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7" r:id="rId2"/>
    <p:sldId id="34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竜、ドラゴンのイラスト</a:t>
            </a:r>
          </a:p>
        </p:txBody>
      </p: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402D0C9F-1BD3-0E44-8209-BE870D22273E}"/>
              </a:ext>
            </a:extLst>
          </p:cNvPr>
          <p:cNvGrpSpPr/>
          <p:nvPr/>
        </p:nvGrpSpPr>
        <p:grpSpPr>
          <a:xfrm>
            <a:off x="1178845" y="843929"/>
            <a:ext cx="1745510" cy="2684274"/>
            <a:chOff x="764776" y="1978475"/>
            <a:chExt cx="3442027" cy="5293205"/>
          </a:xfrm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D846844E-A3FB-4243-077F-87C3BB40DD24}"/>
                </a:ext>
              </a:extLst>
            </p:cNvPr>
            <p:cNvGrpSpPr/>
            <p:nvPr/>
          </p:nvGrpSpPr>
          <p:grpSpPr>
            <a:xfrm rot="1616698">
              <a:off x="2915884" y="5295412"/>
              <a:ext cx="827807" cy="1216177"/>
              <a:chOff x="5606093" y="4093722"/>
              <a:chExt cx="1317124" cy="1935059"/>
            </a:xfrm>
          </p:grpSpPr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3B91A4DB-2336-AFB9-1B73-FCE5AB2E7AD2}"/>
                  </a:ext>
                </a:extLst>
              </p:cNvPr>
              <p:cNvSpPr/>
              <p:nvPr/>
            </p:nvSpPr>
            <p:spPr>
              <a:xfrm>
                <a:off x="5606093" y="4233489"/>
                <a:ext cx="1208775" cy="1795292"/>
              </a:xfrm>
              <a:custGeom>
                <a:avLst/>
                <a:gdLst>
                  <a:gd name="connsiteX0" fmla="*/ 1019197 w 1208775"/>
                  <a:gd name="connsiteY0" fmla="*/ 0 h 1795292"/>
                  <a:gd name="connsiteX1" fmla="*/ 1208775 w 1208775"/>
                  <a:gd name="connsiteY1" fmla="*/ 782787 h 1795292"/>
                  <a:gd name="connsiteX2" fmla="*/ 1176244 w 1208775"/>
                  <a:gd name="connsiteY2" fmla="*/ 1105577 h 1795292"/>
                  <a:gd name="connsiteX3" fmla="*/ 1160813 w 1208775"/>
                  <a:gd name="connsiteY3" fmla="*/ 1156434 h 1795292"/>
                  <a:gd name="connsiteX4" fmla="*/ 1157052 w 1208775"/>
                  <a:gd name="connsiteY4" fmla="*/ 1188836 h 1795292"/>
                  <a:gd name="connsiteX5" fmla="*/ 779090 w 1208775"/>
                  <a:gd name="connsiteY5" fmla="*/ 1541389 h 1795292"/>
                  <a:gd name="connsiteX6" fmla="*/ 5482 w 1208775"/>
                  <a:gd name="connsiteY6" fmla="*/ 1767035 h 1795292"/>
                  <a:gd name="connsiteX7" fmla="*/ 588606 w 1208775"/>
                  <a:gd name="connsiteY7" fmla="*/ 1211461 h 1795292"/>
                  <a:gd name="connsiteX8" fmla="*/ 795585 w 1208775"/>
                  <a:gd name="connsiteY8" fmla="*/ 1109247 h 1795292"/>
                  <a:gd name="connsiteX9" fmla="*/ 856965 w 1208775"/>
                  <a:gd name="connsiteY9" fmla="*/ 1087822 h 1795292"/>
                  <a:gd name="connsiteX10" fmla="*/ 842776 w 1208775"/>
                  <a:gd name="connsiteY10" fmla="*/ 1013143 h 1795292"/>
                  <a:gd name="connsiteX11" fmla="*/ 827807 w 1208775"/>
                  <a:gd name="connsiteY11" fmla="*/ 782787 h 1795292"/>
                  <a:gd name="connsiteX12" fmla="*/ 1019197 w 1208775"/>
                  <a:gd name="connsiteY12" fmla="*/ 0 h 17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08775" h="1795292">
                    <a:moveTo>
                      <a:pt x="1019197" y="0"/>
                    </a:moveTo>
                    <a:cubicBezTo>
                      <a:pt x="1124398" y="0"/>
                      <a:pt x="1208775" y="436439"/>
                      <a:pt x="1208775" y="782787"/>
                    </a:cubicBezTo>
                    <a:cubicBezTo>
                      <a:pt x="1208775" y="912668"/>
                      <a:pt x="1196782" y="1020954"/>
                      <a:pt x="1176244" y="1105577"/>
                    </a:cubicBezTo>
                    <a:lnTo>
                      <a:pt x="1160813" y="1156434"/>
                    </a:lnTo>
                    <a:lnTo>
                      <a:pt x="1157052" y="1188836"/>
                    </a:lnTo>
                    <a:cubicBezTo>
                      <a:pt x="1130219" y="1283273"/>
                      <a:pt x="1004051" y="1411508"/>
                      <a:pt x="779090" y="1541389"/>
                    </a:cubicBezTo>
                    <a:cubicBezTo>
                      <a:pt x="479144" y="1714563"/>
                      <a:pt x="58083" y="1858142"/>
                      <a:pt x="5482" y="1767035"/>
                    </a:cubicBezTo>
                    <a:cubicBezTo>
                      <a:pt x="-47119" y="1675927"/>
                      <a:pt x="288660" y="1384635"/>
                      <a:pt x="588606" y="1211461"/>
                    </a:cubicBezTo>
                    <a:cubicBezTo>
                      <a:pt x="663593" y="1168168"/>
                      <a:pt x="732933" y="1134289"/>
                      <a:pt x="795585" y="1109247"/>
                    </a:cubicBezTo>
                    <a:lnTo>
                      <a:pt x="856965" y="1087822"/>
                    </a:lnTo>
                    <a:lnTo>
                      <a:pt x="842776" y="1013143"/>
                    </a:lnTo>
                    <a:cubicBezTo>
                      <a:pt x="833137" y="946364"/>
                      <a:pt x="827807" y="869375"/>
                      <a:pt x="827807" y="782787"/>
                    </a:cubicBezTo>
                    <a:cubicBezTo>
                      <a:pt x="827807" y="436439"/>
                      <a:pt x="913995" y="0"/>
                      <a:pt x="101919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721E3B65-7E75-D632-E5D4-D83212B761B1}"/>
                  </a:ext>
                </a:extLst>
              </p:cNvPr>
              <p:cNvGrpSpPr/>
              <p:nvPr/>
            </p:nvGrpSpPr>
            <p:grpSpPr>
              <a:xfrm>
                <a:off x="6300867" y="4093722"/>
                <a:ext cx="622350" cy="703495"/>
                <a:chOff x="6300867" y="4093722"/>
                <a:chExt cx="622350" cy="703495"/>
              </a:xfrm>
            </p:grpSpPr>
            <p:sp>
              <p:nvSpPr>
                <p:cNvPr id="461" name="楕円 1">
                  <a:extLst>
                    <a:ext uri="{FF2B5EF4-FFF2-40B4-BE49-F238E27FC236}">
                      <a16:creationId xmlns:a16="http://schemas.microsoft.com/office/drawing/2014/main" id="{C03A9937-1918-2513-8DC6-8F3C66680AB7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83CEA35F-71A3-9D05-8B9B-234A198F0E1C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A31EB63-2FB9-EFB0-B425-F2CDAC7BC61B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3773065-8C86-A93C-D0D3-C32F00B32E65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2EB68093-D3BF-007B-14F9-5543D2ED5E78}"/>
                </a:ext>
              </a:extLst>
            </p:cNvPr>
            <p:cNvGrpSpPr/>
            <p:nvPr/>
          </p:nvGrpSpPr>
          <p:grpSpPr>
            <a:xfrm>
              <a:off x="1238468" y="4875344"/>
              <a:ext cx="562098" cy="1402734"/>
              <a:chOff x="7474060" y="4093722"/>
              <a:chExt cx="894354" cy="2231890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6BFA4DD8-6C62-22F0-9B37-E97CF5E46E30}"/>
                  </a:ext>
                </a:extLst>
              </p:cNvPr>
              <p:cNvSpPr/>
              <p:nvPr/>
            </p:nvSpPr>
            <p:spPr>
              <a:xfrm rot="9000000">
                <a:off x="7590675" y="4271530"/>
                <a:ext cx="777739" cy="2054082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6E03479C-F213-D7C4-A0E9-B2FECE688D86}"/>
                  </a:ext>
                </a:extLst>
              </p:cNvPr>
              <p:cNvGrpSpPr/>
              <p:nvPr/>
            </p:nvGrpSpPr>
            <p:grpSpPr>
              <a:xfrm>
                <a:off x="7474060" y="4093722"/>
                <a:ext cx="622350" cy="703495"/>
                <a:chOff x="6300867" y="4093722"/>
                <a:chExt cx="622350" cy="703495"/>
              </a:xfrm>
            </p:grpSpPr>
            <p:sp>
              <p:nvSpPr>
                <p:cNvPr id="455" name="楕円 1">
                  <a:extLst>
                    <a:ext uri="{FF2B5EF4-FFF2-40B4-BE49-F238E27FC236}">
                      <a16:creationId xmlns:a16="http://schemas.microsoft.com/office/drawing/2014/main" id="{69765FDE-5E30-99DE-6718-FDA987CDBB09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0C2C65B0-B237-795B-DDA2-AAAAE384C2B4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66D90E3B-AF2C-8C40-BA8E-7B183E4EE6C0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0E5D0C0-0E5C-1C6D-CEED-A218C5BF8383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F3A2593F-0AAF-767F-2FD9-34D57141887F}"/>
                </a:ext>
              </a:extLst>
            </p:cNvPr>
            <p:cNvSpPr/>
            <p:nvPr/>
          </p:nvSpPr>
          <p:spPr>
            <a:xfrm rot="5400000" flipH="1">
              <a:off x="2128954" y="1939769"/>
              <a:ext cx="681644" cy="1404098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D03FF506-7DE5-8421-E498-E034457FE935}"/>
                </a:ext>
              </a:extLst>
            </p:cNvPr>
            <p:cNvGrpSpPr/>
            <p:nvPr/>
          </p:nvGrpSpPr>
          <p:grpSpPr>
            <a:xfrm>
              <a:off x="1627617" y="3918878"/>
              <a:ext cx="1505425" cy="3352802"/>
              <a:chOff x="1627617" y="3918878"/>
              <a:chExt cx="1505425" cy="3352802"/>
            </a:xfrm>
          </p:grpSpPr>
          <p:sp>
            <p:nvSpPr>
              <p:cNvPr id="448" name="波線 345">
                <a:extLst>
                  <a:ext uri="{FF2B5EF4-FFF2-40B4-BE49-F238E27FC236}">
                    <a16:creationId xmlns:a16="http://schemas.microsoft.com/office/drawing/2014/main" id="{7366AFD8-A1E0-CA99-6F93-2EDDA430EE6E}"/>
                  </a:ext>
                </a:extLst>
              </p:cNvPr>
              <p:cNvSpPr/>
              <p:nvPr/>
            </p:nvSpPr>
            <p:spPr>
              <a:xfrm rot="5400000">
                <a:off x="703930" y="4842565"/>
                <a:ext cx="3352800" cy="1505425"/>
              </a:xfrm>
              <a:custGeom>
                <a:avLst/>
                <a:gdLst>
                  <a:gd name="connsiteX0" fmla="*/ 0 w 3352800"/>
                  <a:gd name="connsiteY0" fmla="*/ 132280 h 1515412"/>
                  <a:gd name="connsiteX1" fmla="*/ 3352800 w 3352800"/>
                  <a:gd name="connsiteY1" fmla="*/ 132280 h 1515412"/>
                  <a:gd name="connsiteX2" fmla="*/ 3352800 w 3352800"/>
                  <a:gd name="connsiteY2" fmla="*/ 1383132 h 1515412"/>
                  <a:gd name="connsiteX3" fmla="*/ 0 w 3352800"/>
                  <a:gd name="connsiteY3" fmla="*/ 1383132 h 1515412"/>
                  <a:gd name="connsiteX4" fmla="*/ 0 w 3352800"/>
                  <a:gd name="connsiteY4" fmla="*/ 132280 h 1515412"/>
                  <a:gd name="connsiteX0" fmla="*/ 0 w 3352800"/>
                  <a:gd name="connsiteY0" fmla="*/ 127287 h 1505425"/>
                  <a:gd name="connsiteX1" fmla="*/ 3352800 w 3352800"/>
                  <a:gd name="connsiteY1" fmla="*/ 127287 h 1505425"/>
                  <a:gd name="connsiteX2" fmla="*/ 3053422 w 3352800"/>
                  <a:gd name="connsiteY2" fmla="*/ 808943 h 1505425"/>
                  <a:gd name="connsiteX3" fmla="*/ 3352800 w 3352800"/>
                  <a:gd name="connsiteY3" fmla="*/ 1378139 h 1505425"/>
                  <a:gd name="connsiteX4" fmla="*/ 0 w 3352800"/>
                  <a:gd name="connsiteY4" fmla="*/ 1378139 h 1505425"/>
                  <a:gd name="connsiteX5" fmla="*/ 0 w 3352800"/>
                  <a:gd name="connsiteY5" fmla="*/ 127287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5" fmla="*/ 3144862 w 3352800"/>
                  <a:gd name="connsiteY5" fmla="*/ 900383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0" fmla="*/ 3352800 w 3352800"/>
                  <a:gd name="connsiteY0" fmla="*/ 1378139 h 1505425"/>
                  <a:gd name="connsiteX1" fmla="*/ 0 w 3352800"/>
                  <a:gd name="connsiteY1" fmla="*/ 1378139 h 1505425"/>
                  <a:gd name="connsiteX2" fmla="*/ 0 w 3352800"/>
                  <a:gd name="connsiteY2" fmla="*/ 127287 h 1505425"/>
                  <a:gd name="connsiteX3" fmla="*/ 3352800 w 3352800"/>
                  <a:gd name="connsiteY3" fmla="*/ 127287 h 150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2800" h="1505425">
                    <a:moveTo>
                      <a:pt x="3352800" y="1378139"/>
                    </a:moveTo>
                    <a:cubicBezTo>
                      <a:pt x="2235200" y="1819073"/>
                      <a:pt x="1117600" y="937204"/>
                      <a:pt x="0" y="1378139"/>
                    </a:cubicBezTo>
                    <a:lnTo>
                      <a:pt x="0" y="127287"/>
                    </a:lnTo>
                    <a:cubicBezTo>
                      <a:pt x="1117600" y="-313647"/>
                      <a:pt x="2235200" y="568222"/>
                      <a:pt x="3352800" y="127287"/>
                    </a:cubicBezTo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波線 345">
                <a:extLst>
                  <a:ext uri="{FF2B5EF4-FFF2-40B4-BE49-F238E27FC236}">
                    <a16:creationId xmlns:a16="http://schemas.microsoft.com/office/drawing/2014/main" id="{9A3FE688-C0C0-173B-3854-031F7875EA48}"/>
                  </a:ext>
                </a:extLst>
              </p:cNvPr>
              <p:cNvSpPr/>
              <p:nvPr/>
            </p:nvSpPr>
            <p:spPr>
              <a:xfrm rot="5400000">
                <a:off x="810438" y="5188105"/>
                <a:ext cx="3079256" cy="1087894"/>
              </a:xfrm>
              <a:custGeom>
                <a:avLst/>
                <a:gdLst>
                  <a:gd name="connsiteX0" fmla="*/ 0 w 3352800"/>
                  <a:gd name="connsiteY0" fmla="*/ 132280 h 1515412"/>
                  <a:gd name="connsiteX1" fmla="*/ 3352800 w 3352800"/>
                  <a:gd name="connsiteY1" fmla="*/ 132280 h 1515412"/>
                  <a:gd name="connsiteX2" fmla="*/ 3352800 w 3352800"/>
                  <a:gd name="connsiteY2" fmla="*/ 1383132 h 1515412"/>
                  <a:gd name="connsiteX3" fmla="*/ 0 w 3352800"/>
                  <a:gd name="connsiteY3" fmla="*/ 1383132 h 1515412"/>
                  <a:gd name="connsiteX4" fmla="*/ 0 w 3352800"/>
                  <a:gd name="connsiteY4" fmla="*/ 132280 h 1515412"/>
                  <a:gd name="connsiteX0" fmla="*/ 0 w 3352800"/>
                  <a:gd name="connsiteY0" fmla="*/ 127287 h 1505425"/>
                  <a:gd name="connsiteX1" fmla="*/ 3352800 w 3352800"/>
                  <a:gd name="connsiteY1" fmla="*/ 127287 h 1505425"/>
                  <a:gd name="connsiteX2" fmla="*/ 3053422 w 3352800"/>
                  <a:gd name="connsiteY2" fmla="*/ 808943 h 1505425"/>
                  <a:gd name="connsiteX3" fmla="*/ 3352800 w 3352800"/>
                  <a:gd name="connsiteY3" fmla="*/ 1378139 h 1505425"/>
                  <a:gd name="connsiteX4" fmla="*/ 0 w 3352800"/>
                  <a:gd name="connsiteY4" fmla="*/ 1378139 h 1505425"/>
                  <a:gd name="connsiteX5" fmla="*/ 0 w 3352800"/>
                  <a:gd name="connsiteY5" fmla="*/ 127287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5" fmla="*/ 3144862 w 3352800"/>
                  <a:gd name="connsiteY5" fmla="*/ 900383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0" fmla="*/ 3352800 w 3352800"/>
                  <a:gd name="connsiteY0" fmla="*/ 1378139 h 1505425"/>
                  <a:gd name="connsiteX1" fmla="*/ 0 w 3352800"/>
                  <a:gd name="connsiteY1" fmla="*/ 1378139 h 1505425"/>
                  <a:gd name="connsiteX2" fmla="*/ 0 w 3352800"/>
                  <a:gd name="connsiteY2" fmla="*/ 127287 h 1505425"/>
                  <a:gd name="connsiteX3" fmla="*/ 3352800 w 3352800"/>
                  <a:gd name="connsiteY3" fmla="*/ 127287 h 150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2800" h="1505425">
                    <a:moveTo>
                      <a:pt x="3352800" y="1378139"/>
                    </a:moveTo>
                    <a:cubicBezTo>
                      <a:pt x="2235200" y="1819073"/>
                      <a:pt x="1117600" y="937204"/>
                      <a:pt x="0" y="1378139"/>
                    </a:cubicBezTo>
                    <a:lnTo>
                      <a:pt x="0" y="127287"/>
                    </a:lnTo>
                    <a:cubicBezTo>
                      <a:pt x="1117600" y="-313647"/>
                      <a:pt x="2235200" y="568222"/>
                      <a:pt x="3352800" y="127287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9F04B84-1C25-E3AE-41B8-7F146375117E}"/>
                  </a:ext>
                </a:extLst>
              </p:cNvPr>
              <p:cNvSpPr/>
              <p:nvPr/>
            </p:nvSpPr>
            <p:spPr>
              <a:xfrm rot="5400000">
                <a:off x="2178723" y="4399638"/>
                <a:ext cx="533400" cy="916227"/>
              </a:xfrm>
              <a:custGeom>
                <a:avLst/>
                <a:gdLst>
                  <a:gd name="connsiteX0" fmla="*/ 0 w 533400"/>
                  <a:gd name="connsiteY0" fmla="*/ 440985 h 916227"/>
                  <a:gd name="connsiteX1" fmla="*/ 5418 w 533400"/>
                  <a:gd name="connsiteY1" fmla="*/ 93660 h 916227"/>
                  <a:gd name="connsiteX2" fmla="*/ 8663 w 533400"/>
                  <a:gd name="connsiteY2" fmla="*/ 12103 h 916227"/>
                  <a:gd name="connsiteX3" fmla="*/ 178735 w 533400"/>
                  <a:gd name="connsiteY3" fmla="*/ 966 h 916227"/>
                  <a:gd name="connsiteX4" fmla="*/ 371188 w 533400"/>
                  <a:gd name="connsiteY4" fmla="*/ 2366 h 916227"/>
                  <a:gd name="connsiteX5" fmla="*/ 524749 w 533400"/>
                  <a:gd name="connsiteY5" fmla="*/ 12422 h 916227"/>
                  <a:gd name="connsiteX6" fmla="*/ 527982 w 533400"/>
                  <a:gd name="connsiteY6" fmla="*/ 93660 h 916227"/>
                  <a:gd name="connsiteX7" fmla="*/ 533400 w 533400"/>
                  <a:gd name="connsiteY7" fmla="*/ 440985 h 916227"/>
                  <a:gd name="connsiteX8" fmla="*/ 527982 w 533400"/>
                  <a:gd name="connsiteY8" fmla="*/ 788310 h 916227"/>
                  <a:gd name="connsiteX9" fmla="*/ 522892 w 533400"/>
                  <a:gd name="connsiteY9" fmla="*/ 916227 h 916227"/>
                  <a:gd name="connsiteX10" fmla="*/ 371188 w 533400"/>
                  <a:gd name="connsiteY10" fmla="*/ 906293 h 916227"/>
                  <a:gd name="connsiteX11" fmla="*/ 178735 w 533400"/>
                  <a:gd name="connsiteY11" fmla="*/ 904892 h 916227"/>
                  <a:gd name="connsiteX12" fmla="*/ 10495 w 533400"/>
                  <a:gd name="connsiteY12" fmla="*/ 915910 h 916227"/>
                  <a:gd name="connsiteX13" fmla="*/ 5418 w 533400"/>
                  <a:gd name="connsiteY13" fmla="*/ 788310 h 916227"/>
                  <a:gd name="connsiteX14" fmla="*/ 0 w 533400"/>
                  <a:gd name="connsiteY14" fmla="*/ 440985 h 91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33400" h="916227">
                    <a:moveTo>
                      <a:pt x="0" y="440985"/>
                    </a:moveTo>
                    <a:cubicBezTo>
                      <a:pt x="0" y="322009"/>
                      <a:pt x="1865" y="205850"/>
                      <a:pt x="5418" y="93660"/>
                    </a:cubicBezTo>
                    <a:lnTo>
                      <a:pt x="8663" y="12103"/>
                    </a:lnTo>
                    <a:lnTo>
                      <a:pt x="178735" y="966"/>
                    </a:lnTo>
                    <a:cubicBezTo>
                      <a:pt x="242886" y="-746"/>
                      <a:pt x="307037" y="-123"/>
                      <a:pt x="371188" y="2366"/>
                    </a:cubicBezTo>
                    <a:lnTo>
                      <a:pt x="524749" y="12422"/>
                    </a:lnTo>
                    <a:lnTo>
                      <a:pt x="527982" y="93660"/>
                    </a:lnTo>
                    <a:cubicBezTo>
                      <a:pt x="531534" y="205850"/>
                      <a:pt x="533400" y="322009"/>
                      <a:pt x="533400" y="440985"/>
                    </a:cubicBezTo>
                    <a:cubicBezTo>
                      <a:pt x="533400" y="559961"/>
                      <a:pt x="531534" y="676121"/>
                      <a:pt x="527982" y="788310"/>
                    </a:cubicBezTo>
                    <a:lnTo>
                      <a:pt x="522892" y="916227"/>
                    </a:lnTo>
                    <a:lnTo>
                      <a:pt x="371188" y="906293"/>
                    </a:lnTo>
                    <a:cubicBezTo>
                      <a:pt x="307037" y="903804"/>
                      <a:pt x="242886" y="903181"/>
                      <a:pt x="178735" y="904892"/>
                    </a:cubicBezTo>
                    <a:lnTo>
                      <a:pt x="10495" y="915910"/>
                    </a:lnTo>
                    <a:lnTo>
                      <a:pt x="5418" y="788310"/>
                    </a:lnTo>
                    <a:cubicBezTo>
                      <a:pt x="1865" y="676121"/>
                      <a:pt x="0" y="559961"/>
                      <a:pt x="0" y="44098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86A5B38D-DE15-D7E4-814F-2B671E85FE68}"/>
                  </a:ext>
                </a:extLst>
              </p:cNvPr>
              <p:cNvSpPr/>
              <p:nvPr/>
            </p:nvSpPr>
            <p:spPr>
              <a:xfrm rot="5400000">
                <a:off x="2083735" y="5302110"/>
                <a:ext cx="533400" cy="978183"/>
              </a:xfrm>
              <a:custGeom>
                <a:avLst/>
                <a:gdLst>
                  <a:gd name="connsiteX0" fmla="*/ 0 w 533400"/>
                  <a:gd name="connsiteY0" fmla="*/ 571149 h 978183"/>
                  <a:gd name="connsiteX1" fmla="*/ 11990 w 533400"/>
                  <a:gd name="connsiteY1" fmla="*/ 58663 h 978183"/>
                  <a:gd name="connsiteX2" fmla="*/ 15313 w 533400"/>
                  <a:gd name="connsiteY2" fmla="*/ 0 h 978183"/>
                  <a:gd name="connsiteX3" fmla="*/ 207552 w 533400"/>
                  <a:gd name="connsiteY3" fmla="*/ 27974 h 978183"/>
                  <a:gd name="connsiteX4" fmla="*/ 522009 w 533400"/>
                  <a:gd name="connsiteY4" fmla="*/ 73734 h 978183"/>
                  <a:gd name="connsiteX5" fmla="*/ 527982 w 533400"/>
                  <a:gd name="connsiteY5" fmla="*/ 223824 h 978183"/>
                  <a:gd name="connsiteX6" fmla="*/ 533400 w 533400"/>
                  <a:gd name="connsiteY6" fmla="*/ 571149 h 978183"/>
                  <a:gd name="connsiteX7" fmla="*/ 527982 w 533400"/>
                  <a:gd name="connsiteY7" fmla="*/ 918474 h 978183"/>
                  <a:gd name="connsiteX8" fmla="*/ 525606 w 533400"/>
                  <a:gd name="connsiteY8" fmla="*/ 978183 h 978183"/>
                  <a:gd name="connsiteX9" fmla="*/ 207552 w 533400"/>
                  <a:gd name="connsiteY9" fmla="*/ 931900 h 978183"/>
                  <a:gd name="connsiteX10" fmla="*/ 5168 w 533400"/>
                  <a:gd name="connsiteY10" fmla="*/ 902450 h 978183"/>
                  <a:gd name="connsiteX11" fmla="*/ 0 w 533400"/>
                  <a:gd name="connsiteY11" fmla="*/ 571149 h 97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978183">
                    <a:moveTo>
                      <a:pt x="0" y="571149"/>
                    </a:moveTo>
                    <a:cubicBezTo>
                      <a:pt x="0" y="392686"/>
                      <a:pt x="4198" y="220558"/>
                      <a:pt x="11990" y="58663"/>
                    </a:cubicBezTo>
                    <a:lnTo>
                      <a:pt x="15313" y="0"/>
                    </a:lnTo>
                    <a:lnTo>
                      <a:pt x="207552" y="27974"/>
                    </a:lnTo>
                    <a:lnTo>
                      <a:pt x="522009" y="73734"/>
                    </a:lnTo>
                    <a:lnTo>
                      <a:pt x="527982" y="223824"/>
                    </a:lnTo>
                    <a:cubicBezTo>
                      <a:pt x="531534" y="336014"/>
                      <a:pt x="533400" y="452173"/>
                      <a:pt x="533400" y="571149"/>
                    </a:cubicBezTo>
                    <a:cubicBezTo>
                      <a:pt x="533400" y="690125"/>
                      <a:pt x="531534" y="806285"/>
                      <a:pt x="527982" y="918474"/>
                    </a:cubicBezTo>
                    <a:lnTo>
                      <a:pt x="525606" y="978183"/>
                    </a:lnTo>
                    <a:lnTo>
                      <a:pt x="207552" y="931900"/>
                    </a:lnTo>
                    <a:lnTo>
                      <a:pt x="5168" y="902450"/>
                    </a:lnTo>
                    <a:lnTo>
                      <a:pt x="0" y="571149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1813F298-33B4-8801-D7CB-9AA4CEED9F48}"/>
                  </a:ext>
                </a:extLst>
              </p:cNvPr>
              <p:cNvSpPr/>
              <p:nvPr/>
            </p:nvSpPr>
            <p:spPr>
              <a:xfrm rot="5400000">
                <a:off x="2014865" y="6258729"/>
                <a:ext cx="533400" cy="931844"/>
              </a:xfrm>
              <a:custGeom>
                <a:avLst/>
                <a:gdLst>
                  <a:gd name="connsiteX0" fmla="*/ 0 w 533400"/>
                  <a:gd name="connsiteY0" fmla="*/ 479109 h 931844"/>
                  <a:gd name="connsiteX1" fmla="*/ 5418 w 533400"/>
                  <a:gd name="connsiteY1" fmla="*/ 131784 h 931844"/>
                  <a:gd name="connsiteX2" fmla="*/ 9734 w 533400"/>
                  <a:gd name="connsiteY2" fmla="*/ 23314 h 931844"/>
                  <a:gd name="connsiteX3" fmla="*/ 43916 w 533400"/>
                  <a:gd name="connsiteY3" fmla="*/ 25552 h 931844"/>
                  <a:gd name="connsiteX4" fmla="*/ 428823 w 533400"/>
                  <a:gd name="connsiteY4" fmla="*/ 14350 h 931844"/>
                  <a:gd name="connsiteX5" fmla="*/ 522738 w 533400"/>
                  <a:gd name="connsiteY5" fmla="*/ 0 h 931844"/>
                  <a:gd name="connsiteX6" fmla="*/ 527982 w 533400"/>
                  <a:gd name="connsiteY6" fmla="*/ 131784 h 931844"/>
                  <a:gd name="connsiteX7" fmla="*/ 533400 w 533400"/>
                  <a:gd name="connsiteY7" fmla="*/ 479109 h 931844"/>
                  <a:gd name="connsiteX8" fmla="*/ 527982 w 533400"/>
                  <a:gd name="connsiteY8" fmla="*/ 826434 h 931844"/>
                  <a:gd name="connsiteX9" fmla="*/ 524911 w 533400"/>
                  <a:gd name="connsiteY9" fmla="*/ 903595 h 931844"/>
                  <a:gd name="connsiteX10" fmla="*/ 428823 w 533400"/>
                  <a:gd name="connsiteY10" fmla="*/ 918276 h 931844"/>
                  <a:gd name="connsiteX11" fmla="*/ 43916 w 533400"/>
                  <a:gd name="connsiteY11" fmla="*/ 929478 h 931844"/>
                  <a:gd name="connsiteX12" fmla="*/ 9428 w 533400"/>
                  <a:gd name="connsiteY12" fmla="*/ 927220 h 931844"/>
                  <a:gd name="connsiteX13" fmla="*/ 5418 w 533400"/>
                  <a:gd name="connsiteY13" fmla="*/ 826434 h 931844"/>
                  <a:gd name="connsiteX14" fmla="*/ 0 w 533400"/>
                  <a:gd name="connsiteY14" fmla="*/ 479109 h 93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33400" h="931844">
                    <a:moveTo>
                      <a:pt x="0" y="479109"/>
                    </a:moveTo>
                    <a:cubicBezTo>
                      <a:pt x="0" y="360133"/>
                      <a:pt x="1865" y="243974"/>
                      <a:pt x="5418" y="131784"/>
                    </a:cubicBezTo>
                    <a:lnTo>
                      <a:pt x="9734" y="23314"/>
                    </a:lnTo>
                    <a:lnTo>
                      <a:pt x="43916" y="25552"/>
                    </a:lnTo>
                    <a:cubicBezTo>
                      <a:pt x="172218" y="30531"/>
                      <a:pt x="300521" y="28041"/>
                      <a:pt x="428823" y="14350"/>
                    </a:cubicBezTo>
                    <a:lnTo>
                      <a:pt x="522738" y="0"/>
                    </a:lnTo>
                    <a:lnTo>
                      <a:pt x="527982" y="131784"/>
                    </a:lnTo>
                    <a:cubicBezTo>
                      <a:pt x="531534" y="243974"/>
                      <a:pt x="533400" y="360133"/>
                      <a:pt x="533400" y="479109"/>
                    </a:cubicBezTo>
                    <a:cubicBezTo>
                      <a:pt x="533400" y="598085"/>
                      <a:pt x="531534" y="714245"/>
                      <a:pt x="527982" y="826434"/>
                    </a:cubicBezTo>
                    <a:lnTo>
                      <a:pt x="524911" y="903595"/>
                    </a:lnTo>
                    <a:lnTo>
                      <a:pt x="428823" y="918276"/>
                    </a:lnTo>
                    <a:cubicBezTo>
                      <a:pt x="300521" y="931968"/>
                      <a:pt x="172218" y="934457"/>
                      <a:pt x="43916" y="929478"/>
                    </a:cubicBezTo>
                    <a:lnTo>
                      <a:pt x="9428" y="927220"/>
                    </a:lnTo>
                    <a:lnTo>
                      <a:pt x="5418" y="826434"/>
                    </a:lnTo>
                    <a:cubicBezTo>
                      <a:pt x="1865" y="714245"/>
                      <a:pt x="0" y="598085"/>
                      <a:pt x="0" y="47910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A987CE0-8AC5-44F2-A7D7-95AB068D3716}"/>
                </a:ext>
              </a:extLst>
            </p:cNvPr>
            <p:cNvSpPr/>
            <p:nvPr/>
          </p:nvSpPr>
          <p:spPr>
            <a:xfrm>
              <a:off x="1884868" y="1978475"/>
              <a:ext cx="348654" cy="1009237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DA84BD24-A010-AF09-F983-B01DDE750D5C}"/>
                </a:ext>
              </a:extLst>
            </p:cNvPr>
            <p:cNvSpPr/>
            <p:nvPr/>
          </p:nvSpPr>
          <p:spPr>
            <a:xfrm rot="252703" flipV="1">
              <a:off x="3111045" y="4503088"/>
              <a:ext cx="1095758" cy="298094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D037F0CC-70AB-C614-A245-0274E7ECAC60}"/>
                </a:ext>
              </a:extLst>
            </p:cNvPr>
            <p:cNvSpPr/>
            <p:nvPr/>
          </p:nvSpPr>
          <p:spPr>
            <a:xfrm rot="21347297" flipH="1" flipV="1">
              <a:off x="764776" y="4503088"/>
              <a:ext cx="1095758" cy="298094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07504438-418B-80D9-D814-F080B184A282}"/>
                </a:ext>
              </a:extLst>
            </p:cNvPr>
            <p:cNvSpPr/>
            <p:nvPr/>
          </p:nvSpPr>
          <p:spPr>
            <a:xfrm rot="10800000">
              <a:off x="1856962" y="4297467"/>
              <a:ext cx="1262579" cy="831642"/>
            </a:xfrm>
            <a:custGeom>
              <a:avLst/>
              <a:gdLst>
                <a:gd name="connsiteX0" fmla="*/ 1262578 w 1262578"/>
                <a:gd name="connsiteY0" fmla="*/ 831643 h 831643"/>
                <a:gd name="connsiteX1" fmla="*/ 0 w 1262578"/>
                <a:gd name="connsiteY1" fmla="*/ 831643 h 831643"/>
                <a:gd name="connsiteX2" fmla="*/ 392461 w 1262578"/>
                <a:gd name="connsiteY2" fmla="*/ 0 h 831643"/>
                <a:gd name="connsiteX3" fmla="*/ 427609 w 1262578"/>
                <a:gd name="connsiteY3" fmla="*/ 11081 h 831643"/>
                <a:gd name="connsiteX4" fmla="*/ 631290 w 1262578"/>
                <a:gd name="connsiteY4" fmla="*/ 31934 h 831643"/>
                <a:gd name="connsiteX5" fmla="*/ 834971 w 1262578"/>
                <a:gd name="connsiteY5" fmla="*/ 11081 h 831643"/>
                <a:gd name="connsiteX6" fmla="*/ 870118 w 1262578"/>
                <a:gd name="connsiteY6" fmla="*/ 1 h 831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2578" h="831643">
                  <a:moveTo>
                    <a:pt x="1262578" y="831643"/>
                  </a:moveTo>
                  <a:lnTo>
                    <a:pt x="0" y="831643"/>
                  </a:lnTo>
                  <a:lnTo>
                    <a:pt x="392461" y="0"/>
                  </a:lnTo>
                  <a:lnTo>
                    <a:pt x="427609" y="11081"/>
                  </a:lnTo>
                  <a:cubicBezTo>
                    <a:pt x="493400" y="24754"/>
                    <a:pt x="561519" y="31934"/>
                    <a:pt x="631290" y="31934"/>
                  </a:cubicBezTo>
                  <a:cubicBezTo>
                    <a:pt x="701061" y="31934"/>
                    <a:pt x="769180" y="24754"/>
                    <a:pt x="834971" y="11081"/>
                  </a:cubicBezTo>
                  <a:lnTo>
                    <a:pt x="870118" y="1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A1D102EB-1381-41B8-B8F8-0C8F11B84259}"/>
                </a:ext>
              </a:extLst>
            </p:cNvPr>
            <p:cNvSpPr/>
            <p:nvPr/>
          </p:nvSpPr>
          <p:spPr>
            <a:xfrm rot="10800000">
              <a:off x="1959459" y="4271638"/>
              <a:ext cx="1057585" cy="731851"/>
            </a:xfrm>
            <a:custGeom>
              <a:avLst/>
              <a:gdLst>
                <a:gd name="connsiteX0" fmla="*/ 1262578 w 1262578"/>
                <a:gd name="connsiteY0" fmla="*/ 831643 h 831643"/>
                <a:gd name="connsiteX1" fmla="*/ 0 w 1262578"/>
                <a:gd name="connsiteY1" fmla="*/ 831643 h 831643"/>
                <a:gd name="connsiteX2" fmla="*/ 392461 w 1262578"/>
                <a:gd name="connsiteY2" fmla="*/ 0 h 831643"/>
                <a:gd name="connsiteX3" fmla="*/ 427609 w 1262578"/>
                <a:gd name="connsiteY3" fmla="*/ 11081 h 831643"/>
                <a:gd name="connsiteX4" fmla="*/ 631290 w 1262578"/>
                <a:gd name="connsiteY4" fmla="*/ 31934 h 831643"/>
                <a:gd name="connsiteX5" fmla="*/ 834971 w 1262578"/>
                <a:gd name="connsiteY5" fmla="*/ 11081 h 831643"/>
                <a:gd name="connsiteX6" fmla="*/ 870118 w 1262578"/>
                <a:gd name="connsiteY6" fmla="*/ 1 h 831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2578" h="831643">
                  <a:moveTo>
                    <a:pt x="1262578" y="831643"/>
                  </a:moveTo>
                  <a:lnTo>
                    <a:pt x="0" y="831643"/>
                  </a:lnTo>
                  <a:lnTo>
                    <a:pt x="392461" y="0"/>
                  </a:lnTo>
                  <a:lnTo>
                    <a:pt x="427609" y="11081"/>
                  </a:lnTo>
                  <a:cubicBezTo>
                    <a:pt x="493400" y="24754"/>
                    <a:pt x="561519" y="31934"/>
                    <a:pt x="631290" y="31934"/>
                  </a:cubicBezTo>
                  <a:cubicBezTo>
                    <a:pt x="701061" y="31934"/>
                    <a:pt x="769180" y="24754"/>
                    <a:pt x="834971" y="11081"/>
                  </a:cubicBezTo>
                  <a:lnTo>
                    <a:pt x="870118" y="1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F8643A0E-453D-740F-82B7-854EDCF62307}"/>
                </a:ext>
              </a:extLst>
            </p:cNvPr>
            <p:cNvSpPr/>
            <p:nvPr/>
          </p:nvSpPr>
          <p:spPr>
            <a:xfrm>
              <a:off x="1005094" y="3598742"/>
              <a:ext cx="2966315" cy="516201"/>
            </a:xfrm>
            <a:custGeom>
              <a:avLst/>
              <a:gdLst>
                <a:gd name="connsiteX0" fmla="*/ 2924133 w 2966315"/>
                <a:gd name="connsiteY0" fmla="*/ 829 h 516201"/>
                <a:gd name="connsiteX1" fmla="*/ 2940555 w 2966315"/>
                <a:gd name="connsiteY1" fmla="*/ 9305 h 516201"/>
                <a:gd name="connsiteX2" fmla="*/ 2712632 w 2966315"/>
                <a:gd name="connsiteY2" fmla="*/ 208856 h 516201"/>
                <a:gd name="connsiteX3" fmla="*/ 2693845 w 2966315"/>
                <a:gd name="connsiteY3" fmla="*/ 220259 h 516201"/>
                <a:gd name="connsiteX4" fmla="*/ 2697963 w 2966315"/>
                <a:gd name="connsiteY4" fmla="*/ 219529 h 516201"/>
                <a:gd name="connsiteX5" fmla="*/ 2872864 w 2966315"/>
                <a:gd name="connsiteY5" fmla="*/ 205465 h 516201"/>
                <a:gd name="connsiteX6" fmla="*/ 2965930 w 2966315"/>
                <a:gd name="connsiteY6" fmla="*/ 228910 h 516201"/>
                <a:gd name="connsiteX7" fmla="*/ 2694125 w 2966315"/>
                <a:gd name="connsiteY7" fmla="*/ 362670 h 516201"/>
                <a:gd name="connsiteX8" fmla="*/ 2630560 w 2966315"/>
                <a:gd name="connsiteY8" fmla="*/ 381205 h 516201"/>
                <a:gd name="connsiteX9" fmla="*/ 2708917 w 2966315"/>
                <a:gd name="connsiteY9" fmla="*/ 392275 h 516201"/>
                <a:gd name="connsiteX10" fmla="*/ 2852581 w 2966315"/>
                <a:gd name="connsiteY10" fmla="*/ 453194 h 516201"/>
                <a:gd name="connsiteX11" fmla="*/ 2366030 w 2966315"/>
                <a:gd name="connsiteY11" fmla="*/ 516201 h 516201"/>
                <a:gd name="connsiteX12" fmla="*/ 1879479 w 2966315"/>
                <a:gd name="connsiteY12" fmla="*/ 453194 h 516201"/>
                <a:gd name="connsiteX13" fmla="*/ 2174691 w 2966315"/>
                <a:gd name="connsiteY13" fmla="*/ 370314 h 516201"/>
                <a:gd name="connsiteX14" fmla="*/ 2183349 w 2966315"/>
                <a:gd name="connsiteY14" fmla="*/ 369713 h 516201"/>
                <a:gd name="connsiteX15" fmla="*/ 2203269 w 2966315"/>
                <a:gd name="connsiteY15" fmla="*/ 361206 h 516201"/>
                <a:gd name="connsiteX16" fmla="*/ 2245627 w 2966315"/>
                <a:gd name="connsiteY16" fmla="*/ 325988 h 516201"/>
                <a:gd name="connsiteX17" fmla="*/ 2471446 w 2966315"/>
                <a:gd name="connsiteY17" fmla="*/ 174512 h 516201"/>
                <a:gd name="connsiteX18" fmla="*/ 2924133 w 2966315"/>
                <a:gd name="connsiteY18" fmla="*/ 829 h 516201"/>
                <a:gd name="connsiteX19" fmla="*/ 42183 w 2966315"/>
                <a:gd name="connsiteY19" fmla="*/ 829 h 516201"/>
                <a:gd name="connsiteX20" fmla="*/ 494869 w 2966315"/>
                <a:gd name="connsiteY20" fmla="*/ 174512 h 516201"/>
                <a:gd name="connsiteX21" fmla="*/ 720689 w 2966315"/>
                <a:gd name="connsiteY21" fmla="*/ 325988 h 516201"/>
                <a:gd name="connsiteX22" fmla="*/ 763046 w 2966315"/>
                <a:gd name="connsiteY22" fmla="*/ 361206 h 516201"/>
                <a:gd name="connsiteX23" fmla="*/ 782966 w 2966315"/>
                <a:gd name="connsiteY23" fmla="*/ 369713 h 516201"/>
                <a:gd name="connsiteX24" fmla="*/ 791624 w 2966315"/>
                <a:gd name="connsiteY24" fmla="*/ 370314 h 516201"/>
                <a:gd name="connsiteX25" fmla="*/ 1086836 w 2966315"/>
                <a:gd name="connsiteY25" fmla="*/ 453194 h 516201"/>
                <a:gd name="connsiteX26" fmla="*/ 600285 w 2966315"/>
                <a:gd name="connsiteY26" fmla="*/ 516201 h 516201"/>
                <a:gd name="connsiteX27" fmla="*/ 113734 w 2966315"/>
                <a:gd name="connsiteY27" fmla="*/ 453194 h 516201"/>
                <a:gd name="connsiteX28" fmla="*/ 257399 w 2966315"/>
                <a:gd name="connsiteY28" fmla="*/ 392275 h 516201"/>
                <a:gd name="connsiteX29" fmla="*/ 335755 w 2966315"/>
                <a:gd name="connsiteY29" fmla="*/ 381205 h 516201"/>
                <a:gd name="connsiteX30" fmla="*/ 272190 w 2966315"/>
                <a:gd name="connsiteY30" fmla="*/ 362670 h 516201"/>
                <a:gd name="connsiteX31" fmla="*/ 385 w 2966315"/>
                <a:gd name="connsiteY31" fmla="*/ 228910 h 516201"/>
                <a:gd name="connsiteX32" fmla="*/ 93451 w 2966315"/>
                <a:gd name="connsiteY32" fmla="*/ 205465 h 516201"/>
                <a:gd name="connsiteX33" fmla="*/ 268352 w 2966315"/>
                <a:gd name="connsiteY33" fmla="*/ 219529 h 516201"/>
                <a:gd name="connsiteX34" fmla="*/ 272470 w 2966315"/>
                <a:gd name="connsiteY34" fmla="*/ 220259 h 516201"/>
                <a:gd name="connsiteX35" fmla="*/ 253684 w 2966315"/>
                <a:gd name="connsiteY35" fmla="*/ 208856 h 516201"/>
                <a:gd name="connsiteX36" fmla="*/ 25760 w 2966315"/>
                <a:gd name="connsiteY36" fmla="*/ 9305 h 516201"/>
                <a:gd name="connsiteX37" fmla="*/ 42183 w 2966315"/>
                <a:gd name="connsiteY37" fmla="*/ 829 h 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66315" h="516201">
                  <a:moveTo>
                    <a:pt x="2924133" y="829"/>
                  </a:moveTo>
                  <a:cubicBezTo>
                    <a:pt x="2932435" y="2119"/>
                    <a:pt x="2938026" y="4924"/>
                    <a:pt x="2940555" y="9305"/>
                  </a:cubicBezTo>
                  <a:cubicBezTo>
                    <a:pt x="2955734" y="35596"/>
                    <a:pt x="2859749" y="114410"/>
                    <a:pt x="2712632" y="208856"/>
                  </a:cubicBezTo>
                  <a:lnTo>
                    <a:pt x="2693845" y="220259"/>
                  </a:lnTo>
                  <a:lnTo>
                    <a:pt x="2697963" y="219529"/>
                  </a:lnTo>
                  <a:cubicBezTo>
                    <a:pt x="2766947" y="209414"/>
                    <a:pt x="2827096" y="204879"/>
                    <a:pt x="2872864" y="205465"/>
                  </a:cubicBezTo>
                  <a:cubicBezTo>
                    <a:pt x="2927786" y="206169"/>
                    <a:pt x="2962002" y="214248"/>
                    <a:pt x="2965930" y="228910"/>
                  </a:cubicBezTo>
                  <a:cubicBezTo>
                    <a:pt x="2973787" y="258233"/>
                    <a:pt x="2860674" y="309519"/>
                    <a:pt x="2694125" y="362670"/>
                  </a:cubicBezTo>
                  <a:lnTo>
                    <a:pt x="2630560" y="381205"/>
                  </a:lnTo>
                  <a:lnTo>
                    <a:pt x="2708917" y="392275"/>
                  </a:lnTo>
                  <a:cubicBezTo>
                    <a:pt x="2797543" y="410086"/>
                    <a:pt x="2852581" y="432956"/>
                    <a:pt x="2852581" y="453194"/>
                  </a:cubicBezTo>
                  <a:cubicBezTo>
                    <a:pt x="2852581" y="493671"/>
                    <a:pt x="2634744" y="516201"/>
                    <a:pt x="2366030" y="516201"/>
                  </a:cubicBezTo>
                  <a:cubicBezTo>
                    <a:pt x="2097316" y="516201"/>
                    <a:pt x="1879479" y="493671"/>
                    <a:pt x="1879479" y="453194"/>
                  </a:cubicBezTo>
                  <a:cubicBezTo>
                    <a:pt x="1879479" y="422837"/>
                    <a:pt x="2000711" y="386557"/>
                    <a:pt x="2174691" y="370314"/>
                  </a:cubicBezTo>
                  <a:lnTo>
                    <a:pt x="2183349" y="369713"/>
                  </a:lnTo>
                  <a:lnTo>
                    <a:pt x="2203269" y="361206"/>
                  </a:lnTo>
                  <a:lnTo>
                    <a:pt x="2245627" y="325988"/>
                  </a:lnTo>
                  <a:cubicBezTo>
                    <a:pt x="2306975" y="277752"/>
                    <a:pt x="2384178" y="224896"/>
                    <a:pt x="2471446" y="174512"/>
                  </a:cubicBezTo>
                  <a:cubicBezTo>
                    <a:pt x="2675070" y="56949"/>
                    <a:pt x="2866019" y="-8203"/>
                    <a:pt x="2924133" y="829"/>
                  </a:cubicBezTo>
                  <a:close/>
                  <a:moveTo>
                    <a:pt x="42183" y="829"/>
                  </a:moveTo>
                  <a:cubicBezTo>
                    <a:pt x="100296" y="-8203"/>
                    <a:pt x="291245" y="56949"/>
                    <a:pt x="494869" y="174512"/>
                  </a:cubicBezTo>
                  <a:cubicBezTo>
                    <a:pt x="582137" y="224896"/>
                    <a:pt x="659340" y="277752"/>
                    <a:pt x="720689" y="325988"/>
                  </a:cubicBezTo>
                  <a:lnTo>
                    <a:pt x="763046" y="361206"/>
                  </a:lnTo>
                  <a:lnTo>
                    <a:pt x="782966" y="369713"/>
                  </a:lnTo>
                  <a:lnTo>
                    <a:pt x="791624" y="370314"/>
                  </a:lnTo>
                  <a:cubicBezTo>
                    <a:pt x="965604" y="386557"/>
                    <a:pt x="1086836" y="422837"/>
                    <a:pt x="1086836" y="453194"/>
                  </a:cubicBezTo>
                  <a:cubicBezTo>
                    <a:pt x="1086836" y="493671"/>
                    <a:pt x="869000" y="516201"/>
                    <a:pt x="600285" y="516201"/>
                  </a:cubicBezTo>
                  <a:cubicBezTo>
                    <a:pt x="331571" y="516201"/>
                    <a:pt x="113734" y="493671"/>
                    <a:pt x="113734" y="453194"/>
                  </a:cubicBezTo>
                  <a:cubicBezTo>
                    <a:pt x="113734" y="432956"/>
                    <a:pt x="168772" y="410086"/>
                    <a:pt x="257399" y="392275"/>
                  </a:cubicBezTo>
                  <a:lnTo>
                    <a:pt x="335755" y="381205"/>
                  </a:lnTo>
                  <a:lnTo>
                    <a:pt x="272190" y="362670"/>
                  </a:lnTo>
                  <a:cubicBezTo>
                    <a:pt x="105641" y="309519"/>
                    <a:pt x="-7472" y="258233"/>
                    <a:pt x="385" y="228910"/>
                  </a:cubicBezTo>
                  <a:cubicBezTo>
                    <a:pt x="4313" y="214248"/>
                    <a:pt x="38529" y="206169"/>
                    <a:pt x="93451" y="205465"/>
                  </a:cubicBezTo>
                  <a:cubicBezTo>
                    <a:pt x="139219" y="204879"/>
                    <a:pt x="199368" y="209414"/>
                    <a:pt x="268352" y="219529"/>
                  </a:cubicBezTo>
                  <a:lnTo>
                    <a:pt x="272470" y="220259"/>
                  </a:lnTo>
                  <a:lnTo>
                    <a:pt x="253684" y="208856"/>
                  </a:lnTo>
                  <a:cubicBezTo>
                    <a:pt x="106566" y="114410"/>
                    <a:pt x="10581" y="35596"/>
                    <a:pt x="25760" y="9305"/>
                  </a:cubicBezTo>
                  <a:cubicBezTo>
                    <a:pt x="28290" y="4924"/>
                    <a:pt x="33880" y="2119"/>
                    <a:pt x="42183" y="82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月 420">
              <a:extLst>
                <a:ext uri="{FF2B5EF4-FFF2-40B4-BE49-F238E27FC236}">
                  <a16:creationId xmlns:a16="http://schemas.microsoft.com/office/drawing/2014/main" id="{185AD518-E3A0-EC17-BF9A-86B54E17061B}"/>
                </a:ext>
              </a:extLst>
            </p:cNvPr>
            <p:cNvSpPr/>
            <p:nvPr/>
          </p:nvSpPr>
          <p:spPr>
            <a:xfrm>
              <a:off x="2145210" y="4494248"/>
              <a:ext cx="162221" cy="448042"/>
            </a:xfrm>
            <a:prstGeom prst="moon">
              <a:avLst>
                <a:gd name="adj" fmla="val 764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月 421">
              <a:extLst>
                <a:ext uri="{FF2B5EF4-FFF2-40B4-BE49-F238E27FC236}">
                  <a16:creationId xmlns:a16="http://schemas.microsoft.com/office/drawing/2014/main" id="{560FF70D-11A9-E899-22A1-30C108AF7A3B}"/>
                </a:ext>
              </a:extLst>
            </p:cNvPr>
            <p:cNvSpPr/>
            <p:nvPr/>
          </p:nvSpPr>
          <p:spPr>
            <a:xfrm flipH="1">
              <a:off x="2661941" y="4494248"/>
              <a:ext cx="162221" cy="448042"/>
            </a:xfrm>
            <a:prstGeom prst="moon">
              <a:avLst>
                <a:gd name="adj" fmla="val 764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5F7CD2AC-04FB-4BF1-C3EC-AB99B9C6CC88}"/>
                </a:ext>
              </a:extLst>
            </p:cNvPr>
            <p:cNvSpPr/>
            <p:nvPr/>
          </p:nvSpPr>
          <p:spPr>
            <a:xfrm rot="10800000">
              <a:off x="2257676" y="4836825"/>
              <a:ext cx="130865" cy="166662"/>
            </a:xfrm>
            <a:custGeom>
              <a:avLst/>
              <a:gdLst>
                <a:gd name="connsiteX0" fmla="*/ 0 w 130865"/>
                <a:gd name="connsiteY0" fmla="*/ 166662 h 166662"/>
                <a:gd name="connsiteX1" fmla="*/ 28685 w 130865"/>
                <a:gd name="connsiteY1" fmla="*/ 56987 h 166662"/>
                <a:gd name="connsiteX2" fmla="*/ 32107 w 130865"/>
                <a:gd name="connsiteY2" fmla="*/ 16067 h 166662"/>
                <a:gd name="connsiteX3" fmla="*/ 70901 w 130865"/>
                <a:gd name="connsiteY3" fmla="*/ 9750 h 166662"/>
                <a:gd name="connsiteX4" fmla="*/ 100341 w 130865"/>
                <a:gd name="connsiteY4" fmla="*/ 0 h 166662"/>
                <a:gd name="connsiteX5" fmla="*/ 130865 w 130865"/>
                <a:gd name="connsiteY5" fmla="*/ 67954 h 166662"/>
                <a:gd name="connsiteX6" fmla="*/ 114708 w 130865"/>
                <a:gd name="connsiteY6" fmla="*/ 101048 h 166662"/>
                <a:gd name="connsiteX7" fmla="*/ 0 w 130865"/>
                <a:gd name="connsiteY7" fmla="*/ 166662 h 166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65" h="166662">
                  <a:moveTo>
                    <a:pt x="0" y="166662"/>
                  </a:moveTo>
                  <a:cubicBezTo>
                    <a:pt x="12749" y="131401"/>
                    <a:pt x="22311" y="94583"/>
                    <a:pt x="28685" y="56987"/>
                  </a:cubicBezTo>
                  <a:lnTo>
                    <a:pt x="32107" y="16067"/>
                  </a:lnTo>
                  <a:lnTo>
                    <a:pt x="70901" y="9750"/>
                  </a:lnTo>
                  <a:lnTo>
                    <a:pt x="100341" y="0"/>
                  </a:lnTo>
                  <a:lnTo>
                    <a:pt x="130865" y="67954"/>
                  </a:lnTo>
                  <a:lnTo>
                    <a:pt x="114708" y="101048"/>
                  </a:lnTo>
                  <a:cubicBezTo>
                    <a:pt x="85351" y="141588"/>
                    <a:pt x="44796" y="166662"/>
                    <a:pt x="0" y="16666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85C9D6C6-893A-DE1C-FB31-115761E2A7B7}"/>
                </a:ext>
              </a:extLst>
            </p:cNvPr>
            <p:cNvSpPr/>
            <p:nvPr/>
          </p:nvSpPr>
          <p:spPr>
            <a:xfrm rot="10800000">
              <a:off x="2580831" y="4836825"/>
              <a:ext cx="134580" cy="166664"/>
            </a:xfrm>
            <a:custGeom>
              <a:avLst/>
              <a:gdLst>
                <a:gd name="connsiteX0" fmla="*/ 134580 w 134580"/>
                <a:gd name="connsiteY0" fmla="*/ 166663 h 166663"/>
                <a:gd name="connsiteX1" fmla="*/ 19873 w 134580"/>
                <a:gd name="connsiteY1" fmla="*/ 101049 h 166663"/>
                <a:gd name="connsiteX2" fmla="*/ 0 w 134580"/>
                <a:gd name="connsiteY2" fmla="*/ 60345 h 166663"/>
                <a:gd name="connsiteX3" fmla="*/ 27106 w 134580"/>
                <a:gd name="connsiteY3" fmla="*/ 0 h 166663"/>
                <a:gd name="connsiteX4" fmla="*/ 56548 w 134580"/>
                <a:gd name="connsiteY4" fmla="*/ 9751 h 166663"/>
                <a:gd name="connsiteX5" fmla="*/ 102571 w 134580"/>
                <a:gd name="connsiteY5" fmla="*/ 17245 h 166663"/>
                <a:gd name="connsiteX6" fmla="*/ 105895 w 134580"/>
                <a:gd name="connsiteY6" fmla="*/ 56988 h 166663"/>
                <a:gd name="connsiteX7" fmla="*/ 134580 w 134580"/>
                <a:gd name="connsiteY7" fmla="*/ 166663 h 16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580" h="166663">
                  <a:moveTo>
                    <a:pt x="134580" y="166663"/>
                  </a:moveTo>
                  <a:cubicBezTo>
                    <a:pt x="89784" y="166663"/>
                    <a:pt x="49229" y="141589"/>
                    <a:pt x="19873" y="101049"/>
                  </a:cubicBezTo>
                  <a:lnTo>
                    <a:pt x="0" y="60345"/>
                  </a:lnTo>
                  <a:lnTo>
                    <a:pt x="27106" y="0"/>
                  </a:lnTo>
                  <a:lnTo>
                    <a:pt x="56548" y="9751"/>
                  </a:lnTo>
                  <a:lnTo>
                    <a:pt x="102571" y="17245"/>
                  </a:lnTo>
                  <a:lnTo>
                    <a:pt x="105895" y="56988"/>
                  </a:lnTo>
                  <a:cubicBezTo>
                    <a:pt x="112269" y="94584"/>
                    <a:pt x="121831" y="131402"/>
                    <a:pt x="134580" y="1666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ABA36941-BD7F-58F2-25AA-4E048C4ED9C7}"/>
                </a:ext>
              </a:extLst>
            </p:cNvPr>
            <p:cNvSpPr/>
            <p:nvPr/>
          </p:nvSpPr>
          <p:spPr>
            <a:xfrm flipH="1">
              <a:off x="2746012" y="1978475"/>
              <a:ext cx="348654" cy="1009237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769008C4-2359-DC19-E323-F8A853152572}"/>
                </a:ext>
              </a:extLst>
            </p:cNvPr>
            <p:cNvSpPr/>
            <p:nvPr/>
          </p:nvSpPr>
          <p:spPr>
            <a:xfrm flipH="1">
              <a:off x="1477600" y="2760453"/>
              <a:ext cx="2021300" cy="2052847"/>
            </a:xfrm>
            <a:custGeom>
              <a:avLst/>
              <a:gdLst>
                <a:gd name="connsiteX0" fmla="*/ 1010650 w 2021300"/>
                <a:gd name="connsiteY0" fmla="*/ 0 h 2052847"/>
                <a:gd name="connsiteX1" fmla="*/ 710114 w 2021300"/>
                <a:gd name="connsiteY1" fmla="*/ 46146 h 2052847"/>
                <a:gd name="connsiteX2" fmla="*/ 638794 w 2021300"/>
                <a:gd name="connsiteY2" fmla="*/ 72657 h 2052847"/>
                <a:gd name="connsiteX3" fmla="*/ 636497 w 2021300"/>
                <a:gd name="connsiteY3" fmla="*/ 70829 h 2052847"/>
                <a:gd name="connsiteX4" fmla="*/ 515081 w 2021300"/>
                <a:gd name="connsiteY4" fmla="*/ 43506 h 2052847"/>
                <a:gd name="connsiteX5" fmla="*/ 476349 w 2021300"/>
                <a:gd name="connsiteY5" fmla="*/ 50022 h 2052847"/>
                <a:gd name="connsiteX6" fmla="*/ 326775 w 2021300"/>
                <a:gd name="connsiteY6" fmla="*/ 245693 h 2052847"/>
                <a:gd name="connsiteX7" fmla="*/ 337819 w 2021300"/>
                <a:gd name="connsiteY7" fmla="*/ 262044 h 2052847"/>
                <a:gd name="connsiteX8" fmla="*/ 296012 w 2021300"/>
                <a:gd name="connsiteY8" fmla="*/ 300633 h 2052847"/>
                <a:gd name="connsiteX9" fmla="*/ 0 w 2021300"/>
                <a:gd name="connsiteY9" fmla="*/ 1026424 h 2052847"/>
                <a:gd name="connsiteX10" fmla="*/ 1010650 w 2021300"/>
                <a:gd name="connsiteY10" fmla="*/ 2052847 h 2052847"/>
                <a:gd name="connsiteX11" fmla="*/ 2021300 w 2021300"/>
                <a:gd name="connsiteY11" fmla="*/ 1026424 h 2052847"/>
                <a:gd name="connsiteX12" fmla="*/ 1725287 w 2021300"/>
                <a:gd name="connsiteY12" fmla="*/ 300633 h 2052847"/>
                <a:gd name="connsiteX13" fmla="*/ 1683480 w 2021300"/>
                <a:gd name="connsiteY13" fmla="*/ 262043 h 2052847"/>
                <a:gd name="connsiteX14" fmla="*/ 1694524 w 2021300"/>
                <a:gd name="connsiteY14" fmla="*/ 245693 h 2052847"/>
                <a:gd name="connsiteX15" fmla="*/ 1544950 w 2021300"/>
                <a:gd name="connsiteY15" fmla="*/ 50022 h 2052847"/>
                <a:gd name="connsiteX16" fmla="*/ 1506218 w 2021300"/>
                <a:gd name="connsiteY16" fmla="*/ 43506 h 2052847"/>
                <a:gd name="connsiteX17" fmla="*/ 1384803 w 2021300"/>
                <a:gd name="connsiteY17" fmla="*/ 70829 h 2052847"/>
                <a:gd name="connsiteX18" fmla="*/ 1382506 w 2021300"/>
                <a:gd name="connsiteY18" fmla="*/ 72657 h 2052847"/>
                <a:gd name="connsiteX19" fmla="*/ 1311186 w 2021300"/>
                <a:gd name="connsiteY19" fmla="*/ 46146 h 2052847"/>
                <a:gd name="connsiteX20" fmla="*/ 1010650 w 2021300"/>
                <a:gd name="connsiteY20" fmla="*/ 0 h 205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21300" h="2052847">
                  <a:moveTo>
                    <a:pt x="1010650" y="0"/>
                  </a:moveTo>
                  <a:cubicBezTo>
                    <a:pt x="905994" y="0"/>
                    <a:pt x="805053" y="16156"/>
                    <a:pt x="710114" y="46146"/>
                  </a:cubicBezTo>
                  <a:lnTo>
                    <a:pt x="638794" y="72657"/>
                  </a:lnTo>
                  <a:lnTo>
                    <a:pt x="636497" y="70829"/>
                  </a:lnTo>
                  <a:cubicBezTo>
                    <a:pt x="602877" y="51627"/>
                    <a:pt x="559928" y="40262"/>
                    <a:pt x="515081" y="43506"/>
                  </a:cubicBezTo>
                  <a:cubicBezTo>
                    <a:pt x="502267" y="44433"/>
                    <a:pt x="489299" y="46552"/>
                    <a:pt x="476349" y="50022"/>
                  </a:cubicBezTo>
                  <a:cubicBezTo>
                    <a:pt x="372751" y="77781"/>
                    <a:pt x="309564" y="181462"/>
                    <a:pt x="326775" y="245693"/>
                  </a:cubicBezTo>
                  <a:lnTo>
                    <a:pt x="337819" y="262044"/>
                  </a:lnTo>
                  <a:lnTo>
                    <a:pt x="296012" y="300633"/>
                  </a:lnTo>
                  <a:cubicBezTo>
                    <a:pt x="113121" y="486379"/>
                    <a:pt x="0" y="742985"/>
                    <a:pt x="0" y="1026424"/>
                  </a:cubicBezTo>
                  <a:cubicBezTo>
                    <a:pt x="0" y="1593301"/>
                    <a:pt x="452484" y="2052847"/>
                    <a:pt x="1010650" y="2052847"/>
                  </a:cubicBezTo>
                  <a:cubicBezTo>
                    <a:pt x="1568816" y="2052847"/>
                    <a:pt x="2021300" y="1593301"/>
                    <a:pt x="2021300" y="1026424"/>
                  </a:cubicBezTo>
                  <a:cubicBezTo>
                    <a:pt x="2021300" y="742985"/>
                    <a:pt x="1908179" y="486379"/>
                    <a:pt x="1725287" y="300633"/>
                  </a:cubicBezTo>
                  <a:lnTo>
                    <a:pt x="1683480" y="262043"/>
                  </a:lnTo>
                  <a:lnTo>
                    <a:pt x="1694524" y="245693"/>
                  </a:lnTo>
                  <a:cubicBezTo>
                    <a:pt x="1711735" y="181462"/>
                    <a:pt x="1648548" y="77781"/>
                    <a:pt x="1544950" y="50022"/>
                  </a:cubicBezTo>
                  <a:cubicBezTo>
                    <a:pt x="1532000" y="46552"/>
                    <a:pt x="1519032" y="44433"/>
                    <a:pt x="1506218" y="43506"/>
                  </a:cubicBezTo>
                  <a:cubicBezTo>
                    <a:pt x="1461372" y="40262"/>
                    <a:pt x="1418423" y="51627"/>
                    <a:pt x="1384803" y="70829"/>
                  </a:cubicBezTo>
                  <a:lnTo>
                    <a:pt x="1382506" y="72657"/>
                  </a:lnTo>
                  <a:lnTo>
                    <a:pt x="1311186" y="46146"/>
                  </a:lnTo>
                  <a:cubicBezTo>
                    <a:pt x="1216247" y="16156"/>
                    <a:pt x="1115306" y="0"/>
                    <a:pt x="1010650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3BF47E76-090D-9455-A856-F66B79E4587E}"/>
                </a:ext>
              </a:extLst>
            </p:cNvPr>
            <p:cNvSpPr/>
            <p:nvPr/>
          </p:nvSpPr>
          <p:spPr>
            <a:xfrm rot="16200000" flipH="1">
              <a:off x="2240857" y="2426911"/>
              <a:ext cx="457838" cy="943088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673A8785-8C5E-9E4C-C0AF-A7389FC8959F}"/>
                </a:ext>
              </a:extLst>
            </p:cNvPr>
            <p:cNvGrpSpPr/>
            <p:nvPr/>
          </p:nvGrpSpPr>
          <p:grpSpPr>
            <a:xfrm>
              <a:off x="1597003" y="4039918"/>
              <a:ext cx="548207" cy="262208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86D7AE54-B186-81CE-5073-C95C9609CBD7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AC1CB239-6B98-DE4E-8E4F-197F0900760F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66943F83-8613-CE8E-A236-F93FF8E63097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DDEC401-1476-0639-34A5-34FABF071FC9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1CD8B1A-4BC3-C9E8-D622-7731C9ED86B1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4DB728A5-8669-1E03-7143-E90ED27DA54D}"/>
                </a:ext>
              </a:extLst>
            </p:cNvPr>
            <p:cNvGrpSpPr/>
            <p:nvPr/>
          </p:nvGrpSpPr>
          <p:grpSpPr>
            <a:xfrm>
              <a:off x="2844778" y="4039918"/>
              <a:ext cx="548207" cy="262208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C2D8ACCD-0FCD-74F2-C84C-C1CBBCB7B646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ED4E6B2D-1F4A-7ED9-F0DF-389E4C33D9DC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7D434EA5-F931-B5EE-55EC-3E5D1B49617A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60A411CA-80BB-E9F7-315B-829A3610BB1D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1391EEA2-C450-DA66-76E6-389C6E1CA3E0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楕円 429">
              <a:extLst>
                <a:ext uri="{FF2B5EF4-FFF2-40B4-BE49-F238E27FC236}">
                  <a16:creationId xmlns:a16="http://schemas.microsoft.com/office/drawing/2014/main" id="{8E9685EB-CF10-952D-CEAF-B2132E35C5F2}"/>
                </a:ext>
              </a:extLst>
            </p:cNvPr>
            <p:cNvSpPr/>
            <p:nvPr/>
          </p:nvSpPr>
          <p:spPr>
            <a:xfrm>
              <a:off x="1632958" y="3284531"/>
              <a:ext cx="474086" cy="47408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F02A4CBC-19F6-BEE7-7726-F99D920DA653}"/>
                </a:ext>
              </a:extLst>
            </p:cNvPr>
            <p:cNvSpPr/>
            <p:nvPr/>
          </p:nvSpPr>
          <p:spPr>
            <a:xfrm rot="12600000" flipV="1">
              <a:off x="1575758" y="3167486"/>
              <a:ext cx="620591" cy="244781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D20AB4DE-58AD-7FCC-6F5C-9FBED65E0D55}"/>
                </a:ext>
              </a:extLst>
            </p:cNvPr>
            <p:cNvSpPr/>
            <p:nvPr/>
          </p:nvSpPr>
          <p:spPr>
            <a:xfrm flipH="1">
              <a:off x="2874537" y="3284531"/>
              <a:ext cx="474086" cy="47408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E2240BD7-7930-3F27-E388-D19FF1727391}"/>
                </a:ext>
              </a:extLst>
            </p:cNvPr>
            <p:cNvSpPr/>
            <p:nvPr/>
          </p:nvSpPr>
          <p:spPr>
            <a:xfrm rot="9000000" flipH="1" flipV="1">
              <a:off x="2785232" y="3167486"/>
              <a:ext cx="620591" cy="244781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2697E2D0-E858-DBBD-2832-0FEC5921E922}"/>
                </a:ext>
              </a:extLst>
            </p:cNvPr>
            <p:cNvSpPr/>
            <p:nvPr/>
          </p:nvSpPr>
          <p:spPr>
            <a:xfrm flipH="1">
              <a:off x="1803854" y="3423615"/>
              <a:ext cx="90157" cy="266526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33C8D7C7-4AAD-E761-BF37-809BC834B9FF}"/>
                </a:ext>
              </a:extLst>
            </p:cNvPr>
            <p:cNvSpPr/>
            <p:nvPr/>
          </p:nvSpPr>
          <p:spPr>
            <a:xfrm flipH="1">
              <a:off x="3073853" y="3423615"/>
              <a:ext cx="90157" cy="266526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楕円 435">
              <a:extLst>
                <a:ext uri="{FF2B5EF4-FFF2-40B4-BE49-F238E27FC236}">
                  <a16:creationId xmlns:a16="http://schemas.microsoft.com/office/drawing/2014/main" id="{D48C4C6F-A07D-7FBD-6077-DFE943C4E610}"/>
                </a:ext>
              </a:extLst>
            </p:cNvPr>
            <p:cNvSpPr/>
            <p:nvPr/>
          </p:nvSpPr>
          <p:spPr>
            <a:xfrm rot="1800000">
              <a:off x="1922531" y="4497131"/>
              <a:ext cx="162222" cy="845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7C27E8D4-595C-7C97-6427-9DD097B6D721}"/>
                </a:ext>
              </a:extLst>
            </p:cNvPr>
            <p:cNvSpPr/>
            <p:nvPr/>
          </p:nvSpPr>
          <p:spPr>
            <a:xfrm rot="19800000" flipH="1">
              <a:off x="2905518" y="4497130"/>
              <a:ext cx="162222" cy="845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E3368807-A621-629B-980C-7487F702911F}"/>
              </a:ext>
            </a:extLst>
          </p:cNvPr>
          <p:cNvGrpSpPr/>
          <p:nvPr/>
        </p:nvGrpSpPr>
        <p:grpSpPr>
          <a:xfrm>
            <a:off x="3658259" y="783342"/>
            <a:ext cx="2546958" cy="2753502"/>
            <a:chOff x="3695092" y="774700"/>
            <a:chExt cx="2546958" cy="2753502"/>
          </a:xfrm>
        </p:grpSpPr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480E0518-797D-598C-D11E-DB31CD790363}"/>
                </a:ext>
              </a:extLst>
            </p:cNvPr>
            <p:cNvGrpSpPr/>
            <p:nvPr/>
          </p:nvGrpSpPr>
          <p:grpSpPr>
            <a:xfrm>
              <a:off x="3695092" y="774700"/>
              <a:ext cx="2546958" cy="2753502"/>
              <a:chOff x="118084" y="2164198"/>
              <a:chExt cx="2514066" cy="4320381"/>
            </a:xfrm>
            <a:solidFill>
              <a:srgbClr val="FF0000">
                <a:alpha val="70000"/>
              </a:srgbClr>
            </a:solidFill>
          </p:grpSpPr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8391D2B5-7C8E-ACBC-448F-7AEC996B7421}"/>
                  </a:ext>
                </a:extLst>
              </p:cNvPr>
              <p:cNvSpPr/>
              <p:nvPr/>
            </p:nvSpPr>
            <p:spPr>
              <a:xfrm>
                <a:off x="278026" y="2164198"/>
                <a:ext cx="2354124" cy="4320381"/>
              </a:xfrm>
              <a:custGeom>
                <a:avLst/>
                <a:gdLst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17574 w 2354124"/>
                  <a:gd name="connsiteY50" fmla="*/ 4235450 h 4320381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31861 w 2354124"/>
                  <a:gd name="connsiteY50" fmla="*/ 4314032 h 432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354124" h="4320381">
                    <a:moveTo>
                      <a:pt x="382449" y="4320381"/>
                    </a:moveTo>
                    <a:cubicBezTo>
                      <a:pt x="324770" y="4217722"/>
                      <a:pt x="259153" y="4081330"/>
                      <a:pt x="252274" y="3943350"/>
                    </a:cubicBezTo>
                    <a:cubicBezTo>
                      <a:pt x="245395" y="3805370"/>
                      <a:pt x="378216" y="3651250"/>
                      <a:pt x="341174" y="3492500"/>
                    </a:cubicBezTo>
                    <a:cubicBezTo>
                      <a:pt x="304132" y="3333750"/>
                      <a:pt x="80295" y="3127904"/>
                      <a:pt x="30024" y="2990850"/>
                    </a:cubicBezTo>
                    <a:cubicBezTo>
                      <a:pt x="-20247" y="2853796"/>
                      <a:pt x="-668" y="2756430"/>
                      <a:pt x="39549" y="2670175"/>
                    </a:cubicBezTo>
                    <a:cubicBezTo>
                      <a:pt x="55953" y="2752989"/>
                      <a:pt x="66537" y="2799821"/>
                      <a:pt x="99874" y="2844800"/>
                    </a:cubicBezTo>
                    <a:cubicBezTo>
                      <a:pt x="133212" y="2889779"/>
                      <a:pt x="239574" y="2982383"/>
                      <a:pt x="239574" y="2940050"/>
                    </a:cubicBezTo>
                    <a:cubicBezTo>
                      <a:pt x="239574" y="2897717"/>
                      <a:pt x="97757" y="2769658"/>
                      <a:pt x="99874" y="2590800"/>
                    </a:cubicBezTo>
                    <a:cubicBezTo>
                      <a:pt x="101991" y="2411942"/>
                      <a:pt x="159141" y="2076450"/>
                      <a:pt x="252274" y="1866900"/>
                    </a:cubicBezTo>
                    <a:cubicBezTo>
                      <a:pt x="250157" y="2095500"/>
                      <a:pt x="203591" y="2157942"/>
                      <a:pt x="239574" y="2305050"/>
                    </a:cubicBezTo>
                    <a:cubicBezTo>
                      <a:pt x="275557" y="2452158"/>
                      <a:pt x="432191" y="2559050"/>
                      <a:pt x="468174" y="2749550"/>
                    </a:cubicBezTo>
                    <a:cubicBezTo>
                      <a:pt x="504157" y="2940050"/>
                      <a:pt x="387741" y="3270250"/>
                      <a:pt x="455474" y="3448050"/>
                    </a:cubicBezTo>
                    <a:cubicBezTo>
                      <a:pt x="523207" y="3625850"/>
                      <a:pt x="682487" y="3763433"/>
                      <a:pt x="874574" y="3816350"/>
                    </a:cubicBezTo>
                    <a:cubicBezTo>
                      <a:pt x="766624" y="3659717"/>
                      <a:pt x="587766" y="3462602"/>
                      <a:pt x="607874" y="3079750"/>
                    </a:cubicBezTo>
                    <a:cubicBezTo>
                      <a:pt x="627982" y="2696898"/>
                      <a:pt x="811471" y="2543307"/>
                      <a:pt x="823774" y="2305050"/>
                    </a:cubicBezTo>
                    <a:cubicBezTo>
                      <a:pt x="836077" y="2066793"/>
                      <a:pt x="691218" y="1815307"/>
                      <a:pt x="681693" y="1650207"/>
                    </a:cubicBezTo>
                    <a:cubicBezTo>
                      <a:pt x="672168" y="1485107"/>
                      <a:pt x="707886" y="1415256"/>
                      <a:pt x="766624" y="1314450"/>
                    </a:cubicBezTo>
                    <a:cubicBezTo>
                      <a:pt x="783689" y="1427030"/>
                      <a:pt x="778266" y="1634861"/>
                      <a:pt x="912674" y="1739900"/>
                    </a:cubicBezTo>
                    <a:cubicBezTo>
                      <a:pt x="1011363" y="1602051"/>
                      <a:pt x="863725" y="1260739"/>
                      <a:pt x="925374" y="1004094"/>
                    </a:cubicBezTo>
                    <a:cubicBezTo>
                      <a:pt x="987023" y="747449"/>
                      <a:pt x="1056607" y="695987"/>
                      <a:pt x="1153974" y="628650"/>
                    </a:cubicBezTo>
                    <a:cubicBezTo>
                      <a:pt x="1125135" y="728001"/>
                      <a:pt x="1115610" y="773112"/>
                      <a:pt x="1109524" y="857250"/>
                    </a:cubicBezTo>
                    <a:cubicBezTo>
                      <a:pt x="1103438" y="941388"/>
                      <a:pt x="1116668" y="988748"/>
                      <a:pt x="1160324" y="1047750"/>
                    </a:cubicBezTo>
                    <a:cubicBezTo>
                      <a:pt x="1158737" y="882914"/>
                      <a:pt x="1149212" y="819150"/>
                      <a:pt x="1185724" y="711200"/>
                    </a:cubicBezTo>
                    <a:cubicBezTo>
                      <a:pt x="1222236" y="603250"/>
                      <a:pt x="1273566" y="518583"/>
                      <a:pt x="1293674" y="400050"/>
                    </a:cubicBezTo>
                    <a:cubicBezTo>
                      <a:pt x="1313782" y="281517"/>
                      <a:pt x="1304522" y="123032"/>
                      <a:pt x="1306374" y="0"/>
                    </a:cubicBezTo>
                    <a:cubicBezTo>
                      <a:pt x="1393951" y="134144"/>
                      <a:pt x="1397126" y="200289"/>
                      <a:pt x="1376224" y="304800"/>
                    </a:cubicBezTo>
                    <a:cubicBezTo>
                      <a:pt x="1355322" y="409311"/>
                      <a:pt x="1321191" y="570442"/>
                      <a:pt x="1338124" y="584200"/>
                    </a:cubicBezTo>
                    <a:cubicBezTo>
                      <a:pt x="1355057" y="597958"/>
                      <a:pt x="1398978" y="418307"/>
                      <a:pt x="1477824" y="387350"/>
                    </a:cubicBezTo>
                    <a:cubicBezTo>
                      <a:pt x="1456657" y="489744"/>
                      <a:pt x="1429141" y="604308"/>
                      <a:pt x="1439724" y="698500"/>
                    </a:cubicBezTo>
                    <a:cubicBezTo>
                      <a:pt x="1450307" y="792692"/>
                      <a:pt x="1481263" y="880533"/>
                      <a:pt x="1541324" y="952500"/>
                    </a:cubicBezTo>
                    <a:cubicBezTo>
                      <a:pt x="1594241" y="886354"/>
                      <a:pt x="1582069" y="808831"/>
                      <a:pt x="1585774" y="730250"/>
                    </a:cubicBezTo>
                    <a:cubicBezTo>
                      <a:pt x="1625197" y="770731"/>
                      <a:pt x="1700074" y="919692"/>
                      <a:pt x="1706424" y="1066800"/>
                    </a:cubicBezTo>
                    <a:cubicBezTo>
                      <a:pt x="1712774" y="1213908"/>
                      <a:pt x="1658534" y="1461029"/>
                      <a:pt x="1623874" y="1612900"/>
                    </a:cubicBezTo>
                    <a:cubicBezTo>
                      <a:pt x="1589214" y="1764771"/>
                      <a:pt x="1511161" y="1875367"/>
                      <a:pt x="1498461" y="1978025"/>
                    </a:cubicBezTo>
                    <a:cubicBezTo>
                      <a:pt x="1485761" y="2080683"/>
                      <a:pt x="1500578" y="2180960"/>
                      <a:pt x="1547674" y="2228850"/>
                    </a:cubicBezTo>
                    <a:cubicBezTo>
                      <a:pt x="1547144" y="2136246"/>
                      <a:pt x="1550849" y="2099733"/>
                      <a:pt x="1566724" y="2051050"/>
                    </a:cubicBezTo>
                    <a:cubicBezTo>
                      <a:pt x="1582599" y="2002367"/>
                      <a:pt x="1596886" y="1979083"/>
                      <a:pt x="1642924" y="1936750"/>
                    </a:cubicBezTo>
                    <a:cubicBezTo>
                      <a:pt x="1631811" y="2073010"/>
                      <a:pt x="1624932" y="2128308"/>
                      <a:pt x="1642924" y="2254250"/>
                    </a:cubicBezTo>
                    <a:cubicBezTo>
                      <a:pt x="1660916" y="2380192"/>
                      <a:pt x="1772041" y="2502958"/>
                      <a:pt x="1750874" y="2692400"/>
                    </a:cubicBezTo>
                    <a:cubicBezTo>
                      <a:pt x="1729707" y="2881842"/>
                      <a:pt x="1534974" y="3191933"/>
                      <a:pt x="1515924" y="3390900"/>
                    </a:cubicBezTo>
                    <a:cubicBezTo>
                      <a:pt x="1496874" y="3589867"/>
                      <a:pt x="1554553" y="3774811"/>
                      <a:pt x="1636574" y="3886200"/>
                    </a:cubicBezTo>
                    <a:cubicBezTo>
                      <a:pt x="1628107" y="3716602"/>
                      <a:pt x="1645041" y="3514725"/>
                      <a:pt x="1693724" y="3359150"/>
                    </a:cubicBezTo>
                    <a:cubicBezTo>
                      <a:pt x="1742407" y="3203575"/>
                      <a:pt x="1885282" y="3122083"/>
                      <a:pt x="1928674" y="2952750"/>
                    </a:cubicBezTo>
                    <a:cubicBezTo>
                      <a:pt x="1972066" y="2783417"/>
                      <a:pt x="1929732" y="2461948"/>
                      <a:pt x="1954074" y="2343150"/>
                    </a:cubicBezTo>
                    <a:cubicBezTo>
                      <a:pt x="1990322" y="2431521"/>
                      <a:pt x="1985031" y="2423583"/>
                      <a:pt x="2017574" y="2509044"/>
                    </a:cubicBezTo>
                    <a:cubicBezTo>
                      <a:pt x="2035830" y="2356380"/>
                      <a:pt x="2050382" y="2234274"/>
                      <a:pt x="2106474" y="2127250"/>
                    </a:cubicBezTo>
                    <a:cubicBezTo>
                      <a:pt x="2162566" y="2020226"/>
                      <a:pt x="2242206" y="1918493"/>
                      <a:pt x="2354124" y="1866900"/>
                    </a:cubicBezTo>
                    <a:cubicBezTo>
                      <a:pt x="2301736" y="1996281"/>
                      <a:pt x="2192199" y="2176992"/>
                      <a:pt x="2163624" y="2374900"/>
                    </a:cubicBezTo>
                    <a:cubicBezTo>
                      <a:pt x="2135049" y="2572808"/>
                      <a:pt x="2225800" y="2817283"/>
                      <a:pt x="2182674" y="3054350"/>
                    </a:cubicBezTo>
                    <a:cubicBezTo>
                      <a:pt x="2139548" y="3291417"/>
                      <a:pt x="1975241" y="3486150"/>
                      <a:pt x="1947724" y="3683000"/>
                    </a:cubicBezTo>
                    <a:cubicBezTo>
                      <a:pt x="1920207" y="3879850"/>
                      <a:pt x="1983177" y="4136232"/>
                      <a:pt x="2031861" y="4314032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1D7BA369-EC22-B80E-11FC-7BE2811FF655}"/>
                  </a:ext>
                </a:extLst>
              </p:cNvPr>
              <p:cNvSpPr/>
              <p:nvPr/>
            </p:nvSpPr>
            <p:spPr>
              <a:xfrm>
                <a:off x="720800" y="3034148"/>
                <a:ext cx="165100" cy="387350"/>
              </a:xfrm>
              <a:custGeom>
                <a:avLst/>
                <a:gdLst>
                  <a:gd name="connsiteX0" fmla="*/ 829 w 166856"/>
                  <a:gd name="connsiteY0" fmla="*/ 10 h 387458"/>
                  <a:gd name="connsiteX1" fmla="*/ 89729 w 166856"/>
                  <a:gd name="connsiteY1" fmla="*/ 120660 h 387458"/>
                  <a:gd name="connsiteX2" fmla="*/ 96079 w 166856"/>
                  <a:gd name="connsiteY2" fmla="*/ 254010 h 387458"/>
                  <a:gd name="connsiteX3" fmla="*/ 165929 w 166856"/>
                  <a:gd name="connsiteY3" fmla="*/ 387360 h 387458"/>
                  <a:gd name="connsiteX4" fmla="*/ 38929 w 166856"/>
                  <a:gd name="connsiteY4" fmla="*/ 273060 h 387458"/>
                  <a:gd name="connsiteX5" fmla="*/ 45279 w 166856"/>
                  <a:gd name="connsiteY5" fmla="*/ 127010 h 387458"/>
                  <a:gd name="connsiteX6" fmla="*/ 829 w 166856"/>
                  <a:gd name="connsiteY6" fmla="*/ 10 h 387458"/>
                  <a:gd name="connsiteX0" fmla="*/ 829 w 166856"/>
                  <a:gd name="connsiteY0" fmla="*/ 0 h 387448"/>
                  <a:gd name="connsiteX1" fmla="*/ 89729 w 166856"/>
                  <a:gd name="connsiteY1" fmla="*/ 120650 h 387448"/>
                  <a:gd name="connsiteX2" fmla="*/ 96079 w 166856"/>
                  <a:gd name="connsiteY2" fmla="*/ 254000 h 387448"/>
                  <a:gd name="connsiteX3" fmla="*/ 165929 w 166856"/>
                  <a:gd name="connsiteY3" fmla="*/ 387350 h 387448"/>
                  <a:gd name="connsiteX4" fmla="*/ 38929 w 166856"/>
                  <a:gd name="connsiteY4" fmla="*/ 273050 h 387448"/>
                  <a:gd name="connsiteX5" fmla="*/ 45279 w 166856"/>
                  <a:gd name="connsiteY5" fmla="*/ 127000 h 387448"/>
                  <a:gd name="connsiteX6" fmla="*/ 829 w 166856"/>
                  <a:gd name="connsiteY6" fmla="*/ 0 h 387448"/>
                  <a:gd name="connsiteX0" fmla="*/ 829 w 166856"/>
                  <a:gd name="connsiteY0" fmla="*/ 0 h 387350"/>
                  <a:gd name="connsiteX1" fmla="*/ 89729 w 166856"/>
                  <a:gd name="connsiteY1" fmla="*/ 120650 h 387350"/>
                  <a:gd name="connsiteX2" fmla="*/ 96079 w 166856"/>
                  <a:gd name="connsiteY2" fmla="*/ 254000 h 387350"/>
                  <a:gd name="connsiteX3" fmla="*/ 165929 w 166856"/>
                  <a:gd name="connsiteY3" fmla="*/ 387350 h 387350"/>
                  <a:gd name="connsiteX4" fmla="*/ 38929 w 166856"/>
                  <a:gd name="connsiteY4" fmla="*/ 273050 h 387350"/>
                  <a:gd name="connsiteX5" fmla="*/ 45279 w 166856"/>
                  <a:gd name="connsiteY5" fmla="*/ 127000 h 387350"/>
                  <a:gd name="connsiteX6" fmla="*/ 829 w 166856"/>
                  <a:gd name="connsiteY6" fmla="*/ 0 h 387350"/>
                  <a:gd name="connsiteX0" fmla="*/ 829 w 165929"/>
                  <a:gd name="connsiteY0" fmla="*/ 0 h 387350"/>
                  <a:gd name="connsiteX1" fmla="*/ 89729 w 165929"/>
                  <a:gd name="connsiteY1" fmla="*/ 120650 h 387350"/>
                  <a:gd name="connsiteX2" fmla="*/ 96079 w 165929"/>
                  <a:gd name="connsiteY2" fmla="*/ 254000 h 387350"/>
                  <a:gd name="connsiteX3" fmla="*/ 165929 w 165929"/>
                  <a:gd name="connsiteY3" fmla="*/ 387350 h 387350"/>
                  <a:gd name="connsiteX4" fmla="*/ 38929 w 165929"/>
                  <a:gd name="connsiteY4" fmla="*/ 273050 h 387350"/>
                  <a:gd name="connsiteX5" fmla="*/ 45279 w 165929"/>
                  <a:gd name="connsiteY5" fmla="*/ 127000 h 387350"/>
                  <a:gd name="connsiteX6" fmla="*/ 829 w 165929"/>
                  <a:gd name="connsiteY6" fmla="*/ 0 h 387350"/>
                  <a:gd name="connsiteX0" fmla="*/ 0 w 165100"/>
                  <a:gd name="connsiteY0" fmla="*/ 0 h 387350"/>
                  <a:gd name="connsiteX1" fmla="*/ 88900 w 165100"/>
                  <a:gd name="connsiteY1" fmla="*/ 120650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  <a:gd name="connsiteX0" fmla="*/ 0 w 165100"/>
                  <a:gd name="connsiteY0" fmla="*/ 0 h 387350"/>
                  <a:gd name="connsiteX1" fmla="*/ 107950 w 165100"/>
                  <a:gd name="connsiteY1" fmla="*/ 118269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100" h="387350">
                    <a:moveTo>
                      <a:pt x="0" y="0"/>
                    </a:moveTo>
                    <a:cubicBezTo>
                      <a:pt x="78845" y="39423"/>
                      <a:pt x="92075" y="75936"/>
                      <a:pt x="107950" y="118269"/>
                    </a:cubicBezTo>
                    <a:cubicBezTo>
                      <a:pt x="123825" y="160602"/>
                      <a:pt x="85725" y="209153"/>
                      <a:pt x="95250" y="254000"/>
                    </a:cubicBezTo>
                    <a:cubicBezTo>
                      <a:pt x="104775" y="298847"/>
                      <a:pt x="122238" y="334169"/>
                      <a:pt x="165100" y="387350"/>
                    </a:cubicBezTo>
                    <a:cubicBezTo>
                      <a:pt x="112713" y="373856"/>
                      <a:pt x="58208" y="316442"/>
                      <a:pt x="38100" y="273050"/>
                    </a:cubicBezTo>
                    <a:cubicBezTo>
                      <a:pt x="17992" y="229658"/>
                      <a:pt x="51858" y="169333"/>
                      <a:pt x="44450" y="127000"/>
                    </a:cubicBezTo>
                    <a:cubicBezTo>
                      <a:pt x="37042" y="84667"/>
                      <a:pt x="28311" y="70114"/>
                      <a:pt x="0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06AA8031-B61A-CF4C-2325-71F77F400FE0}"/>
                  </a:ext>
                </a:extLst>
              </p:cNvPr>
              <p:cNvSpPr/>
              <p:nvPr/>
            </p:nvSpPr>
            <p:spPr>
              <a:xfrm>
                <a:off x="2162250" y="3294499"/>
                <a:ext cx="184150" cy="488950"/>
              </a:xfrm>
              <a:custGeom>
                <a:avLst/>
                <a:gdLst>
                  <a:gd name="connsiteX0" fmla="*/ 185284 w 187148"/>
                  <a:gd name="connsiteY0" fmla="*/ 33 h 488983"/>
                  <a:gd name="connsiteX1" fmla="*/ 77334 w 187148"/>
                  <a:gd name="connsiteY1" fmla="*/ 158783 h 488983"/>
                  <a:gd name="connsiteX2" fmla="*/ 83684 w 187148"/>
                  <a:gd name="connsiteY2" fmla="*/ 311183 h 488983"/>
                  <a:gd name="connsiteX3" fmla="*/ 1134 w 187148"/>
                  <a:gd name="connsiteY3" fmla="*/ 488983 h 488983"/>
                  <a:gd name="connsiteX4" fmla="*/ 153534 w 187148"/>
                  <a:gd name="connsiteY4" fmla="*/ 311183 h 488983"/>
                  <a:gd name="connsiteX5" fmla="*/ 147184 w 187148"/>
                  <a:gd name="connsiteY5" fmla="*/ 146083 h 488983"/>
                  <a:gd name="connsiteX6" fmla="*/ 185284 w 187148"/>
                  <a:gd name="connsiteY6" fmla="*/ 33 h 488983"/>
                  <a:gd name="connsiteX0" fmla="*/ 185284 w 203833"/>
                  <a:gd name="connsiteY0" fmla="*/ 7959 h 496909"/>
                  <a:gd name="connsiteX1" fmla="*/ 77334 w 203833"/>
                  <a:gd name="connsiteY1" fmla="*/ 166709 h 496909"/>
                  <a:gd name="connsiteX2" fmla="*/ 83684 w 203833"/>
                  <a:gd name="connsiteY2" fmla="*/ 319109 h 496909"/>
                  <a:gd name="connsiteX3" fmla="*/ 1134 w 203833"/>
                  <a:gd name="connsiteY3" fmla="*/ 496909 h 496909"/>
                  <a:gd name="connsiteX4" fmla="*/ 153534 w 203833"/>
                  <a:gd name="connsiteY4" fmla="*/ 319109 h 496909"/>
                  <a:gd name="connsiteX5" fmla="*/ 147184 w 203833"/>
                  <a:gd name="connsiteY5" fmla="*/ 154009 h 496909"/>
                  <a:gd name="connsiteX6" fmla="*/ 185284 w 203833"/>
                  <a:gd name="connsiteY6" fmla="*/ 7959 h 496909"/>
                  <a:gd name="connsiteX0" fmla="*/ 185284 w 185284"/>
                  <a:gd name="connsiteY0" fmla="*/ 0 h 488950"/>
                  <a:gd name="connsiteX1" fmla="*/ 77334 w 185284"/>
                  <a:gd name="connsiteY1" fmla="*/ 158750 h 488950"/>
                  <a:gd name="connsiteX2" fmla="*/ 83684 w 185284"/>
                  <a:gd name="connsiteY2" fmla="*/ 311150 h 488950"/>
                  <a:gd name="connsiteX3" fmla="*/ 1134 w 185284"/>
                  <a:gd name="connsiteY3" fmla="*/ 488950 h 488950"/>
                  <a:gd name="connsiteX4" fmla="*/ 153534 w 185284"/>
                  <a:gd name="connsiteY4" fmla="*/ 311150 h 488950"/>
                  <a:gd name="connsiteX5" fmla="*/ 147184 w 185284"/>
                  <a:gd name="connsiteY5" fmla="*/ 146050 h 488950"/>
                  <a:gd name="connsiteX6" fmla="*/ 185284 w 185284"/>
                  <a:gd name="connsiteY6" fmla="*/ 0 h 488950"/>
                  <a:gd name="connsiteX0" fmla="*/ 205953 w 205953"/>
                  <a:gd name="connsiteY0" fmla="*/ 0 h 492506"/>
                  <a:gd name="connsiteX1" fmla="*/ 98003 w 205953"/>
                  <a:gd name="connsiteY1" fmla="*/ 158750 h 492506"/>
                  <a:gd name="connsiteX2" fmla="*/ 104353 w 205953"/>
                  <a:gd name="connsiteY2" fmla="*/ 311150 h 492506"/>
                  <a:gd name="connsiteX3" fmla="*/ 21803 w 205953"/>
                  <a:gd name="connsiteY3" fmla="*/ 488950 h 492506"/>
                  <a:gd name="connsiteX4" fmla="*/ 174203 w 205953"/>
                  <a:gd name="connsiteY4" fmla="*/ 311150 h 492506"/>
                  <a:gd name="connsiteX5" fmla="*/ 167853 w 205953"/>
                  <a:gd name="connsiteY5" fmla="*/ 146050 h 492506"/>
                  <a:gd name="connsiteX6" fmla="*/ 205953 w 205953"/>
                  <a:gd name="connsiteY6" fmla="*/ 0 h 492506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52400 w 184150"/>
                  <a:gd name="connsiteY4" fmla="*/ 311150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61925 w 184150"/>
                  <a:gd name="connsiteY4" fmla="*/ 318293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150" h="488950">
                    <a:moveTo>
                      <a:pt x="184150" y="0"/>
                    </a:moveTo>
                    <a:cubicBezTo>
                      <a:pt x="127265" y="42598"/>
                      <a:pt x="93133" y="106892"/>
                      <a:pt x="76200" y="158750"/>
                    </a:cubicBezTo>
                    <a:cubicBezTo>
                      <a:pt x="59267" y="210608"/>
                      <a:pt x="95250" y="256117"/>
                      <a:pt x="82550" y="311150"/>
                    </a:cubicBezTo>
                    <a:cubicBezTo>
                      <a:pt x="69850" y="366183"/>
                      <a:pt x="50270" y="381794"/>
                      <a:pt x="0" y="488950"/>
                    </a:cubicBezTo>
                    <a:cubicBezTo>
                      <a:pt x="75936" y="460375"/>
                      <a:pt x="137583" y="375443"/>
                      <a:pt x="161925" y="318293"/>
                    </a:cubicBezTo>
                    <a:cubicBezTo>
                      <a:pt x="186267" y="261143"/>
                      <a:pt x="142346" y="199099"/>
                      <a:pt x="146050" y="146050"/>
                    </a:cubicBezTo>
                    <a:cubicBezTo>
                      <a:pt x="149754" y="93001"/>
                      <a:pt x="160073" y="97895"/>
                      <a:pt x="184150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F6A9876C-2BA7-551F-1FAD-F37B3CE9E700}"/>
                  </a:ext>
                </a:extLst>
              </p:cNvPr>
              <p:cNvSpPr/>
              <p:nvPr/>
            </p:nvSpPr>
            <p:spPr>
              <a:xfrm>
                <a:off x="1317700" y="2494398"/>
                <a:ext cx="76363" cy="248044"/>
              </a:xfrm>
              <a:custGeom>
                <a:avLst/>
                <a:gdLst>
                  <a:gd name="connsiteX0" fmla="*/ 50820 w 108133"/>
                  <a:gd name="connsiteY0" fmla="*/ 704 h 293198"/>
                  <a:gd name="connsiteX1" fmla="*/ 20 w 108133"/>
                  <a:gd name="connsiteY1" fmla="*/ 115004 h 293198"/>
                  <a:gd name="connsiteX2" fmla="*/ 57170 w 108133"/>
                  <a:gd name="connsiteY2" fmla="*/ 197554 h 293198"/>
                  <a:gd name="connsiteX3" fmla="*/ 82570 w 108133"/>
                  <a:gd name="connsiteY3" fmla="*/ 292804 h 293198"/>
                  <a:gd name="connsiteX4" fmla="*/ 107970 w 108133"/>
                  <a:gd name="connsiteY4" fmla="*/ 159454 h 293198"/>
                  <a:gd name="connsiteX5" fmla="*/ 69870 w 108133"/>
                  <a:gd name="connsiteY5" fmla="*/ 70554 h 293198"/>
                  <a:gd name="connsiteX6" fmla="*/ 50820 w 108133"/>
                  <a:gd name="connsiteY6" fmla="*/ 704 h 29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133" h="293198">
                    <a:moveTo>
                      <a:pt x="50820" y="704"/>
                    </a:moveTo>
                    <a:cubicBezTo>
                      <a:pt x="39178" y="8112"/>
                      <a:pt x="-1038" y="82196"/>
                      <a:pt x="20" y="115004"/>
                    </a:cubicBezTo>
                    <a:cubicBezTo>
                      <a:pt x="1078" y="147812"/>
                      <a:pt x="43412" y="167921"/>
                      <a:pt x="57170" y="197554"/>
                    </a:cubicBezTo>
                    <a:cubicBezTo>
                      <a:pt x="70928" y="227187"/>
                      <a:pt x="74103" y="299154"/>
                      <a:pt x="82570" y="292804"/>
                    </a:cubicBezTo>
                    <a:cubicBezTo>
                      <a:pt x="91037" y="286454"/>
                      <a:pt x="110087" y="196496"/>
                      <a:pt x="107970" y="159454"/>
                    </a:cubicBezTo>
                    <a:cubicBezTo>
                      <a:pt x="105853" y="122412"/>
                      <a:pt x="77278" y="94896"/>
                      <a:pt x="69870" y="70554"/>
                    </a:cubicBezTo>
                    <a:cubicBezTo>
                      <a:pt x="62462" y="46212"/>
                      <a:pt x="62462" y="-6704"/>
                      <a:pt x="50820" y="70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39C6AE5F-4E0A-CB0F-14E3-0BD20DB1C979}"/>
                  </a:ext>
                </a:extLst>
              </p:cNvPr>
              <p:cNvSpPr/>
              <p:nvPr/>
            </p:nvSpPr>
            <p:spPr>
              <a:xfrm>
                <a:off x="1943380" y="2557181"/>
                <a:ext cx="118382" cy="332560"/>
              </a:xfrm>
              <a:custGeom>
                <a:avLst/>
                <a:gdLst>
                  <a:gd name="connsiteX0" fmla="*/ 15670 w 118382"/>
                  <a:gd name="connsiteY0" fmla="*/ 717 h 332560"/>
                  <a:gd name="connsiteX1" fmla="*/ 2970 w 118382"/>
                  <a:gd name="connsiteY1" fmla="*/ 134067 h 332560"/>
                  <a:gd name="connsiteX2" fmla="*/ 72820 w 118382"/>
                  <a:gd name="connsiteY2" fmla="*/ 235667 h 332560"/>
                  <a:gd name="connsiteX3" fmla="*/ 85520 w 118382"/>
                  <a:gd name="connsiteY3" fmla="*/ 330917 h 332560"/>
                  <a:gd name="connsiteX4" fmla="*/ 117270 w 118382"/>
                  <a:gd name="connsiteY4" fmla="*/ 153117 h 332560"/>
                  <a:gd name="connsiteX5" fmla="*/ 41070 w 118382"/>
                  <a:gd name="connsiteY5" fmla="*/ 83267 h 332560"/>
                  <a:gd name="connsiteX6" fmla="*/ 15670 w 118382"/>
                  <a:gd name="connsiteY6" fmla="*/ 717 h 33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382" h="332560">
                    <a:moveTo>
                      <a:pt x="15670" y="717"/>
                    </a:moveTo>
                    <a:cubicBezTo>
                      <a:pt x="9320" y="9184"/>
                      <a:pt x="-6555" y="94909"/>
                      <a:pt x="2970" y="134067"/>
                    </a:cubicBezTo>
                    <a:cubicBezTo>
                      <a:pt x="12495" y="173225"/>
                      <a:pt x="59062" y="202859"/>
                      <a:pt x="72820" y="235667"/>
                    </a:cubicBezTo>
                    <a:cubicBezTo>
                      <a:pt x="86578" y="268475"/>
                      <a:pt x="78112" y="344675"/>
                      <a:pt x="85520" y="330917"/>
                    </a:cubicBezTo>
                    <a:cubicBezTo>
                      <a:pt x="92928" y="317159"/>
                      <a:pt x="124678" y="194392"/>
                      <a:pt x="117270" y="153117"/>
                    </a:cubicBezTo>
                    <a:cubicBezTo>
                      <a:pt x="109862" y="111842"/>
                      <a:pt x="59062" y="105492"/>
                      <a:pt x="41070" y="83267"/>
                    </a:cubicBezTo>
                    <a:cubicBezTo>
                      <a:pt x="23078" y="61042"/>
                      <a:pt x="22020" y="-7750"/>
                      <a:pt x="15670" y="717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B8626CCC-D25D-B321-0B9C-EE9244B0CBDE}"/>
                  </a:ext>
                </a:extLst>
              </p:cNvPr>
              <p:cNvSpPr/>
              <p:nvPr/>
            </p:nvSpPr>
            <p:spPr>
              <a:xfrm>
                <a:off x="118084" y="4339510"/>
                <a:ext cx="83379" cy="387458"/>
              </a:xfrm>
              <a:custGeom>
                <a:avLst/>
                <a:gdLst>
                  <a:gd name="connsiteX0" fmla="*/ 63723 w 136668"/>
                  <a:gd name="connsiteY0" fmla="*/ 519 h 420277"/>
                  <a:gd name="connsiteX1" fmla="*/ 223 w 136668"/>
                  <a:gd name="connsiteY1" fmla="*/ 178319 h 420277"/>
                  <a:gd name="connsiteX2" fmla="*/ 89123 w 136668"/>
                  <a:gd name="connsiteY2" fmla="*/ 292619 h 420277"/>
                  <a:gd name="connsiteX3" fmla="*/ 120873 w 136668"/>
                  <a:gd name="connsiteY3" fmla="*/ 419619 h 420277"/>
                  <a:gd name="connsiteX4" fmla="*/ 133573 w 136668"/>
                  <a:gd name="connsiteY4" fmla="*/ 235469 h 420277"/>
                  <a:gd name="connsiteX5" fmla="*/ 63723 w 136668"/>
                  <a:gd name="connsiteY5" fmla="*/ 127519 h 420277"/>
                  <a:gd name="connsiteX6" fmla="*/ 63723 w 136668"/>
                  <a:gd name="connsiteY6" fmla="*/ 519 h 420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68" h="420277">
                    <a:moveTo>
                      <a:pt x="63723" y="519"/>
                    </a:moveTo>
                    <a:cubicBezTo>
                      <a:pt x="53140" y="8986"/>
                      <a:pt x="-4010" y="129636"/>
                      <a:pt x="223" y="178319"/>
                    </a:cubicBezTo>
                    <a:cubicBezTo>
                      <a:pt x="4456" y="227002"/>
                      <a:pt x="69015" y="252402"/>
                      <a:pt x="89123" y="292619"/>
                    </a:cubicBezTo>
                    <a:cubicBezTo>
                      <a:pt x="109231" y="332836"/>
                      <a:pt x="113465" y="429144"/>
                      <a:pt x="120873" y="419619"/>
                    </a:cubicBezTo>
                    <a:cubicBezTo>
                      <a:pt x="128281" y="410094"/>
                      <a:pt x="143098" y="284152"/>
                      <a:pt x="133573" y="235469"/>
                    </a:cubicBezTo>
                    <a:cubicBezTo>
                      <a:pt x="124048" y="186786"/>
                      <a:pt x="75365" y="165619"/>
                      <a:pt x="63723" y="127519"/>
                    </a:cubicBezTo>
                    <a:cubicBezTo>
                      <a:pt x="52081" y="89419"/>
                      <a:pt x="74306" y="-7948"/>
                      <a:pt x="63723" y="519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2D3FA35F-4C9B-C3CC-E150-01B2BB2E58B0}"/>
                  </a:ext>
                </a:extLst>
              </p:cNvPr>
              <p:cNvSpPr/>
              <p:nvPr/>
            </p:nvSpPr>
            <p:spPr>
              <a:xfrm>
                <a:off x="1165454" y="3526908"/>
                <a:ext cx="803598" cy="2957037"/>
              </a:xfrm>
              <a:custGeom>
                <a:avLst/>
                <a:gdLst>
                  <a:gd name="connsiteX0" fmla="*/ 168757 w 801217"/>
                  <a:gd name="connsiteY0" fmla="*/ 2942260 h 2942260"/>
                  <a:gd name="connsiteX1" fmla="*/ 183997 w 801217"/>
                  <a:gd name="connsiteY1" fmla="*/ 2325040 h 2942260"/>
                  <a:gd name="connsiteX2" fmla="*/ 1117 w 801217"/>
                  <a:gd name="connsiteY2" fmla="*/ 1646860 h 2942260"/>
                  <a:gd name="connsiteX3" fmla="*/ 283057 w 801217"/>
                  <a:gd name="connsiteY3" fmla="*/ 1204900 h 2942260"/>
                  <a:gd name="connsiteX4" fmla="*/ 145897 w 801217"/>
                  <a:gd name="connsiteY4" fmla="*/ 618160 h 2942260"/>
                  <a:gd name="connsiteX5" fmla="*/ 298297 w 801217"/>
                  <a:gd name="connsiteY5" fmla="*/ 679120 h 2942260"/>
                  <a:gd name="connsiteX6" fmla="*/ 404977 w 801217"/>
                  <a:gd name="connsiteY6" fmla="*/ 940 h 2942260"/>
                  <a:gd name="connsiteX7" fmla="*/ 427837 w 801217"/>
                  <a:gd name="connsiteY7" fmla="*/ 846760 h 2942260"/>
                  <a:gd name="connsiteX8" fmla="*/ 511657 w 801217"/>
                  <a:gd name="connsiteY8" fmla="*/ 1243000 h 2942260"/>
                  <a:gd name="connsiteX9" fmla="*/ 336397 w 801217"/>
                  <a:gd name="connsiteY9" fmla="*/ 1753540 h 2942260"/>
                  <a:gd name="connsiteX10" fmla="*/ 801217 w 801217"/>
                  <a:gd name="connsiteY10" fmla="*/ 2888920 h 2942260"/>
                  <a:gd name="connsiteX0" fmla="*/ 168757 w 803598"/>
                  <a:gd name="connsiteY0" fmla="*/ 2942260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3598" h="2957037">
                    <a:moveTo>
                      <a:pt x="168757" y="2953227"/>
                    </a:moveTo>
                    <a:cubicBezTo>
                      <a:pt x="190347" y="2752567"/>
                      <a:pt x="211937" y="2541985"/>
                      <a:pt x="183997" y="2324100"/>
                    </a:cubicBezTo>
                    <a:cubicBezTo>
                      <a:pt x="156057" y="2106215"/>
                      <a:pt x="-15393" y="1832610"/>
                      <a:pt x="1117" y="1645920"/>
                    </a:cubicBezTo>
                    <a:cubicBezTo>
                      <a:pt x="17627" y="1459230"/>
                      <a:pt x="270833" y="1386126"/>
                      <a:pt x="283057" y="1203960"/>
                    </a:cubicBezTo>
                    <a:cubicBezTo>
                      <a:pt x="295281" y="1021794"/>
                      <a:pt x="114781" y="685800"/>
                      <a:pt x="74459" y="552926"/>
                    </a:cubicBezTo>
                    <a:cubicBezTo>
                      <a:pt x="203205" y="651034"/>
                      <a:pt x="214636" y="664369"/>
                      <a:pt x="298297" y="678180"/>
                    </a:cubicBezTo>
                    <a:cubicBezTo>
                      <a:pt x="341477" y="575310"/>
                      <a:pt x="409581" y="236379"/>
                      <a:pt x="404977" y="0"/>
                    </a:cubicBezTo>
                    <a:cubicBezTo>
                      <a:pt x="557536" y="116046"/>
                      <a:pt x="410057" y="638810"/>
                      <a:pt x="427837" y="845820"/>
                    </a:cubicBezTo>
                    <a:cubicBezTo>
                      <a:pt x="445617" y="1052830"/>
                      <a:pt x="526897" y="1090930"/>
                      <a:pt x="511657" y="1242060"/>
                    </a:cubicBezTo>
                    <a:cubicBezTo>
                      <a:pt x="496417" y="1393190"/>
                      <a:pt x="288137" y="1478280"/>
                      <a:pt x="336397" y="1752600"/>
                    </a:cubicBezTo>
                    <a:cubicBezTo>
                      <a:pt x="384657" y="2026920"/>
                      <a:pt x="595318" y="2526507"/>
                      <a:pt x="803598" y="2957037"/>
                    </a:cubicBezTo>
                  </a:path>
                </a:pathLst>
              </a:custGeom>
              <a:solidFill>
                <a:srgbClr val="FFC000">
                  <a:alpha val="8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97FAF827-EF48-A4E0-3F2A-60AA08D2868F}"/>
                </a:ext>
              </a:extLst>
            </p:cNvPr>
            <p:cNvGrpSpPr/>
            <p:nvPr/>
          </p:nvGrpSpPr>
          <p:grpSpPr>
            <a:xfrm>
              <a:off x="4271775" y="1403763"/>
              <a:ext cx="1381330" cy="2124232"/>
              <a:chOff x="764776" y="1978475"/>
              <a:chExt cx="3442027" cy="5293205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274AB69B-D9D7-C682-E4DA-42784E23C202}"/>
                  </a:ext>
                </a:extLst>
              </p:cNvPr>
              <p:cNvGrpSpPr/>
              <p:nvPr/>
            </p:nvGrpSpPr>
            <p:grpSpPr>
              <a:xfrm rot="1616698">
                <a:off x="2915884" y="5295412"/>
                <a:ext cx="827807" cy="1216177"/>
                <a:chOff x="5606093" y="4093722"/>
                <a:chExt cx="1317124" cy="1935059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20F5E8C2-CE1A-A7DD-A9B8-C72F1FB5BFB9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AA1C416B-0E36-4A18-835E-166DC67E038B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518" name="楕円 1">
                    <a:extLst>
                      <a:ext uri="{FF2B5EF4-FFF2-40B4-BE49-F238E27FC236}">
                        <a16:creationId xmlns:a16="http://schemas.microsoft.com/office/drawing/2014/main" id="{81097379-5B6B-BCED-0BAD-A2B3488CC121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BC33D25A-D3AC-4158-D495-704685BEFA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4474517B-3FD7-8528-5CE3-0BF23A9664A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17BCCDF6-C842-FA68-DF58-ED8B7FBF962B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D005E51F-5D16-79E2-1E92-895291C01EF4}"/>
                  </a:ext>
                </a:extLst>
              </p:cNvPr>
              <p:cNvGrpSpPr/>
              <p:nvPr/>
            </p:nvGrpSpPr>
            <p:grpSpPr>
              <a:xfrm>
                <a:off x="1238468" y="4875344"/>
                <a:ext cx="562098" cy="1402734"/>
                <a:chOff x="7474060" y="4093722"/>
                <a:chExt cx="894354" cy="2231890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127234F8-6021-C281-733D-EF866247C485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7EF4E0E9-D282-B7FF-1E2A-ADDCEB337463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512" name="楕円 1">
                    <a:extLst>
                      <a:ext uri="{FF2B5EF4-FFF2-40B4-BE49-F238E27FC236}">
                        <a16:creationId xmlns:a16="http://schemas.microsoft.com/office/drawing/2014/main" id="{7129950A-8CCD-4A4C-9EEB-0388EEF484A9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5B7B0E86-EED3-419A-99D0-8A0E751722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ED1B6968-C063-3AD2-1795-80751E999F8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6C2632B1-90BB-1968-36BA-23BE0E5E0A06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23FE3BD8-FB32-15E0-B347-86293BAF90EC}"/>
                  </a:ext>
                </a:extLst>
              </p:cNvPr>
              <p:cNvSpPr/>
              <p:nvPr/>
            </p:nvSpPr>
            <p:spPr>
              <a:xfrm rot="5400000" flipH="1">
                <a:off x="2128954" y="1939769"/>
                <a:ext cx="681644" cy="140409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DA0E8744-C9D6-C95E-9DEA-3A488931218D}"/>
                  </a:ext>
                </a:extLst>
              </p:cNvPr>
              <p:cNvGrpSpPr/>
              <p:nvPr/>
            </p:nvGrpSpPr>
            <p:grpSpPr>
              <a:xfrm>
                <a:off x="1627617" y="3918878"/>
                <a:ext cx="1505425" cy="3352802"/>
                <a:chOff x="1627617" y="3918878"/>
                <a:chExt cx="1505425" cy="3352802"/>
              </a:xfrm>
            </p:grpSpPr>
            <p:sp>
              <p:nvSpPr>
                <p:cNvPr id="505" name="波線 345">
                  <a:extLst>
                    <a:ext uri="{FF2B5EF4-FFF2-40B4-BE49-F238E27FC236}">
                      <a16:creationId xmlns:a16="http://schemas.microsoft.com/office/drawing/2014/main" id="{B693FA2A-5402-A752-EF33-F682C7A91D16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波線 345">
                  <a:extLst>
                    <a:ext uri="{FF2B5EF4-FFF2-40B4-BE49-F238E27FC236}">
                      <a16:creationId xmlns:a16="http://schemas.microsoft.com/office/drawing/2014/main" id="{797DC8DF-EA36-AE5E-196A-0853A32BDF7A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A2A86E6F-70EE-D861-8002-B07E0C3E9DED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48AA5CD3-8C47-EC88-D0EF-DF4195311A50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1DCE3358-D39B-88F5-F7FA-BC6A60F7296D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49B4A81F-500A-9FDC-3402-BCAC21ED4EDA}"/>
                  </a:ext>
                </a:extLst>
              </p:cNvPr>
              <p:cNvSpPr/>
              <p:nvPr/>
            </p:nvSpPr>
            <p:spPr>
              <a:xfrm>
                <a:off x="1884868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89D52055-89D9-4C98-FE9B-407ED4844858}"/>
                  </a:ext>
                </a:extLst>
              </p:cNvPr>
              <p:cNvSpPr/>
              <p:nvPr/>
            </p:nvSpPr>
            <p:spPr>
              <a:xfrm rot="252703" flipV="1">
                <a:off x="3111045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3CC4929E-8E05-BF45-EEBD-BDCE0316B5EA}"/>
                  </a:ext>
                </a:extLst>
              </p:cNvPr>
              <p:cNvSpPr/>
              <p:nvPr/>
            </p:nvSpPr>
            <p:spPr>
              <a:xfrm rot="21347297" flipH="1" flipV="1">
                <a:off x="764776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307CEAA9-34C5-3475-DA56-32934C443143}"/>
                  </a:ext>
                </a:extLst>
              </p:cNvPr>
              <p:cNvSpPr/>
              <p:nvPr/>
            </p:nvSpPr>
            <p:spPr>
              <a:xfrm rot="10800000">
                <a:off x="1856963" y="4524008"/>
                <a:ext cx="1262578" cy="831643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E3CF0C23-885E-E620-6AEC-FB86234D80E8}"/>
                  </a:ext>
                </a:extLst>
              </p:cNvPr>
              <p:cNvSpPr/>
              <p:nvPr/>
            </p:nvSpPr>
            <p:spPr>
              <a:xfrm rot="10800000">
                <a:off x="1959460" y="4498180"/>
                <a:ext cx="1057584" cy="731850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A11A8798-D83F-8910-3AF6-336D503B61C1}"/>
                  </a:ext>
                </a:extLst>
              </p:cNvPr>
              <p:cNvSpPr/>
              <p:nvPr/>
            </p:nvSpPr>
            <p:spPr>
              <a:xfrm>
                <a:off x="1005094" y="3598742"/>
                <a:ext cx="2966315" cy="516201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月 477">
                <a:extLst>
                  <a:ext uri="{FF2B5EF4-FFF2-40B4-BE49-F238E27FC236}">
                    <a16:creationId xmlns:a16="http://schemas.microsoft.com/office/drawing/2014/main" id="{0D592529-9717-474A-8C9B-6181CF9C0857}"/>
                  </a:ext>
                </a:extLst>
              </p:cNvPr>
              <p:cNvSpPr/>
              <p:nvPr/>
            </p:nvSpPr>
            <p:spPr>
              <a:xfrm>
                <a:off x="2145210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月 478">
                <a:extLst>
                  <a:ext uri="{FF2B5EF4-FFF2-40B4-BE49-F238E27FC236}">
                    <a16:creationId xmlns:a16="http://schemas.microsoft.com/office/drawing/2014/main" id="{ED6D66B5-7DCA-6920-D123-3BED2196B2A6}"/>
                  </a:ext>
                </a:extLst>
              </p:cNvPr>
              <p:cNvSpPr/>
              <p:nvPr/>
            </p:nvSpPr>
            <p:spPr>
              <a:xfrm flipH="1">
                <a:off x="2661941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B5672F5E-25CD-F01A-3FF4-052B68EEE38F}"/>
                  </a:ext>
                </a:extLst>
              </p:cNvPr>
              <p:cNvSpPr/>
              <p:nvPr/>
            </p:nvSpPr>
            <p:spPr>
              <a:xfrm rot="10800000">
                <a:off x="2257676" y="5063367"/>
                <a:ext cx="130865" cy="166662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ADC1DA21-EC12-8F76-1C5C-313D13A5C142}"/>
                  </a:ext>
                </a:extLst>
              </p:cNvPr>
              <p:cNvSpPr/>
              <p:nvPr/>
            </p:nvSpPr>
            <p:spPr>
              <a:xfrm rot="10800000">
                <a:off x="2580830" y="5063367"/>
                <a:ext cx="134580" cy="166663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581AA18E-6B25-786B-42A3-3897B98CAE15}"/>
                  </a:ext>
                </a:extLst>
              </p:cNvPr>
              <p:cNvSpPr/>
              <p:nvPr/>
            </p:nvSpPr>
            <p:spPr>
              <a:xfrm flipH="1">
                <a:off x="2746012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4D8FE91-1F9F-2F59-C763-86E893A28649}"/>
                  </a:ext>
                </a:extLst>
              </p:cNvPr>
              <p:cNvSpPr/>
              <p:nvPr/>
            </p:nvSpPr>
            <p:spPr>
              <a:xfrm flipH="1">
                <a:off x="1477600" y="2760453"/>
                <a:ext cx="2021300" cy="2052847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853875E0-35FF-42BF-69EE-E77CA73A4A14}"/>
                  </a:ext>
                </a:extLst>
              </p:cNvPr>
              <p:cNvSpPr/>
              <p:nvPr/>
            </p:nvSpPr>
            <p:spPr>
              <a:xfrm rot="16200000" flipH="1">
                <a:off x="2240857" y="2426911"/>
                <a:ext cx="457838" cy="94308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077F32AE-99D0-B1FA-F9F0-0A187880321E}"/>
                  </a:ext>
                </a:extLst>
              </p:cNvPr>
              <p:cNvGrpSpPr/>
              <p:nvPr/>
            </p:nvGrpSpPr>
            <p:grpSpPr>
              <a:xfrm>
                <a:off x="1597003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8794FE52-EC84-2ABB-F0B0-465EA4B42EDE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A447F0E4-803B-F460-18ED-D39E945441D5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59C17CB0-6C92-B3BE-6085-B761592255DD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0DB32B72-A101-41F6-E598-55BB91BE4F2E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C84B850D-EB93-BE9E-CD3B-9DC722E68F2F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7046EEA1-EAC0-557D-90A1-38BD9CC805CD}"/>
                  </a:ext>
                </a:extLst>
              </p:cNvPr>
              <p:cNvGrpSpPr/>
              <p:nvPr/>
            </p:nvGrpSpPr>
            <p:grpSpPr>
              <a:xfrm>
                <a:off x="2844778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5062E7F7-D303-75B5-7DFB-5A8FC1A2B0C8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E161E21-97EE-02E1-C6C2-AEEF5F123000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FB4FE0C2-7F05-1EA2-730D-04477FAD29A5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645E99C5-FE53-B0AC-E963-A4503A8789D9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5AFC1B4A-CB5E-FE6C-9D20-3315A4DBD522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27632DAD-EE02-EB99-EA3D-36FE2BFCD503}"/>
                  </a:ext>
                </a:extLst>
              </p:cNvPr>
              <p:cNvSpPr/>
              <p:nvPr/>
            </p:nvSpPr>
            <p:spPr>
              <a:xfrm>
                <a:off x="1632958" y="3284531"/>
                <a:ext cx="474086" cy="474086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68071672-F42C-EDFF-447C-818DEF983321}"/>
                  </a:ext>
                </a:extLst>
              </p:cNvPr>
              <p:cNvSpPr/>
              <p:nvPr/>
            </p:nvSpPr>
            <p:spPr>
              <a:xfrm rot="12600000" flipV="1">
                <a:off x="1575758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1B15CEB7-7A78-626F-D865-C0C9565F33D9}"/>
                  </a:ext>
                </a:extLst>
              </p:cNvPr>
              <p:cNvSpPr/>
              <p:nvPr/>
            </p:nvSpPr>
            <p:spPr>
              <a:xfrm flipH="1">
                <a:off x="2874537" y="3284531"/>
                <a:ext cx="474086" cy="474086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C29E11A6-AE7D-8190-A2FB-90ACD8E45D32}"/>
                  </a:ext>
                </a:extLst>
              </p:cNvPr>
              <p:cNvSpPr/>
              <p:nvPr/>
            </p:nvSpPr>
            <p:spPr>
              <a:xfrm rot="9000000" flipH="1" flipV="1">
                <a:off x="2785232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3C76E8B3-3852-967A-54BE-4EEF4E453596}"/>
                  </a:ext>
                </a:extLst>
              </p:cNvPr>
              <p:cNvSpPr/>
              <p:nvPr/>
            </p:nvSpPr>
            <p:spPr>
              <a:xfrm flipH="1">
                <a:off x="1804112" y="3394712"/>
                <a:ext cx="89643" cy="360336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0EB92CEA-E538-3C9B-9B9F-3D0DCA394787}"/>
                  </a:ext>
                </a:extLst>
              </p:cNvPr>
              <p:cNvSpPr/>
              <p:nvPr/>
            </p:nvSpPr>
            <p:spPr>
              <a:xfrm flipH="1">
                <a:off x="3074112" y="3394712"/>
                <a:ext cx="89643" cy="360336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A0C0CEAA-CE97-FE08-38E6-20EB921C2018}"/>
                  </a:ext>
                </a:extLst>
              </p:cNvPr>
              <p:cNvSpPr/>
              <p:nvPr/>
            </p:nvSpPr>
            <p:spPr>
              <a:xfrm rot="1800000">
                <a:off x="1922531" y="4497131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02807AF6-0667-B288-6095-D143BA34881C}"/>
                  </a:ext>
                </a:extLst>
              </p:cNvPr>
              <p:cNvSpPr/>
              <p:nvPr/>
            </p:nvSpPr>
            <p:spPr>
              <a:xfrm rot="19800000" flipH="1">
                <a:off x="2905518" y="4497130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65795350-F65D-809B-8F74-4BE552298144}"/>
              </a:ext>
            </a:extLst>
          </p:cNvPr>
          <p:cNvGrpSpPr/>
          <p:nvPr/>
        </p:nvGrpSpPr>
        <p:grpSpPr>
          <a:xfrm>
            <a:off x="7066558" y="846335"/>
            <a:ext cx="1745011" cy="2759386"/>
            <a:chOff x="6969514" y="837693"/>
            <a:chExt cx="1745011" cy="2759386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BE777493-73B4-4401-782F-5DB8F31BCA1A}"/>
                </a:ext>
              </a:extLst>
            </p:cNvPr>
            <p:cNvGrpSpPr/>
            <p:nvPr/>
          </p:nvGrpSpPr>
          <p:grpSpPr>
            <a:xfrm>
              <a:off x="6969514" y="837693"/>
              <a:ext cx="1745011" cy="2690105"/>
              <a:chOff x="6969514" y="837693"/>
              <a:chExt cx="1745011" cy="2690105"/>
            </a:xfrm>
          </p:grpSpPr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6A9C4C5C-8402-D774-E206-753C4B230780}"/>
                  </a:ext>
                </a:extLst>
              </p:cNvPr>
              <p:cNvGrpSpPr/>
              <p:nvPr/>
            </p:nvGrpSpPr>
            <p:grpSpPr>
              <a:xfrm rot="523531">
                <a:off x="8033178" y="2336985"/>
                <a:ext cx="420707" cy="618084"/>
                <a:chOff x="5606093" y="4093722"/>
                <a:chExt cx="1317124" cy="1935059"/>
              </a:xfrm>
            </p:grpSpPr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12714E15-DB7D-83E5-A36E-1DFB1371DE13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9AD2D3DF-8D7F-2481-2182-2F1292BE692D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584" name="楕円 1">
                    <a:extLst>
                      <a:ext uri="{FF2B5EF4-FFF2-40B4-BE49-F238E27FC236}">
                        <a16:creationId xmlns:a16="http://schemas.microsoft.com/office/drawing/2014/main" id="{A7EE38FF-8A2D-CBB3-6048-34A7842A056E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931830CD-B893-A515-0335-94497704E0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B8A3E4A4-30F3-8C4C-9F03-FBD2785AE4A2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1ECFE758-29BE-DDBF-C328-F9AF4694B9F9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143053AF-51B9-1653-3822-D665E911C4D5}"/>
                  </a:ext>
                </a:extLst>
              </p:cNvPr>
              <p:cNvGrpSpPr/>
              <p:nvPr/>
            </p:nvGrpSpPr>
            <p:grpSpPr>
              <a:xfrm rot="20673771">
                <a:off x="7120751" y="2271059"/>
                <a:ext cx="285669" cy="712895"/>
                <a:chOff x="7474060" y="4093722"/>
                <a:chExt cx="894354" cy="2231890"/>
              </a:xfrm>
            </p:grpSpPr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37D5ED64-A1AC-8875-44EB-537F66DA8DF2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77CC9FCB-20DB-7699-7EE2-F8D837098F83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578" name="楕円 1">
                    <a:extLst>
                      <a:ext uri="{FF2B5EF4-FFF2-40B4-BE49-F238E27FC236}">
                        <a16:creationId xmlns:a16="http://schemas.microsoft.com/office/drawing/2014/main" id="{A1B6B94B-A2FA-8640-3A42-D75D089246A4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BC59A832-D368-4FD0-AB28-38BAD5922A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46933F1A-493E-0DA7-456D-45DA90D709B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DCC6143D-E359-B2AC-7BE8-E6C982F7F322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0A6FB850-E20C-4A26-24FF-15B4B39EE7B7}"/>
                  </a:ext>
                </a:extLst>
              </p:cNvPr>
              <p:cNvSpPr/>
              <p:nvPr/>
            </p:nvSpPr>
            <p:spPr>
              <a:xfrm rot="5400000" flipH="1">
                <a:off x="7666915" y="818022"/>
                <a:ext cx="346424" cy="713589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F2B04B81-B4BB-2970-7BC7-CF95540C9EA5}"/>
                  </a:ext>
                </a:extLst>
              </p:cNvPr>
              <p:cNvGrpSpPr/>
              <p:nvPr/>
            </p:nvGrpSpPr>
            <p:grpSpPr>
              <a:xfrm>
                <a:off x="7412126" y="1823842"/>
                <a:ext cx="765085" cy="1703956"/>
                <a:chOff x="1627617" y="3918878"/>
                <a:chExt cx="1505425" cy="3352802"/>
              </a:xfrm>
            </p:grpSpPr>
            <p:sp>
              <p:nvSpPr>
                <p:cNvPr id="571" name="波線 345">
                  <a:extLst>
                    <a:ext uri="{FF2B5EF4-FFF2-40B4-BE49-F238E27FC236}">
                      <a16:creationId xmlns:a16="http://schemas.microsoft.com/office/drawing/2014/main" id="{535F2C7E-19A1-F355-BFE0-1771BF0089F4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波線 345">
                  <a:extLst>
                    <a:ext uri="{FF2B5EF4-FFF2-40B4-BE49-F238E27FC236}">
                      <a16:creationId xmlns:a16="http://schemas.microsoft.com/office/drawing/2014/main" id="{0CE4074D-55D7-ACFC-88F1-5DD5E1D93618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2E9340BA-3343-C697-D465-17E5A31BFEAE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404E973F-1D38-3CB0-A2EA-C40737E5E0F7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E6C589AC-5A1A-6B72-92DC-43010821D6A5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0B48B48-FE96-0B33-EFB4-A5D987C18BB1}"/>
                  </a:ext>
                </a:extLst>
              </p:cNvPr>
              <p:cNvSpPr/>
              <p:nvPr/>
            </p:nvSpPr>
            <p:spPr>
              <a:xfrm>
                <a:off x="7542866" y="837693"/>
                <a:ext cx="177192" cy="512913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8D55D7D7-25C3-A5E9-69E0-AA041386D762}"/>
                  </a:ext>
                </a:extLst>
              </p:cNvPr>
              <p:cNvSpPr/>
              <p:nvPr/>
            </p:nvSpPr>
            <p:spPr>
              <a:xfrm rot="19113759" flipV="1">
                <a:off x="8157640" y="1844279"/>
                <a:ext cx="556885" cy="151497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18CF3CBD-E76A-DEBA-2411-ECA35E165EEE}"/>
                  </a:ext>
                </a:extLst>
              </p:cNvPr>
              <p:cNvSpPr/>
              <p:nvPr/>
            </p:nvSpPr>
            <p:spPr>
              <a:xfrm rot="2463314" flipH="1" flipV="1">
                <a:off x="6969514" y="1868637"/>
                <a:ext cx="556885" cy="151497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81791579-E954-2E30-4F4D-8926728934E6}"/>
                  </a:ext>
                </a:extLst>
              </p:cNvPr>
              <p:cNvSpPr/>
              <p:nvPr/>
            </p:nvSpPr>
            <p:spPr>
              <a:xfrm rot="10800000">
                <a:off x="7528684" y="2131380"/>
                <a:ext cx="641666" cy="422656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F1033748-5239-F878-6AFF-AD2E433E1DFF}"/>
                  </a:ext>
                </a:extLst>
              </p:cNvPr>
              <p:cNvSpPr/>
              <p:nvPr/>
            </p:nvSpPr>
            <p:spPr>
              <a:xfrm rot="10800000">
                <a:off x="7580775" y="2118254"/>
                <a:ext cx="537484" cy="371940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F5BE4913-D8F6-C55A-AFA1-EFC3E4FB9442}"/>
                  </a:ext>
                </a:extLst>
              </p:cNvPr>
              <p:cNvSpPr/>
              <p:nvPr/>
            </p:nvSpPr>
            <p:spPr>
              <a:xfrm>
                <a:off x="7095748" y="1661143"/>
                <a:ext cx="1507536" cy="262343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月 543">
                <a:extLst>
                  <a:ext uri="{FF2B5EF4-FFF2-40B4-BE49-F238E27FC236}">
                    <a16:creationId xmlns:a16="http://schemas.microsoft.com/office/drawing/2014/main" id="{79E394E7-75C7-C7C8-393B-81DA02EB532C}"/>
                  </a:ext>
                </a:extLst>
              </p:cNvPr>
              <p:cNvSpPr/>
              <p:nvPr/>
            </p:nvSpPr>
            <p:spPr>
              <a:xfrm>
                <a:off x="7675176" y="2116256"/>
                <a:ext cx="82444" cy="227703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月 544">
                <a:extLst>
                  <a:ext uri="{FF2B5EF4-FFF2-40B4-BE49-F238E27FC236}">
                    <a16:creationId xmlns:a16="http://schemas.microsoft.com/office/drawing/2014/main" id="{805C9361-33B3-9727-465B-B630C60FB172}"/>
                  </a:ext>
                </a:extLst>
              </p:cNvPr>
              <p:cNvSpPr/>
              <p:nvPr/>
            </p:nvSpPr>
            <p:spPr>
              <a:xfrm flipH="1">
                <a:off x="7937788" y="2116256"/>
                <a:ext cx="82444" cy="227703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15A46142-7C85-8316-0937-16D912BD617A}"/>
                  </a:ext>
                </a:extLst>
              </p:cNvPr>
              <p:cNvSpPr/>
              <p:nvPr/>
            </p:nvSpPr>
            <p:spPr>
              <a:xfrm rot="10800000">
                <a:off x="7732333" y="2405492"/>
                <a:ext cx="66508" cy="84701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FAA7493D-648F-0420-E760-E28D122589B5}"/>
                  </a:ext>
                </a:extLst>
              </p:cNvPr>
              <p:cNvSpPr/>
              <p:nvPr/>
            </p:nvSpPr>
            <p:spPr>
              <a:xfrm rot="10800000">
                <a:off x="7896566" y="2405492"/>
                <a:ext cx="68396" cy="84701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2BB07B9D-461F-46D9-6B8A-6204EC4734A2}"/>
                  </a:ext>
                </a:extLst>
              </p:cNvPr>
              <p:cNvSpPr/>
              <p:nvPr/>
            </p:nvSpPr>
            <p:spPr>
              <a:xfrm flipH="1">
                <a:off x="7980515" y="837693"/>
                <a:ext cx="177192" cy="512913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19F9780-9E38-50B0-9C1C-B57A8E08C8A0}"/>
                  </a:ext>
                </a:extLst>
              </p:cNvPr>
              <p:cNvSpPr/>
              <p:nvPr/>
            </p:nvSpPr>
            <p:spPr>
              <a:xfrm flipH="1">
                <a:off x="7335884" y="1235109"/>
                <a:ext cx="1027262" cy="1043295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D43BC590-707A-06F3-3E8C-458E8B781345}"/>
                  </a:ext>
                </a:extLst>
              </p:cNvPr>
              <p:cNvSpPr/>
              <p:nvPr/>
            </p:nvSpPr>
            <p:spPr>
              <a:xfrm rot="16200000" flipH="1">
                <a:off x="7723786" y="1065596"/>
                <a:ext cx="232682" cy="479295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C8F53571-8DB1-1CEE-DE32-AE56EE87BC8C}"/>
                  </a:ext>
                </a:extLst>
              </p:cNvPr>
              <p:cNvGrpSpPr/>
              <p:nvPr/>
            </p:nvGrpSpPr>
            <p:grpSpPr>
              <a:xfrm>
                <a:off x="7396567" y="1885357"/>
                <a:ext cx="278609" cy="133259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C8BB9335-558B-4E9D-7B16-12BA7E4F745E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B73AB6E4-EC09-4BF0-B8BB-9978A192786D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9A4E77C2-B1EE-8853-FEA4-77CA569071D4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4B22F9DD-D0DB-8145-0DF7-3A9BC23EE857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1396D7F0-EC55-72D7-F258-1DC984D6AF53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43F0EA5E-2919-C61D-3F17-034A00D5C5E1}"/>
                  </a:ext>
                </a:extLst>
              </p:cNvPr>
              <p:cNvGrpSpPr/>
              <p:nvPr/>
            </p:nvGrpSpPr>
            <p:grpSpPr>
              <a:xfrm>
                <a:off x="8030710" y="1885357"/>
                <a:ext cx="278609" cy="133259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82FEFB27-02EC-E61F-1AF3-A0D0D50E12F2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B213CDA3-5EE2-EA54-4427-83CDE2A7C37A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E07A6531-4EAB-F278-2393-C8ADCF83B0C8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8BFC7A33-0588-878C-788C-0077516CA775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6575E7FB-1F34-B0A4-CFF3-01852325E678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4461C433-E4D4-850B-9CFE-8AB7A4CE5A31}"/>
                  </a:ext>
                </a:extLst>
              </p:cNvPr>
              <p:cNvSpPr/>
              <p:nvPr/>
            </p:nvSpPr>
            <p:spPr>
              <a:xfrm>
                <a:off x="7414840" y="1501455"/>
                <a:ext cx="240939" cy="240939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DB5A6B38-745C-07DA-BA12-3B05FBA781F2}"/>
                  </a:ext>
                </a:extLst>
              </p:cNvPr>
              <p:cNvSpPr/>
              <p:nvPr/>
            </p:nvSpPr>
            <p:spPr>
              <a:xfrm rot="12600000" flipV="1">
                <a:off x="7385770" y="1441970"/>
                <a:ext cx="315396" cy="124402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837CE6C4-227A-3229-B4B9-04CCAF42550E}"/>
                  </a:ext>
                </a:extLst>
              </p:cNvPr>
              <p:cNvSpPr/>
              <p:nvPr/>
            </p:nvSpPr>
            <p:spPr>
              <a:xfrm flipH="1">
                <a:off x="8045834" y="1501455"/>
                <a:ext cx="240939" cy="240939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A3B67C76-9756-8A63-D144-0C7802BE91D5}"/>
                  </a:ext>
                </a:extLst>
              </p:cNvPr>
              <p:cNvSpPr/>
              <p:nvPr/>
            </p:nvSpPr>
            <p:spPr>
              <a:xfrm rot="9000000" flipH="1" flipV="1">
                <a:off x="8000447" y="1441970"/>
                <a:ext cx="315396" cy="124402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9E690947-35D5-540D-5E5A-8713009E079A}"/>
                  </a:ext>
                </a:extLst>
              </p:cNvPr>
              <p:cNvSpPr/>
              <p:nvPr/>
            </p:nvSpPr>
            <p:spPr>
              <a:xfrm flipH="1">
                <a:off x="7501824" y="1557451"/>
                <a:ext cx="45558" cy="183129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C98F128-4AE7-E23F-B8F5-1603ED5239AE}"/>
                  </a:ext>
                </a:extLst>
              </p:cNvPr>
              <p:cNvSpPr/>
              <p:nvPr/>
            </p:nvSpPr>
            <p:spPr>
              <a:xfrm flipH="1">
                <a:off x="8147261" y="1557451"/>
                <a:ext cx="45558" cy="183129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EB2B673E-D9C4-574E-CC1C-863DFFD6C3E2}"/>
                  </a:ext>
                </a:extLst>
              </p:cNvPr>
              <p:cNvSpPr/>
              <p:nvPr/>
            </p:nvSpPr>
            <p:spPr>
              <a:xfrm rot="1800000">
                <a:off x="7562007" y="2117721"/>
                <a:ext cx="82444" cy="429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83DFAF7E-B228-6105-18CC-BD96149B9CEB}"/>
                  </a:ext>
                </a:extLst>
              </p:cNvPr>
              <p:cNvSpPr/>
              <p:nvPr/>
            </p:nvSpPr>
            <p:spPr>
              <a:xfrm rot="19800000" flipH="1">
                <a:off x="8061579" y="2117720"/>
                <a:ext cx="82444" cy="429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37DF70E9-9FDD-5ECD-B720-6C96E17B481D}"/>
                </a:ext>
              </a:extLst>
            </p:cNvPr>
            <p:cNvGrpSpPr/>
            <p:nvPr/>
          </p:nvGrpSpPr>
          <p:grpSpPr>
            <a:xfrm>
              <a:off x="7119938" y="2245519"/>
              <a:ext cx="1569244" cy="1351560"/>
              <a:chOff x="7119938" y="2245519"/>
              <a:chExt cx="1569244" cy="1351560"/>
            </a:xfrm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E6E849FE-107D-E6C5-BFB6-9CF2B2D08CB6}"/>
                  </a:ext>
                </a:extLst>
              </p:cNvPr>
              <p:cNvSpPr/>
              <p:nvPr/>
            </p:nvSpPr>
            <p:spPr>
              <a:xfrm>
                <a:off x="7119938" y="2245519"/>
                <a:ext cx="1569244" cy="1351560"/>
              </a:xfrm>
              <a:custGeom>
                <a:avLst/>
                <a:gdLst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57481 w 1570376"/>
                  <a:gd name="connsiteY17" fmla="*/ 12944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43162"/>
                  <a:gd name="connsiteX1" fmla="*/ 314481 w 1570376"/>
                  <a:gd name="connsiteY1" fmla="*/ 180034 h 1343162"/>
                  <a:gd name="connsiteX2" fmla="*/ 345437 w 1570376"/>
                  <a:gd name="connsiteY2" fmla="*/ 518171 h 1343162"/>
                  <a:gd name="connsiteX3" fmla="*/ 26349 w 1570376"/>
                  <a:gd name="connsiteY3" fmla="*/ 794396 h 1343162"/>
                  <a:gd name="connsiteX4" fmla="*/ 164462 w 1570376"/>
                  <a:gd name="connsiteY4" fmla="*/ 782490 h 1343162"/>
                  <a:gd name="connsiteX5" fmla="*/ 156 w 1570376"/>
                  <a:gd name="connsiteY5" fmla="*/ 989659 h 1343162"/>
                  <a:gd name="connsiteX6" fmla="*/ 200181 w 1570376"/>
                  <a:gd name="connsiteY6" fmla="*/ 913459 h 1343162"/>
                  <a:gd name="connsiteX7" fmla="*/ 133505 w 1570376"/>
                  <a:gd name="connsiteY7" fmla="*/ 1123008 h 1343162"/>
                  <a:gd name="connsiteX8" fmla="*/ 354962 w 1570376"/>
                  <a:gd name="connsiteY8" fmla="*/ 1342084 h 1343162"/>
                  <a:gd name="connsiteX9" fmla="*/ 400206 w 1570376"/>
                  <a:gd name="connsiteY9" fmla="*/ 1027759 h 1343162"/>
                  <a:gd name="connsiteX10" fmla="*/ 476406 w 1570376"/>
                  <a:gd name="connsiteY10" fmla="*/ 1253977 h 1343162"/>
                  <a:gd name="connsiteX11" fmla="*/ 597849 w 1570376"/>
                  <a:gd name="connsiteY11" fmla="*/ 942034 h 1343162"/>
                  <a:gd name="connsiteX12" fmla="*/ 700243 w 1570376"/>
                  <a:gd name="connsiteY12" fmla="*/ 1123009 h 1343162"/>
                  <a:gd name="connsiteX13" fmla="*/ 764537 w 1570376"/>
                  <a:gd name="connsiteY13" fmla="*/ 899171 h 1343162"/>
                  <a:gd name="connsiteX14" fmla="*/ 919318 w 1570376"/>
                  <a:gd name="connsiteY14" fmla="*/ 1182540 h 1343162"/>
                  <a:gd name="connsiteX15" fmla="*/ 940749 w 1570376"/>
                  <a:gd name="connsiteY15" fmla="*/ 932509 h 1343162"/>
                  <a:gd name="connsiteX16" fmla="*/ 1071718 w 1570376"/>
                  <a:gd name="connsiteY16" fmla="*/ 1213496 h 1343162"/>
                  <a:gd name="connsiteX17" fmla="*/ 1409856 w 1570376"/>
                  <a:gd name="connsiteY17" fmla="*/ 1332559 h 1343162"/>
                  <a:gd name="connsiteX18" fmla="*/ 1336037 w 1570376"/>
                  <a:gd name="connsiteY18" fmla="*/ 1173015 h 1343162"/>
                  <a:gd name="connsiteX19" fmla="*/ 1569399 w 1570376"/>
                  <a:gd name="connsiteY19" fmla="*/ 1246834 h 1343162"/>
                  <a:gd name="connsiteX20" fmla="*/ 1412237 w 1570376"/>
                  <a:gd name="connsiteY20" fmla="*/ 970609 h 1343162"/>
                  <a:gd name="connsiteX21" fmla="*/ 1236024 w 1570376"/>
                  <a:gd name="connsiteY21" fmla="*/ 737246 h 1343162"/>
                  <a:gd name="connsiteX22" fmla="*/ 1159824 w 1570376"/>
                  <a:gd name="connsiteY22" fmla="*/ 439590 h 1343162"/>
                  <a:gd name="connsiteX23" fmla="*/ 1433668 w 1570376"/>
                  <a:gd name="connsiteY23" fmla="*/ 742009 h 1343162"/>
                  <a:gd name="connsiteX24" fmla="*/ 1333656 w 1570376"/>
                  <a:gd name="connsiteY24" fmla="*/ 394346 h 1343162"/>
                  <a:gd name="connsiteX25" fmla="*/ 981231 w 1570376"/>
                  <a:gd name="connsiteY25" fmla="*/ 237184 h 1343162"/>
                  <a:gd name="connsiteX26" fmla="*/ 866931 w 1570376"/>
                  <a:gd name="connsiteY26" fmla="*/ 175271 h 1343162"/>
                  <a:gd name="connsiteX27" fmla="*/ 928843 w 1570376"/>
                  <a:gd name="connsiteY27" fmla="*/ 6202 h 1343162"/>
                  <a:gd name="connsiteX28" fmla="*/ 743106 w 1570376"/>
                  <a:gd name="connsiteY28" fmla="*/ 37159 h 1343162"/>
                  <a:gd name="connsiteX29" fmla="*/ 528793 w 1570376"/>
                  <a:gd name="connsiteY29" fmla="*/ 13346 h 1343162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31815 w 1573398"/>
                  <a:gd name="connsiteY0" fmla="*/ 13346 h 1343474"/>
                  <a:gd name="connsiteX1" fmla="*/ 317503 w 1573398"/>
                  <a:gd name="connsiteY1" fmla="*/ 180034 h 1343474"/>
                  <a:gd name="connsiteX2" fmla="*/ 348459 w 1573398"/>
                  <a:gd name="connsiteY2" fmla="*/ 518171 h 1343474"/>
                  <a:gd name="connsiteX3" fmla="*/ 3177 w 1573398"/>
                  <a:gd name="connsiteY3" fmla="*/ 730102 h 1343474"/>
                  <a:gd name="connsiteX4" fmla="*/ 167484 w 1573398"/>
                  <a:gd name="connsiteY4" fmla="*/ 782490 h 1343474"/>
                  <a:gd name="connsiteX5" fmla="*/ 3178 w 1573398"/>
                  <a:gd name="connsiteY5" fmla="*/ 989659 h 1343474"/>
                  <a:gd name="connsiteX6" fmla="*/ 203203 w 1573398"/>
                  <a:gd name="connsiteY6" fmla="*/ 913459 h 1343474"/>
                  <a:gd name="connsiteX7" fmla="*/ 136527 w 1573398"/>
                  <a:gd name="connsiteY7" fmla="*/ 1123008 h 1343474"/>
                  <a:gd name="connsiteX8" fmla="*/ 357984 w 1573398"/>
                  <a:gd name="connsiteY8" fmla="*/ 1342084 h 1343474"/>
                  <a:gd name="connsiteX9" fmla="*/ 403228 w 1573398"/>
                  <a:gd name="connsiteY9" fmla="*/ 1027759 h 1343474"/>
                  <a:gd name="connsiteX10" fmla="*/ 479428 w 1573398"/>
                  <a:gd name="connsiteY10" fmla="*/ 1253977 h 1343474"/>
                  <a:gd name="connsiteX11" fmla="*/ 600871 w 1573398"/>
                  <a:gd name="connsiteY11" fmla="*/ 942034 h 1343474"/>
                  <a:gd name="connsiteX12" fmla="*/ 703265 w 1573398"/>
                  <a:gd name="connsiteY12" fmla="*/ 1123009 h 1343474"/>
                  <a:gd name="connsiteX13" fmla="*/ 767559 w 1573398"/>
                  <a:gd name="connsiteY13" fmla="*/ 899171 h 1343474"/>
                  <a:gd name="connsiteX14" fmla="*/ 922340 w 1573398"/>
                  <a:gd name="connsiteY14" fmla="*/ 1182540 h 1343474"/>
                  <a:gd name="connsiteX15" fmla="*/ 943771 w 1573398"/>
                  <a:gd name="connsiteY15" fmla="*/ 932509 h 1343474"/>
                  <a:gd name="connsiteX16" fmla="*/ 1074740 w 1573398"/>
                  <a:gd name="connsiteY16" fmla="*/ 1213496 h 1343474"/>
                  <a:gd name="connsiteX17" fmla="*/ 1412878 w 1573398"/>
                  <a:gd name="connsiteY17" fmla="*/ 1332559 h 1343474"/>
                  <a:gd name="connsiteX18" fmla="*/ 1339059 w 1573398"/>
                  <a:gd name="connsiteY18" fmla="*/ 1173015 h 1343474"/>
                  <a:gd name="connsiteX19" fmla="*/ 1572421 w 1573398"/>
                  <a:gd name="connsiteY19" fmla="*/ 1246834 h 1343474"/>
                  <a:gd name="connsiteX20" fmla="*/ 1415259 w 1573398"/>
                  <a:gd name="connsiteY20" fmla="*/ 970609 h 1343474"/>
                  <a:gd name="connsiteX21" fmla="*/ 1239046 w 1573398"/>
                  <a:gd name="connsiteY21" fmla="*/ 737246 h 1343474"/>
                  <a:gd name="connsiteX22" fmla="*/ 1162846 w 1573398"/>
                  <a:gd name="connsiteY22" fmla="*/ 439590 h 1343474"/>
                  <a:gd name="connsiteX23" fmla="*/ 1436690 w 1573398"/>
                  <a:gd name="connsiteY23" fmla="*/ 742009 h 1343474"/>
                  <a:gd name="connsiteX24" fmla="*/ 1336678 w 1573398"/>
                  <a:gd name="connsiteY24" fmla="*/ 394346 h 1343474"/>
                  <a:gd name="connsiteX25" fmla="*/ 984253 w 1573398"/>
                  <a:gd name="connsiteY25" fmla="*/ 237184 h 1343474"/>
                  <a:gd name="connsiteX26" fmla="*/ 869953 w 1573398"/>
                  <a:gd name="connsiteY26" fmla="*/ 175271 h 1343474"/>
                  <a:gd name="connsiteX27" fmla="*/ 931865 w 1573398"/>
                  <a:gd name="connsiteY27" fmla="*/ 6202 h 1343474"/>
                  <a:gd name="connsiteX28" fmla="*/ 746128 w 1573398"/>
                  <a:gd name="connsiteY28" fmla="*/ 37159 h 1343474"/>
                  <a:gd name="connsiteX29" fmla="*/ 531815 w 1573398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33475 w 1570221"/>
                  <a:gd name="connsiteY22" fmla="*/ 503883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33475 w 1570221"/>
                  <a:gd name="connsiteY22" fmla="*/ 503883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92"/>
                  <a:gd name="connsiteY0" fmla="*/ 13346 h 1343474"/>
                  <a:gd name="connsiteX1" fmla="*/ 314326 w 1570292"/>
                  <a:gd name="connsiteY1" fmla="*/ 180034 h 1343474"/>
                  <a:gd name="connsiteX2" fmla="*/ 345282 w 1570292"/>
                  <a:gd name="connsiteY2" fmla="*/ 518171 h 1343474"/>
                  <a:gd name="connsiteX3" fmla="*/ 0 w 1570292"/>
                  <a:gd name="connsiteY3" fmla="*/ 730102 h 1343474"/>
                  <a:gd name="connsiteX4" fmla="*/ 164307 w 1570292"/>
                  <a:gd name="connsiteY4" fmla="*/ 782490 h 1343474"/>
                  <a:gd name="connsiteX5" fmla="*/ 1 w 1570292"/>
                  <a:gd name="connsiteY5" fmla="*/ 989659 h 1343474"/>
                  <a:gd name="connsiteX6" fmla="*/ 200026 w 1570292"/>
                  <a:gd name="connsiteY6" fmla="*/ 913459 h 1343474"/>
                  <a:gd name="connsiteX7" fmla="*/ 133350 w 1570292"/>
                  <a:gd name="connsiteY7" fmla="*/ 1123008 h 1343474"/>
                  <a:gd name="connsiteX8" fmla="*/ 354807 w 1570292"/>
                  <a:gd name="connsiteY8" fmla="*/ 1342084 h 1343474"/>
                  <a:gd name="connsiteX9" fmla="*/ 400051 w 1570292"/>
                  <a:gd name="connsiteY9" fmla="*/ 1027759 h 1343474"/>
                  <a:gd name="connsiteX10" fmla="*/ 476251 w 1570292"/>
                  <a:gd name="connsiteY10" fmla="*/ 1253977 h 1343474"/>
                  <a:gd name="connsiteX11" fmla="*/ 597694 w 1570292"/>
                  <a:gd name="connsiteY11" fmla="*/ 942034 h 1343474"/>
                  <a:gd name="connsiteX12" fmla="*/ 700088 w 1570292"/>
                  <a:gd name="connsiteY12" fmla="*/ 1123009 h 1343474"/>
                  <a:gd name="connsiteX13" fmla="*/ 764382 w 1570292"/>
                  <a:gd name="connsiteY13" fmla="*/ 899171 h 1343474"/>
                  <a:gd name="connsiteX14" fmla="*/ 919163 w 1570292"/>
                  <a:gd name="connsiteY14" fmla="*/ 1182540 h 1343474"/>
                  <a:gd name="connsiteX15" fmla="*/ 940594 w 1570292"/>
                  <a:gd name="connsiteY15" fmla="*/ 932509 h 1343474"/>
                  <a:gd name="connsiteX16" fmla="*/ 1071563 w 1570292"/>
                  <a:gd name="connsiteY16" fmla="*/ 1213496 h 1343474"/>
                  <a:gd name="connsiteX17" fmla="*/ 1409701 w 1570292"/>
                  <a:gd name="connsiteY17" fmla="*/ 1332559 h 1343474"/>
                  <a:gd name="connsiteX18" fmla="*/ 1335882 w 1570292"/>
                  <a:gd name="connsiteY18" fmla="*/ 1173015 h 1343474"/>
                  <a:gd name="connsiteX19" fmla="*/ 1569244 w 1570292"/>
                  <a:gd name="connsiteY19" fmla="*/ 1246834 h 1343474"/>
                  <a:gd name="connsiteX20" fmla="*/ 1412082 w 1570292"/>
                  <a:gd name="connsiteY20" fmla="*/ 970609 h 1343474"/>
                  <a:gd name="connsiteX21" fmla="*/ 1183481 w 1570292"/>
                  <a:gd name="connsiteY21" fmla="*/ 830115 h 1343474"/>
                  <a:gd name="connsiteX22" fmla="*/ 1133475 w 1570292"/>
                  <a:gd name="connsiteY22" fmla="*/ 503883 h 1343474"/>
                  <a:gd name="connsiteX23" fmla="*/ 1433513 w 1570292"/>
                  <a:gd name="connsiteY23" fmla="*/ 742009 h 1343474"/>
                  <a:gd name="connsiteX24" fmla="*/ 1333501 w 1570292"/>
                  <a:gd name="connsiteY24" fmla="*/ 394346 h 1343474"/>
                  <a:gd name="connsiteX25" fmla="*/ 981076 w 1570292"/>
                  <a:gd name="connsiteY25" fmla="*/ 237184 h 1343474"/>
                  <a:gd name="connsiteX26" fmla="*/ 866776 w 1570292"/>
                  <a:gd name="connsiteY26" fmla="*/ 175271 h 1343474"/>
                  <a:gd name="connsiteX27" fmla="*/ 928688 w 1570292"/>
                  <a:gd name="connsiteY27" fmla="*/ 6202 h 1343474"/>
                  <a:gd name="connsiteX28" fmla="*/ 742951 w 1570292"/>
                  <a:gd name="connsiteY28" fmla="*/ 37159 h 1343474"/>
                  <a:gd name="connsiteX29" fmla="*/ 528638 w 1570292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2082 w 1569244"/>
                  <a:gd name="connsiteY20" fmla="*/ 970609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16732 w 1569244"/>
                  <a:gd name="connsiteY0" fmla="*/ 5999 h 1343271"/>
                  <a:gd name="connsiteX1" fmla="*/ 314326 w 1569244"/>
                  <a:gd name="connsiteY1" fmla="*/ 179831 h 1343271"/>
                  <a:gd name="connsiteX2" fmla="*/ 345282 w 1569244"/>
                  <a:gd name="connsiteY2" fmla="*/ 517968 h 1343271"/>
                  <a:gd name="connsiteX3" fmla="*/ 0 w 1569244"/>
                  <a:gd name="connsiteY3" fmla="*/ 729899 h 1343271"/>
                  <a:gd name="connsiteX4" fmla="*/ 164307 w 1569244"/>
                  <a:gd name="connsiteY4" fmla="*/ 782287 h 1343271"/>
                  <a:gd name="connsiteX5" fmla="*/ 1 w 1569244"/>
                  <a:gd name="connsiteY5" fmla="*/ 989456 h 1343271"/>
                  <a:gd name="connsiteX6" fmla="*/ 200026 w 1569244"/>
                  <a:gd name="connsiteY6" fmla="*/ 913256 h 1343271"/>
                  <a:gd name="connsiteX7" fmla="*/ 133350 w 1569244"/>
                  <a:gd name="connsiteY7" fmla="*/ 1122805 h 1343271"/>
                  <a:gd name="connsiteX8" fmla="*/ 354807 w 1569244"/>
                  <a:gd name="connsiteY8" fmla="*/ 1341881 h 1343271"/>
                  <a:gd name="connsiteX9" fmla="*/ 400051 w 1569244"/>
                  <a:gd name="connsiteY9" fmla="*/ 1027556 h 1343271"/>
                  <a:gd name="connsiteX10" fmla="*/ 476251 w 1569244"/>
                  <a:gd name="connsiteY10" fmla="*/ 1253774 h 1343271"/>
                  <a:gd name="connsiteX11" fmla="*/ 597694 w 1569244"/>
                  <a:gd name="connsiteY11" fmla="*/ 941831 h 1343271"/>
                  <a:gd name="connsiteX12" fmla="*/ 700088 w 1569244"/>
                  <a:gd name="connsiteY12" fmla="*/ 1122806 h 1343271"/>
                  <a:gd name="connsiteX13" fmla="*/ 764382 w 1569244"/>
                  <a:gd name="connsiteY13" fmla="*/ 898968 h 1343271"/>
                  <a:gd name="connsiteX14" fmla="*/ 919163 w 1569244"/>
                  <a:gd name="connsiteY14" fmla="*/ 1182337 h 1343271"/>
                  <a:gd name="connsiteX15" fmla="*/ 940594 w 1569244"/>
                  <a:gd name="connsiteY15" fmla="*/ 932306 h 1343271"/>
                  <a:gd name="connsiteX16" fmla="*/ 1071563 w 1569244"/>
                  <a:gd name="connsiteY16" fmla="*/ 1213293 h 1343271"/>
                  <a:gd name="connsiteX17" fmla="*/ 1409701 w 1569244"/>
                  <a:gd name="connsiteY17" fmla="*/ 1332356 h 1343271"/>
                  <a:gd name="connsiteX18" fmla="*/ 1219200 w 1569244"/>
                  <a:gd name="connsiteY18" fmla="*/ 1075180 h 1343271"/>
                  <a:gd name="connsiteX19" fmla="*/ 1569244 w 1569244"/>
                  <a:gd name="connsiteY19" fmla="*/ 1246631 h 1343271"/>
                  <a:gd name="connsiteX20" fmla="*/ 1419226 w 1569244"/>
                  <a:gd name="connsiteY20" fmla="*/ 958500 h 1343271"/>
                  <a:gd name="connsiteX21" fmla="*/ 1183481 w 1569244"/>
                  <a:gd name="connsiteY21" fmla="*/ 829912 h 1343271"/>
                  <a:gd name="connsiteX22" fmla="*/ 1133475 w 1569244"/>
                  <a:gd name="connsiteY22" fmla="*/ 503680 h 1343271"/>
                  <a:gd name="connsiteX23" fmla="*/ 1433513 w 1569244"/>
                  <a:gd name="connsiteY23" fmla="*/ 741806 h 1343271"/>
                  <a:gd name="connsiteX24" fmla="*/ 1333501 w 1569244"/>
                  <a:gd name="connsiteY24" fmla="*/ 394143 h 1343271"/>
                  <a:gd name="connsiteX25" fmla="*/ 981076 w 1569244"/>
                  <a:gd name="connsiteY25" fmla="*/ 236981 h 1343271"/>
                  <a:gd name="connsiteX26" fmla="*/ 866776 w 1569244"/>
                  <a:gd name="connsiteY26" fmla="*/ 175068 h 1343271"/>
                  <a:gd name="connsiteX27" fmla="*/ 928688 w 1569244"/>
                  <a:gd name="connsiteY27" fmla="*/ 5999 h 1343271"/>
                  <a:gd name="connsiteX28" fmla="*/ 742951 w 1569244"/>
                  <a:gd name="connsiteY28" fmla="*/ 36956 h 1343271"/>
                  <a:gd name="connsiteX29" fmla="*/ 516732 w 1569244"/>
                  <a:gd name="connsiteY29" fmla="*/ 5999 h 1343271"/>
                  <a:gd name="connsiteX0" fmla="*/ 516732 w 1569244"/>
                  <a:gd name="connsiteY0" fmla="*/ 5714 h 1342986"/>
                  <a:gd name="connsiteX1" fmla="*/ 314326 w 1569244"/>
                  <a:gd name="connsiteY1" fmla="*/ 179546 h 1342986"/>
                  <a:gd name="connsiteX2" fmla="*/ 345282 w 1569244"/>
                  <a:gd name="connsiteY2" fmla="*/ 517683 h 1342986"/>
                  <a:gd name="connsiteX3" fmla="*/ 0 w 1569244"/>
                  <a:gd name="connsiteY3" fmla="*/ 729614 h 1342986"/>
                  <a:gd name="connsiteX4" fmla="*/ 164307 w 1569244"/>
                  <a:gd name="connsiteY4" fmla="*/ 782002 h 1342986"/>
                  <a:gd name="connsiteX5" fmla="*/ 1 w 1569244"/>
                  <a:gd name="connsiteY5" fmla="*/ 989171 h 1342986"/>
                  <a:gd name="connsiteX6" fmla="*/ 200026 w 1569244"/>
                  <a:gd name="connsiteY6" fmla="*/ 912971 h 1342986"/>
                  <a:gd name="connsiteX7" fmla="*/ 133350 w 1569244"/>
                  <a:gd name="connsiteY7" fmla="*/ 1122520 h 1342986"/>
                  <a:gd name="connsiteX8" fmla="*/ 354807 w 1569244"/>
                  <a:gd name="connsiteY8" fmla="*/ 1341596 h 1342986"/>
                  <a:gd name="connsiteX9" fmla="*/ 400051 w 1569244"/>
                  <a:gd name="connsiteY9" fmla="*/ 1027271 h 1342986"/>
                  <a:gd name="connsiteX10" fmla="*/ 476251 w 1569244"/>
                  <a:gd name="connsiteY10" fmla="*/ 1253489 h 1342986"/>
                  <a:gd name="connsiteX11" fmla="*/ 597694 w 1569244"/>
                  <a:gd name="connsiteY11" fmla="*/ 941546 h 1342986"/>
                  <a:gd name="connsiteX12" fmla="*/ 700088 w 1569244"/>
                  <a:gd name="connsiteY12" fmla="*/ 1122521 h 1342986"/>
                  <a:gd name="connsiteX13" fmla="*/ 764382 w 1569244"/>
                  <a:gd name="connsiteY13" fmla="*/ 898683 h 1342986"/>
                  <a:gd name="connsiteX14" fmla="*/ 919163 w 1569244"/>
                  <a:gd name="connsiteY14" fmla="*/ 1182052 h 1342986"/>
                  <a:gd name="connsiteX15" fmla="*/ 940594 w 1569244"/>
                  <a:gd name="connsiteY15" fmla="*/ 932021 h 1342986"/>
                  <a:gd name="connsiteX16" fmla="*/ 1071563 w 1569244"/>
                  <a:gd name="connsiteY16" fmla="*/ 1213008 h 1342986"/>
                  <a:gd name="connsiteX17" fmla="*/ 1409701 w 1569244"/>
                  <a:gd name="connsiteY17" fmla="*/ 1332071 h 1342986"/>
                  <a:gd name="connsiteX18" fmla="*/ 1219200 w 1569244"/>
                  <a:gd name="connsiteY18" fmla="*/ 1074895 h 1342986"/>
                  <a:gd name="connsiteX19" fmla="*/ 1569244 w 1569244"/>
                  <a:gd name="connsiteY19" fmla="*/ 1246346 h 1342986"/>
                  <a:gd name="connsiteX20" fmla="*/ 1419226 w 1569244"/>
                  <a:gd name="connsiteY20" fmla="*/ 958215 h 1342986"/>
                  <a:gd name="connsiteX21" fmla="*/ 1183481 w 1569244"/>
                  <a:gd name="connsiteY21" fmla="*/ 829627 h 1342986"/>
                  <a:gd name="connsiteX22" fmla="*/ 1133475 w 1569244"/>
                  <a:gd name="connsiteY22" fmla="*/ 503395 h 1342986"/>
                  <a:gd name="connsiteX23" fmla="*/ 1433513 w 1569244"/>
                  <a:gd name="connsiteY23" fmla="*/ 741521 h 1342986"/>
                  <a:gd name="connsiteX24" fmla="*/ 1333501 w 1569244"/>
                  <a:gd name="connsiteY24" fmla="*/ 393858 h 1342986"/>
                  <a:gd name="connsiteX25" fmla="*/ 981076 w 1569244"/>
                  <a:gd name="connsiteY25" fmla="*/ 236696 h 1342986"/>
                  <a:gd name="connsiteX26" fmla="*/ 866776 w 1569244"/>
                  <a:gd name="connsiteY26" fmla="*/ 174783 h 1342986"/>
                  <a:gd name="connsiteX27" fmla="*/ 928688 w 1569244"/>
                  <a:gd name="connsiteY27" fmla="*/ 5714 h 1342986"/>
                  <a:gd name="connsiteX28" fmla="*/ 742951 w 1569244"/>
                  <a:gd name="connsiteY28" fmla="*/ 36671 h 1342986"/>
                  <a:gd name="connsiteX29" fmla="*/ 516732 w 1569244"/>
                  <a:gd name="connsiteY29" fmla="*/ 5714 h 1342986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42951 w 1569244"/>
                  <a:gd name="connsiteY28" fmla="*/ 45245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369 h 1351929"/>
                  <a:gd name="connsiteX1" fmla="*/ 314326 w 1569244"/>
                  <a:gd name="connsiteY1" fmla="*/ 188489 h 1351929"/>
                  <a:gd name="connsiteX2" fmla="*/ 345282 w 1569244"/>
                  <a:gd name="connsiteY2" fmla="*/ 526626 h 1351929"/>
                  <a:gd name="connsiteX3" fmla="*/ 0 w 1569244"/>
                  <a:gd name="connsiteY3" fmla="*/ 738557 h 1351929"/>
                  <a:gd name="connsiteX4" fmla="*/ 164307 w 1569244"/>
                  <a:gd name="connsiteY4" fmla="*/ 790945 h 1351929"/>
                  <a:gd name="connsiteX5" fmla="*/ 1 w 1569244"/>
                  <a:gd name="connsiteY5" fmla="*/ 998114 h 1351929"/>
                  <a:gd name="connsiteX6" fmla="*/ 200026 w 1569244"/>
                  <a:gd name="connsiteY6" fmla="*/ 921914 h 1351929"/>
                  <a:gd name="connsiteX7" fmla="*/ 133350 w 1569244"/>
                  <a:gd name="connsiteY7" fmla="*/ 1131463 h 1351929"/>
                  <a:gd name="connsiteX8" fmla="*/ 354807 w 1569244"/>
                  <a:gd name="connsiteY8" fmla="*/ 1350539 h 1351929"/>
                  <a:gd name="connsiteX9" fmla="*/ 400051 w 1569244"/>
                  <a:gd name="connsiteY9" fmla="*/ 1036214 h 1351929"/>
                  <a:gd name="connsiteX10" fmla="*/ 476251 w 1569244"/>
                  <a:gd name="connsiteY10" fmla="*/ 1262432 h 1351929"/>
                  <a:gd name="connsiteX11" fmla="*/ 597694 w 1569244"/>
                  <a:gd name="connsiteY11" fmla="*/ 950489 h 1351929"/>
                  <a:gd name="connsiteX12" fmla="*/ 700088 w 1569244"/>
                  <a:gd name="connsiteY12" fmla="*/ 1131464 h 1351929"/>
                  <a:gd name="connsiteX13" fmla="*/ 764382 w 1569244"/>
                  <a:gd name="connsiteY13" fmla="*/ 907626 h 1351929"/>
                  <a:gd name="connsiteX14" fmla="*/ 919163 w 1569244"/>
                  <a:gd name="connsiteY14" fmla="*/ 1190995 h 1351929"/>
                  <a:gd name="connsiteX15" fmla="*/ 940594 w 1569244"/>
                  <a:gd name="connsiteY15" fmla="*/ 940964 h 1351929"/>
                  <a:gd name="connsiteX16" fmla="*/ 1071563 w 1569244"/>
                  <a:gd name="connsiteY16" fmla="*/ 1221951 h 1351929"/>
                  <a:gd name="connsiteX17" fmla="*/ 1409701 w 1569244"/>
                  <a:gd name="connsiteY17" fmla="*/ 1341014 h 1351929"/>
                  <a:gd name="connsiteX18" fmla="*/ 1219200 w 1569244"/>
                  <a:gd name="connsiteY18" fmla="*/ 1083838 h 1351929"/>
                  <a:gd name="connsiteX19" fmla="*/ 1569244 w 1569244"/>
                  <a:gd name="connsiteY19" fmla="*/ 1255289 h 1351929"/>
                  <a:gd name="connsiteX20" fmla="*/ 1419226 w 1569244"/>
                  <a:gd name="connsiteY20" fmla="*/ 967158 h 1351929"/>
                  <a:gd name="connsiteX21" fmla="*/ 1183481 w 1569244"/>
                  <a:gd name="connsiteY21" fmla="*/ 838570 h 1351929"/>
                  <a:gd name="connsiteX22" fmla="*/ 1133475 w 1569244"/>
                  <a:gd name="connsiteY22" fmla="*/ 512338 h 1351929"/>
                  <a:gd name="connsiteX23" fmla="*/ 1433513 w 1569244"/>
                  <a:gd name="connsiteY23" fmla="*/ 750464 h 1351929"/>
                  <a:gd name="connsiteX24" fmla="*/ 1333501 w 1569244"/>
                  <a:gd name="connsiteY24" fmla="*/ 402801 h 1351929"/>
                  <a:gd name="connsiteX25" fmla="*/ 981076 w 1569244"/>
                  <a:gd name="connsiteY25" fmla="*/ 245639 h 1351929"/>
                  <a:gd name="connsiteX26" fmla="*/ 866776 w 1569244"/>
                  <a:gd name="connsiteY26" fmla="*/ 183726 h 1351929"/>
                  <a:gd name="connsiteX27" fmla="*/ 931069 w 1569244"/>
                  <a:gd name="connsiteY27" fmla="*/ 5132 h 1351929"/>
                  <a:gd name="connsiteX28" fmla="*/ 731044 w 1569244"/>
                  <a:gd name="connsiteY28" fmla="*/ 43233 h 1351929"/>
                  <a:gd name="connsiteX29" fmla="*/ 545307 w 1569244"/>
                  <a:gd name="connsiteY29" fmla="*/ 369 h 1351929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35720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35720 h 1351560"/>
                  <a:gd name="connsiteX29" fmla="*/ 545307 w 1569244"/>
                  <a:gd name="connsiteY29" fmla="*/ 0 h 13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69244" h="1351560">
                    <a:moveTo>
                      <a:pt x="545307" y="0"/>
                    </a:moveTo>
                    <a:cubicBezTo>
                      <a:pt x="473870" y="23812"/>
                      <a:pt x="385764" y="69453"/>
                      <a:pt x="342901" y="192882"/>
                    </a:cubicBezTo>
                    <a:cubicBezTo>
                      <a:pt x="300038" y="316311"/>
                      <a:pt x="402432" y="435373"/>
                      <a:pt x="345282" y="526257"/>
                    </a:cubicBezTo>
                    <a:cubicBezTo>
                      <a:pt x="288132" y="617141"/>
                      <a:pt x="92075" y="596504"/>
                      <a:pt x="0" y="738188"/>
                    </a:cubicBezTo>
                    <a:cubicBezTo>
                      <a:pt x="105570" y="744141"/>
                      <a:pt x="135732" y="747317"/>
                      <a:pt x="164307" y="790576"/>
                    </a:cubicBezTo>
                    <a:cubicBezTo>
                      <a:pt x="97632" y="812404"/>
                      <a:pt x="1191" y="887811"/>
                      <a:pt x="1" y="997745"/>
                    </a:cubicBezTo>
                    <a:cubicBezTo>
                      <a:pt x="77391" y="948135"/>
                      <a:pt x="123033" y="906463"/>
                      <a:pt x="200026" y="921545"/>
                    </a:cubicBezTo>
                    <a:cubicBezTo>
                      <a:pt x="174626" y="969964"/>
                      <a:pt x="138509" y="1019176"/>
                      <a:pt x="133350" y="1131094"/>
                    </a:cubicBezTo>
                    <a:cubicBezTo>
                      <a:pt x="128191" y="1243012"/>
                      <a:pt x="310357" y="1366045"/>
                      <a:pt x="354807" y="1350170"/>
                    </a:cubicBezTo>
                    <a:cubicBezTo>
                      <a:pt x="299245" y="1241426"/>
                      <a:pt x="301229" y="1091011"/>
                      <a:pt x="400051" y="1035845"/>
                    </a:cubicBezTo>
                    <a:cubicBezTo>
                      <a:pt x="386955" y="1121174"/>
                      <a:pt x="417117" y="1212056"/>
                      <a:pt x="476251" y="1262063"/>
                    </a:cubicBezTo>
                    <a:cubicBezTo>
                      <a:pt x="497285" y="1197770"/>
                      <a:pt x="522288" y="1017192"/>
                      <a:pt x="597694" y="950120"/>
                    </a:cubicBezTo>
                    <a:cubicBezTo>
                      <a:pt x="618331" y="1030686"/>
                      <a:pt x="653257" y="1076327"/>
                      <a:pt x="700088" y="1131095"/>
                    </a:cubicBezTo>
                    <a:cubicBezTo>
                      <a:pt x="713582" y="1012032"/>
                      <a:pt x="739776" y="990204"/>
                      <a:pt x="764382" y="907257"/>
                    </a:cubicBezTo>
                    <a:cubicBezTo>
                      <a:pt x="777083" y="995760"/>
                      <a:pt x="794543" y="1163640"/>
                      <a:pt x="919163" y="1190626"/>
                    </a:cubicBezTo>
                    <a:cubicBezTo>
                      <a:pt x="922338" y="1072357"/>
                      <a:pt x="894557" y="942976"/>
                      <a:pt x="940594" y="940595"/>
                    </a:cubicBezTo>
                    <a:cubicBezTo>
                      <a:pt x="953294" y="988220"/>
                      <a:pt x="1014811" y="1147764"/>
                      <a:pt x="1071563" y="1221582"/>
                    </a:cubicBezTo>
                    <a:cubicBezTo>
                      <a:pt x="1128315" y="1295400"/>
                      <a:pt x="1310880" y="1323580"/>
                      <a:pt x="1409701" y="1340645"/>
                    </a:cubicBezTo>
                    <a:cubicBezTo>
                      <a:pt x="1339454" y="1269604"/>
                      <a:pt x="1216422" y="1147762"/>
                      <a:pt x="1219200" y="1083469"/>
                    </a:cubicBezTo>
                    <a:cubicBezTo>
                      <a:pt x="1383902" y="1119188"/>
                      <a:pt x="1439863" y="1167210"/>
                      <a:pt x="1569244" y="1254920"/>
                    </a:cubicBezTo>
                    <a:cubicBezTo>
                      <a:pt x="1560513" y="1080693"/>
                      <a:pt x="1538289" y="1029098"/>
                      <a:pt x="1419226" y="966789"/>
                    </a:cubicBezTo>
                    <a:cubicBezTo>
                      <a:pt x="1300163" y="904480"/>
                      <a:pt x="1231106" y="914004"/>
                      <a:pt x="1183481" y="838201"/>
                    </a:cubicBezTo>
                    <a:cubicBezTo>
                      <a:pt x="1135856" y="762398"/>
                      <a:pt x="1129109" y="627856"/>
                      <a:pt x="1133475" y="511969"/>
                    </a:cubicBezTo>
                    <a:cubicBezTo>
                      <a:pt x="1166416" y="512763"/>
                      <a:pt x="1331119" y="608807"/>
                      <a:pt x="1433513" y="750095"/>
                    </a:cubicBezTo>
                    <a:cubicBezTo>
                      <a:pt x="1431132" y="560389"/>
                      <a:pt x="1407320" y="478235"/>
                      <a:pt x="1333501" y="402432"/>
                    </a:cubicBezTo>
                    <a:cubicBezTo>
                      <a:pt x="1259682" y="326629"/>
                      <a:pt x="1082675" y="310357"/>
                      <a:pt x="990601" y="295276"/>
                    </a:cubicBezTo>
                    <a:cubicBezTo>
                      <a:pt x="898527" y="280195"/>
                      <a:pt x="876698" y="231776"/>
                      <a:pt x="866776" y="183357"/>
                    </a:cubicBezTo>
                    <a:cubicBezTo>
                      <a:pt x="856854" y="134938"/>
                      <a:pt x="896937" y="68263"/>
                      <a:pt x="931069" y="4763"/>
                    </a:cubicBezTo>
                    <a:cubicBezTo>
                      <a:pt x="908051" y="-1587"/>
                      <a:pt x="826295" y="34133"/>
                      <a:pt x="731044" y="35720"/>
                    </a:cubicBezTo>
                    <a:cubicBezTo>
                      <a:pt x="635793" y="37307"/>
                      <a:pt x="614363" y="14288"/>
                      <a:pt x="545307" y="0"/>
                    </a:cubicBez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C7D369BF-164E-EC0D-B9E9-898D2003BDE0}"/>
                  </a:ext>
                </a:extLst>
              </p:cNvPr>
              <p:cNvSpPr/>
              <p:nvPr/>
            </p:nvSpPr>
            <p:spPr>
              <a:xfrm>
                <a:off x="7403283" y="2251671"/>
                <a:ext cx="766717" cy="918028"/>
              </a:xfrm>
              <a:custGeom>
                <a:avLst/>
                <a:gdLst>
                  <a:gd name="connsiteX0" fmla="*/ 287304 w 766717"/>
                  <a:gd name="connsiteY0" fmla="*/ 0 h 918028"/>
                  <a:gd name="connsiteX1" fmla="*/ 308793 w 766717"/>
                  <a:gd name="connsiteY1" fmla="*/ 5680 h 918028"/>
                  <a:gd name="connsiteX2" fmla="*/ 390276 w 766717"/>
                  <a:gd name="connsiteY2" fmla="*/ 26666 h 918028"/>
                  <a:gd name="connsiteX3" fmla="*/ 408949 w 766717"/>
                  <a:gd name="connsiteY3" fmla="*/ 27577 h 918028"/>
                  <a:gd name="connsiteX4" fmla="*/ 414051 w 766717"/>
                  <a:gd name="connsiteY4" fmla="*/ 29567 h 918028"/>
                  <a:gd name="connsiteX5" fmla="*/ 420769 w 766717"/>
                  <a:gd name="connsiteY5" fmla="*/ 28153 h 918028"/>
                  <a:gd name="connsiteX6" fmla="*/ 449770 w 766717"/>
                  <a:gd name="connsiteY6" fmla="*/ 29568 h 918028"/>
                  <a:gd name="connsiteX7" fmla="*/ 517971 w 766717"/>
                  <a:gd name="connsiteY7" fmla="*/ 23169 h 918028"/>
                  <a:gd name="connsiteX8" fmla="*/ 552374 w 766717"/>
                  <a:gd name="connsiteY8" fmla="*/ 16127 h 918028"/>
                  <a:gd name="connsiteX9" fmla="*/ 557405 w 766717"/>
                  <a:gd name="connsiteY9" fmla="*/ 36362 h 918028"/>
                  <a:gd name="connsiteX10" fmla="*/ 552163 w 766717"/>
                  <a:gd name="connsiteY10" fmla="*/ 291504 h 918028"/>
                  <a:gd name="connsiteX11" fmla="*/ 752188 w 766717"/>
                  <a:gd name="connsiteY11" fmla="*/ 501054 h 918028"/>
                  <a:gd name="connsiteX12" fmla="*/ 599788 w 766717"/>
                  <a:gd name="connsiteY12" fmla="*/ 458192 h 918028"/>
                  <a:gd name="connsiteX13" fmla="*/ 766476 w 766717"/>
                  <a:gd name="connsiteY13" fmla="*/ 762992 h 918028"/>
                  <a:gd name="connsiteX14" fmla="*/ 554544 w 766717"/>
                  <a:gd name="connsiteY14" fmla="*/ 670123 h 918028"/>
                  <a:gd name="connsiteX15" fmla="*/ 528351 w 766717"/>
                  <a:gd name="connsiteY15" fmla="*/ 786804 h 918028"/>
                  <a:gd name="connsiteX16" fmla="*/ 459294 w 766717"/>
                  <a:gd name="connsiteY16" fmla="*/ 691554 h 918028"/>
                  <a:gd name="connsiteX17" fmla="*/ 349757 w 766717"/>
                  <a:gd name="connsiteY17" fmla="*/ 822523 h 918028"/>
                  <a:gd name="connsiteX18" fmla="*/ 292607 w 766717"/>
                  <a:gd name="connsiteY18" fmla="*/ 686792 h 918028"/>
                  <a:gd name="connsiteX19" fmla="*/ 68769 w 766717"/>
                  <a:gd name="connsiteY19" fmla="*/ 917773 h 918028"/>
                  <a:gd name="connsiteX20" fmla="*/ 125919 w 766717"/>
                  <a:gd name="connsiteY20" fmla="*/ 732035 h 918028"/>
                  <a:gd name="connsiteX21" fmla="*/ 2094 w 766717"/>
                  <a:gd name="connsiteY21" fmla="*/ 729654 h 918028"/>
                  <a:gd name="connsiteX22" fmla="*/ 247363 w 766717"/>
                  <a:gd name="connsiteY22" fmla="*/ 377229 h 918028"/>
                  <a:gd name="connsiteX23" fmla="*/ 192594 w 766717"/>
                  <a:gd name="connsiteY23" fmla="*/ 179585 h 918028"/>
                  <a:gd name="connsiteX24" fmla="*/ 274859 w 766717"/>
                  <a:gd name="connsiteY24" fmla="*/ 14107 h 918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66717" h="918028">
                    <a:moveTo>
                      <a:pt x="287304" y="0"/>
                    </a:moveTo>
                    <a:lnTo>
                      <a:pt x="308793" y="5680"/>
                    </a:lnTo>
                    <a:cubicBezTo>
                      <a:pt x="335210" y="13965"/>
                      <a:pt x="357310" y="22349"/>
                      <a:pt x="390276" y="26666"/>
                    </a:cubicBezTo>
                    <a:lnTo>
                      <a:pt x="408949" y="27577"/>
                    </a:lnTo>
                    <a:lnTo>
                      <a:pt x="414051" y="29567"/>
                    </a:lnTo>
                    <a:lnTo>
                      <a:pt x="420769" y="28153"/>
                    </a:lnTo>
                    <a:lnTo>
                      <a:pt x="449770" y="29568"/>
                    </a:lnTo>
                    <a:cubicBezTo>
                      <a:pt x="473583" y="29171"/>
                      <a:pt x="496552" y="26641"/>
                      <a:pt x="517971" y="23169"/>
                    </a:cubicBezTo>
                    <a:lnTo>
                      <a:pt x="552374" y="16127"/>
                    </a:lnTo>
                    <a:lnTo>
                      <a:pt x="557405" y="36362"/>
                    </a:lnTo>
                    <a:cubicBezTo>
                      <a:pt x="562495" y="95733"/>
                      <a:pt x="522993" y="220662"/>
                      <a:pt x="552163" y="291504"/>
                    </a:cubicBezTo>
                    <a:cubicBezTo>
                      <a:pt x="585500" y="372466"/>
                      <a:pt x="744250" y="473273"/>
                      <a:pt x="752188" y="501054"/>
                    </a:cubicBezTo>
                    <a:cubicBezTo>
                      <a:pt x="760126" y="528835"/>
                      <a:pt x="597407" y="414536"/>
                      <a:pt x="599788" y="458192"/>
                    </a:cubicBezTo>
                    <a:cubicBezTo>
                      <a:pt x="602169" y="501848"/>
                      <a:pt x="774017" y="727670"/>
                      <a:pt x="766476" y="762992"/>
                    </a:cubicBezTo>
                    <a:cubicBezTo>
                      <a:pt x="758935" y="798314"/>
                      <a:pt x="594232" y="666154"/>
                      <a:pt x="554544" y="670123"/>
                    </a:cubicBezTo>
                    <a:cubicBezTo>
                      <a:pt x="514857" y="674092"/>
                      <a:pt x="544226" y="783232"/>
                      <a:pt x="528351" y="786804"/>
                    </a:cubicBezTo>
                    <a:cubicBezTo>
                      <a:pt x="512476" y="790376"/>
                      <a:pt x="489060" y="685601"/>
                      <a:pt x="459294" y="691554"/>
                    </a:cubicBezTo>
                    <a:cubicBezTo>
                      <a:pt x="429528" y="697507"/>
                      <a:pt x="377538" y="823317"/>
                      <a:pt x="349757" y="822523"/>
                    </a:cubicBezTo>
                    <a:cubicBezTo>
                      <a:pt x="321976" y="821729"/>
                      <a:pt x="339438" y="670917"/>
                      <a:pt x="292607" y="686792"/>
                    </a:cubicBezTo>
                    <a:cubicBezTo>
                      <a:pt x="245776" y="702667"/>
                      <a:pt x="96550" y="910232"/>
                      <a:pt x="68769" y="917773"/>
                    </a:cubicBezTo>
                    <a:cubicBezTo>
                      <a:pt x="40988" y="925314"/>
                      <a:pt x="137031" y="763388"/>
                      <a:pt x="125919" y="732035"/>
                    </a:cubicBezTo>
                    <a:cubicBezTo>
                      <a:pt x="114807" y="700682"/>
                      <a:pt x="-18147" y="788788"/>
                      <a:pt x="2094" y="729654"/>
                    </a:cubicBezTo>
                    <a:cubicBezTo>
                      <a:pt x="22335" y="670520"/>
                      <a:pt x="215613" y="468907"/>
                      <a:pt x="247363" y="377229"/>
                    </a:cubicBezTo>
                    <a:cubicBezTo>
                      <a:pt x="279113" y="285551"/>
                      <a:pt x="182672" y="245466"/>
                      <a:pt x="192594" y="179585"/>
                    </a:cubicBezTo>
                    <a:cubicBezTo>
                      <a:pt x="200036" y="130174"/>
                      <a:pt x="239847" y="57770"/>
                      <a:pt x="274859" y="14107"/>
                    </a:cubicBezTo>
                    <a:close/>
                  </a:path>
                </a:pathLst>
              </a:custGeom>
              <a:solidFill>
                <a:srgbClr val="FFC000">
                  <a:alpha val="8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641FE2AB-907E-AA7E-745B-A148397D965D}"/>
              </a:ext>
            </a:extLst>
          </p:cNvPr>
          <p:cNvGrpSpPr/>
          <p:nvPr/>
        </p:nvGrpSpPr>
        <p:grpSpPr>
          <a:xfrm>
            <a:off x="6906100" y="3780443"/>
            <a:ext cx="1980932" cy="2615333"/>
            <a:chOff x="1163570" y="2740097"/>
            <a:chExt cx="1980932" cy="2615333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A5428D72-50A7-D8B5-DB4B-371572ACECC5}"/>
                </a:ext>
              </a:extLst>
            </p:cNvPr>
            <p:cNvGrpSpPr/>
            <p:nvPr/>
          </p:nvGrpSpPr>
          <p:grpSpPr>
            <a:xfrm rot="2047724" flipH="1">
              <a:off x="2384401" y="4262153"/>
              <a:ext cx="760101" cy="307990"/>
              <a:chOff x="3896632" y="4107512"/>
              <a:chExt cx="760101" cy="307990"/>
            </a:xfrm>
          </p:grpSpPr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944A8017-FED1-FF07-A562-626F192020EC}"/>
                  </a:ext>
                </a:extLst>
              </p:cNvPr>
              <p:cNvSpPr/>
              <p:nvPr/>
            </p:nvSpPr>
            <p:spPr>
              <a:xfrm rot="15300000">
                <a:off x="4205453" y="3904113"/>
                <a:ext cx="247881" cy="654679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D3E299C8-E463-3E61-6CC9-5A53CC7A7B89}"/>
                  </a:ext>
                </a:extLst>
              </p:cNvPr>
              <p:cNvGrpSpPr/>
              <p:nvPr/>
            </p:nvGrpSpPr>
            <p:grpSpPr>
              <a:xfrm rot="1800000">
                <a:off x="3896632" y="4191283"/>
                <a:ext cx="198356" cy="224219"/>
                <a:chOff x="6300867" y="4093722"/>
                <a:chExt cx="622350" cy="703495"/>
              </a:xfrm>
            </p:grpSpPr>
            <p:sp>
              <p:nvSpPr>
                <p:cNvPr id="647" name="楕円 1">
                  <a:extLst>
                    <a:ext uri="{FF2B5EF4-FFF2-40B4-BE49-F238E27FC236}">
                      <a16:creationId xmlns:a16="http://schemas.microsoft.com/office/drawing/2014/main" id="{52BBACED-4A14-1FD6-C0BB-464487DBD49D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EBFD76B9-4297-EF20-3877-D14952FFFFE9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2B7A5576-D8FB-E924-DF1F-3FFCF174C207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1182824B-3584-B07B-B904-417065EDDE7E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0" name="波線 345">
              <a:extLst>
                <a:ext uri="{FF2B5EF4-FFF2-40B4-BE49-F238E27FC236}">
                  <a16:creationId xmlns:a16="http://schemas.microsoft.com/office/drawing/2014/main" id="{CC4A8D58-A882-2ED0-004F-3D55D82F40E9}"/>
                </a:ext>
              </a:extLst>
            </p:cNvPr>
            <p:cNvSpPr/>
            <p:nvPr/>
          </p:nvSpPr>
          <p:spPr>
            <a:xfrm rot="17100000">
              <a:off x="1519520" y="3342802"/>
              <a:ext cx="1700262" cy="763426"/>
            </a:xfrm>
            <a:custGeom>
              <a:avLst/>
              <a:gdLst>
                <a:gd name="connsiteX0" fmla="*/ 0 w 3352800"/>
                <a:gd name="connsiteY0" fmla="*/ 132280 h 1515412"/>
                <a:gd name="connsiteX1" fmla="*/ 3352800 w 3352800"/>
                <a:gd name="connsiteY1" fmla="*/ 132280 h 1515412"/>
                <a:gd name="connsiteX2" fmla="*/ 3352800 w 3352800"/>
                <a:gd name="connsiteY2" fmla="*/ 1383132 h 1515412"/>
                <a:gd name="connsiteX3" fmla="*/ 0 w 3352800"/>
                <a:gd name="connsiteY3" fmla="*/ 1383132 h 1515412"/>
                <a:gd name="connsiteX4" fmla="*/ 0 w 3352800"/>
                <a:gd name="connsiteY4" fmla="*/ 132280 h 1515412"/>
                <a:gd name="connsiteX0" fmla="*/ 0 w 3352800"/>
                <a:gd name="connsiteY0" fmla="*/ 127287 h 1505425"/>
                <a:gd name="connsiteX1" fmla="*/ 3352800 w 3352800"/>
                <a:gd name="connsiteY1" fmla="*/ 127287 h 1505425"/>
                <a:gd name="connsiteX2" fmla="*/ 3053422 w 3352800"/>
                <a:gd name="connsiteY2" fmla="*/ 808943 h 1505425"/>
                <a:gd name="connsiteX3" fmla="*/ 3352800 w 3352800"/>
                <a:gd name="connsiteY3" fmla="*/ 1378139 h 1505425"/>
                <a:gd name="connsiteX4" fmla="*/ 0 w 3352800"/>
                <a:gd name="connsiteY4" fmla="*/ 1378139 h 1505425"/>
                <a:gd name="connsiteX5" fmla="*/ 0 w 3352800"/>
                <a:gd name="connsiteY5" fmla="*/ 127287 h 1505425"/>
                <a:gd name="connsiteX0" fmla="*/ 3053422 w 3352800"/>
                <a:gd name="connsiteY0" fmla="*/ 808943 h 1505425"/>
                <a:gd name="connsiteX1" fmla="*/ 3352800 w 3352800"/>
                <a:gd name="connsiteY1" fmla="*/ 1378139 h 1505425"/>
                <a:gd name="connsiteX2" fmla="*/ 0 w 3352800"/>
                <a:gd name="connsiteY2" fmla="*/ 1378139 h 1505425"/>
                <a:gd name="connsiteX3" fmla="*/ 0 w 3352800"/>
                <a:gd name="connsiteY3" fmla="*/ 127287 h 1505425"/>
                <a:gd name="connsiteX4" fmla="*/ 3352800 w 3352800"/>
                <a:gd name="connsiteY4" fmla="*/ 127287 h 1505425"/>
                <a:gd name="connsiteX5" fmla="*/ 3144862 w 3352800"/>
                <a:gd name="connsiteY5" fmla="*/ 900383 h 1505425"/>
                <a:gd name="connsiteX0" fmla="*/ 3053422 w 3352800"/>
                <a:gd name="connsiteY0" fmla="*/ 808943 h 1505425"/>
                <a:gd name="connsiteX1" fmla="*/ 3352800 w 3352800"/>
                <a:gd name="connsiteY1" fmla="*/ 1378139 h 1505425"/>
                <a:gd name="connsiteX2" fmla="*/ 0 w 3352800"/>
                <a:gd name="connsiteY2" fmla="*/ 1378139 h 1505425"/>
                <a:gd name="connsiteX3" fmla="*/ 0 w 3352800"/>
                <a:gd name="connsiteY3" fmla="*/ 127287 h 1505425"/>
                <a:gd name="connsiteX4" fmla="*/ 3352800 w 3352800"/>
                <a:gd name="connsiteY4" fmla="*/ 127287 h 1505425"/>
                <a:gd name="connsiteX0" fmla="*/ 3352800 w 3352800"/>
                <a:gd name="connsiteY0" fmla="*/ 1378139 h 1505425"/>
                <a:gd name="connsiteX1" fmla="*/ 0 w 3352800"/>
                <a:gd name="connsiteY1" fmla="*/ 1378139 h 1505425"/>
                <a:gd name="connsiteX2" fmla="*/ 0 w 3352800"/>
                <a:gd name="connsiteY2" fmla="*/ 127287 h 1505425"/>
                <a:gd name="connsiteX3" fmla="*/ 3352800 w 3352800"/>
                <a:gd name="connsiteY3" fmla="*/ 127287 h 15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2800" h="1505425">
                  <a:moveTo>
                    <a:pt x="3352800" y="1378139"/>
                  </a:moveTo>
                  <a:cubicBezTo>
                    <a:pt x="2235200" y="1819073"/>
                    <a:pt x="1117600" y="937204"/>
                    <a:pt x="0" y="1378139"/>
                  </a:cubicBezTo>
                  <a:lnTo>
                    <a:pt x="0" y="127287"/>
                  </a:lnTo>
                  <a:cubicBezTo>
                    <a:pt x="1117600" y="-313647"/>
                    <a:pt x="2235200" y="568222"/>
                    <a:pt x="3352800" y="127287"/>
                  </a:cubicBezTo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338EF162-680F-896D-4AF7-8F03A38F34A3}"/>
                </a:ext>
              </a:extLst>
            </p:cNvPr>
            <p:cNvSpPr/>
            <p:nvPr/>
          </p:nvSpPr>
          <p:spPr>
            <a:xfrm rot="16805394">
              <a:off x="1542630" y="3315116"/>
              <a:ext cx="1389060" cy="239021"/>
            </a:xfrm>
            <a:custGeom>
              <a:avLst/>
              <a:gdLst>
                <a:gd name="connsiteX0" fmla="*/ 192363 w 1674173"/>
                <a:gd name="connsiteY0" fmla="*/ 0 h 326906"/>
                <a:gd name="connsiteX1" fmla="*/ 130730 w 1674173"/>
                <a:gd name="connsiteY1" fmla="*/ 161953 h 326906"/>
                <a:gd name="connsiteX2" fmla="*/ 130498 w 1674173"/>
                <a:gd name="connsiteY2" fmla="*/ 165997 h 326906"/>
                <a:gd name="connsiteX3" fmla="*/ 132995 w 1674173"/>
                <a:gd name="connsiteY3" fmla="*/ 160263 h 326906"/>
                <a:gd name="connsiteX4" fmla="*/ 350197 w 1674173"/>
                <a:gd name="connsiteY4" fmla="*/ 16300 h 326906"/>
                <a:gd name="connsiteX5" fmla="*/ 294951 w 1674173"/>
                <a:gd name="connsiteY5" fmla="*/ 81773 h 326906"/>
                <a:gd name="connsiteX6" fmla="*/ 267226 w 1674173"/>
                <a:gd name="connsiteY6" fmla="*/ 134668 h 326906"/>
                <a:gd name="connsiteX7" fmla="*/ 299571 w 1674173"/>
                <a:gd name="connsiteY7" fmla="*/ 112752 h 326906"/>
                <a:gd name="connsiteX8" fmla="*/ 349526 w 1674173"/>
                <a:gd name="connsiteY8" fmla="*/ 94441 h 326906"/>
                <a:gd name="connsiteX9" fmla="*/ 287893 w 1674173"/>
                <a:gd name="connsiteY9" fmla="*/ 256394 h 326906"/>
                <a:gd name="connsiteX10" fmla="*/ 287661 w 1674173"/>
                <a:gd name="connsiteY10" fmla="*/ 260438 h 326906"/>
                <a:gd name="connsiteX11" fmla="*/ 290158 w 1674173"/>
                <a:gd name="connsiteY11" fmla="*/ 254704 h 326906"/>
                <a:gd name="connsiteX12" fmla="*/ 331240 w 1674173"/>
                <a:gd name="connsiteY12" fmla="*/ 195567 h 326906"/>
                <a:gd name="connsiteX13" fmla="*/ 343105 w 1674173"/>
                <a:gd name="connsiteY13" fmla="*/ 185056 h 326906"/>
                <a:gd name="connsiteX14" fmla="*/ 361942 w 1674173"/>
                <a:gd name="connsiteY14" fmla="*/ 134761 h 326906"/>
                <a:gd name="connsiteX15" fmla="*/ 520976 w 1674173"/>
                <a:gd name="connsiteY15" fmla="*/ 0 h 326906"/>
                <a:gd name="connsiteX16" fmla="*/ 481831 w 1674173"/>
                <a:gd name="connsiteY16" fmla="*/ 76201 h 326906"/>
                <a:gd name="connsiteX17" fmla="*/ 471287 w 1674173"/>
                <a:gd name="connsiteY17" fmla="*/ 116406 h 326906"/>
                <a:gd name="connsiteX18" fmla="*/ 494621 w 1674173"/>
                <a:gd name="connsiteY18" fmla="*/ 112742 h 326906"/>
                <a:gd name="connsiteX19" fmla="*/ 502690 w 1674173"/>
                <a:gd name="connsiteY19" fmla="*/ 101126 h 326906"/>
                <a:gd name="connsiteX20" fmla="*/ 678810 w 1674173"/>
                <a:gd name="connsiteY20" fmla="*/ 16300 h 326906"/>
                <a:gd name="connsiteX21" fmla="*/ 623564 w 1674173"/>
                <a:gd name="connsiteY21" fmla="*/ 81773 h 326906"/>
                <a:gd name="connsiteX22" fmla="*/ 593217 w 1674173"/>
                <a:gd name="connsiteY22" fmla="*/ 139672 h 326906"/>
                <a:gd name="connsiteX23" fmla="*/ 632946 w 1674173"/>
                <a:gd name="connsiteY23" fmla="*/ 112752 h 326906"/>
                <a:gd name="connsiteX24" fmla="*/ 682901 w 1674173"/>
                <a:gd name="connsiteY24" fmla="*/ 94441 h 326906"/>
                <a:gd name="connsiteX25" fmla="*/ 621268 w 1674173"/>
                <a:gd name="connsiteY25" fmla="*/ 256394 h 326906"/>
                <a:gd name="connsiteX26" fmla="*/ 621036 w 1674173"/>
                <a:gd name="connsiteY26" fmla="*/ 260438 h 326906"/>
                <a:gd name="connsiteX27" fmla="*/ 623533 w 1674173"/>
                <a:gd name="connsiteY27" fmla="*/ 254704 h 326906"/>
                <a:gd name="connsiteX28" fmla="*/ 664615 w 1674173"/>
                <a:gd name="connsiteY28" fmla="*/ 195567 h 326906"/>
                <a:gd name="connsiteX29" fmla="*/ 683028 w 1674173"/>
                <a:gd name="connsiteY29" fmla="*/ 179255 h 326906"/>
                <a:gd name="connsiteX30" fmla="*/ 695317 w 1674173"/>
                <a:gd name="connsiteY30" fmla="*/ 134761 h 326906"/>
                <a:gd name="connsiteX31" fmla="*/ 854351 w 1674173"/>
                <a:gd name="connsiteY31" fmla="*/ 0 h 326906"/>
                <a:gd name="connsiteX32" fmla="*/ 815206 w 1674173"/>
                <a:gd name="connsiteY32" fmla="*/ 76201 h 326906"/>
                <a:gd name="connsiteX33" fmla="*/ 804662 w 1674173"/>
                <a:gd name="connsiteY33" fmla="*/ 116406 h 326906"/>
                <a:gd name="connsiteX34" fmla="*/ 827996 w 1674173"/>
                <a:gd name="connsiteY34" fmla="*/ 112742 h 326906"/>
                <a:gd name="connsiteX35" fmla="*/ 836065 w 1674173"/>
                <a:gd name="connsiteY35" fmla="*/ 101126 h 326906"/>
                <a:gd name="connsiteX36" fmla="*/ 1012185 w 1674173"/>
                <a:gd name="connsiteY36" fmla="*/ 16300 h 326906"/>
                <a:gd name="connsiteX37" fmla="*/ 956939 w 1674173"/>
                <a:gd name="connsiteY37" fmla="*/ 81773 h 326906"/>
                <a:gd name="connsiteX38" fmla="*/ 926592 w 1674173"/>
                <a:gd name="connsiteY38" fmla="*/ 139672 h 326906"/>
                <a:gd name="connsiteX39" fmla="*/ 966321 w 1674173"/>
                <a:gd name="connsiteY39" fmla="*/ 112752 h 326906"/>
                <a:gd name="connsiteX40" fmla="*/ 1016276 w 1674173"/>
                <a:gd name="connsiteY40" fmla="*/ 94441 h 326906"/>
                <a:gd name="connsiteX41" fmla="*/ 954643 w 1674173"/>
                <a:gd name="connsiteY41" fmla="*/ 256394 h 326906"/>
                <a:gd name="connsiteX42" fmla="*/ 954411 w 1674173"/>
                <a:gd name="connsiteY42" fmla="*/ 260438 h 326906"/>
                <a:gd name="connsiteX43" fmla="*/ 956908 w 1674173"/>
                <a:gd name="connsiteY43" fmla="*/ 254704 h 326906"/>
                <a:gd name="connsiteX44" fmla="*/ 997990 w 1674173"/>
                <a:gd name="connsiteY44" fmla="*/ 195567 h 326906"/>
                <a:gd name="connsiteX45" fmla="*/ 1010098 w 1674173"/>
                <a:gd name="connsiteY45" fmla="*/ 184840 h 326906"/>
                <a:gd name="connsiteX46" fmla="*/ 1023930 w 1674173"/>
                <a:gd name="connsiteY46" fmla="*/ 134761 h 326906"/>
                <a:gd name="connsiteX47" fmla="*/ 1182964 w 1674173"/>
                <a:gd name="connsiteY47" fmla="*/ 0 h 326906"/>
                <a:gd name="connsiteX48" fmla="*/ 1143819 w 1674173"/>
                <a:gd name="connsiteY48" fmla="*/ 76201 h 326906"/>
                <a:gd name="connsiteX49" fmla="*/ 1133071 w 1674173"/>
                <a:gd name="connsiteY49" fmla="*/ 117186 h 326906"/>
                <a:gd name="connsiteX50" fmla="*/ 1156026 w 1674173"/>
                <a:gd name="connsiteY50" fmla="*/ 113581 h 326906"/>
                <a:gd name="connsiteX51" fmla="*/ 1164678 w 1674173"/>
                <a:gd name="connsiteY51" fmla="*/ 101126 h 326906"/>
                <a:gd name="connsiteX52" fmla="*/ 1340798 w 1674173"/>
                <a:gd name="connsiteY52" fmla="*/ 16300 h 326906"/>
                <a:gd name="connsiteX53" fmla="*/ 1285552 w 1674173"/>
                <a:gd name="connsiteY53" fmla="*/ 81773 h 326906"/>
                <a:gd name="connsiteX54" fmla="*/ 1255205 w 1674173"/>
                <a:gd name="connsiteY54" fmla="*/ 139672 h 326906"/>
                <a:gd name="connsiteX55" fmla="*/ 1294934 w 1674173"/>
                <a:gd name="connsiteY55" fmla="*/ 112752 h 326906"/>
                <a:gd name="connsiteX56" fmla="*/ 1344889 w 1674173"/>
                <a:gd name="connsiteY56" fmla="*/ 94441 h 326906"/>
                <a:gd name="connsiteX57" fmla="*/ 1283256 w 1674173"/>
                <a:gd name="connsiteY57" fmla="*/ 256394 h 326906"/>
                <a:gd name="connsiteX58" fmla="*/ 1283024 w 1674173"/>
                <a:gd name="connsiteY58" fmla="*/ 260438 h 326906"/>
                <a:gd name="connsiteX59" fmla="*/ 1285521 w 1674173"/>
                <a:gd name="connsiteY59" fmla="*/ 254704 h 326906"/>
                <a:gd name="connsiteX60" fmla="*/ 1326603 w 1674173"/>
                <a:gd name="connsiteY60" fmla="*/ 195567 h 326906"/>
                <a:gd name="connsiteX61" fmla="*/ 1345016 w 1674173"/>
                <a:gd name="connsiteY61" fmla="*/ 179255 h 326906"/>
                <a:gd name="connsiteX62" fmla="*/ 1357305 w 1674173"/>
                <a:gd name="connsiteY62" fmla="*/ 134761 h 326906"/>
                <a:gd name="connsiteX63" fmla="*/ 1516339 w 1674173"/>
                <a:gd name="connsiteY63" fmla="*/ 0 h 326906"/>
                <a:gd name="connsiteX64" fmla="*/ 1477194 w 1674173"/>
                <a:gd name="connsiteY64" fmla="*/ 76201 h 326906"/>
                <a:gd name="connsiteX65" fmla="*/ 1466650 w 1674173"/>
                <a:gd name="connsiteY65" fmla="*/ 116406 h 326906"/>
                <a:gd name="connsiteX66" fmla="*/ 1489984 w 1674173"/>
                <a:gd name="connsiteY66" fmla="*/ 112742 h 326906"/>
                <a:gd name="connsiteX67" fmla="*/ 1498053 w 1674173"/>
                <a:gd name="connsiteY67" fmla="*/ 101126 h 326906"/>
                <a:gd name="connsiteX68" fmla="*/ 1674173 w 1674173"/>
                <a:gd name="connsiteY68" fmla="*/ 16300 h 326906"/>
                <a:gd name="connsiteX69" fmla="*/ 1552075 w 1674173"/>
                <a:gd name="connsiteY69" fmla="*/ 248448 h 326906"/>
                <a:gd name="connsiteX70" fmla="*/ 1545293 w 1674173"/>
                <a:gd name="connsiteY70" fmla="*/ 320610 h 326906"/>
                <a:gd name="connsiteX71" fmla="*/ 1426306 w 1674173"/>
                <a:gd name="connsiteY71" fmla="*/ 306745 h 326906"/>
                <a:gd name="connsiteX72" fmla="*/ 797875 w 1674173"/>
                <a:gd name="connsiteY72" fmla="*/ 276056 h 326906"/>
                <a:gd name="connsiteX73" fmla="*/ 28315 w 1674173"/>
                <a:gd name="connsiteY73" fmla="*/ 323190 h 326906"/>
                <a:gd name="connsiteX74" fmla="*/ 3032 w 1674173"/>
                <a:gd name="connsiteY74" fmla="*/ 326906 h 326906"/>
                <a:gd name="connsiteX75" fmla="*/ 795 w 1674173"/>
                <a:gd name="connsiteY75" fmla="*/ 311656 h 326906"/>
                <a:gd name="connsiteX76" fmla="*/ 192363 w 1674173"/>
                <a:gd name="connsiteY76" fmla="*/ 0 h 3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674173" h="326906">
                  <a:moveTo>
                    <a:pt x="192363" y="0"/>
                  </a:moveTo>
                  <a:cubicBezTo>
                    <a:pt x="160839" y="46810"/>
                    <a:pt x="140043" y="102408"/>
                    <a:pt x="130730" y="161953"/>
                  </a:cubicBezTo>
                  <a:lnTo>
                    <a:pt x="130498" y="165997"/>
                  </a:lnTo>
                  <a:lnTo>
                    <a:pt x="132995" y="160263"/>
                  </a:lnTo>
                  <a:cubicBezTo>
                    <a:pt x="180067" y="73406"/>
                    <a:pt x="259782" y="16300"/>
                    <a:pt x="350197" y="16300"/>
                  </a:cubicBezTo>
                  <a:cubicBezTo>
                    <a:pt x="329585" y="35571"/>
                    <a:pt x="311094" y="57585"/>
                    <a:pt x="294951" y="81773"/>
                  </a:cubicBezTo>
                  <a:lnTo>
                    <a:pt x="267226" y="134668"/>
                  </a:lnTo>
                  <a:lnTo>
                    <a:pt x="299571" y="112752"/>
                  </a:lnTo>
                  <a:cubicBezTo>
                    <a:pt x="315212" y="104687"/>
                    <a:pt x="331904" y="98499"/>
                    <a:pt x="349526" y="94441"/>
                  </a:cubicBezTo>
                  <a:cubicBezTo>
                    <a:pt x="318002" y="141251"/>
                    <a:pt x="297206" y="196849"/>
                    <a:pt x="287893" y="256394"/>
                  </a:cubicBezTo>
                  <a:lnTo>
                    <a:pt x="287661" y="260438"/>
                  </a:lnTo>
                  <a:lnTo>
                    <a:pt x="290158" y="254704"/>
                  </a:lnTo>
                  <a:cubicBezTo>
                    <a:pt x="301926" y="232990"/>
                    <a:pt x="315734" y="213135"/>
                    <a:pt x="331240" y="195567"/>
                  </a:cubicBezTo>
                  <a:lnTo>
                    <a:pt x="343105" y="185056"/>
                  </a:lnTo>
                  <a:lnTo>
                    <a:pt x="361942" y="134761"/>
                  </a:lnTo>
                  <a:cubicBezTo>
                    <a:pt x="394875" y="66541"/>
                    <a:pt x="450488" y="16231"/>
                    <a:pt x="520976" y="0"/>
                  </a:cubicBezTo>
                  <a:cubicBezTo>
                    <a:pt x="505214" y="23405"/>
                    <a:pt x="492134" y="49007"/>
                    <a:pt x="481831" y="76201"/>
                  </a:cubicBezTo>
                  <a:lnTo>
                    <a:pt x="471287" y="116406"/>
                  </a:lnTo>
                  <a:lnTo>
                    <a:pt x="494621" y="112742"/>
                  </a:lnTo>
                  <a:lnTo>
                    <a:pt x="502690" y="101126"/>
                  </a:lnTo>
                  <a:cubicBezTo>
                    <a:pt x="549207" y="48422"/>
                    <a:pt x="610999" y="16300"/>
                    <a:pt x="678810" y="16300"/>
                  </a:cubicBezTo>
                  <a:cubicBezTo>
                    <a:pt x="658199" y="35571"/>
                    <a:pt x="639707" y="57585"/>
                    <a:pt x="623564" y="81773"/>
                  </a:cubicBezTo>
                  <a:lnTo>
                    <a:pt x="593217" y="139672"/>
                  </a:lnTo>
                  <a:lnTo>
                    <a:pt x="632946" y="112752"/>
                  </a:lnTo>
                  <a:cubicBezTo>
                    <a:pt x="648587" y="104687"/>
                    <a:pt x="665279" y="98499"/>
                    <a:pt x="682901" y="94441"/>
                  </a:cubicBezTo>
                  <a:cubicBezTo>
                    <a:pt x="651377" y="141251"/>
                    <a:pt x="630581" y="196849"/>
                    <a:pt x="621268" y="256394"/>
                  </a:cubicBezTo>
                  <a:lnTo>
                    <a:pt x="621036" y="260438"/>
                  </a:lnTo>
                  <a:lnTo>
                    <a:pt x="623533" y="254704"/>
                  </a:lnTo>
                  <a:cubicBezTo>
                    <a:pt x="635301" y="232990"/>
                    <a:pt x="649109" y="213135"/>
                    <a:pt x="664615" y="195567"/>
                  </a:cubicBezTo>
                  <a:lnTo>
                    <a:pt x="683028" y="179255"/>
                  </a:lnTo>
                  <a:lnTo>
                    <a:pt x="695317" y="134761"/>
                  </a:lnTo>
                  <a:cubicBezTo>
                    <a:pt x="728250" y="66541"/>
                    <a:pt x="783863" y="16231"/>
                    <a:pt x="854351" y="0"/>
                  </a:cubicBezTo>
                  <a:cubicBezTo>
                    <a:pt x="838589" y="23405"/>
                    <a:pt x="825509" y="49007"/>
                    <a:pt x="815206" y="76201"/>
                  </a:cubicBezTo>
                  <a:lnTo>
                    <a:pt x="804662" y="116406"/>
                  </a:lnTo>
                  <a:lnTo>
                    <a:pt x="827996" y="112742"/>
                  </a:lnTo>
                  <a:lnTo>
                    <a:pt x="836065" y="101126"/>
                  </a:lnTo>
                  <a:cubicBezTo>
                    <a:pt x="882582" y="48422"/>
                    <a:pt x="944374" y="16300"/>
                    <a:pt x="1012185" y="16300"/>
                  </a:cubicBezTo>
                  <a:cubicBezTo>
                    <a:pt x="991574" y="35571"/>
                    <a:pt x="973082" y="57585"/>
                    <a:pt x="956939" y="81773"/>
                  </a:cubicBezTo>
                  <a:lnTo>
                    <a:pt x="926592" y="139672"/>
                  </a:lnTo>
                  <a:lnTo>
                    <a:pt x="966321" y="112752"/>
                  </a:lnTo>
                  <a:cubicBezTo>
                    <a:pt x="981962" y="104687"/>
                    <a:pt x="998654" y="98499"/>
                    <a:pt x="1016276" y="94441"/>
                  </a:cubicBezTo>
                  <a:cubicBezTo>
                    <a:pt x="984752" y="141251"/>
                    <a:pt x="963956" y="196849"/>
                    <a:pt x="954643" y="256394"/>
                  </a:cubicBezTo>
                  <a:lnTo>
                    <a:pt x="954411" y="260438"/>
                  </a:lnTo>
                  <a:lnTo>
                    <a:pt x="956908" y="254704"/>
                  </a:lnTo>
                  <a:cubicBezTo>
                    <a:pt x="968676" y="232990"/>
                    <a:pt x="982484" y="213135"/>
                    <a:pt x="997990" y="195567"/>
                  </a:cubicBezTo>
                  <a:lnTo>
                    <a:pt x="1010098" y="184840"/>
                  </a:lnTo>
                  <a:lnTo>
                    <a:pt x="1023930" y="134761"/>
                  </a:lnTo>
                  <a:cubicBezTo>
                    <a:pt x="1056863" y="66541"/>
                    <a:pt x="1112476" y="16231"/>
                    <a:pt x="1182964" y="0"/>
                  </a:cubicBezTo>
                  <a:cubicBezTo>
                    <a:pt x="1167202" y="23405"/>
                    <a:pt x="1154122" y="49007"/>
                    <a:pt x="1143819" y="76201"/>
                  </a:cubicBezTo>
                  <a:lnTo>
                    <a:pt x="1133071" y="117186"/>
                  </a:lnTo>
                  <a:lnTo>
                    <a:pt x="1156026" y="113581"/>
                  </a:lnTo>
                  <a:lnTo>
                    <a:pt x="1164678" y="101126"/>
                  </a:lnTo>
                  <a:cubicBezTo>
                    <a:pt x="1211194" y="48422"/>
                    <a:pt x="1272987" y="16300"/>
                    <a:pt x="1340798" y="16300"/>
                  </a:cubicBezTo>
                  <a:cubicBezTo>
                    <a:pt x="1320186" y="35571"/>
                    <a:pt x="1301695" y="57585"/>
                    <a:pt x="1285552" y="81773"/>
                  </a:cubicBezTo>
                  <a:lnTo>
                    <a:pt x="1255205" y="139672"/>
                  </a:lnTo>
                  <a:lnTo>
                    <a:pt x="1294934" y="112752"/>
                  </a:lnTo>
                  <a:cubicBezTo>
                    <a:pt x="1310575" y="104687"/>
                    <a:pt x="1327267" y="98499"/>
                    <a:pt x="1344889" y="94441"/>
                  </a:cubicBezTo>
                  <a:cubicBezTo>
                    <a:pt x="1313365" y="141251"/>
                    <a:pt x="1292569" y="196849"/>
                    <a:pt x="1283256" y="256394"/>
                  </a:cubicBezTo>
                  <a:lnTo>
                    <a:pt x="1283024" y="260438"/>
                  </a:lnTo>
                  <a:lnTo>
                    <a:pt x="1285521" y="254704"/>
                  </a:lnTo>
                  <a:cubicBezTo>
                    <a:pt x="1297289" y="232990"/>
                    <a:pt x="1311097" y="213135"/>
                    <a:pt x="1326603" y="195567"/>
                  </a:cubicBezTo>
                  <a:lnTo>
                    <a:pt x="1345016" y="179255"/>
                  </a:lnTo>
                  <a:lnTo>
                    <a:pt x="1357305" y="134761"/>
                  </a:lnTo>
                  <a:cubicBezTo>
                    <a:pt x="1390238" y="66541"/>
                    <a:pt x="1445851" y="16231"/>
                    <a:pt x="1516339" y="0"/>
                  </a:cubicBezTo>
                  <a:cubicBezTo>
                    <a:pt x="1500577" y="23405"/>
                    <a:pt x="1487497" y="49007"/>
                    <a:pt x="1477194" y="76201"/>
                  </a:cubicBezTo>
                  <a:lnTo>
                    <a:pt x="1466650" y="116406"/>
                  </a:lnTo>
                  <a:lnTo>
                    <a:pt x="1489984" y="112742"/>
                  </a:lnTo>
                  <a:lnTo>
                    <a:pt x="1498053" y="101126"/>
                  </a:lnTo>
                  <a:cubicBezTo>
                    <a:pt x="1544570" y="48422"/>
                    <a:pt x="1606362" y="16300"/>
                    <a:pt x="1674173" y="16300"/>
                  </a:cubicBezTo>
                  <a:cubicBezTo>
                    <a:pt x="1612338" y="74112"/>
                    <a:pt x="1569586" y="156613"/>
                    <a:pt x="1552075" y="248448"/>
                  </a:cubicBezTo>
                  <a:lnTo>
                    <a:pt x="1545293" y="320610"/>
                  </a:lnTo>
                  <a:lnTo>
                    <a:pt x="1426306" y="306745"/>
                  </a:lnTo>
                  <a:cubicBezTo>
                    <a:pt x="1233152" y="286984"/>
                    <a:pt x="1020789" y="276056"/>
                    <a:pt x="797875" y="276056"/>
                  </a:cubicBezTo>
                  <a:cubicBezTo>
                    <a:pt x="519233" y="276056"/>
                    <a:pt x="257077" y="293131"/>
                    <a:pt x="28315" y="323190"/>
                  </a:cubicBezTo>
                  <a:lnTo>
                    <a:pt x="3032" y="326906"/>
                  </a:lnTo>
                  <a:lnTo>
                    <a:pt x="795" y="311656"/>
                  </a:lnTo>
                  <a:cubicBezTo>
                    <a:pt x="-8792" y="161176"/>
                    <a:pt x="69009" y="28404"/>
                    <a:pt x="192363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DA9B59B0-540C-0CFD-8027-F717CC3B300A}"/>
                </a:ext>
              </a:extLst>
            </p:cNvPr>
            <p:cNvGrpSpPr/>
            <p:nvPr/>
          </p:nvGrpSpPr>
          <p:grpSpPr>
            <a:xfrm>
              <a:off x="1163570" y="4031188"/>
              <a:ext cx="760101" cy="307990"/>
              <a:chOff x="3896632" y="4107512"/>
              <a:chExt cx="760101" cy="307990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C93910CB-681D-FA72-F50F-F61316E69B36}"/>
                  </a:ext>
                </a:extLst>
              </p:cNvPr>
              <p:cNvSpPr/>
              <p:nvPr/>
            </p:nvSpPr>
            <p:spPr>
              <a:xfrm rot="15300000">
                <a:off x="4205453" y="3904113"/>
                <a:ext cx="247881" cy="654679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0A99ACBB-6F25-A097-E4C0-6B667104C668}"/>
                  </a:ext>
                </a:extLst>
              </p:cNvPr>
              <p:cNvGrpSpPr/>
              <p:nvPr/>
            </p:nvGrpSpPr>
            <p:grpSpPr>
              <a:xfrm rot="1800000">
                <a:off x="3896632" y="4191283"/>
                <a:ext cx="198356" cy="224219"/>
                <a:chOff x="6300867" y="4093722"/>
                <a:chExt cx="622350" cy="703495"/>
              </a:xfrm>
            </p:grpSpPr>
            <p:sp>
              <p:nvSpPr>
                <p:cNvPr id="641" name="楕円 1">
                  <a:extLst>
                    <a:ext uri="{FF2B5EF4-FFF2-40B4-BE49-F238E27FC236}">
                      <a16:creationId xmlns:a16="http://schemas.microsoft.com/office/drawing/2014/main" id="{0CDE1171-BA2F-DE72-D879-816D9AAD87FA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3B2BC35F-61FE-A87E-83A9-1CBE40C40E02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8C83C53D-6A78-D5A3-0760-9AA1238D3260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789B4311-154F-499E-45D9-88EB807E0DD2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7EC3203A-4367-5C78-F84A-74CC0A8B8EDA}"/>
                </a:ext>
              </a:extLst>
            </p:cNvPr>
            <p:cNvSpPr/>
            <p:nvPr/>
          </p:nvSpPr>
          <p:spPr>
            <a:xfrm rot="5400000" flipH="1">
              <a:off x="1870643" y="3774534"/>
              <a:ext cx="345673" cy="712042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2FB12C71-FF22-A3BB-8357-D5E6E97E1010}"/>
                </a:ext>
              </a:extLst>
            </p:cNvPr>
            <p:cNvSpPr/>
            <p:nvPr/>
          </p:nvSpPr>
          <p:spPr>
            <a:xfrm>
              <a:off x="1746863" y="3794162"/>
              <a:ext cx="176808" cy="511801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1F028969-085F-A167-E21C-4FC65F69A795}"/>
                </a:ext>
              </a:extLst>
            </p:cNvPr>
            <p:cNvSpPr/>
            <p:nvPr/>
          </p:nvSpPr>
          <p:spPr>
            <a:xfrm rot="252703" flipV="1">
              <a:off x="2368678" y="5074436"/>
              <a:ext cx="555677" cy="151169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5A711EED-D5AD-ED57-345B-DBAE1FDEDAD9}"/>
                </a:ext>
              </a:extLst>
            </p:cNvPr>
            <p:cNvSpPr/>
            <p:nvPr/>
          </p:nvSpPr>
          <p:spPr>
            <a:xfrm rot="21347297" flipH="1" flipV="1">
              <a:off x="1178845" y="5074436"/>
              <a:ext cx="555677" cy="151169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A83C2F58-5F40-5E59-AAA8-7D107ACF352E}"/>
                </a:ext>
              </a:extLst>
            </p:cNvPr>
            <p:cNvSpPr/>
            <p:nvPr/>
          </p:nvSpPr>
          <p:spPr>
            <a:xfrm>
              <a:off x="1300714" y="4615827"/>
              <a:ext cx="1504268" cy="261774"/>
            </a:xfrm>
            <a:custGeom>
              <a:avLst/>
              <a:gdLst>
                <a:gd name="connsiteX0" fmla="*/ 2924133 w 2966315"/>
                <a:gd name="connsiteY0" fmla="*/ 829 h 516201"/>
                <a:gd name="connsiteX1" fmla="*/ 2940555 w 2966315"/>
                <a:gd name="connsiteY1" fmla="*/ 9305 h 516201"/>
                <a:gd name="connsiteX2" fmla="*/ 2712632 w 2966315"/>
                <a:gd name="connsiteY2" fmla="*/ 208856 h 516201"/>
                <a:gd name="connsiteX3" fmla="*/ 2693845 w 2966315"/>
                <a:gd name="connsiteY3" fmla="*/ 220259 h 516201"/>
                <a:gd name="connsiteX4" fmla="*/ 2697963 w 2966315"/>
                <a:gd name="connsiteY4" fmla="*/ 219529 h 516201"/>
                <a:gd name="connsiteX5" fmla="*/ 2872864 w 2966315"/>
                <a:gd name="connsiteY5" fmla="*/ 205465 h 516201"/>
                <a:gd name="connsiteX6" fmla="*/ 2965930 w 2966315"/>
                <a:gd name="connsiteY6" fmla="*/ 228910 h 516201"/>
                <a:gd name="connsiteX7" fmla="*/ 2694125 w 2966315"/>
                <a:gd name="connsiteY7" fmla="*/ 362670 h 516201"/>
                <a:gd name="connsiteX8" fmla="*/ 2630560 w 2966315"/>
                <a:gd name="connsiteY8" fmla="*/ 381205 h 516201"/>
                <a:gd name="connsiteX9" fmla="*/ 2708917 w 2966315"/>
                <a:gd name="connsiteY9" fmla="*/ 392275 h 516201"/>
                <a:gd name="connsiteX10" fmla="*/ 2852581 w 2966315"/>
                <a:gd name="connsiteY10" fmla="*/ 453194 h 516201"/>
                <a:gd name="connsiteX11" fmla="*/ 2366030 w 2966315"/>
                <a:gd name="connsiteY11" fmla="*/ 516201 h 516201"/>
                <a:gd name="connsiteX12" fmla="*/ 1879479 w 2966315"/>
                <a:gd name="connsiteY12" fmla="*/ 453194 h 516201"/>
                <a:gd name="connsiteX13" fmla="*/ 2174691 w 2966315"/>
                <a:gd name="connsiteY13" fmla="*/ 370314 h 516201"/>
                <a:gd name="connsiteX14" fmla="*/ 2183349 w 2966315"/>
                <a:gd name="connsiteY14" fmla="*/ 369713 h 516201"/>
                <a:gd name="connsiteX15" fmla="*/ 2203269 w 2966315"/>
                <a:gd name="connsiteY15" fmla="*/ 361206 h 516201"/>
                <a:gd name="connsiteX16" fmla="*/ 2245627 w 2966315"/>
                <a:gd name="connsiteY16" fmla="*/ 325988 h 516201"/>
                <a:gd name="connsiteX17" fmla="*/ 2471446 w 2966315"/>
                <a:gd name="connsiteY17" fmla="*/ 174512 h 516201"/>
                <a:gd name="connsiteX18" fmla="*/ 2924133 w 2966315"/>
                <a:gd name="connsiteY18" fmla="*/ 829 h 516201"/>
                <a:gd name="connsiteX19" fmla="*/ 42183 w 2966315"/>
                <a:gd name="connsiteY19" fmla="*/ 829 h 516201"/>
                <a:gd name="connsiteX20" fmla="*/ 494869 w 2966315"/>
                <a:gd name="connsiteY20" fmla="*/ 174512 h 516201"/>
                <a:gd name="connsiteX21" fmla="*/ 720689 w 2966315"/>
                <a:gd name="connsiteY21" fmla="*/ 325988 h 516201"/>
                <a:gd name="connsiteX22" fmla="*/ 763046 w 2966315"/>
                <a:gd name="connsiteY22" fmla="*/ 361206 h 516201"/>
                <a:gd name="connsiteX23" fmla="*/ 782966 w 2966315"/>
                <a:gd name="connsiteY23" fmla="*/ 369713 h 516201"/>
                <a:gd name="connsiteX24" fmla="*/ 791624 w 2966315"/>
                <a:gd name="connsiteY24" fmla="*/ 370314 h 516201"/>
                <a:gd name="connsiteX25" fmla="*/ 1086836 w 2966315"/>
                <a:gd name="connsiteY25" fmla="*/ 453194 h 516201"/>
                <a:gd name="connsiteX26" fmla="*/ 600285 w 2966315"/>
                <a:gd name="connsiteY26" fmla="*/ 516201 h 516201"/>
                <a:gd name="connsiteX27" fmla="*/ 113734 w 2966315"/>
                <a:gd name="connsiteY27" fmla="*/ 453194 h 516201"/>
                <a:gd name="connsiteX28" fmla="*/ 257399 w 2966315"/>
                <a:gd name="connsiteY28" fmla="*/ 392275 h 516201"/>
                <a:gd name="connsiteX29" fmla="*/ 335755 w 2966315"/>
                <a:gd name="connsiteY29" fmla="*/ 381205 h 516201"/>
                <a:gd name="connsiteX30" fmla="*/ 272190 w 2966315"/>
                <a:gd name="connsiteY30" fmla="*/ 362670 h 516201"/>
                <a:gd name="connsiteX31" fmla="*/ 385 w 2966315"/>
                <a:gd name="connsiteY31" fmla="*/ 228910 h 516201"/>
                <a:gd name="connsiteX32" fmla="*/ 93451 w 2966315"/>
                <a:gd name="connsiteY32" fmla="*/ 205465 h 516201"/>
                <a:gd name="connsiteX33" fmla="*/ 268352 w 2966315"/>
                <a:gd name="connsiteY33" fmla="*/ 219529 h 516201"/>
                <a:gd name="connsiteX34" fmla="*/ 272470 w 2966315"/>
                <a:gd name="connsiteY34" fmla="*/ 220259 h 516201"/>
                <a:gd name="connsiteX35" fmla="*/ 253684 w 2966315"/>
                <a:gd name="connsiteY35" fmla="*/ 208856 h 516201"/>
                <a:gd name="connsiteX36" fmla="*/ 25760 w 2966315"/>
                <a:gd name="connsiteY36" fmla="*/ 9305 h 516201"/>
                <a:gd name="connsiteX37" fmla="*/ 42183 w 2966315"/>
                <a:gd name="connsiteY37" fmla="*/ 829 h 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66315" h="516201">
                  <a:moveTo>
                    <a:pt x="2924133" y="829"/>
                  </a:moveTo>
                  <a:cubicBezTo>
                    <a:pt x="2932435" y="2119"/>
                    <a:pt x="2938026" y="4924"/>
                    <a:pt x="2940555" y="9305"/>
                  </a:cubicBezTo>
                  <a:cubicBezTo>
                    <a:pt x="2955734" y="35596"/>
                    <a:pt x="2859749" y="114410"/>
                    <a:pt x="2712632" y="208856"/>
                  </a:cubicBezTo>
                  <a:lnTo>
                    <a:pt x="2693845" y="220259"/>
                  </a:lnTo>
                  <a:lnTo>
                    <a:pt x="2697963" y="219529"/>
                  </a:lnTo>
                  <a:cubicBezTo>
                    <a:pt x="2766947" y="209414"/>
                    <a:pt x="2827096" y="204879"/>
                    <a:pt x="2872864" y="205465"/>
                  </a:cubicBezTo>
                  <a:cubicBezTo>
                    <a:pt x="2927786" y="206169"/>
                    <a:pt x="2962002" y="214248"/>
                    <a:pt x="2965930" y="228910"/>
                  </a:cubicBezTo>
                  <a:cubicBezTo>
                    <a:pt x="2973787" y="258233"/>
                    <a:pt x="2860674" y="309519"/>
                    <a:pt x="2694125" y="362670"/>
                  </a:cubicBezTo>
                  <a:lnTo>
                    <a:pt x="2630560" y="381205"/>
                  </a:lnTo>
                  <a:lnTo>
                    <a:pt x="2708917" y="392275"/>
                  </a:lnTo>
                  <a:cubicBezTo>
                    <a:pt x="2797543" y="410086"/>
                    <a:pt x="2852581" y="432956"/>
                    <a:pt x="2852581" y="453194"/>
                  </a:cubicBezTo>
                  <a:cubicBezTo>
                    <a:pt x="2852581" y="493671"/>
                    <a:pt x="2634744" y="516201"/>
                    <a:pt x="2366030" y="516201"/>
                  </a:cubicBezTo>
                  <a:cubicBezTo>
                    <a:pt x="2097316" y="516201"/>
                    <a:pt x="1879479" y="493671"/>
                    <a:pt x="1879479" y="453194"/>
                  </a:cubicBezTo>
                  <a:cubicBezTo>
                    <a:pt x="1879479" y="422837"/>
                    <a:pt x="2000711" y="386557"/>
                    <a:pt x="2174691" y="370314"/>
                  </a:cubicBezTo>
                  <a:lnTo>
                    <a:pt x="2183349" y="369713"/>
                  </a:lnTo>
                  <a:lnTo>
                    <a:pt x="2203269" y="361206"/>
                  </a:lnTo>
                  <a:lnTo>
                    <a:pt x="2245627" y="325988"/>
                  </a:lnTo>
                  <a:cubicBezTo>
                    <a:pt x="2306975" y="277752"/>
                    <a:pt x="2384178" y="224896"/>
                    <a:pt x="2471446" y="174512"/>
                  </a:cubicBezTo>
                  <a:cubicBezTo>
                    <a:pt x="2675070" y="56949"/>
                    <a:pt x="2866019" y="-8203"/>
                    <a:pt x="2924133" y="829"/>
                  </a:cubicBezTo>
                  <a:close/>
                  <a:moveTo>
                    <a:pt x="42183" y="829"/>
                  </a:moveTo>
                  <a:cubicBezTo>
                    <a:pt x="100296" y="-8203"/>
                    <a:pt x="291245" y="56949"/>
                    <a:pt x="494869" y="174512"/>
                  </a:cubicBezTo>
                  <a:cubicBezTo>
                    <a:pt x="582137" y="224896"/>
                    <a:pt x="659340" y="277752"/>
                    <a:pt x="720689" y="325988"/>
                  </a:cubicBezTo>
                  <a:lnTo>
                    <a:pt x="763046" y="361206"/>
                  </a:lnTo>
                  <a:lnTo>
                    <a:pt x="782966" y="369713"/>
                  </a:lnTo>
                  <a:lnTo>
                    <a:pt x="791624" y="370314"/>
                  </a:lnTo>
                  <a:cubicBezTo>
                    <a:pt x="965604" y="386557"/>
                    <a:pt x="1086836" y="422837"/>
                    <a:pt x="1086836" y="453194"/>
                  </a:cubicBezTo>
                  <a:cubicBezTo>
                    <a:pt x="1086836" y="493671"/>
                    <a:pt x="869000" y="516201"/>
                    <a:pt x="600285" y="516201"/>
                  </a:cubicBezTo>
                  <a:cubicBezTo>
                    <a:pt x="331571" y="516201"/>
                    <a:pt x="113734" y="493671"/>
                    <a:pt x="113734" y="453194"/>
                  </a:cubicBezTo>
                  <a:cubicBezTo>
                    <a:pt x="113734" y="432956"/>
                    <a:pt x="168772" y="410086"/>
                    <a:pt x="257399" y="392275"/>
                  </a:cubicBezTo>
                  <a:lnTo>
                    <a:pt x="335755" y="381205"/>
                  </a:lnTo>
                  <a:lnTo>
                    <a:pt x="272190" y="362670"/>
                  </a:lnTo>
                  <a:cubicBezTo>
                    <a:pt x="105641" y="309519"/>
                    <a:pt x="-7472" y="258233"/>
                    <a:pt x="385" y="228910"/>
                  </a:cubicBezTo>
                  <a:cubicBezTo>
                    <a:pt x="4313" y="214248"/>
                    <a:pt x="38529" y="206169"/>
                    <a:pt x="93451" y="205465"/>
                  </a:cubicBezTo>
                  <a:cubicBezTo>
                    <a:pt x="139219" y="204879"/>
                    <a:pt x="199368" y="209414"/>
                    <a:pt x="268352" y="219529"/>
                  </a:cubicBezTo>
                  <a:lnTo>
                    <a:pt x="272470" y="220259"/>
                  </a:lnTo>
                  <a:lnTo>
                    <a:pt x="253684" y="208856"/>
                  </a:lnTo>
                  <a:cubicBezTo>
                    <a:pt x="106566" y="114410"/>
                    <a:pt x="10581" y="35596"/>
                    <a:pt x="25760" y="9305"/>
                  </a:cubicBezTo>
                  <a:cubicBezTo>
                    <a:pt x="28290" y="4924"/>
                    <a:pt x="33880" y="2119"/>
                    <a:pt x="42183" y="82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9D9597BB-225D-C89B-601B-D1E9401737DD}"/>
                </a:ext>
              </a:extLst>
            </p:cNvPr>
            <p:cNvSpPr/>
            <p:nvPr/>
          </p:nvSpPr>
          <p:spPr>
            <a:xfrm flipH="1">
              <a:off x="2183563" y="3794162"/>
              <a:ext cx="176808" cy="511801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0C7949A8-8607-5361-EC36-8E750DB96EC8}"/>
                </a:ext>
              </a:extLst>
            </p:cNvPr>
            <p:cNvSpPr/>
            <p:nvPr/>
          </p:nvSpPr>
          <p:spPr>
            <a:xfrm flipH="1">
              <a:off x="1540329" y="4190715"/>
              <a:ext cx="1025035" cy="1164715"/>
            </a:xfrm>
            <a:custGeom>
              <a:avLst/>
              <a:gdLst>
                <a:gd name="connsiteX0" fmla="*/ 1010650 w 2021300"/>
                <a:gd name="connsiteY0" fmla="*/ 0 h 2052847"/>
                <a:gd name="connsiteX1" fmla="*/ 710114 w 2021300"/>
                <a:gd name="connsiteY1" fmla="*/ 46146 h 2052847"/>
                <a:gd name="connsiteX2" fmla="*/ 638794 w 2021300"/>
                <a:gd name="connsiteY2" fmla="*/ 72657 h 2052847"/>
                <a:gd name="connsiteX3" fmla="*/ 636497 w 2021300"/>
                <a:gd name="connsiteY3" fmla="*/ 70829 h 2052847"/>
                <a:gd name="connsiteX4" fmla="*/ 515081 w 2021300"/>
                <a:gd name="connsiteY4" fmla="*/ 43506 h 2052847"/>
                <a:gd name="connsiteX5" fmla="*/ 476349 w 2021300"/>
                <a:gd name="connsiteY5" fmla="*/ 50022 h 2052847"/>
                <a:gd name="connsiteX6" fmla="*/ 326775 w 2021300"/>
                <a:gd name="connsiteY6" fmla="*/ 245693 h 2052847"/>
                <a:gd name="connsiteX7" fmla="*/ 337819 w 2021300"/>
                <a:gd name="connsiteY7" fmla="*/ 262044 h 2052847"/>
                <a:gd name="connsiteX8" fmla="*/ 296012 w 2021300"/>
                <a:gd name="connsiteY8" fmla="*/ 300633 h 2052847"/>
                <a:gd name="connsiteX9" fmla="*/ 0 w 2021300"/>
                <a:gd name="connsiteY9" fmla="*/ 1026424 h 2052847"/>
                <a:gd name="connsiteX10" fmla="*/ 1010650 w 2021300"/>
                <a:gd name="connsiteY10" fmla="*/ 2052847 h 2052847"/>
                <a:gd name="connsiteX11" fmla="*/ 2021300 w 2021300"/>
                <a:gd name="connsiteY11" fmla="*/ 1026424 h 2052847"/>
                <a:gd name="connsiteX12" fmla="*/ 1725287 w 2021300"/>
                <a:gd name="connsiteY12" fmla="*/ 300633 h 2052847"/>
                <a:gd name="connsiteX13" fmla="*/ 1683480 w 2021300"/>
                <a:gd name="connsiteY13" fmla="*/ 262043 h 2052847"/>
                <a:gd name="connsiteX14" fmla="*/ 1694524 w 2021300"/>
                <a:gd name="connsiteY14" fmla="*/ 245693 h 2052847"/>
                <a:gd name="connsiteX15" fmla="*/ 1544950 w 2021300"/>
                <a:gd name="connsiteY15" fmla="*/ 50022 h 2052847"/>
                <a:gd name="connsiteX16" fmla="*/ 1506218 w 2021300"/>
                <a:gd name="connsiteY16" fmla="*/ 43506 h 2052847"/>
                <a:gd name="connsiteX17" fmla="*/ 1384803 w 2021300"/>
                <a:gd name="connsiteY17" fmla="*/ 70829 h 2052847"/>
                <a:gd name="connsiteX18" fmla="*/ 1382506 w 2021300"/>
                <a:gd name="connsiteY18" fmla="*/ 72657 h 2052847"/>
                <a:gd name="connsiteX19" fmla="*/ 1311186 w 2021300"/>
                <a:gd name="connsiteY19" fmla="*/ 46146 h 2052847"/>
                <a:gd name="connsiteX20" fmla="*/ 1010650 w 2021300"/>
                <a:gd name="connsiteY20" fmla="*/ 0 h 205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21300" h="2052847">
                  <a:moveTo>
                    <a:pt x="1010650" y="0"/>
                  </a:moveTo>
                  <a:cubicBezTo>
                    <a:pt x="905994" y="0"/>
                    <a:pt x="805053" y="16156"/>
                    <a:pt x="710114" y="46146"/>
                  </a:cubicBezTo>
                  <a:lnTo>
                    <a:pt x="638794" y="72657"/>
                  </a:lnTo>
                  <a:lnTo>
                    <a:pt x="636497" y="70829"/>
                  </a:lnTo>
                  <a:cubicBezTo>
                    <a:pt x="602877" y="51627"/>
                    <a:pt x="559928" y="40262"/>
                    <a:pt x="515081" y="43506"/>
                  </a:cubicBezTo>
                  <a:cubicBezTo>
                    <a:pt x="502267" y="44433"/>
                    <a:pt x="489299" y="46552"/>
                    <a:pt x="476349" y="50022"/>
                  </a:cubicBezTo>
                  <a:cubicBezTo>
                    <a:pt x="372751" y="77781"/>
                    <a:pt x="309564" y="181462"/>
                    <a:pt x="326775" y="245693"/>
                  </a:cubicBezTo>
                  <a:lnTo>
                    <a:pt x="337819" y="262044"/>
                  </a:lnTo>
                  <a:lnTo>
                    <a:pt x="296012" y="300633"/>
                  </a:lnTo>
                  <a:cubicBezTo>
                    <a:pt x="113121" y="486379"/>
                    <a:pt x="0" y="742985"/>
                    <a:pt x="0" y="1026424"/>
                  </a:cubicBezTo>
                  <a:cubicBezTo>
                    <a:pt x="0" y="1593301"/>
                    <a:pt x="452484" y="2052847"/>
                    <a:pt x="1010650" y="2052847"/>
                  </a:cubicBezTo>
                  <a:cubicBezTo>
                    <a:pt x="1568816" y="2052847"/>
                    <a:pt x="2021300" y="1593301"/>
                    <a:pt x="2021300" y="1026424"/>
                  </a:cubicBezTo>
                  <a:cubicBezTo>
                    <a:pt x="2021300" y="742985"/>
                    <a:pt x="1908179" y="486379"/>
                    <a:pt x="1725287" y="300633"/>
                  </a:cubicBezTo>
                  <a:lnTo>
                    <a:pt x="1683480" y="262043"/>
                  </a:lnTo>
                  <a:lnTo>
                    <a:pt x="1694524" y="245693"/>
                  </a:lnTo>
                  <a:cubicBezTo>
                    <a:pt x="1711735" y="181462"/>
                    <a:pt x="1648548" y="77781"/>
                    <a:pt x="1544950" y="50022"/>
                  </a:cubicBezTo>
                  <a:cubicBezTo>
                    <a:pt x="1532000" y="46552"/>
                    <a:pt x="1519032" y="44433"/>
                    <a:pt x="1506218" y="43506"/>
                  </a:cubicBezTo>
                  <a:cubicBezTo>
                    <a:pt x="1461372" y="40262"/>
                    <a:pt x="1418423" y="51627"/>
                    <a:pt x="1384803" y="70829"/>
                  </a:cubicBezTo>
                  <a:lnTo>
                    <a:pt x="1382506" y="72657"/>
                  </a:lnTo>
                  <a:lnTo>
                    <a:pt x="1311186" y="46146"/>
                  </a:lnTo>
                  <a:cubicBezTo>
                    <a:pt x="1216247" y="16156"/>
                    <a:pt x="1115306" y="0"/>
                    <a:pt x="1010650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29190D91-AA09-4F7A-A2DA-404C466AC4BD}"/>
                </a:ext>
              </a:extLst>
            </p:cNvPr>
            <p:cNvSpPr/>
            <p:nvPr/>
          </p:nvSpPr>
          <p:spPr>
            <a:xfrm rot="16200000" flipH="1">
              <a:off x="1927391" y="4021572"/>
              <a:ext cx="232177" cy="478256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D184E721-60F0-57F9-609B-D8AA016D09BF}"/>
                </a:ext>
              </a:extLst>
            </p:cNvPr>
            <p:cNvGrpSpPr/>
            <p:nvPr/>
          </p:nvGrpSpPr>
          <p:grpSpPr>
            <a:xfrm>
              <a:off x="1600881" y="49057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9DF15763-9D38-1994-C6D7-9EC0D8C3AA29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7834288E-AED1-BA15-2768-185D1CD3C9F3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141F6893-1884-AFBF-2F75-C64EB5DE5099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2E544586-AB00-0377-07B4-66B27D868974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3BF2FE4D-ADFE-30F1-9557-36C07B28AE95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019A0B69-5653-AA21-92D6-720C8B72B01C}"/>
                </a:ext>
              </a:extLst>
            </p:cNvPr>
            <p:cNvGrpSpPr/>
            <p:nvPr/>
          </p:nvGrpSpPr>
          <p:grpSpPr>
            <a:xfrm>
              <a:off x="2233649" y="49057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4192A88-D6E0-C389-9550-8D7D7A7A224A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E703723E-295E-BE06-0978-077934E8F2F8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E12471F8-3C04-40B8-26F1-EEF53A1A48A2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D12F62F-7B4D-5BD2-A7F3-325711ADFDF6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1A29F318-64D0-5254-3ED9-AD53CA0E354C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3" name="楕円 602">
              <a:extLst>
                <a:ext uri="{FF2B5EF4-FFF2-40B4-BE49-F238E27FC236}">
                  <a16:creationId xmlns:a16="http://schemas.microsoft.com/office/drawing/2014/main" id="{18DA51BF-3D4B-C1CE-1218-C7D2FBAFA5C9}"/>
                </a:ext>
              </a:extLst>
            </p:cNvPr>
            <p:cNvSpPr/>
            <p:nvPr/>
          </p:nvSpPr>
          <p:spPr>
            <a:xfrm>
              <a:off x="1619115" y="4456485"/>
              <a:ext cx="240417" cy="24041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7EE5EFB1-805D-A553-A0A8-6095F47EF007}"/>
                </a:ext>
              </a:extLst>
            </p:cNvPr>
            <p:cNvSpPr/>
            <p:nvPr/>
          </p:nvSpPr>
          <p:spPr>
            <a:xfrm rot="12600000" flipV="1">
              <a:off x="1590108" y="4397130"/>
              <a:ext cx="314712" cy="124133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楕円 604">
              <a:extLst>
                <a:ext uri="{FF2B5EF4-FFF2-40B4-BE49-F238E27FC236}">
                  <a16:creationId xmlns:a16="http://schemas.microsoft.com/office/drawing/2014/main" id="{8B20CE9C-D4E4-187F-8A63-66ED1C9596C8}"/>
                </a:ext>
              </a:extLst>
            </p:cNvPr>
            <p:cNvSpPr/>
            <p:nvPr/>
          </p:nvSpPr>
          <p:spPr>
            <a:xfrm flipH="1">
              <a:off x="2248740" y="4456485"/>
              <a:ext cx="240417" cy="24041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FBAD1419-6267-0DAC-6CC3-E8FB76D2B46D}"/>
                </a:ext>
              </a:extLst>
            </p:cNvPr>
            <p:cNvSpPr/>
            <p:nvPr/>
          </p:nvSpPr>
          <p:spPr>
            <a:xfrm rot="9000000" flipH="1" flipV="1">
              <a:off x="2203452" y="4397130"/>
              <a:ext cx="314712" cy="124133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A6785B41-13B6-B5DF-380C-7D4DA0A835D9}"/>
                </a:ext>
              </a:extLst>
            </p:cNvPr>
            <p:cNvSpPr/>
            <p:nvPr/>
          </p:nvSpPr>
          <p:spPr>
            <a:xfrm flipH="1">
              <a:off x="1705779" y="4527017"/>
              <a:ext cx="45720" cy="135160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A42C57B0-55EF-D422-AE08-84B297916CA1}"/>
                </a:ext>
              </a:extLst>
            </p:cNvPr>
            <p:cNvSpPr/>
            <p:nvPr/>
          </p:nvSpPr>
          <p:spPr>
            <a:xfrm flipH="1">
              <a:off x="2349817" y="4527017"/>
              <a:ext cx="45720" cy="135160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19154B01-E443-D52F-7D9A-A4C2E13D1631}"/>
                </a:ext>
              </a:extLst>
            </p:cNvPr>
            <p:cNvSpPr/>
            <p:nvPr/>
          </p:nvSpPr>
          <p:spPr>
            <a:xfrm rot="1800000">
              <a:off x="1765961" y="5166678"/>
              <a:ext cx="82266" cy="4286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4698E5D4-E150-1E60-D04B-4D8262F21642}"/>
                </a:ext>
              </a:extLst>
            </p:cNvPr>
            <p:cNvSpPr/>
            <p:nvPr/>
          </p:nvSpPr>
          <p:spPr>
            <a:xfrm rot="19800000" flipH="1">
              <a:off x="2264450" y="5166678"/>
              <a:ext cx="82266" cy="4286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7F3622DA-64C4-39E5-3A63-6FCFF55C92A5}"/>
                </a:ext>
              </a:extLst>
            </p:cNvPr>
            <p:cNvGrpSpPr/>
            <p:nvPr/>
          </p:nvGrpSpPr>
          <p:grpSpPr>
            <a:xfrm rot="696797">
              <a:off x="2334895" y="3768906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7E097A1-888F-B7A5-3AD0-6193D1894857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ACABA88-56AA-BE1B-D331-07FF7864BC58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94A7AC0-AF74-3C4A-B864-6A06241F22EA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B277F8F-8B51-77C8-8516-7ECBE5B9804A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3D5F2484-0C05-C5D4-AE87-E1FF5B522EB2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42A80215-377C-F664-B7E8-9FC7B639DAA0}"/>
                </a:ext>
              </a:extLst>
            </p:cNvPr>
            <p:cNvGrpSpPr/>
            <p:nvPr/>
          </p:nvGrpSpPr>
          <p:grpSpPr>
            <a:xfrm rot="696797">
              <a:off x="2426362" y="34940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CB6B8A71-3998-7A70-AB09-8B00E1A40E58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BD1EE28B-B9FC-0A7D-FE31-5976F69D2882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2DEA297E-D086-28BD-1083-2D328597B6B3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2F3A2DA0-F719-9FC3-32CE-492F9296741F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8DDEE849-05E5-D94F-EA07-C6C1D857DFB0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91F2E842-52B8-AE84-2325-DCBDDA0BB13A}"/>
                </a:ext>
              </a:extLst>
            </p:cNvPr>
            <p:cNvGrpSpPr/>
            <p:nvPr/>
          </p:nvGrpSpPr>
          <p:grpSpPr>
            <a:xfrm rot="696797">
              <a:off x="2490657" y="3165445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E00FFB1B-10AC-D811-AF45-91CF20FB353E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9AA00DF0-FF75-8000-9FC8-F3FA022EC915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277DCDFB-88FA-1ACC-665C-79AC96381AFA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DED28AC7-01AA-3347-8C22-7D9090AD80BA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D880475-1EF9-6061-4584-574D97D90016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21D6FC4C-4303-9A4D-DCA8-D3FDECFD74DF}"/>
              </a:ext>
            </a:extLst>
          </p:cNvPr>
          <p:cNvGrpSpPr/>
          <p:nvPr/>
        </p:nvGrpSpPr>
        <p:grpSpPr>
          <a:xfrm>
            <a:off x="3617904" y="4656398"/>
            <a:ext cx="2617381" cy="967607"/>
            <a:chOff x="2151546" y="2949860"/>
            <a:chExt cx="4389365" cy="1622683"/>
          </a:xfrm>
        </p:grpSpPr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FDB597E3-9D8B-3AFC-D5CF-666979CCA636}"/>
                </a:ext>
              </a:extLst>
            </p:cNvPr>
            <p:cNvGrpSpPr/>
            <p:nvPr/>
          </p:nvGrpSpPr>
          <p:grpSpPr>
            <a:xfrm>
              <a:off x="2816025" y="2949860"/>
              <a:ext cx="3724886" cy="1470678"/>
              <a:chOff x="2916037" y="3492431"/>
              <a:chExt cx="3724886" cy="1470678"/>
            </a:xfrm>
          </p:grpSpPr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1768F7AE-578C-D430-3ABB-4A439EB275AF}"/>
                  </a:ext>
                </a:extLst>
              </p:cNvPr>
              <p:cNvGrpSpPr/>
              <p:nvPr/>
            </p:nvGrpSpPr>
            <p:grpSpPr>
              <a:xfrm>
                <a:off x="2916037" y="3492431"/>
                <a:ext cx="3724886" cy="1470678"/>
                <a:chOff x="2916037" y="3492431"/>
                <a:chExt cx="3724886" cy="1470678"/>
              </a:xfrm>
            </p:grpSpPr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59EFCB4B-840D-AD62-A7FA-97548FEEB196}"/>
                    </a:ext>
                  </a:extLst>
                </p:cNvPr>
                <p:cNvSpPr/>
                <p:nvPr/>
              </p:nvSpPr>
              <p:spPr>
                <a:xfrm rot="7378986" flipH="1">
                  <a:off x="6249869" y="4144779"/>
                  <a:ext cx="575506" cy="206603"/>
                </a:xfrm>
                <a:custGeom>
                  <a:avLst/>
                  <a:gdLst>
                    <a:gd name="connsiteX0" fmla="*/ 137198 w 602505"/>
                    <a:gd name="connsiteY0" fmla="*/ 177505 h 355010"/>
                    <a:gd name="connsiteX1" fmla="*/ 138504 w 602505"/>
                    <a:gd name="connsiteY1" fmla="*/ 166832 h 355010"/>
                    <a:gd name="connsiteX2" fmla="*/ 141766 w 602505"/>
                    <a:gd name="connsiteY2" fmla="*/ 159566 h 355010"/>
                    <a:gd name="connsiteX3" fmla="*/ 140209 w 602505"/>
                    <a:gd name="connsiteY3" fmla="*/ 170302 h 355010"/>
                    <a:gd name="connsiteX4" fmla="*/ 138112 w 602505"/>
                    <a:gd name="connsiteY4" fmla="*/ 170255 h 355010"/>
                    <a:gd name="connsiteX5" fmla="*/ 139164 w 602505"/>
                    <a:gd name="connsiteY5" fmla="*/ 177505 h 355010"/>
                    <a:gd name="connsiteX6" fmla="*/ 138112 w 602505"/>
                    <a:gd name="connsiteY6" fmla="*/ 184755 h 355010"/>
                    <a:gd name="connsiteX7" fmla="*/ 140209 w 602505"/>
                    <a:gd name="connsiteY7" fmla="*/ 184709 h 355010"/>
                    <a:gd name="connsiteX8" fmla="*/ 141766 w 602505"/>
                    <a:gd name="connsiteY8" fmla="*/ 195444 h 355010"/>
                    <a:gd name="connsiteX9" fmla="*/ 138504 w 602505"/>
                    <a:gd name="connsiteY9" fmla="*/ 188178 h 355010"/>
                    <a:gd name="connsiteX10" fmla="*/ 0 w 602505"/>
                    <a:gd name="connsiteY10" fmla="*/ 170256 h 355010"/>
                    <a:gd name="connsiteX11" fmla="*/ 1052 w 602505"/>
                    <a:gd name="connsiteY11" fmla="*/ 177505 h 355010"/>
                    <a:gd name="connsiteX12" fmla="*/ 0 w 602505"/>
                    <a:gd name="connsiteY12" fmla="*/ 184754 h 355010"/>
                    <a:gd name="connsiteX13" fmla="*/ 2096 w 602505"/>
                    <a:gd name="connsiteY13" fmla="*/ 184708 h 355010"/>
                    <a:gd name="connsiteX14" fmla="*/ 3398 w 602505"/>
                    <a:gd name="connsiteY14" fmla="*/ 193681 h 355010"/>
                    <a:gd name="connsiteX15" fmla="*/ 127322 w 602505"/>
                    <a:gd name="connsiteY15" fmla="*/ 295660 h 355010"/>
                    <a:gd name="connsiteX16" fmla="*/ 82804 w 602505"/>
                    <a:gd name="connsiteY16" fmla="*/ 226390 h 355010"/>
                    <a:gd name="connsiteX17" fmla="*/ 81687 w 602505"/>
                    <a:gd name="connsiteY17" fmla="*/ 220741 h 355010"/>
                    <a:gd name="connsiteX18" fmla="*/ 101752 w 602505"/>
                    <a:gd name="connsiteY18" fmla="*/ 249238 h 355010"/>
                    <a:gd name="connsiteX19" fmla="*/ 150232 w 602505"/>
                    <a:gd name="connsiteY19" fmla="*/ 280538 h 355010"/>
                    <a:gd name="connsiteX20" fmla="*/ 191757 w 602505"/>
                    <a:gd name="connsiteY20" fmla="*/ 288566 h 355010"/>
                    <a:gd name="connsiteX21" fmla="*/ 207466 w 602505"/>
                    <a:gd name="connsiteY21" fmla="*/ 306480 h 355010"/>
                    <a:gd name="connsiteX22" fmla="*/ 325692 w 602505"/>
                    <a:gd name="connsiteY22" fmla="*/ 355010 h 355010"/>
                    <a:gd name="connsiteX23" fmla="*/ 260106 w 602505"/>
                    <a:gd name="connsiteY23" fmla="*/ 252956 h 355010"/>
                    <a:gd name="connsiteX24" fmla="*/ 258460 w 602505"/>
                    <a:gd name="connsiteY24" fmla="*/ 244633 h 355010"/>
                    <a:gd name="connsiteX25" fmla="*/ 288020 w 602505"/>
                    <a:gd name="connsiteY25" fmla="*/ 286618 h 355010"/>
                    <a:gd name="connsiteX26" fmla="*/ 446911 w 602505"/>
                    <a:gd name="connsiteY26" fmla="*/ 349641 h 355010"/>
                    <a:gd name="connsiteX27" fmla="*/ 380280 w 602505"/>
                    <a:gd name="connsiteY27" fmla="*/ 281558 h 355010"/>
                    <a:gd name="connsiteX28" fmla="*/ 377500 w 602505"/>
                    <a:gd name="connsiteY28" fmla="*/ 275364 h 355010"/>
                    <a:gd name="connsiteX29" fmla="*/ 393044 w 602505"/>
                    <a:gd name="connsiteY29" fmla="*/ 284785 h 355010"/>
                    <a:gd name="connsiteX30" fmla="*/ 436884 w 602505"/>
                    <a:gd name="connsiteY30" fmla="*/ 295660 h 355010"/>
                    <a:gd name="connsiteX31" fmla="*/ 392366 w 602505"/>
                    <a:gd name="connsiteY31" fmla="*/ 226390 h 355010"/>
                    <a:gd name="connsiteX32" fmla="*/ 391249 w 602505"/>
                    <a:gd name="connsiteY32" fmla="*/ 220741 h 355010"/>
                    <a:gd name="connsiteX33" fmla="*/ 411314 w 602505"/>
                    <a:gd name="connsiteY33" fmla="*/ 249238 h 355010"/>
                    <a:gd name="connsiteX34" fmla="*/ 519162 w 602505"/>
                    <a:gd name="connsiteY34" fmla="*/ 292016 h 355010"/>
                    <a:gd name="connsiteX35" fmla="*/ 473936 w 602505"/>
                    <a:gd name="connsiteY35" fmla="*/ 245804 h 355010"/>
                    <a:gd name="connsiteX36" fmla="*/ 472485 w 602505"/>
                    <a:gd name="connsiteY36" fmla="*/ 242571 h 355010"/>
                    <a:gd name="connsiteX37" fmla="*/ 473255 w 602505"/>
                    <a:gd name="connsiteY37" fmla="*/ 243788 h 355010"/>
                    <a:gd name="connsiteX38" fmla="*/ 537072 w 602505"/>
                    <a:gd name="connsiteY38" fmla="*/ 269985 h 355010"/>
                    <a:gd name="connsiteX39" fmla="*/ 501669 w 602505"/>
                    <a:gd name="connsiteY39" fmla="*/ 214897 h 355010"/>
                    <a:gd name="connsiteX40" fmla="*/ 500781 w 602505"/>
                    <a:gd name="connsiteY40" fmla="*/ 210405 h 355010"/>
                    <a:gd name="connsiteX41" fmla="*/ 516737 w 602505"/>
                    <a:gd name="connsiteY41" fmla="*/ 233067 h 355010"/>
                    <a:gd name="connsiteX42" fmla="*/ 602505 w 602505"/>
                    <a:gd name="connsiteY42" fmla="*/ 267087 h 355010"/>
                    <a:gd name="connsiteX43" fmla="*/ 545965 w 602505"/>
                    <a:gd name="connsiteY43" fmla="*/ 184509 h 355010"/>
                    <a:gd name="connsiteX44" fmla="*/ 545108 w 602505"/>
                    <a:gd name="connsiteY44" fmla="*/ 177505 h 355010"/>
                    <a:gd name="connsiteX45" fmla="*/ 545965 w 602505"/>
                    <a:gd name="connsiteY45" fmla="*/ 170501 h 355010"/>
                    <a:gd name="connsiteX46" fmla="*/ 602505 w 602505"/>
                    <a:gd name="connsiteY46" fmla="*/ 87923 h 355010"/>
                    <a:gd name="connsiteX47" fmla="*/ 516737 w 602505"/>
                    <a:gd name="connsiteY47" fmla="*/ 121943 h 355010"/>
                    <a:gd name="connsiteX48" fmla="*/ 500781 w 602505"/>
                    <a:gd name="connsiteY48" fmla="*/ 144605 h 355010"/>
                    <a:gd name="connsiteX49" fmla="*/ 501669 w 602505"/>
                    <a:gd name="connsiteY49" fmla="*/ 140113 h 355010"/>
                    <a:gd name="connsiteX50" fmla="*/ 537072 w 602505"/>
                    <a:gd name="connsiteY50" fmla="*/ 85025 h 355010"/>
                    <a:gd name="connsiteX51" fmla="*/ 473255 w 602505"/>
                    <a:gd name="connsiteY51" fmla="*/ 111222 h 355010"/>
                    <a:gd name="connsiteX52" fmla="*/ 472485 w 602505"/>
                    <a:gd name="connsiteY52" fmla="*/ 112439 h 355010"/>
                    <a:gd name="connsiteX53" fmla="*/ 473936 w 602505"/>
                    <a:gd name="connsiteY53" fmla="*/ 109206 h 355010"/>
                    <a:gd name="connsiteX54" fmla="*/ 519162 w 602505"/>
                    <a:gd name="connsiteY54" fmla="*/ 62994 h 355010"/>
                    <a:gd name="connsiteX55" fmla="*/ 411314 w 602505"/>
                    <a:gd name="connsiteY55" fmla="*/ 105772 h 355010"/>
                    <a:gd name="connsiteX56" fmla="*/ 391249 w 602505"/>
                    <a:gd name="connsiteY56" fmla="*/ 134269 h 355010"/>
                    <a:gd name="connsiteX57" fmla="*/ 392366 w 602505"/>
                    <a:gd name="connsiteY57" fmla="*/ 128620 h 355010"/>
                    <a:gd name="connsiteX58" fmla="*/ 436884 w 602505"/>
                    <a:gd name="connsiteY58" fmla="*/ 59350 h 355010"/>
                    <a:gd name="connsiteX59" fmla="*/ 393044 w 602505"/>
                    <a:gd name="connsiteY59" fmla="*/ 70225 h 355010"/>
                    <a:gd name="connsiteX60" fmla="*/ 377500 w 602505"/>
                    <a:gd name="connsiteY60" fmla="*/ 79646 h 355010"/>
                    <a:gd name="connsiteX61" fmla="*/ 380280 w 602505"/>
                    <a:gd name="connsiteY61" fmla="*/ 73452 h 355010"/>
                    <a:gd name="connsiteX62" fmla="*/ 446911 w 602505"/>
                    <a:gd name="connsiteY62" fmla="*/ 5369 h 355010"/>
                    <a:gd name="connsiteX63" fmla="*/ 288020 w 602505"/>
                    <a:gd name="connsiteY63" fmla="*/ 68392 h 355010"/>
                    <a:gd name="connsiteX64" fmla="*/ 258460 w 602505"/>
                    <a:gd name="connsiteY64" fmla="*/ 110377 h 355010"/>
                    <a:gd name="connsiteX65" fmla="*/ 260106 w 602505"/>
                    <a:gd name="connsiteY65" fmla="*/ 102054 h 355010"/>
                    <a:gd name="connsiteX66" fmla="*/ 325692 w 602505"/>
                    <a:gd name="connsiteY66" fmla="*/ 0 h 355010"/>
                    <a:gd name="connsiteX67" fmla="*/ 207466 w 602505"/>
                    <a:gd name="connsiteY67" fmla="*/ 48530 h 355010"/>
                    <a:gd name="connsiteX68" fmla="*/ 191757 w 602505"/>
                    <a:gd name="connsiteY68" fmla="*/ 66444 h 355010"/>
                    <a:gd name="connsiteX69" fmla="*/ 150232 w 602505"/>
                    <a:gd name="connsiteY69" fmla="*/ 74472 h 355010"/>
                    <a:gd name="connsiteX70" fmla="*/ 101752 w 602505"/>
                    <a:gd name="connsiteY70" fmla="*/ 105772 h 355010"/>
                    <a:gd name="connsiteX71" fmla="*/ 81687 w 602505"/>
                    <a:gd name="connsiteY71" fmla="*/ 134269 h 355010"/>
                    <a:gd name="connsiteX72" fmla="*/ 82804 w 602505"/>
                    <a:gd name="connsiteY72" fmla="*/ 128620 h 355010"/>
                    <a:gd name="connsiteX73" fmla="*/ 127322 w 602505"/>
                    <a:gd name="connsiteY73" fmla="*/ 59350 h 355010"/>
                    <a:gd name="connsiteX74" fmla="*/ 3398 w 602505"/>
                    <a:gd name="connsiteY74" fmla="*/ 161329 h 355010"/>
                    <a:gd name="connsiteX75" fmla="*/ 2096 w 602505"/>
                    <a:gd name="connsiteY75" fmla="*/ 170303 h 355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602505" h="355010">
                      <a:moveTo>
                        <a:pt x="137198" y="177505"/>
                      </a:moveTo>
                      <a:lnTo>
                        <a:pt x="138504" y="166832"/>
                      </a:lnTo>
                      <a:lnTo>
                        <a:pt x="141766" y="159566"/>
                      </a:lnTo>
                      <a:lnTo>
                        <a:pt x="140209" y="170302"/>
                      </a:lnTo>
                      <a:lnTo>
                        <a:pt x="138112" y="170255"/>
                      </a:lnTo>
                      <a:lnTo>
                        <a:pt x="139164" y="177505"/>
                      </a:lnTo>
                      <a:lnTo>
                        <a:pt x="138112" y="184755"/>
                      </a:lnTo>
                      <a:lnTo>
                        <a:pt x="140209" y="184709"/>
                      </a:lnTo>
                      <a:lnTo>
                        <a:pt x="141766" y="195444"/>
                      </a:lnTo>
                      <a:lnTo>
                        <a:pt x="138504" y="188178"/>
                      </a:lnTo>
                      <a:close/>
                      <a:moveTo>
                        <a:pt x="0" y="170256"/>
                      </a:moveTo>
                      <a:lnTo>
                        <a:pt x="1052" y="177505"/>
                      </a:lnTo>
                      <a:lnTo>
                        <a:pt x="0" y="184754"/>
                      </a:lnTo>
                      <a:lnTo>
                        <a:pt x="2096" y="184708"/>
                      </a:lnTo>
                      <a:lnTo>
                        <a:pt x="3398" y="193681"/>
                      </a:lnTo>
                      <a:cubicBezTo>
                        <a:pt x="17287" y="247891"/>
                        <a:pt x="64673" y="289581"/>
                        <a:pt x="127322" y="295660"/>
                      </a:cubicBezTo>
                      <a:cubicBezTo>
                        <a:pt x="106502" y="276255"/>
                        <a:pt x="91429" y="252459"/>
                        <a:pt x="82804" y="226390"/>
                      </a:cubicBezTo>
                      <a:lnTo>
                        <a:pt x="81687" y="220741"/>
                      </a:lnTo>
                      <a:lnTo>
                        <a:pt x="101752" y="249238"/>
                      </a:lnTo>
                      <a:cubicBezTo>
                        <a:pt x="115552" y="262453"/>
                        <a:pt x="131984" y="273148"/>
                        <a:pt x="150232" y="280538"/>
                      </a:cubicBezTo>
                      <a:lnTo>
                        <a:pt x="191757" y="288566"/>
                      </a:lnTo>
                      <a:lnTo>
                        <a:pt x="207466" y="306480"/>
                      </a:lnTo>
                      <a:cubicBezTo>
                        <a:pt x="239015" y="332938"/>
                        <a:pt x="279543" y="350532"/>
                        <a:pt x="325692" y="355010"/>
                      </a:cubicBezTo>
                      <a:cubicBezTo>
                        <a:pt x="295020" y="326421"/>
                        <a:pt x="272812" y="291363"/>
                        <a:pt x="260106" y="252956"/>
                      </a:cubicBezTo>
                      <a:lnTo>
                        <a:pt x="258460" y="244633"/>
                      </a:lnTo>
                      <a:lnTo>
                        <a:pt x="288020" y="286618"/>
                      </a:lnTo>
                      <a:cubicBezTo>
                        <a:pt x="328683" y="325557"/>
                        <a:pt x="384860" y="349641"/>
                        <a:pt x="446911" y="349641"/>
                      </a:cubicBezTo>
                      <a:cubicBezTo>
                        <a:pt x="420388" y="330593"/>
                        <a:pt x="397958" y="307477"/>
                        <a:pt x="380280" y="281558"/>
                      </a:cubicBezTo>
                      <a:lnTo>
                        <a:pt x="377500" y="275364"/>
                      </a:lnTo>
                      <a:lnTo>
                        <a:pt x="393044" y="284785"/>
                      </a:lnTo>
                      <a:cubicBezTo>
                        <a:pt x="406513" y="290395"/>
                        <a:pt x="421221" y="294141"/>
                        <a:pt x="436884" y="295660"/>
                      </a:cubicBezTo>
                      <a:cubicBezTo>
                        <a:pt x="416064" y="276255"/>
                        <a:pt x="400991" y="252459"/>
                        <a:pt x="392366" y="226390"/>
                      </a:cubicBezTo>
                      <a:lnTo>
                        <a:pt x="391249" y="220741"/>
                      </a:lnTo>
                      <a:lnTo>
                        <a:pt x="411314" y="249238"/>
                      </a:lnTo>
                      <a:cubicBezTo>
                        <a:pt x="438914" y="275669"/>
                        <a:pt x="477045" y="292016"/>
                        <a:pt x="519162" y="292016"/>
                      </a:cubicBezTo>
                      <a:cubicBezTo>
                        <a:pt x="501160" y="279087"/>
                        <a:pt x="485935" y="263396"/>
                        <a:pt x="473936" y="245804"/>
                      </a:cubicBezTo>
                      <a:lnTo>
                        <a:pt x="472485" y="242571"/>
                      </a:lnTo>
                      <a:lnTo>
                        <a:pt x="473255" y="243788"/>
                      </a:lnTo>
                      <a:cubicBezTo>
                        <a:pt x="490285" y="258070"/>
                        <a:pt x="512161" y="267567"/>
                        <a:pt x="537072" y="269985"/>
                      </a:cubicBezTo>
                      <a:cubicBezTo>
                        <a:pt x="520516" y="254553"/>
                        <a:pt x="508528" y="235628"/>
                        <a:pt x="501669" y="214897"/>
                      </a:cubicBezTo>
                      <a:lnTo>
                        <a:pt x="500781" y="210405"/>
                      </a:lnTo>
                      <a:lnTo>
                        <a:pt x="516737" y="233067"/>
                      </a:lnTo>
                      <a:cubicBezTo>
                        <a:pt x="538687" y="254086"/>
                        <a:pt x="569011" y="267087"/>
                        <a:pt x="602505" y="267087"/>
                      </a:cubicBezTo>
                      <a:cubicBezTo>
                        <a:pt x="573872" y="246522"/>
                        <a:pt x="554074" y="217176"/>
                        <a:pt x="545965" y="184509"/>
                      </a:cubicBezTo>
                      <a:lnTo>
                        <a:pt x="545108" y="177505"/>
                      </a:lnTo>
                      <a:lnTo>
                        <a:pt x="545965" y="170501"/>
                      </a:lnTo>
                      <a:cubicBezTo>
                        <a:pt x="554074" y="137834"/>
                        <a:pt x="573872" y="108488"/>
                        <a:pt x="602505" y="87923"/>
                      </a:cubicBezTo>
                      <a:cubicBezTo>
                        <a:pt x="569011" y="87923"/>
                        <a:pt x="538687" y="100924"/>
                        <a:pt x="516737" y="121943"/>
                      </a:cubicBezTo>
                      <a:lnTo>
                        <a:pt x="500781" y="144605"/>
                      </a:lnTo>
                      <a:lnTo>
                        <a:pt x="501669" y="140113"/>
                      </a:lnTo>
                      <a:cubicBezTo>
                        <a:pt x="508528" y="119382"/>
                        <a:pt x="520516" y="100457"/>
                        <a:pt x="537072" y="85025"/>
                      </a:cubicBezTo>
                      <a:cubicBezTo>
                        <a:pt x="512161" y="87443"/>
                        <a:pt x="490285" y="96940"/>
                        <a:pt x="473255" y="111222"/>
                      </a:cubicBezTo>
                      <a:lnTo>
                        <a:pt x="472485" y="112439"/>
                      </a:lnTo>
                      <a:lnTo>
                        <a:pt x="473936" y="109206"/>
                      </a:lnTo>
                      <a:cubicBezTo>
                        <a:pt x="485935" y="91614"/>
                        <a:pt x="501160" y="75923"/>
                        <a:pt x="519162" y="62994"/>
                      </a:cubicBezTo>
                      <a:cubicBezTo>
                        <a:pt x="477045" y="62994"/>
                        <a:pt x="438914" y="79341"/>
                        <a:pt x="411314" y="105772"/>
                      </a:cubicBezTo>
                      <a:lnTo>
                        <a:pt x="391249" y="134269"/>
                      </a:lnTo>
                      <a:lnTo>
                        <a:pt x="392366" y="128620"/>
                      </a:lnTo>
                      <a:cubicBezTo>
                        <a:pt x="400991" y="102551"/>
                        <a:pt x="416064" y="78755"/>
                        <a:pt x="436884" y="59350"/>
                      </a:cubicBezTo>
                      <a:cubicBezTo>
                        <a:pt x="421221" y="60869"/>
                        <a:pt x="406513" y="64615"/>
                        <a:pt x="393044" y="70225"/>
                      </a:cubicBezTo>
                      <a:lnTo>
                        <a:pt x="377500" y="79646"/>
                      </a:lnTo>
                      <a:lnTo>
                        <a:pt x="380280" y="73452"/>
                      </a:lnTo>
                      <a:cubicBezTo>
                        <a:pt x="397958" y="47533"/>
                        <a:pt x="420388" y="24417"/>
                        <a:pt x="446911" y="5369"/>
                      </a:cubicBezTo>
                      <a:cubicBezTo>
                        <a:pt x="384860" y="5369"/>
                        <a:pt x="328683" y="29453"/>
                        <a:pt x="288020" y="68392"/>
                      </a:cubicBezTo>
                      <a:lnTo>
                        <a:pt x="258460" y="110377"/>
                      </a:lnTo>
                      <a:lnTo>
                        <a:pt x="260106" y="102054"/>
                      </a:lnTo>
                      <a:cubicBezTo>
                        <a:pt x="272812" y="63647"/>
                        <a:pt x="295020" y="28589"/>
                        <a:pt x="325692" y="0"/>
                      </a:cubicBezTo>
                      <a:cubicBezTo>
                        <a:pt x="279543" y="4478"/>
                        <a:pt x="239015" y="22072"/>
                        <a:pt x="207466" y="48530"/>
                      </a:cubicBezTo>
                      <a:lnTo>
                        <a:pt x="191757" y="66444"/>
                      </a:lnTo>
                      <a:lnTo>
                        <a:pt x="150232" y="74472"/>
                      </a:lnTo>
                      <a:cubicBezTo>
                        <a:pt x="131984" y="81862"/>
                        <a:pt x="115552" y="92557"/>
                        <a:pt x="101752" y="105772"/>
                      </a:cubicBezTo>
                      <a:lnTo>
                        <a:pt x="81687" y="134269"/>
                      </a:lnTo>
                      <a:lnTo>
                        <a:pt x="82804" y="128620"/>
                      </a:lnTo>
                      <a:cubicBezTo>
                        <a:pt x="91429" y="102551"/>
                        <a:pt x="106502" y="78755"/>
                        <a:pt x="127322" y="59350"/>
                      </a:cubicBezTo>
                      <a:cubicBezTo>
                        <a:pt x="64673" y="65429"/>
                        <a:pt x="17287" y="107119"/>
                        <a:pt x="3398" y="161329"/>
                      </a:cubicBezTo>
                      <a:lnTo>
                        <a:pt x="2096" y="170303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B16DB9C9-DB76-DE0F-4934-A7CAF3DF6C22}"/>
                    </a:ext>
                  </a:extLst>
                </p:cNvPr>
                <p:cNvSpPr/>
                <p:nvPr/>
              </p:nvSpPr>
              <p:spPr>
                <a:xfrm>
                  <a:off x="2916037" y="3492431"/>
                  <a:ext cx="3666633" cy="1470678"/>
                </a:xfrm>
                <a:custGeom>
                  <a:avLst/>
                  <a:gdLst>
                    <a:gd name="connsiteX0" fmla="*/ 37738 w 3676497"/>
                    <a:gd name="connsiteY0" fmla="*/ 1079927 h 1618882"/>
                    <a:gd name="connsiteX1" fmla="*/ 1225188 w 3676497"/>
                    <a:gd name="connsiteY1" fmla="*/ 427 h 1618882"/>
                    <a:gd name="connsiteX2" fmla="*/ 1923688 w 3676497"/>
                    <a:gd name="connsiteY2" fmla="*/ 1213277 h 1618882"/>
                    <a:gd name="connsiteX3" fmla="*/ 2660288 w 3676497"/>
                    <a:gd name="connsiteY3" fmla="*/ 787827 h 1618882"/>
                    <a:gd name="connsiteX4" fmla="*/ 3136538 w 3676497"/>
                    <a:gd name="connsiteY4" fmla="*/ 1276777 h 1618882"/>
                    <a:gd name="connsiteX5" fmla="*/ 3676288 w 3676497"/>
                    <a:gd name="connsiteY5" fmla="*/ 870377 h 1618882"/>
                    <a:gd name="connsiteX6" fmla="*/ 3193688 w 3676497"/>
                    <a:gd name="connsiteY6" fmla="*/ 1505377 h 1618882"/>
                    <a:gd name="connsiteX7" fmla="*/ 2628538 w 3676497"/>
                    <a:gd name="connsiteY7" fmla="*/ 1251377 h 1618882"/>
                    <a:gd name="connsiteX8" fmla="*/ 2025288 w 3676497"/>
                    <a:gd name="connsiteY8" fmla="*/ 1606977 h 1618882"/>
                    <a:gd name="connsiteX9" fmla="*/ 1085488 w 3676497"/>
                    <a:gd name="connsiteY9" fmla="*/ 724327 h 1618882"/>
                    <a:gd name="connsiteX10" fmla="*/ 367938 w 3676497"/>
                    <a:gd name="connsiteY10" fmla="*/ 1505377 h 1618882"/>
                    <a:gd name="connsiteX11" fmla="*/ 37738 w 3676497"/>
                    <a:gd name="connsiteY11" fmla="*/ 1079927 h 1618882"/>
                    <a:gd name="connsiteX0" fmla="*/ 31602 w 3670361"/>
                    <a:gd name="connsiteY0" fmla="*/ 978374 h 1517329"/>
                    <a:gd name="connsiteX1" fmla="*/ 1117452 w 3670361"/>
                    <a:gd name="connsiteY1" fmla="*/ 474 h 1517329"/>
                    <a:gd name="connsiteX2" fmla="*/ 1917552 w 3670361"/>
                    <a:gd name="connsiteY2" fmla="*/ 1111724 h 1517329"/>
                    <a:gd name="connsiteX3" fmla="*/ 2654152 w 3670361"/>
                    <a:gd name="connsiteY3" fmla="*/ 686274 h 1517329"/>
                    <a:gd name="connsiteX4" fmla="*/ 3130402 w 3670361"/>
                    <a:gd name="connsiteY4" fmla="*/ 1175224 h 1517329"/>
                    <a:gd name="connsiteX5" fmla="*/ 3670152 w 3670361"/>
                    <a:gd name="connsiteY5" fmla="*/ 768824 h 1517329"/>
                    <a:gd name="connsiteX6" fmla="*/ 3187552 w 3670361"/>
                    <a:gd name="connsiteY6" fmla="*/ 1403824 h 1517329"/>
                    <a:gd name="connsiteX7" fmla="*/ 2622402 w 3670361"/>
                    <a:gd name="connsiteY7" fmla="*/ 1149824 h 1517329"/>
                    <a:gd name="connsiteX8" fmla="*/ 2019152 w 3670361"/>
                    <a:gd name="connsiteY8" fmla="*/ 1505424 h 1517329"/>
                    <a:gd name="connsiteX9" fmla="*/ 1079352 w 3670361"/>
                    <a:gd name="connsiteY9" fmla="*/ 622774 h 1517329"/>
                    <a:gd name="connsiteX10" fmla="*/ 361802 w 3670361"/>
                    <a:gd name="connsiteY10" fmla="*/ 1403824 h 1517329"/>
                    <a:gd name="connsiteX11" fmla="*/ 31602 w 3670361"/>
                    <a:gd name="connsiteY11" fmla="*/ 978374 h 1517329"/>
                    <a:gd name="connsiteX0" fmla="*/ 31602 w 3670361"/>
                    <a:gd name="connsiteY0" fmla="*/ 977968 h 1516923"/>
                    <a:gd name="connsiteX1" fmla="*/ 1117452 w 3670361"/>
                    <a:gd name="connsiteY1" fmla="*/ 68 h 1516923"/>
                    <a:gd name="connsiteX2" fmla="*/ 1917552 w 3670361"/>
                    <a:gd name="connsiteY2" fmla="*/ 1111318 h 1516923"/>
                    <a:gd name="connsiteX3" fmla="*/ 2654152 w 3670361"/>
                    <a:gd name="connsiteY3" fmla="*/ 685868 h 1516923"/>
                    <a:gd name="connsiteX4" fmla="*/ 3130402 w 3670361"/>
                    <a:gd name="connsiteY4" fmla="*/ 1174818 h 1516923"/>
                    <a:gd name="connsiteX5" fmla="*/ 3670152 w 3670361"/>
                    <a:gd name="connsiteY5" fmla="*/ 768418 h 1516923"/>
                    <a:gd name="connsiteX6" fmla="*/ 3187552 w 3670361"/>
                    <a:gd name="connsiteY6" fmla="*/ 1403418 h 1516923"/>
                    <a:gd name="connsiteX7" fmla="*/ 2622402 w 3670361"/>
                    <a:gd name="connsiteY7" fmla="*/ 1149418 h 1516923"/>
                    <a:gd name="connsiteX8" fmla="*/ 2019152 w 3670361"/>
                    <a:gd name="connsiteY8" fmla="*/ 1505018 h 1516923"/>
                    <a:gd name="connsiteX9" fmla="*/ 1079352 w 3670361"/>
                    <a:gd name="connsiteY9" fmla="*/ 622368 h 1516923"/>
                    <a:gd name="connsiteX10" fmla="*/ 361802 w 3670361"/>
                    <a:gd name="connsiteY10" fmla="*/ 1403418 h 1516923"/>
                    <a:gd name="connsiteX11" fmla="*/ 31602 w 3670361"/>
                    <a:gd name="connsiteY11" fmla="*/ 977968 h 1516923"/>
                    <a:gd name="connsiteX0" fmla="*/ 28610 w 3667369"/>
                    <a:gd name="connsiteY0" fmla="*/ 920821 h 1459776"/>
                    <a:gd name="connsiteX1" fmla="*/ 1063660 w 3667369"/>
                    <a:gd name="connsiteY1" fmla="*/ 71 h 1459776"/>
                    <a:gd name="connsiteX2" fmla="*/ 1914560 w 3667369"/>
                    <a:gd name="connsiteY2" fmla="*/ 1054171 h 1459776"/>
                    <a:gd name="connsiteX3" fmla="*/ 2651160 w 3667369"/>
                    <a:gd name="connsiteY3" fmla="*/ 628721 h 1459776"/>
                    <a:gd name="connsiteX4" fmla="*/ 3127410 w 3667369"/>
                    <a:gd name="connsiteY4" fmla="*/ 1117671 h 1459776"/>
                    <a:gd name="connsiteX5" fmla="*/ 3667160 w 3667369"/>
                    <a:gd name="connsiteY5" fmla="*/ 711271 h 1459776"/>
                    <a:gd name="connsiteX6" fmla="*/ 3184560 w 3667369"/>
                    <a:gd name="connsiteY6" fmla="*/ 1346271 h 1459776"/>
                    <a:gd name="connsiteX7" fmla="*/ 2619410 w 3667369"/>
                    <a:gd name="connsiteY7" fmla="*/ 1092271 h 1459776"/>
                    <a:gd name="connsiteX8" fmla="*/ 2016160 w 3667369"/>
                    <a:gd name="connsiteY8" fmla="*/ 1447871 h 1459776"/>
                    <a:gd name="connsiteX9" fmla="*/ 1076360 w 3667369"/>
                    <a:gd name="connsiteY9" fmla="*/ 565221 h 1459776"/>
                    <a:gd name="connsiteX10" fmla="*/ 358810 w 3667369"/>
                    <a:gd name="connsiteY10" fmla="*/ 1346271 h 1459776"/>
                    <a:gd name="connsiteX11" fmla="*/ 28610 w 3667369"/>
                    <a:gd name="connsiteY11" fmla="*/ 920821 h 1459776"/>
                    <a:gd name="connsiteX0" fmla="*/ 28610 w 3667369"/>
                    <a:gd name="connsiteY0" fmla="*/ 920821 h 1478448"/>
                    <a:gd name="connsiteX1" fmla="*/ 1063660 w 3667369"/>
                    <a:gd name="connsiteY1" fmla="*/ 71 h 1478448"/>
                    <a:gd name="connsiteX2" fmla="*/ 1914560 w 3667369"/>
                    <a:gd name="connsiteY2" fmla="*/ 1054171 h 1478448"/>
                    <a:gd name="connsiteX3" fmla="*/ 2651160 w 3667369"/>
                    <a:gd name="connsiteY3" fmla="*/ 628721 h 1478448"/>
                    <a:gd name="connsiteX4" fmla="*/ 3127410 w 3667369"/>
                    <a:gd name="connsiteY4" fmla="*/ 1117671 h 1478448"/>
                    <a:gd name="connsiteX5" fmla="*/ 3667160 w 3667369"/>
                    <a:gd name="connsiteY5" fmla="*/ 711271 h 1478448"/>
                    <a:gd name="connsiteX6" fmla="*/ 3184560 w 3667369"/>
                    <a:gd name="connsiteY6" fmla="*/ 1346271 h 1478448"/>
                    <a:gd name="connsiteX7" fmla="*/ 2619410 w 3667369"/>
                    <a:gd name="connsiteY7" fmla="*/ 1092271 h 1478448"/>
                    <a:gd name="connsiteX8" fmla="*/ 1882810 w 3667369"/>
                    <a:gd name="connsiteY8" fmla="*/ 1466921 h 1478448"/>
                    <a:gd name="connsiteX9" fmla="*/ 1076360 w 3667369"/>
                    <a:gd name="connsiteY9" fmla="*/ 565221 h 1478448"/>
                    <a:gd name="connsiteX10" fmla="*/ 358810 w 3667369"/>
                    <a:gd name="connsiteY10" fmla="*/ 1346271 h 1478448"/>
                    <a:gd name="connsiteX11" fmla="*/ 28610 w 3667369"/>
                    <a:gd name="connsiteY11" fmla="*/ 920821 h 1478448"/>
                    <a:gd name="connsiteX0" fmla="*/ 28610 w 3667369"/>
                    <a:gd name="connsiteY0" fmla="*/ 920821 h 1486232"/>
                    <a:gd name="connsiteX1" fmla="*/ 1063660 w 3667369"/>
                    <a:gd name="connsiteY1" fmla="*/ 71 h 1486232"/>
                    <a:gd name="connsiteX2" fmla="*/ 1914560 w 3667369"/>
                    <a:gd name="connsiteY2" fmla="*/ 1054171 h 1486232"/>
                    <a:gd name="connsiteX3" fmla="*/ 2651160 w 3667369"/>
                    <a:gd name="connsiteY3" fmla="*/ 628721 h 1486232"/>
                    <a:gd name="connsiteX4" fmla="*/ 3127410 w 3667369"/>
                    <a:gd name="connsiteY4" fmla="*/ 1117671 h 1486232"/>
                    <a:gd name="connsiteX5" fmla="*/ 3667160 w 3667369"/>
                    <a:gd name="connsiteY5" fmla="*/ 711271 h 1486232"/>
                    <a:gd name="connsiteX6" fmla="*/ 3184560 w 3667369"/>
                    <a:gd name="connsiteY6" fmla="*/ 1346271 h 1486232"/>
                    <a:gd name="connsiteX7" fmla="*/ 2619410 w 3667369"/>
                    <a:gd name="connsiteY7" fmla="*/ 1092271 h 1486232"/>
                    <a:gd name="connsiteX8" fmla="*/ 1882810 w 3667369"/>
                    <a:gd name="connsiteY8" fmla="*/ 1466921 h 1486232"/>
                    <a:gd name="connsiteX9" fmla="*/ 1076360 w 3667369"/>
                    <a:gd name="connsiteY9" fmla="*/ 565221 h 1486232"/>
                    <a:gd name="connsiteX10" fmla="*/ 358810 w 3667369"/>
                    <a:gd name="connsiteY10" fmla="*/ 1346271 h 1486232"/>
                    <a:gd name="connsiteX11" fmla="*/ 28610 w 3667369"/>
                    <a:gd name="connsiteY11" fmla="*/ 920821 h 1486232"/>
                    <a:gd name="connsiteX0" fmla="*/ 28610 w 3667369"/>
                    <a:gd name="connsiteY0" fmla="*/ 920821 h 1486232"/>
                    <a:gd name="connsiteX1" fmla="*/ 1063660 w 3667369"/>
                    <a:gd name="connsiteY1" fmla="*/ 71 h 1486232"/>
                    <a:gd name="connsiteX2" fmla="*/ 1914560 w 3667369"/>
                    <a:gd name="connsiteY2" fmla="*/ 1054171 h 1486232"/>
                    <a:gd name="connsiteX3" fmla="*/ 2651160 w 3667369"/>
                    <a:gd name="connsiteY3" fmla="*/ 628721 h 1486232"/>
                    <a:gd name="connsiteX4" fmla="*/ 3127410 w 3667369"/>
                    <a:gd name="connsiteY4" fmla="*/ 1117671 h 1486232"/>
                    <a:gd name="connsiteX5" fmla="*/ 3667160 w 3667369"/>
                    <a:gd name="connsiteY5" fmla="*/ 711271 h 1486232"/>
                    <a:gd name="connsiteX6" fmla="*/ 3184560 w 3667369"/>
                    <a:gd name="connsiteY6" fmla="*/ 1346271 h 1486232"/>
                    <a:gd name="connsiteX7" fmla="*/ 2619410 w 3667369"/>
                    <a:gd name="connsiteY7" fmla="*/ 1092271 h 1486232"/>
                    <a:gd name="connsiteX8" fmla="*/ 1882810 w 3667369"/>
                    <a:gd name="connsiteY8" fmla="*/ 1466921 h 1486232"/>
                    <a:gd name="connsiteX9" fmla="*/ 1076360 w 3667369"/>
                    <a:gd name="connsiteY9" fmla="*/ 565221 h 1486232"/>
                    <a:gd name="connsiteX10" fmla="*/ 358810 w 3667369"/>
                    <a:gd name="connsiteY10" fmla="*/ 1346271 h 1486232"/>
                    <a:gd name="connsiteX11" fmla="*/ 28610 w 3667369"/>
                    <a:gd name="connsiteY11" fmla="*/ 920821 h 1486232"/>
                    <a:gd name="connsiteX0" fmla="*/ 28535 w 3667294"/>
                    <a:gd name="connsiteY0" fmla="*/ 920821 h 1477745"/>
                    <a:gd name="connsiteX1" fmla="*/ 1063585 w 3667294"/>
                    <a:gd name="connsiteY1" fmla="*/ 71 h 1477745"/>
                    <a:gd name="connsiteX2" fmla="*/ 1914485 w 3667294"/>
                    <a:gd name="connsiteY2" fmla="*/ 1054171 h 1477745"/>
                    <a:gd name="connsiteX3" fmla="*/ 2651085 w 3667294"/>
                    <a:gd name="connsiteY3" fmla="*/ 628721 h 1477745"/>
                    <a:gd name="connsiteX4" fmla="*/ 3127335 w 3667294"/>
                    <a:gd name="connsiteY4" fmla="*/ 1117671 h 1477745"/>
                    <a:gd name="connsiteX5" fmla="*/ 3667085 w 3667294"/>
                    <a:gd name="connsiteY5" fmla="*/ 711271 h 1477745"/>
                    <a:gd name="connsiteX6" fmla="*/ 3184485 w 3667294"/>
                    <a:gd name="connsiteY6" fmla="*/ 1346271 h 1477745"/>
                    <a:gd name="connsiteX7" fmla="*/ 2619335 w 3667294"/>
                    <a:gd name="connsiteY7" fmla="*/ 1092271 h 1477745"/>
                    <a:gd name="connsiteX8" fmla="*/ 1882735 w 3667294"/>
                    <a:gd name="connsiteY8" fmla="*/ 1466921 h 1477745"/>
                    <a:gd name="connsiteX9" fmla="*/ 1082635 w 3667294"/>
                    <a:gd name="connsiteY9" fmla="*/ 584271 h 1477745"/>
                    <a:gd name="connsiteX10" fmla="*/ 358735 w 3667294"/>
                    <a:gd name="connsiteY10" fmla="*/ 1346271 h 1477745"/>
                    <a:gd name="connsiteX11" fmla="*/ 28535 w 3667294"/>
                    <a:gd name="connsiteY11" fmla="*/ 920821 h 1477745"/>
                    <a:gd name="connsiteX0" fmla="*/ 28535 w 3667294"/>
                    <a:gd name="connsiteY0" fmla="*/ 920821 h 1477745"/>
                    <a:gd name="connsiteX1" fmla="*/ 1063585 w 3667294"/>
                    <a:gd name="connsiteY1" fmla="*/ 71 h 1477745"/>
                    <a:gd name="connsiteX2" fmla="*/ 1914485 w 3667294"/>
                    <a:gd name="connsiteY2" fmla="*/ 1054171 h 1477745"/>
                    <a:gd name="connsiteX3" fmla="*/ 2651085 w 3667294"/>
                    <a:gd name="connsiteY3" fmla="*/ 628721 h 1477745"/>
                    <a:gd name="connsiteX4" fmla="*/ 3127335 w 3667294"/>
                    <a:gd name="connsiteY4" fmla="*/ 1117671 h 1477745"/>
                    <a:gd name="connsiteX5" fmla="*/ 3667085 w 3667294"/>
                    <a:gd name="connsiteY5" fmla="*/ 711271 h 1477745"/>
                    <a:gd name="connsiteX6" fmla="*/ 3184485 w 3667294"/>
                    <a:gd name="connsiteY6" fmla="*/ 1346271 h 1477745"/>
                    <a:gd name="connsiteX7" fmla="*/ 2619335 w 3667294"/>
                    <a:gd name="connsiteY7" fmla="*/ 1092271 h 1477745"/>
                    <a:gd name="connsiteX8" fmla="*/ 1882735 w 3667294"/>
                    <a:gd name="connsiteY8" fmla="*/ 1466921 h 1477745"/>
                    <a:gd name="connsiteX9" fmla="*/ 1082635 w 3667294"/>
                    <a:gd name="connsiteY9" fmla="*/ 584271 h 1477745"/>
                    <a:gd name="connsiteX10" fmla="*/ 358735 w 3667294"/>
                    <a:gd name="connsiteY10" fmla="*/ 1346271 h 1477745"/>
                    <a:gd name="connsiteX11" fmla="*/ 28535 w 3667294"/>
                    <a:gd name="connsiteY11" fmla="*/ 920821 h 1477745"/>
                    <a:gd name="connsiteX0" fmla="*/ 27874 w 3666633"/>
                    <a:gd name="connsiteY0" fmla="*/ 920821 h 1477745"/>
                    <a:gd name="connsiteX1" fmla="*/ 1062924 w 3666633"/>
                    <a:gd name="connsiteY1" fmla="*/ 71 h 1477745"/>
                    <a:gd name="connsiteX2" fmla="*/ 1913824 w 3666633"/>
                    <a:gd name="connsiteY2" fmla="*/ 1054171 h 1477745"/>
                    <a:gd name="connsiteX3" fmla="*/ 2650424 w 3666633"/>
                    <a:gd name="connsiteY3" fmla="*/ 628721 h 1477745"/>
                    <a:gd name="connsiteX4" fmla="*/ 3126674 w 3666633"/>
                    <a:gd name="connsiteY4" fmla="*/ 1117671 h 1477745"/>
                    <a:gd name="connsiteX5" fmla="*/ 3666424 w 3666633"/>
                    <a:gd name="connsiteY5" fmla="*/ 711271 h 1477745"/>
                    <a:gd name="connsiteX6" fmla="*/ 3183824 w 3666633"/>
                    <a:gd name="connsiteY6" fmla="*/ 1346271 h 1477745"/>
                    <a:gd name="connsiteX7" fmla="*/ 2618674 w 3666633"/>
                    <a:gd name="connsiteY7" fmla="*/ 1092271 h 1477745"/>
                    <a:gd name="connsiteX8" fmla="*/ 1882074 w 3666633"/>
                    <a:gd name="connsiteY8" fmla="*/ 1466921 h 1477745"/>
                    <a:gd name="connsiteX9" fmla="*/ 1024824 w 3666633"/>
                    <a:gd name="connsiteY9" fmla="*/ 584271 h 1477745"/>
                    <a:gd name="connsiteX10" fmla="*/ 358074 w 3666633"/>
                    <a:gd name="connsiteY10" fmla="*/ 1346271 h 1477745"/>
                    <a:gd name="connsiteX11" fmla="*/ 27874 w 3666633"/>
                    <a:gd name="connsiteY11" fmla="*/ 920821 h 1477745"/>
                    <a:gd name="connsiteX0" fmla="*/ 27874 w 3666633"/>
                    <a:gd name="connsiteY0" fmla="*/ 920821 h 1477745"/>
                    <a:gd name="connsiteX1" fmla="*/ 1062924 w 3666633"/>
                    <a:gd name="connsiteY1" fmla="*/ 71 h 1477745"/>
                    <a:gd name="connsiteX2" fmla="*/ 1913824 w 3666633"/>
                    <a:gd name="connsiteY2" fmla="*/ 1054171 h 1477745"/>
                    <a:gd name="connsiteX3" fmla="*/ 2650424 w 3666633"/>
                    <a:gd name="connsiteY3" fmla="*/ 628721 h 1477745"/>
                    <a:gd name="connsiteX4" fmla="*/ 3126674 w 3666633"/>
                    <a:gd name="connsiteY4" fmla="*/ 1117671 h 1477745"/>
                    <a:gd name="connsiteX5" fmla="*/ 3666424 w 3666633"/>
                    <a:gd name="connsiteY5" fmla="*/ 711271 h 1477745"/>
                    <a:gd name="connsiteX6" fmla="*/ 3183824 w 3666633"/>
                    <a:gd name="connsiteY6" fmla="*/ 1346271 h 1477745"/>
                    <a:gd name="connsiteX7" fmla="*/ 2618674 w 3666633"/>
                    <a:gd name="connsiteY7" fmla="*/ 1092271 h 1477745"/>
                    <a:gd name="connsiteX8" fmla="*/ 1882074 w 3666633"/>
                    <a:gd name="connsiteY8" fmla="*/ 1466921 h 1477745"/>
                    <a:gd name="connsiteX9" fmla="*/ 1024824 w 3666633"/>
                    <a:gd name="connsiteY9" fmla="*/ 584271 h 1477745"/>
                    <a:gd name="connsiteX10" fmla="*/ 358074 w 3666633"/>
                    <a:gd name="connsiteY10" fmla="*/ 1346271 h 1477745"/>
                    <a:gd name="connsiteX11" fmla="*/ 27874 w 3666633"/>
                    <a:gd name="connsiteY11" fmla="*/ 920821 h 1477745"/>
                    <a:gd name="connsiteX0" fmla="*/ 27874 w 3666633"/>
                    <a:gd name="connsiteY0" fmla="*/ 920821 h 1470679"/>
                    <a:gd name="connsiteX1" fmla="*/ 1062924 w 3666633"/>
                    <a:gd name="connsiteY1" fmla="*/ 71 h 1470679"/>
                    <a:gd name="connsiteX2" fmla="*/ 1913824 w 3666633"/>
                    <a:gd name="connsiteY2" fmla="*/ 1054171 h 1470679"/>
                    <a:gd name="connsiteX3" fmla="*/ 2650424 w 3666633"/>
                    <a:gd name="connsiteY3" fmla="*/ 628721 h 1470679"/>
                    <a:gd name="connsiteX4" fmla="*/ 3126674 w 3666633"/>
                    <a:gd name="connsiteY4" fmla="*/ 1117671 h 1470679"/>
                    <a:gd name="connsiteX5" fmla="*/ 3666424 w 3666633"/>
                    <a:gd name="connsiteY5" fmla="*/ 711271 h 1470679"/>
                    <a:gd name="connsiteX6" fmla="*/ 3183824 w 3666633"/>
                    <a:gd name="connsiteY6" fmla="*/ 1346271 h 1470679"/>
                    <a:gd name="connsiteX7" fmla="*/ 2618674 w 3666633"/>
                    <a:gd name="connsiteY7" fmla="*/ 1092271 h 1470679"/>
                    <a:gd name="connsiteX8" fmla="*/ 1882074 w 3666633"/>
                    <a:gd name="connsiteY8" fmla="*/ 1466921 h 1470679"/>
                    <a:gd name="connsiteX9" fmla="*/ 1024824 w 3666633"/>
                    <a:gd name="connsiteY9" fmla="*/ 584271 h 1470679"/>
                    <a:gd name="connsiteX10" fmla="*/ 358074 w 3666633"/>
                    <a:gd name="connsiteY10" fmla="*/ 1346271 h 1470679"/>
                    <a:gd name="connsiteX11" fmla="*/ 27874 w 3666633"/>
                    <a:gd name="connsiteY11" fmla="*/ 920821 h 1470679"/>
                    <a:gd name="connsiteX0" fmla="*/ 27874 w 3666633"/>
                    <a:gd name="connsiteY0" fmla="*/ 920821 h 1470679"/>
                    <a:gd name="connsiteX1" fmla="*/ 1062924 w 3666633"/>
                    <a:gd name="connsiteY1" fmla="*/ 71 h 1470679"/>
                    <a:gd name="connsiteX2" fmla="*/ 1913824 w 3666633"/>
                    <a:gd name="connsiteY2" fmla="*/ 1054171 h 1470679"/>
                    <a:gd name="connsiteX3" fmla="*/ 2593274 w 3666633"/>
                    <a:gd name="connsiteY3" fmla="*/ 723971 h 1470679"/>
                    <a:gd name="connsiteX4" fmla="*/ 3126674 w 3666633"/>
                    <a:gd name="connsiteY4" fmla="*/ 1117671 h 1470679"/>
                    <a:gd name="connsiteX5" fmla="*/ 3666424 w 3666633"/>
                    <a:gd name="connsiteY5" fmla="*/ 711271 h 1470679"/>
                    <a:gd name="connsiteX6" fmla="*/ 3183824 w 3666633"/>
                    <a:gd name="connsiteY6" fmla="*/ 1346271 h 1470679"/>
                    <a:gd name="connsiteX7" fmla="*/ 2618674 w 3666633"/>
                    <a:gd name="connsiteY7" fmla="*/ 1092271 h 1470679"/>
                    <a:gd name="connsiteX8" fmla="*/ 1882074 w 3666633"/>
                    <a:gd name="connsiteY8" fmla="*/ 1466921 h 1470679"/>
                    <a:gd name="connsiteX9" fmla="*/ 1024824 w 3666633"/>
                    <a:gd name="connsiteY9" fmla="*/ 584271 h 1470679"/>
                    <a:gd name="connsiteX10" fmla="*/ 358074 w 3666633"/>
                    <a:gd name="connsiteY10" fmla="*/ 1346271 h 1470679"/>
                    <a:gd name="connsiteX11" fmla="*/ 27874 w 3666633"/>
                    <a:gd name="connsiteY11" fmla="*/ 920821 h 1470679"/>
                    <a:gd name="connsiteX0" fmla="*/ 27874 w 3666633"/>
                    <a:gd name="connsiteY0" fmla="*/ 920820 h 1470678"/>
                    <a:gd name="connsiteX1" fmla="*/ 1062924 w 3666633"/>
                    <a:gd name="connsiteY1" fmla="*/ 70 h 1470678"/>
                    <a:gd name="connsiteX2" fmla="*/ 1913824 w 3666633"/>
                    <a:gd name="connsiteY2" fmla="*/ 1054170 h 1470678"/>
                    <a:gd name="connsiteX3" fmla="*/ 2593274 w 3666633"/>
                    <a:gd name="connsiteY3" fmla="*/ 723970 h 1470678"/>
                    <a:gd name="connsiteX4" fmla="*/ 3126674 w 3666633"/>
                    <a:gd name="connsiteY4" fmla="*/ 1117670 h 1470678"/>
                    <a:gd name="connsiteX5" fmla="*/ 3666424 w 3666633"/>
                    <a:gd name="connsiteY5" fmla="*/ 711270 h 1470678"/>
                    <a:gd name="connsiteX6" fmla="*/ 3183824 w 3666633"/>
                    <a:gd name="connsiteY6" fmla="*/ 1346270 h 1470678"/>
                    <a:gd name="connsiteX7" fmla="*/ 2618674 w 3666633"/>
                    <a:gd name="connsiteY7" fmla="*/ 1092270 h 1470678"/>
                    <a:gd name="connsiteX8" fmla="*/ 1882074 w 3666633"/>
                    <a:gd name="connsiteY8" fmla="*/ 1466920 h 1470678"/>
                    <a:gd name="connsiteX9" fmla="*/ 1024824 w 3666633"/>
                    <a:gd name="connsiteY9" fmla="*/ 584270 h 1470678"/>
                    <a:gd name="connsiteX10" fmla="*/ 358074 w 3666633"/>
                    <a:gd name="connsiteY10" fmla="*/ 1346270 h 1470678"/>
                    <a:gd name="connsiteX11" fmla="*/ 27874 w 3666633"/>
                    <a:gd name="connsiteY11" fmla="*/ 920820 h 1470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66633" h="1470678">
                      <a:moveTo>
                        <a:pt x="27874" y="920820"/>
                      </a:moveTo>
                      <a:cubicBezTo>
                        <a:pt x="145349" y="696453"/>
                        <a:pt x="570799" y="9595"/>
                        <a:pt x="1062924" y="70"/>
                      </a:cubicBezTo>
                      <a:cubicBezTo>
                        <a:pt x="1555049" y="-9455"/>
                        <a:pt x="1658766" y="965270"/>
                        <a:pt x="1913824" y="1054170"/>
                      </a:cubicBezTo>
                      <a:cubicBezTo>
                        <a:pt x="2168882" y="1143070"/>
                        <a:pt x="2391132" y="713387"/>
                        <a:pt x="2593274" y="723970"/>
                      </a:cubicBezTo>
                      <a:cubicBezTo>
                        <a:pt x="2795416" y="734553"/>
                        <a:pt x="2947816" y="1119787"/>
                        <a:pt x="3126674" y="1117670"/>
                      </a:cubicBezTo>
                      <a:cubicBezTo>
                        <a:pt x="3305532" y="1115553"/>
                        <a:pt x="3656899" y="673170"/>
                        <a:pt x="3666424" y="711270"/>
                      </a:cubicBezTo>
                      <a:cubicBezTo>
                        <a:pt x="3675949" y="749370"/>
                        <a:pt x="3358449" y="1282770"/>
                        <a:pt x="3183824" y="1346270"/>
                      </a:cubicBezTo>
                      <a:cubicBezTo>
                        <a:pt x="3009199" y="1409770"/>
                        <a:pt x="2835632" y="1072162"/>
                        <a:pt x="2618674" y="1092270"/>
                      </a:cubicBezTo>
                      <a:cubicBezTo>
                        <a:pt x="2401716" y="1112378"/>
                        <a:pt x="2281066" y="1513487"/>
                        <a:pt x="1882074" y="1466920"/>
                      </a:cubicBezTo>
                      <a:cubicBezTo>
                        <a:pt x="1483082" y="1420353"/>
                        <a:pt x="1262949" y="601203"/>
                        <a:pt x="1024824" y="584270"/>
                      </a:cubicBezTo>
                      <a:cubicBezTo>
                        <a:pt x="786699" y="567337"/>
                        <a:pt x="524232" y="1290178"/>
                        <a:pt x="358074" y="1346270"/>
                      </a:cubicBezTo>
                      <a:cubicBezTo>
                        <a:pt x="191916" y="1402362"/>
                        <a:pt x="-89601" y="1145187"/>
                        <a:pt x="27874" y="92082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9C9BFE90-4295-8317-27B1-CBB0ACCD4860}"/>
                    </a:ext>
                  </a:extLst>
                </p:cNvPr>
                <p:cNvSpPr/>
                <p:nvPr/>
              </p:nvSpPr>
              <p:spPr>
                <a:xfrm rot="18236668">
                  <a:off x="3005454" y="4057972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3109B26A-257D-8929-4D91-9916F98F3E02}"/>
                    </a:ext>
                  </a:extLst>
                </p:cNvPr>
                <p:cNvSpPr/>
                <p:nvPr/>
              </p:nvSpPr>
              <p:spPr>
                <a:xfrm rot="18236668">
                  <a:off x="3134043" y="3927141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E7D06CAF-107A-346C-70D8-A574E4DBD26B}"/>
                    </a:ext>
                  </a:extLst>
                </p:cNvPr>
                <p:cNvSpPr/>
                <p:nvPr/>
              </p:nvSpPr>
              <p:spPr>
                <a:xfrm rot="18236668">
                  <a:off x="3262632" y="3796310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D57016A6-2031-5A37-A2C5-68CAAE2B7F99}"/>
                    </a:ext>
                  </a:extLst>
                </p:cNvPr>
                <p:cNvSpPr/>
                <p:nvPr/>
              </p:nvSpPr>
              <p:spPr>
                <a:xfrm rot="18928312">
                  <a:off x="3410271" y="3615336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0926A33A-222B-84AF-1964-699D98C71D0C}"/>
                    </a:ext>
                  </a:extLst>
                </p:cNvPr>
                <p:cNvSpPr/>
                <p:nvPr/>
              </p:nvSpPr>
              <p:spPr>
                <a:xfrm rot="20661307">
                  <a:off x="3615058" y="3515323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CE6B4A4F-7CAC-E8E7-957C-C946A9B4F1A9}"/>
                    </a:ext>
                  </a:extLst>
                </p:cNvPr>
                <p:cNvSpPr/>
                <p:nvPr/>
              </p:nvSpPr>
              <p:spPr>
                <a:xfrm>
                  <a:off x="3834133" y="3520084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28EA1A93-F451-8600-8C15-D11692F751AE}"/>
                    </a:ext>
                  </a:extLst>
                </p:cNvPr>
                <p:cNvSpPr/>
                <p:nvPr/>
              </p:nvSpPr>
              <p:spPr>
                <a:xfrm rot="937653">
                  <a:off x="4042635" y="3570411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9D3B83A3-3E91-BE4F-ED02-6076EE94C6A0}"/>
                    </a:ext>
                  </a:extLst>
                </p:cNvPr>
                <p:cNvSpPr/>
                <p:nvPr/>
              </p:nvSpPr>
              <p:spPr>
                <a:xfrm rot="2673297">
                  <a:off x="4228374" y="3694236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40950F7C-E7D5-162F-8919-EE9E7E21B290}"/>
                    </a:ext>
                  </a:extLst>
                </p:cNvPr>
                <p:cNvSpPr/>
                <p:nvPr/>
              </p:nvSpPr>
              <p:spPr>
                <a:xfrm rot="2673297">
                  <a:off x="4354673" y="3849667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A03C1F9B-2083-FA11-8A45-83B7292C1220}"/>
                    </a:ext>
                  </a:extLst>
                </p:cNvPr>
                <p:cNvSpPr/>
                <p:nvPr/>
              </p:nvSpPr>
              <p:spPr>
                <a:xfrm rot="3582673">
                  <a:off x="4464211" y="4011592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6F860F48-34B2-BBE8-855F-9B3C4534792F}"/>
                    </a:ext>
                  </a:extLst>
                </p:cNvPr>
                <p:cNvSpPr/>
                <p:nvPr/>
              </p:nvSpPr>
              <p:spPr>
                <a:xfrm rot="3582673">
                  <a:off x="4545174" y="4178281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46685564-C804-5610-BF6D-1C950769C37A}"/>
                    </a:ext>
                  </a:extLst>
                </p:cNvPr>
                <p:cNvSpPr/>
                <p:nvPr/>
              </p:nvSpPr>
              <p:spPr>
                <a:xfrm rot="3298127">
                  <a:off x="4658394" y="4370143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A50B2626-E598-1057-35BD-853A5BE26FEB}"/>
                    </a:ext>
                  </a:extLst>
                </p:cNvPr>
                <p:cNvSpPr/>
                <p:nvPr/>
              </p:nvSpPr>
              <p:spPr>
                <a:xfrm rot="20228665">
                  <a:off x="4948957" y="4446938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BF20C078-3552-2E43-9F2B-6ED55F1573C1}"/>
                    </a:ext>
                  </a:extLst>
                </p:cNvPr>
                <p:cNvSpPr/>
                <p:nvPr/>
              </p:nvSpPr>
              <p:spPr>
                <a:xfrm rot="258293">
                  <a:off x="5449020" y="4161189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61E08CC6-4B4F-C874-1DC9-1021E18E4CB1}"/>
                    </a:ext>
                  </a:extLst>
                </p:cNvPr>
                <p:cNvGrpSpPr/>
                <p:nvPr/>
              </p:nvGrpSpPr>
              <p:grpSpPr>
                <a:xfrm rot="1932767">
                  <a:off x="3234973" y="4392700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6D9E75B4-84A4-132E-8955-26C26E2DD4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3D2CE798-1C3C-4188-85C5-542CF5E41D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9D761048-E448-BB4F-3550-D7B8B2D267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4EDB0C3F-BCDD-70E8-3760-6BAA27572E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B51D7356-F613-F1A2-C512-D376887A23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4" name="グループ化 713">
                  <a:extLst>
                    <a:ext uri="{FF2B5EF4-FFF2-40B4-BE49-F238E27FC236}">
                      <a16:creationId xmlns:a16="http://schemas.microsoft.com/office/drawing/2014/main" id="{F4A464BA-4CED-7C2D-E689-20EC4051C369}"/>
                    </a:ext>
                  </a:extLst>
                </p:cNvPr>
                <p:cNvGrpSpPr/>
                <p:nvPr/>
              </p:nvGrpSpPr>
              <p:grpSpPr>
                <a:xfrm rot="1932767">
                  <a:off x="3377848" y="4073612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45" name="フリーフォーム: 図形 744">
                    <a:extLst>
                      <a:ext uri="{FF2B5EF4-FFF2-40B4-BE49-F238E27FC236}">
                        <a16:creationId xmlns:a16="http://schemas.microsoft.com/office/drawing/2014/main" id="{5156453A-8F48-DA9D-F13E-59957BDBFAF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DF49BD9A-0C24-621C-4777-B5D9E02C16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4C2C3F3F-1289-4DD2-98CA-6398C5BE55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F4DED4C2-B11B-DA3D-6DE3-440DAA59D2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フリーフォーム: 図形 748">
                    <a:extLst>
                      <a:ext uri="{FF2B5EF4-FFF2-40B4-BE49-F238E27FC236}">
                        <a16:creationId xmlns:a16="http://schemas.microsoft.com/office/drawing/2014/main" id="{8F2A46A5-8068-D4E0-FAE8-6FCDE61CC7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1F90A9E8-42A1-F2EA-BF1B-A1385F295134}"/>
                    </a:ext>
                  </a:extLst>
                </p:cNvPr>
                <p:cNvGrpSpPr/>
                <p:nvPr/>
              </p:nvGrpSpPr>
              <p:grpSpPr>
                <a:xfrm rot="3499404">
                  <a:off x="3656824" y="3863584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5FE2E849-D04A-4AD8-B759-031AEB88F4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196043DF-E21F-FAE5-238F-49B6701493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415A54B2-62C9-000D-00D7-898711A9DB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39CE0BA9-4EAF-2D75-47FA-1FC6F09BA2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274CCEAF-9B9D-F0BC-B717-3B297D4906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6" name="グループ化 715">
                  <a:extLst>
                    <a:ext uri="{FF2B5EF4-FFF2-40B4-BE49-F238E27FC236}">
                      <a16:creationId xmlns:a16="http://schemas.microsoft.com/office/drawing/2014/main" id="{3A671680-EC93-BBEA-3248-065CBA3123A9}"/>
                    </a:ext>
                  </a:extLst>
                </p:cNvPr>
                <p:cNvGrpSpPr/>
                <p:nvPr/>
              </p:nvGrpSpPr>
              <p:grpSpPr>
                <a:xfrm rot="7431183">
                  <a:off x="4017715" y="3926029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FD60D183-CC7C-5A65-92BE-958F4BB53D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47D37AA8-AE79-17A3-6310-E9E6F32E09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814E3A26-077C-A48D-D215-F340ED626D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FF1D07F3-9308-BE03-CF5E-FA01FFC78A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47E41962-4AA9-34A3-3F0C-3EDEC7B1CD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7" name="グループ化 716">
                  <a:extLst>
                    <a:ext uri="{FF2B5EF4-FFF2-40B4-BE49-F238E27FC236}">
                      <a16:creationId xmlns:a16="http://schemas.microsoft.com/office/drawing/2014/main" id="{438265C9-B37D-752D-456E-A92FB361E43F}"/>
                    </a:ext>
                  </a:extLst>
                </p:cNvPr>
                <p:cNvGrpSpPr/>
                <p:nvPr/>
              </p:nvGrpSpPr>
              <p:grpSpPr>
                <a:xfrm rot="7431183">
                  <a:off x="4303464" y="4297505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0306A041-1242-3E08-5FD4-149A94A14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5AA4D86C-2C2C-98A4-DA97-4709EB444C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3004ED51-FCD7-24BE-3CC5-D87674D41F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3C1F6A10-3663-C459-7AA8-B0B8A944A0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184B706D-1869-C2BA-06BF-B6ECCC6753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A42C0ACE-0988-21F9-6E4D-CE5A9206C2B3}"/>
                    </a:ext>
                  </a:extLst>
                </p:cNvPr>
                <p:cNvGrpSpPr/>
                <p:nvPr/>
              </p:nvGrpSpPr>
              <p:grpSpPr>
                <a:xfrm rot="7431183">
                  <a:off x="4646366" y="4664218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4301DAA-F77E-E871-6DEF-CC7BB11A57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BC755C60-82C9-82A7-7854-2DA82F5440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1EFB36EC-914F-E5ED-5C93-9E4468A486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D91ACDF4-625F-68BD-4436-EAF1200070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34FFD0DC-5889-0814-FEEC-FE9CD50BEDD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4777A5C3-5B0A-3B64-E8CB-913EEDC21329}"/>
                    </a:ext>
                  </a:extLst>
                </p:cNvPr>
                <p:cNvGrpSpPr/>
                <p:nvPr/>
              </p:nvGrpSpPr>
              <p:grpSpPr>
                <a:xfrm rot="3375393">
                  <a:off x="5266802" y="4417451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7A0E198A-23ED-FD0A-087B-9E7A0787A6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518B73D1-1DE1-00B8-81C5-435341C415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フリーフォーム: 図形 721">
                    <a:extLst>
                      <a:ext uri="{FF2B5EF4-FFF2-40B4-BE49-F238E27FC236}">
                        <a16:creationId xmlns:a16="http://schemas.microsoft.com/office/drawing/2014/main" id="{E522A625-70AC-C754-6269-1D17D3FE99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63E94463-1D3C-F03C-6154-5CC33EA2AF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70FEF10F-7418-969E-0E41-DB6A47D078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75DB4F07-D6AA-6FD7-A00C-ABC36AEF1C02}"/>
                  </a:ext>
                </a:extLst>
              </p:cNvPr>
              <p:cNvGrpSpPr/>
              <p:nvPr/>
            </p:nvGrpSpPr>
            <p:grpSpPr>
              <a:xfrm rot="2047724" flipH="1">
                <a:off x="3425152" y="4399685"/>
                <a:ext cx="557731" cy="225991"/>
                <a:chOff x="3896632" y="4107512"/>
                <a:chExt cx="760101" cy="307990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580DF23D-DE7F-6895-9A5E-B1C169789C6F}"/>
                    </a:ext>
                  </a:extLst>
                </p:cNvPr>
                <p:cNvSpPr/>
                <p:nvPr/>
              </p:nvSpPr>
              <p:spPr>
                <a:xfrm rot="15300000">
                  <a:off x="4205453" y="3904113"/>
                  <a:ext cx="247881" cy="654679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E7BA4516-CB71-34CD-2823-FE182F021EC9}"/>
                    </a:ext>
                  </a:extLst>
                </p:cNvPr>
                <p:cNvGrpSpPr/>
                <p:nvPr/>
              </p:nvGrpSpPr>
              <p:grpSpPr>
                <a:xfrm rot="1800000">
                  <a:off x="3896632" y="4191283"/>
                  <a:ext cx="198356" cy="224219"/>
                  <a:chOff x="6300867" y="4093722"/>
                  <a:chExt cx="622350" cy="703495"/>
                </a:xfrm>
              </p:grpSpPr>
              <p:sp>
                <p:nvSpPr>
                  <p:cNvPr id="693" name="楕円 1">
                    <a:extLst>
                      <a:ext uri="{FF2B5EF4-FFF2-40B4-BE49-F238E27FC236}">
                        <a16:creationId xmlns:a16="http://schemas.microsoft.com/office/drawing/2014/main" id="{B5D10EC1-F111-A25A-10F3-C0F768B11AFD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11D40269-A25D-72BD-221A-0FF2507B9E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EB4B05DC-1EF8-0EA3-844A-009775817BDA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5EF72860-709F-BA06-5140-9F8576E434AE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3F05D79C-B0FC-F020-75D8-52F771675B24}"/>
                  </a:ext>
                </a:extLst>
              </p:cNvPr>
              <p:cNvGrpSpPr/>
              <p:nvPr/>
            </p:nvGrpSpPr>
            <p:grpSpPr>
              <a:xfrm rot="2047724" flipH="1">
                <a:off x="5292343" y="4633715"/>
                <a:ext cx="390087" cy="158062"/>
                <a:chOff x="3896632" y="4107512"/>
                <a:chExt cx="760101" cy="307990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C4199E54-9DB0-AE79-B83B-436DE61B5453}"/>
                    </a:ext>
                  </a:extLst>
                </p:cNvPr>
                <p:cNvSpPr/>
                <p:nvPr/>
              </p:nvSpPr>
              <p:spPr>
                <a:xfrm rot="15300000">
                  <a:off x="4205453" y="3904113"/>
                  <a:ext cx="247881" cy="654679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0B59C511-6BD7-9323-09DD-608F63DE2A2F}"/>
                    </a:ext>
                  </a:extLst>
                </p:cNvPr>
                <p:cNvGrpSpPr/>
                <p:nvPr/>
              </p:nvGrpSpPr>
              <p:grpSpPr>
                <a:xfrm rot="1800000">
                  <a:off x="3896632" y="4191283"/>
                  <a:ext cx="198356" cy="224219"/>
                  <a:chOff x="6300867" y="4093722"/>
                  <a:chExt cx="622350" cy="703495"/>
                </a:xfrm>
              </p:grpSpPr>
              <p:sp>
                <p:nvSpPr>
                  <p:cNvPr id="687" name="楕円 1">
                    <a:extLst>
                      <a:ext uri="{FF2B5EF4-FFF2-40B4-BE49-F238E27FC236}">
                        <a16:creationId xmlns:a16="http://schemas.microsoft.com/office/drawing/2014/main" id="{74EDA4E5-C5D8-12C9-0C27-F679385071A8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704CECDB-C74F-2069-1236-1776D736F8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D06B1EF8-F1C6-7077-CEDB-838C536D3EE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30C7089B-588E-9CEA-C94D-3CFD47D94FAC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59F331E8-9343-80CD-24DC-C275A1283926}"/>
                </a:ext>
              </a:extLst>
            </p:cNvPr>
            <p:cNvGrpSpPr/>
            <p:nvPr/>
          </p:nvGrpSpPr>
          <p:grpSpPr>
            <a:xfrm>
              <a:off x="2151546" y="3301095"/>
              <a:ext cx="1421488" cy="1271448"/>
              <a:chOff x="1437258" y="4075430"/>
              <a:chExt cx="1280785" cy="1145596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171B0AAB-30F9-4FF2-75B3-B8CBDA6B07BE}"/>
                  </a:ext>
                </a:extLst>
              </p:cNvPr>
              <p:cNvSpPr/>
              <p:nvPr/>
            </p:nvSpPr>
            <p:spPr>
              <a:xfrm rot="5400000" flipH="1">
                <a:off x="1944872" y="4061028"/>
                <a:ext cx="253641" cy="52246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B5767B9-BC51-D6BE-C02E-1B2B3ACD2188}"/>
                  </a:ext>
                </a:extLst>
              </p:cNvPr>
              <p:cNvSpPr/>
              <p:nvPr/>
            </p:nvSpPr>
            <p:spPr>
              <a:xfrm>
                <a:off x="1854047" y="4075430"/>
                <a:ext cx="129735" cy="375539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31379322-50DC-C82C-81BB-F3B1FE9098BD}"/>
                  </a:ext>
                </a:extLst>
              </p:cNvPr>
              <p:cNvSpPr/>
              <p:nvPr/>
            </p:nvSpPr>
            <p:spPr>
              <a:xfrm rot="252703" flipV="1">
                <a:off x="2310310" y="5014844"/>
                <a:ext cx="407733" cy="110922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EB16C96C-5BB8-B3EF-A253-5BE4C3213489}"/>
                  </a:ext>
                </a:extLst>
              </p:cNvPr>
              <p:cNvSpPr/>
              <p:nvPr/>
            </p:nvSpPr>
            <p:spPr>
              <a:xfrm rot="21347297" flipH="1" flipV="1">
                <a:off x="1437258" y="5014844"/>
                <a:ext cx="407733" cy="110922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0DEEC9A-48F3-4E20-99D9-7D85B2785108}"/>
                  </a:ext>
                </a:extLst>
              </p:cNvPr>
              <p:cNvSpPr/>
              <p:nvPr/>
            </p:nvSpPr>
            <p:spPr>
              <a:xfrm>
                <a:off x="1526681" y="4678335"/>
                <a:ext cx="1103771" cy="192079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7C2E9485-82F4-C699-8712-4A8EE52B5CA2}"/>
                  </a:ext>
                </a:extLst>
              </p:cNvPr>
              <p:cNvSpPr/>
              <p:nvPr/>
            </p:nvSpPr>
            <p:spPr>
              <a:xfrm flipH="1">
                <a:off x="2174480" y="4075430"/>
                <a:ext cx="129735" cy="375539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75363F7-85DA-7D68-7252-F9ADF799F4A5}"/>
                  </a:ext>
                </a:extLst>
              </p:cNvPr>
              <p:cNvSpPr/>
              <p:nvPr/>
            </p:nvSpPr>
            <p:spPr>
              <a:xfrm flipH="1">
                <a:off x="1702501" y="4366405"/>
                <a:ext cx="752129" cy="854621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F814A84C-A40E-4334-D54F-34B749433FCF}"/>
                  </a:ext>
                </a:extLst>
              </p:cNvPr>
              <p:cNvSpPr/>
              <p:nvPr/>
            </p:nvSpPr>
            <p:spPr>
              <a:xfrm rot="16200000" flipH="1">
                <a:off x="1986511" y="4242295"/>
                <a:ext cx="170362" cy="350925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3B3959EF-C038-D82A-7F4B-7067FD51924B}"/>
                  </a:ext>
                </a:extLst>
              </p:cNvPr>
              <p:cNvGrpSpPr/>
              <p:nvPr/>
            </p:nvGrpSpPr>
            <p:grpSpPr>
              <a:xfrm>
                <a:off x="1746931" y="4891075"/>
                <a:ext cx="203989" cy="9756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3F41AAD7-5E95-2D03-CD2C-7673F0C82342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28F23E4B-7C42-25DB-F1D3-2A8EB0F53F69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45B4E6C6-6C4C-8214-68EC-D8F4FA8F5F4E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5E8F15ED-F0AE-A599-B263-11B031326691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8DDBC8A5-4950-8B31-CD80-71EF55E3FE36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259D1ED4-5FF2-2EEC-D4F3-4CB4DC3FF294}"/>
                  </a:ext>
                </a:extLst>
              </p:cNvPr>
              <p:cNvGrpSpPr/>
              <p:nvPr/>
            </p:nvGrpSpPr>
            <p:grpSpPr>
              <a:xfrm>
                <a:off x="2211231" y="4891075"/>
                <a:ext cx="203989" cy="9756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6AE813E1-031B-EBEF-4021-00CAB247348E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B3515936-CE5E-ECC9-2D85-A382A4A2079A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A0B8662F-08F5-8978-EBAA-0DFD14BB1E43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88259807-3727-83D5-4900-C154970E35F0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A61270CE-A7DF-2842-79C5-F31236FD8005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890285E4-025D-3CD6-BCDB-9DF32D548066}"/>
                  </a:ext>
                </a:extLst>
              </p:cNvPr>
              <p:cNvSpPr/>
              <p:nvPr/>
            </p:nvSpPr>
            <p:spPr>
              <a:xfrm>
                <a:off x="1760311" y="4561416"/>
                <a:ext cx="176408" cy="17640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45C408A4-365F-FC33-B13D-D1CB5AA53206}"/>
                  </a:ext>
                </a:extLst>
              </p:cNvPr>
              <p:cNvSpPr/>
              <p:nvPr/>
            </p:nvSpPr>
            <p:spPr>
              <a:xfrm rot="12600000" flipV="1">
                <a:off x="1739026" y="4517864"/>
                <a:ext cx="230923" cy="91084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83DDC1AD-0F79-1180-743A-0F3D173FE474}"/>
                  </a:ext>
                </a:extLst>
              </p:cNvPr>
              <p:cNvSpPr/>
              <p:nvPr/>
            </p:nvSpPr>
            <p:spPr>
              <a:xfrm flipH="1">
                <a:off x="2222304" y="4561416"/>
                <a:ext cx="176408" cy="17640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D75B1C19-A543-F096-536A-C15D23D48AD6}"/>
                  </a:ext>
                </a:extLst>
              </p:cNvPr>
              <p:cNvSpPr/>
              <p:nvPr/>
            </p:nvSpPr>
            <p:spPr>
              <a:xfrm rot="9000000" flipH="1" flipV="1">
                <a:off x="2189073" y="4517864"/>
                <a:ext cx="230923" cy="91084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BCE28D58-1929-9E9C-5205-DF353F423C7C}"/>
                  </a:ext>
                </a:extLst>
              </p:cNvPr>
              <p:cNvSpPr/>
              <p:nvPr/>
            </p:nvSpPr>
            <p:spPr>
              <a:xfrm flipH="1">
                <a:off x="1823901" y="4613170"/>
                <a:ext cx="33547" cy="99175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50501E48-6ADD-3ED3-0CD1-B14AEE62DEF7}"/>
                  </a:ext>
                </a:extLst>
              </p:cNvPr>
              <p:cNvSpPr/>
              <p:nvPr/>
            </p:nvSpPr>
            <p:spPr>
              <a:xfrm flipH="1">
                <a:off x="2296470" y="4613170"/>
                <a:ext cx="33547" cy="99175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E622B15F-8317-473A-B5E5-0C35210B7AC9}"/>
                  </a:ext>
                </a:extLst>
              </p:cNvPr>
              <p:cNvSpPr/>
              <p:nvPr/>
            </p:nvSpPr>
            <p:spPr>
              <a:xfrm rot="1800000">
                <a:off x="1868060" y="5082527"/>
                <a:ext cx="60363" cy="3145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1551B72A-F4E1-35C4-A607-8BCA95D5F5CF}"/>
                  </a:ext>
                </a:extLst>
              </p:cNvPr>
              <p:cNvSpPr/>
              <p:nvPr/>
            </p:nvSpPr>
            <p:spPr>
              <a:xfrm rot="19800000" flipH="1">
                <a:off x="2233831" y="5082527"/>
                <a:ext cx="60363" cy="3145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88846D69-0B7D-A46D-7042-34B58BCFCD33}"/>
              </a:ext>
            </a:extLst>
          </p:cNvPr>
          <p:cNvGrpSpPr/>
          <p:nvPr/>
        </p:nvGrpSpPr>
        <p:grpSpPr>
          <a:xfrm>
            <a:off x="1178845" y="3770009"/>
            <a:ext cx="1745510" cy="2684274"/>
            <a:chOff x="1178845" y="3770009"/>
            <a:chExt cx="1745510" cy="2684274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EEBCAA1A-B0D8-4AC7-A3C4-2148FF90C077}"/>
                </a:ext>
              </a:extLst>
            </p:cNvPr>
            <p:cNvGrpSpPr/>
            <p:nvPr/>
          </p:nvGrpSpPr>
          <p:grpSpPr>
            <a:xfrm>
              <a:off x="1178845" y="3770009"/>
              <a:ext cx="1745510" cy="2684274"/>
              <a:chOff x="764776" y="1978475"/>
              <a:chExt cx="3442027" cy="5293205"/>
            </a:xfrm>
          </p:grpSpPr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CCCEF6C0-FE71-782F-674E-38B6BE7C51C1}"/>
                  </a:ext>
                </a:extLst>
              </p:cNvPr>
              <p:cNvGrpSpPr/>
              <p:nvPr/>
            </p:nvGrpSpPr>
            <p:grpSpPr>
              <a:xfrm rot="1616698">
                <a:off x="2915884" y="5295412"/>
                <a:ext cx="827807" cy="1216177"/>
                <a:chOff x="5606093" y="4093722"/>
                <a:chExt cx="1317124" cy="1935059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F7D23813-9ADC-BAC0-EF62-9CAB80E08330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BC366095-F443-D166-292A-1F3CC0C135A2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807" name="楕円 1">
                    <a:extLst>
                      <a:ext uri="{FF2B5EF4-FFF2-40B4-BE49-F238E27FC236}">
                        <a16:creationId xmlns:a16="http://schemas.microsoft.com/office/drawing/2014/main" id="{916531EF-885E-96D0-9C97-E0A3613FB398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CE913583-80EC-C644-9F86-6F504077CD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6EBBDB46-882D-9F0A-28AE-81C006A4854D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8CE58B72-2865-4291-94F3-06D6FC46B13B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9CE0738F-EBDE-E5AD-A551-CCFFDDAAF24B}"/>
                  </a:ext>
                </a:extLst>
              </p:cNvPr>
              <p:cNvGrpSpPr/>
              <p:nvPr/>
            </p:nvGrpSpPr>
            <p:grpSpPr>
              <a:xfrm>
                <a:off x="1238468" y="4875344"/>
                <a:ext cx="562098" cy="1402734"/>
                <a:chOff x="7474060" y="4093722"/>
                <a:chExt cx="894354" cy="2231890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1DAF3C92-6F1F-370E-5D3C-FD3AF9F2CCB7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0" name="グループ化 799">
                  <a:extLst>
                    <a:ext uri="{FF2B5EF4-FFF2-40B4-BE49-F238E27FC236}">
                      <a16:creationId xmlns:a16="http://schemas.microsoft.com/office/drawing/2014/main" id="{B758B9B3-B188-AD91-EA1F-58D3840F10E0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801" name="楕円 1">
                    <a:extLst>
                      <a:ext uri="{FF2B5EF4-FFF2-40B4-BE49-F238E27FC236}">
                        <a16:creationId xmlns:a16="http://schemas.microsoft.com/office/drawing/2014/main" id="{18AB9D21-97C6-791C-395B-16071BCFD148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23671621-31E4-4B21-C461-8CC34A41C1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093F566A-604E-1F40-031B-7D49B4901DD7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フリーフォーム: 図形 803">
                    <a:extLst>
                      <a:ext uri="{FF2B5EF4-FFF2-40B4-BE49-F238E27FC236}">
                        <a16:creationId xmlns:a16="http://schemas.microsoft.com/office/drawing/2014/main" id="{5F91A34A-AD35-AB60-B828-A46777F9F439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AFC4DFB0-1A56-D935-D328-E478EDB541B8}"/>
                  </a:ext>
                </a:extLst>
              </p:cNvPr>
              <p:cNvSpPr/>
              <p:nvPr/>
            </p:nvSpPr>
            <p:spPr>
              <a:xfrm rot="5400000" flipH="1">
                <a:off x="2128954" y="1939769"/>
                <a:ext cx="681644" cy="140409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8320F720-340C-7953-27B1-B2CC0EE420DC}"/>
                  </a:ext>
                </a:extLst>
              </p:cNvPr>
              <p:cNvGrpSpPr/>
              <p:nvPr/>
            </p:nvGrpSpPr>
            <p:grpSpPr>
              <a:xfrm>
                <a:off x="1627617" y="3918878"/>
                <a:ext cx="1505425" cy="3352802"/>
                <a:chOff x="1627617" y="3918878"/>
                <a:chExt cx="1505425" cy="3352802"/>
              </a:xfrm>
            </p:grpSpPr>
            <p:sp>
              <p:nvSpPr>
                <p:cNvPr id="794" name="波線 345">
                  <a:extLst>
                    <a:ext uri="{FF2B5EF4-FFF2-40B4-BE49-F238E27FC236}">
                      <a16:creationId xmlns:a16="http://schemas.microsoft.com/office/drawing/2014/main" id="{36CEB0B8-A20B-F7EF-3CC2-64A3DC71EB0B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波線 345">
                  <a:extLst>
                    <a:ext uri="{FF2B5EF4-FFF2-40B4-BE49-F238E27FC236}">
                      <a16:creationId xmlns:a16="http://schemas.microsoft.com/office/drawing/2014/main" id="{D5990527-7CCC-5A0C-647F-70A21DE95864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BE58A9EC-1773-95EC-1642-AF65865C9987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1F037C8F-6AEC-2543-1976-07F5F59EFB70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168A4747-B806-1B36-AFA6-9C28B84A7FE5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EFEA2C09-2806-9FEB-ECD3-85D18650DAEA}"/>
                  </a:ext>
                </a:extLst>
              </p:cNvPr>
              <p:cNvSpPr/>
              <p:nvPr/>
            </p:nvSpPr>
            <p:spPr>
              <a:xfrm>
                <a:off x="1884868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C167C387-A226-CA30-0710-5DD1DCB0F972}"/>
                  </a:ext>
                </a:extLst>
              </p:cNvPr>
              <p:cNvSpPr/>
              <p:nvPr/>
            </p:nvSpPr>
            <p:spPr>
              <a:xfrm rot="252703" flipV="1">
                <a:off x="3111045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67B3A44-B589-8304-E744-57846435B2DF}"/>
                  </a:ext>
                </a:extLst>
              </p:cNvPr>
              <p:cNvSpPr/>
              <p:nvPr/>
            </p:nvSpPr>
            <p:spPr>
              <a:xfrm rot="21347297" flipH="1" flipV="1">
                <a:off x="764776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F320C19C-D07A-2699-56A2-A15C2B70B6FE}"/>
                  </a:ext>
                </a:extLst>
              </p:cNvPr>
              <p:cNvSpPr/>
              <p:nvPr/>
            </p:nvSpPr>
            <p:spPr>
              <a:xfrm rot="10800000">
                <a:off x="1856962" y="4297467"/>
                <a:ext cx="1262579" cy="831642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08AF1049-ADAC-70F7-1694-6849A68A6419}"/>
                  </a:ext>
                </a:extLst>
              </p:cNvPr>
              <p:cNvSpPr/>
              <p:nvPr/>
            </p:nvSpPr>
            <p:spPr>
              <a:xfrm rot="10800000">
                <a:off x="1959459" y="4271638"/>
                <a:ext cx="1057585" cy="731851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17BE7E1C-728A-B650-EBC1-330BFCF7E7E0}"/>
                  </a:ext>
                </a:extLst>
              </p:cNvPr>
              <p:cNvSpPr/>
              <p:nvPr/>
            </p:nvSpPr>
            <p:spPr>
              <a:xfrm>
                <a:off x="1005094" y="3598742"/>
                <a:ext cx="2966315" cy="516201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月 768">
                <a:extLst>
                  <a:ext uri="{FF2B5EF4-FFF2-40B4-BE49-F238E27FC236}">
                    <a16:creationId xmlns:a16="http://schemas.microsoft.com/office/drawing/2014/main" id="{E0822403-F68B-33E5-CC7C-20E317114FD5}"/>
                  </a:ext>
                </a:extLst>
              </p:cNvPr>
              <p:cNvSpPr/>
              <p:nvPr/>
            </p:nvSpPr>
            <p:spPr>
              <a:xfrm>
                <a:off x="2145210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月 769">
                <a:extLst>
                  <a:ext uri="{FF2B5EF4-FFF2-40B4-BE49-F238E27FC236}">
                    <a16:creationId xmlns:a16="http://schemas.microsoft.com/office/drawing/2014/main" id="{8A69E46F-8748-BA44-812B-E67B73FF6B74}"/>
                  </a:ext>
                </a:extLst>
              </p:cNvPr>
              <p:cNvSpPr/>
              <p:nvPr/>
            </p:nvSpPr>
            <p:spPr>
              <a:xfrm flipH="1">
                <a:off x="2661941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AC0CBFA1-EE5F-7B27-638D-33EDF259A1C0}"/>
                  </a:ext>
                </a:extLst>
              </p:cNvPr>
              <p:cNvSpPr/>
              <p:nvPr/>
            </p:nvSpPr>
            <p:spPr>
              <a:xfrm rot="10800000">
                <a:off x="2257676" y="4836825"/>
                <a:ext cx="130865" cy="166662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58E97903-2E07-629E-1880-C92D230572E9}"/>
                  </a:ext>
                </a:extLst>
              </p:cNvPr>
              <p:cNvSpPr/>
              <p:nvPr/>
            </p:nvSpPr>
            <p:spPr>
              <a:xfrm rot="10800000">
                <a:off x="2580831" y="4836825"/>
                <a:ext cx="134580" cy="166664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1A7EF4A-906D-1A6A-E322-B25DE9565992}"/>
                  </a:ext>
                </a:extLst>
              </p:cNvPr>
              <p:cNvSpPr/>
              <p:nvPr/>
            </p:nvSpPr>
            <p:spPr>
              <a:xfrm flipH="1">
                <a:off x="2746012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BE212649-44E4-5FCF-CAFB-82EEE65CE15C}"/>
                  </a:ext>
                </a:extLst>
              </p:cNvPr>
              <p:cNvSpPr/>
              <p:nvPr/>
            </p:nvSpPr>
            <p:spPr>
              <a:xfrm flipH="1">
                <a:off x="1477600" y="2760453"/>
                <a:ext cx="2021300" cy="2052847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17D60AEB-DD90-CA4C-F711-8911CFA4F988}"/>
                  </a:ext>
                </a:extLst>
              </p:cNvPr>
              <p:cNvSpPr/>
              <p:nvPr/>
            </p:nvSpPr>
            <p:spPr>
              <a:xfrm rot="16200000" flipH="1">
                <a:off x="2240857" y="2426911"/>
                <a:ext cx="457838" cy="94308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2147283-0E41-9C27-D7C4-225DD20EB68B}"/>
                  </a:ext>
                </a:extLst>
              </p:cNvPr>
              <p:cNvGrpSpPr/>
              <p:nvPr/>
            </p:nvGrpSpPr>
            <p:grpSpPr>
              <a:xfrm>
                <a:off x="1597003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A2719E5A-426E-522E-800B-EE6B7FFE004D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51FA86E1-8B55-E2F9-85A8-179EF7099FD8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573C19C5-1A37-8F79-1F56-8038EDB7FDAC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B3FCE286-AB92-AED0-8843-23824863741E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0D5C6258-1DEC-EB53-6D3A-936EF0F10A98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7875B269-E999-00E5-6A17-FD74D97193E3}"/>
                  </a:ext>
                </a:extLst>
              </p:cNvPr>
              <p:cNvGrpSpPr/>
              <p:nvPr/>
            </p:nvGrpSpPr>
            <p:grpSpPr>
              <a:xfrm>
                <a:off x="2844778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65E7E8A9-02B3-E502-0254-2BFB49A566FD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9B91B664-B893-2699-33F5-E494A62007CC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F919132F-7D98-6B27-E017-54C18F9AE9B0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11AD08C3-742D-2D95-1C28-3608ADCBBF2F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BB59F806-28FB-1B41-2536-2DDB202D3D5D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1028468A-4295-39FE-51EA-90FE5B57B062}"/>
                  </a:ext>
                </a:extLst>
              </p:cNvPr>
              <p:cNvSpPr/>
              <p:nvPr/>
            </p:nvSpPr>
            <p:spPr>
              <a:xfrm>
                <a:off x="1670060" y="3284531"/>
                <a:ext cx="474086" cy="47408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55692304-F7F8-150C-4977-26782606341E}"/>
                  </a:ext>
                </a:extLst>
              </p:cNvPr>
              <p:cNvSpPr/>
              <p:nvPr/>
            </p:nvSpPr>
            <p:spPr>
              <a:xfrm rot="12600000" flipV="1">
                <a:off x="1575758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5766CF36-B82A-D371-950D-D3A0C582D828}"/>
                  </a:ext>
                </a:extLst>
              </p:cNvPr>
              <p:cNvSpPr/>
              <p:nvPr/>
            </p:nvSpPr>
            <p:spPr>
              <a:xfrm flipH="1">
                <a:off x="2911638" y="3284531"/>
                <a:ext cx="474086" cy="47408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12D45E64-99B2-0C56-613A-1234D1CFC93A}"/>
                  </a:ext>
                </a:extLst>
              </p:cNvPr>
              <p:cNvSpPr/>
              <p:nvPr/>
            </p:nvSpPr>
            <p:spPr>
              <a:xfrm rot="9000000" flipH="1" flipV="1">
                <a:off x="2785232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2CA23E2E-A523-B7D4-6B87-BC9D49CC2DAE}"/>
                  </a:ext>
                </a:extLst>
              </p:cNvPr>
              <p:cNvSpPr/>
              <p:nvPr/>
            </p:nvSpPr>
            <p:spPr>
              <a:xfrm rot="1800000">
                <a:off x="1922531" y="4497131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BDC4FCC6-AE11-3FED-95E1-9BACA4539872}"/>
                  </a:ext>
                </a:extLst>
              </p:cNvPr>
              <p:cNvSpPr/>
              <p:nvPr/>
            </p:nvSpPr>
            <p:spPr>
              <a:xfrm rot="19800000" flipH="1">
                <a:off x="2905518" y="4497130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7" name="アーチ 756">
              <a:extLst>
                <a:ext uri="{FF2B5EF4-FFF2-40B4-BE49-F238E27FC236}">
                  <a16:creationId xmlns:a16="http://schemas.microsoft.com/office/drawing/2014/main" id="{79E54B83-EA55-19F8-7F9B-863940B38CF5}"/>
                </a:ext>
              </a:extLst>
            </p:cNvPr>
            <p:cNvSpPr/>
            <p:nvPr/>
          </p:nvSpPr>
          <p:spPr>
            <a:xfrm>
              <a:off x="1679569" y="4528054"/>
              <a:ext cx="134436" cy="1344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8" name="アーチ 757">
              <a:extLst>
                <a:ext uri="{FF2B5EF4-FFF2-40B4-BE49-F238E27FC236}">
                  <a16:creationId xmlns:a16="http://schemas.microsoft.com/office/drawing/2014/main" id="{28017784-FAAB-E9F1-F99F-D6E72E8CFB56}"/>
                </a:ext>
              </a:extLst>
            </p:cNvPr>
            <p:cNvSpPr/>
            <p:nvPr/>
          </p:nvSpPr>
          <p:spPr>
            <a:xfrm>
              <a:off x="2322507" y="4528054"/>
              <a:ext cx="134436" cy="1344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647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竜、ドラゴンのイラスト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B82A3A9-E743-05EB-F6AA-9A0B56C62D8F}"/>
              </a:ext>
            </a:extLst>
          </p:cNvPr>
          <p:cNvGrpSpPr/>
          <p:nvPr/>
        </p:nvGrpSpPr>
        <p:grpSpPr>
          <a:xfrm>
            <a:off x="1178845" y="843929"/>
            <a:ext cx="1745510" cy="2684274"/>
            <a:chOff x="764776" y="1978475"/>
            <a:chExt cx="3442027" cy="529320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77A9F50-6C42-CBEE-AABB-C118B41E6D66}"/>
                </a:ext>
              </a:extLst>
            </p:cNvPr>
            <p:cNvGrpSpPr/>
            <p:nvPr/>
          </p:nvGrpSpPr>
          <p:grpSpPr>
            <a:xfrm rot="1616698">
              <a:off x="2915884" y="5295412"/>
              <a:ext cx="827807" cy="1216177"/>
              <a:chOff x="5606093" y="4093722"/>
              <a:chExt cx="1317124" cy="1935059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03E2C34-9F88-EB3A-A4CE-BA1DBF2536A6}"/>
                  </a:ext>
                </a:extLst>
              </p:cNvPr>
              <p:cNvSpPr/>
              <p:nvPr/>
            </p:nvSpPr>
            <p:spPr>
              <a:xfrm>
                <a:off x="5606093" y="4233489"/>
                <a:ext cx="1208775" cy="1795292"/>
              </a:xfrm>
              <a:custGeom>
                <a:avLst/>
                <a:gdLst>
                  <a:gd name="connsiteX0" fmla="*/ 1019197 w 1208775"/>
                  <a:gd name="connsiteY0" fmla="*/ 0 h 1795292"/>
                  <a:gd name="connsiteX1" fmla="*/ 1208775 w 1208775"/>
                  <a:gd name="connsiteY1" fmla="*/ 782787 h 1795292"/>
                  <a:gd name="connsiteX2" fmla="*/ 1176244 w 1208775"/>
                  <a:gd name="connsiteY2" fmla="*/ 1105577 h 1795292"/>
                  <a:gd name="connsiteX3" fmla="*/ 1160813 w 1208775"/>
                  <a:gd name="connsiteY3" fmla="*/ 1156434 h 1795292"/>
                  <a:gd name="connsiteX4" fmla="*/ 1157052 w 1208775"/>
                  <a:gd name="connsiteY4" fmla="*/ 1188836 h 1795292"/>
                  <a:gd name="connsiteX5" fmla="*/ 779090 w 1208775"/>
                  <a:gd name="connsiteY5" fmla="*/ 1541389 h 1795292"/>
                  <a:gd name="connsiteX6" fmla="*/ 5482 w 1208775"/>
                  <a:gd name="connsiteY6" fmla="*/ 1767035 h 1795292"/>
                  <a:gd name="connsiteX7" fmla="*/ 588606 w 1208775"/>
                  <a:gd name="connsiteY7" fmla="*/ 1211461 h 1795292"/>
                  <a:gd name="connsiteX8" fmla="*/ 795585 w 1208775"/>
                  <a:gd name="connsiteY8" fmla="*/ 1109247 h 1795292"/>
                  <a:gd name="connsiteX9" fmla="*/ 856965 w 1208775"/>
                  <a:gd name="connsiteY9" fmla="*/ 1087822 h 1795292"/>
                  <a:gd name="connsiteX10" fmla="*/ 842776 w 1208775"/>
                  <a:gd name="connsiteY10" fmla="*/ 1013143 h 1795292"/>
                  <a:gd name="connsiteX11" fmla="*/ 827807 w 1208775"/>
                  <a:gd name="connsiteY11" fmla="*/ 782787 h 1795292"/>
                  <a:gd name="connsiteX12" fmla="*/ 1019197 w 1208775"/>
                  <a:gd name="connsiteY12" fmla="*/ 0 h 17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08775" h="1795292">
                    <a:moveTo>
                      <a:pt x="1019197" y="0"/>
                    </a:moveTo>
                    <a:cubicBezTo>
                      <a:pt x="1124398" y="0"/>
                      <a:pt x="1208775" y="436439"/>
                      <a:pt x="1208775" y="782787"/>
                    </a:cubicBezTo>
                    <a:cubicBezTo>
                      <a:pt x="1208775" y="912668"/>
                      <a:pt x="1196782" y="1020954"/>
                      <a:pt x="1176244" y="1105577"/>
                    </a:cubicBezTo>
                    <a:lnTo>
                      <a:pt x="1160813" y="1156434"/>
                    </a:lnTo>
                    <a:lnTo>
                      <a:pt x="1157052" y="1188836"/>
                    </a:lnTo>
                    <a:cubicBezTo>
                      <a:pt x="1130219" y="1283273"/>
                      <a:pt x="1004051" y="1411508"/>
                      <a:pt x="779090" y="1541389"/>
                    </a:cubicBezTo>
                    <a:cubicBezTo>
                      <a:pt x="479144" y="1714563"/>
                      <a:pt x="58083" y="1858142"/>
                      <a:pt x="5482" y="1767035"/>
                    </a:cubicBezTo>
                    <a:cubicBezTo>
                      <a:pt x="-47119" y="1675927"/>
                      <a:pt x="288660" y="1384635"/>
                      <a:pt x="588606" y="1211461"/>
                    </a:cubicBezTo>
                    <a:cubicBezTo>
                      <a:pt x="663593" y="1168168"/>
                      <a:pt x="732933" y="1134289"/>
                      <a:pt x="795585" y="1109247"/>
                    </a:cubicBezTo>
                    <a:lnTo>
                      <a:pt x="856965" y="1087822"/>
                    </a:lnTo>
                    <a:lnTo>
                      <a:pt x="842776" y="1013143"/>
                    </a:lnTo>
                    <a:cubicBezTo>
                      <a:pt x="833137" y="946364"/>
                      <a:pt x="827807" y="869375"/>
                      <a:pt x="827807" y="782787"/>
                    </a:cubicBezTo>
                    <a:cubicBezTo>
                      <a:pt x="827807" y="436439"/>
                      <a:pt x="913995" y="0"/>
                      <a:pt x="101919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DDE1B281-DF3C-29BD-82D0-C1CBC7D039E5}"/>
                  </a:ext>
                </a:extLst>
              </p:cNvPr>
              <p:cNvGrpSpPr/>
              <p:nvPr/>
            </p:nvGrpSpPr>
            <p:grpSpPr>
              <a:xfrm>
                <a:off x="6300867" y="4093722"/>
                <a:ext cx="622350" cy="703495"/>
                <a:chOff x="6300867" y="4093722"/>
                <a:chExt cx="622350" cy="703495"/>
              </a:xfrm>
            </p:grpSpPr>
            <p:sp>
              <p:nvSpPr>
                <p:cNvPr id="54" name="楕円 1">
                  <a:extLst>
                    <a:ext uri="{FF2B5EF4-FFF2-40B4-BE49-F238E27FC236}">
                      <a16:creationId xmlns:a16="http://schemas.microsoft.com/office/drawing/2014/main" id="{8A9CE508-63B7-3770-7007-6632E3CA2612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62C6BAA9-8EAE-7117-8833-EEF27913C1FD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542C260-A2BA-0D76-AF83-D5E8A7BCC2FA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3097BC3-E423-D469-A71D-62015C9EC143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64208D4-83E2-AD41-9337-A6698D8856F2}"/>
                </a:ext>
              </a:extLst>
            </p:cNvPr>
            <p:cNvGrpSpPr/>
            <p:nvPr/>
          </p:nvGrpSpPr>
          <p:grpSpPr>
            <a:xfrm>
              <a:off x="1238468" y="4875344"/>
              <a:ext cx="562098" cy="1402734"/>
              <a:chOff x="7474060" y="4093722"/>
              <a:chExt cx="894354" cy="2231890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E6337B2-288D-6911-D31C-15EEB7029AF2}"/>
                  </a:ext>
                </a:extLst>
              </p:cNvPr>
              <p:cNvSpPr/>
              <p:nvPr/>
            </p:nvSpPr>
            <p:spPr>
              <a:xfrm rot="9000000">
                <a:off x="7590675" y="4271530"/>
                <a:ext cx="777739" cy="2054082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8A09AA57-7AE6-AA19-EE24-A717FB8FAB77}"/>
                  </a:ext>
                </a:extLst>
              </p:cNvPr>
              <p:cNvGrpSpPr/>
              <p:nvPr/>
            </p:nvGrpSpPr>
            <p:grpSpPr>
              <a:xfrm>
                <a:off x="7474060" y="4093722"/>
                <a:ext cx="622350" cy="703495"/>
                <a:chOff x="6300867" y="4093722"/>
                <a:chExt cx="622350" cy="703495"/>
              </a:xfrm>
            </p:grpSpPr>
            <p:sp>
              <p:nvSpPr>
                <p:cNvPr id="48" name="楕円 1">
                  <a:extLst>
                    <a:ext uri="{FF2B5EF4-FFF2-40B4-BE49-F238E27FC236}">
                      <a16:creationId xmlns:a16="http://schemas.microsoft.com/office/drawing/2014/main" id="{55865B6E-89CA-5F0B-43FF-0CD059AA887B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98704F16-FC52-6381-C66E-A556778E6948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482D38B1-3038-C757-8761-257D49D9DDC2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BAF4A68-03D6-94E2-475F-6134938C5CB9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6A46C3B-C46D-30F1-23F7-63A862073FBC}"/>
                </a:ext>
              </a:extLst>
            </p:cNvPr>
            <p:cNvSpPr/>
            <p:nvPr/>
          </p:nvSpPr>
          <p:spPr>
            <a:xfrm rot="5400000" flipH="1">
              <a:off x="2128954" y="1939769"/>
              <a:ext cx="681644" cy="1404098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D5714BC-78A7-15C5-E3FA-B53E4983FEBE}"/>
                </a:ext>
              </a:extLst>
            </p:cNvPr>
            <p:cNvGrpSpPr/>
            <p:nvPr/>
          </p:nvGrpSpPr>
          <p:grpSpPr>
            <a:xfrm>
              <a:off x="1627617" y="3918878"/>
              <a:ext cx="1505425" cy="3352802"/>
              <a:chOff x="1627617" y="3918878"/>
              <a:chExt cx="1505425" cy="3352802"/>
            </a:xfrm>
          </p:grpSpPr>
          <p:sp>
            <p:nvSpPr>
              <p:cNvPr id="41" name="波線 345">
                <a:extLst>
                  <a:ext uri="{FF2B5EF4-FFF2-40B4-BE49-F238E27FC236}">
                    <a16:creationId xmlns:a16="http://schemas.microsoft.com/office/drawing/2014/main" id="{8EC19AA1-4869-35AD-A7E7-428775890A79}"/>
                  </a:ext>
                </a:extLst>
              </p:cNvPr>
              <p:cNvSpPr/>
              <p:nvPr/>
            </p:nvSpPr>
            <p:spPr>
              <a:xfrm rot="5400000">
                <a:off x="703930" y="4842565"/>
                <a:ext cx="3352800" cy="1505425"/>
              </a:xfrm>
              <a:custGeom>
                <a:avLst/>
                <a:gdLst>
                  <a:gd name="connsiteX0" fmla="*/ 0 w 3352800"/>
                  <a:gd name="connsiteY0" fmla="*/ 132280 h 1515412"/>
                  <a:gd name="connsiteX1" fmla="*/ 3352800 w 3352800"/>
                  <a:gd name="connsiteY1" fmla="*/ 132280 h 1515412"/>
                  <a:gd name="connsiteX2" fmla="*/ 3352800 w 3352800"/>
                  <a:gd name="connsiteY2" fmla="*/ 1383132 h 1515412"/>
                  <a:gd name="connsiteX3" fmla="*/ 0 w 3352800"/>
                  <a:gd name="connsiteY3" fmla="*/ 1383132 h 1515412"/>
                  <a:gd name="connsiteX4" fmla="*/ 0 w 3352800"/>
                  <a:gd name="connsiteY4" fmla="*/ 132280 h 1515412"/>
                  <a:gd name="connsiteX0" fmla="*/ 0 w 3352800"/>
                  <a:gd name="connsiteY0" fmla="*/ 127287 h 1505425"/>
                  <a:gd name="connsiteX1" fmla="*/ 3352800 w 3352800"/>
                  <a:gd name="connsiteY1" fmla="*/ 127287 h 1505425"/>
                  <a:gd name="connsiteX2" fmla="*/ 3053422 w 3352800"/>
                  <a:gd name="connsiteY2" fmla="*/ 808943 h 1505425"/>
                  <a:gd name="connsiteX3" fmla="*/ 3352800 w 3352800"/>
                  <a:gd name="connsiteY3" fmla="*/ 1378139 h 1505425"/>
                  <a:gd name="connsiteX4" fmla="*/ 0 w 3352800"/>
                  <a:gd name="connsiteY4" fmla="*/ 1378139 h 1505425"/>
                  <a:gd name="connsiteX5" fmla="*/ 0 w 3352800"/>
                  <a:gd name="connsiteY5" fmla="*/ 127287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5" fmla="*/ 3144862 w 3352800"/>
                  <a:gd name="connsiteY5" fmla="*/ 900383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0" fmla="*/ 3352800 w 3352800"/>
                  <a:gd name="connsiteY0" fmla="*/ 1378139 h 1505425"/>
                  <a:gd name="connsiteX1" fmla="*/ 0 w 3352800"/>
                  <a:gd name="connsiteY1" fmla="*/ 1378139 h 1505425"/>
                  <a:gd name="connsiteX2" fmla="*/ 0 w 3352800"/>
                  <a:gd name="connsiteY2" fmla="*/ 127287 h 1505425"/>
                  <a:gd name="connsiteX3" fmla="*/ 3352800 w 3352800"/>
                  <a:gd name="connsiteY3" fmla="*/ 127287 h 150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2800" h="1505425">
                    <a:moveTo>
                      <a:pt x="3352800" y="1378139"/>
                    </a:moveTo>
                    <a:cubicBezTo>
                      <a:pt x="2235200" y="1819073"/>
                      <a:pt x="1117600" y="937204"/>
                      <a:pt x="0" y="1378139"/>
                    </a:cubicBezTo>
                    <a:lnTo>
                      <a:pt x="0" y="127287"/>
                    </a:lnTo>
                    <a:cubicBezTo>
                      <a:pt x="1117600" y="-313647"/>
                      <a:pt x="2235200" y="568222"/>
                      <a:pt x="3352800" y="127287"/>
                    </a:cubicBezTo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波線 345">
                <a:extLst>
                  <a:ext uri="{FF2B5EF4-FFF2-40B4-BE49-F238E27FC236}">
                    <a16:creationId xmlns:a16="http://schemas.microsoft.com/office/drawing/2014/main" id="{243FFEEA-EBB9-FC7B-D4BE-7AF557A588EF}"/>
                  </a:ext>
                </a:extLst>
              </p:cNvPr>
              <p:cNvSpPr/>
              <p:nvPr/>
            </p:nvSpPr>
            <p:spPr>
              <a:xfrm rot="5400000">
                <a:off x="810438" y="5188105"/>
                <a:ext cx="3079256" cy="1087894"/>
              </a:xfrm>
              <a:custGeom>
                <a:avLst/>
                <a:gdLst>
                  <a:gd name="connsiteX0" fmla="*/ 0 w 3352800"/>
                  <a:gd name="connsiteY0" fmla="*/ 132280 h 1515412"/>
                  <a:gd name="connsiteX1" fmla="*/ 3352800 w 3352800"/>
                  <a:gd name="connsiteY1" fmla="*/ 132280 h 1515412"/>
                  <a:gd name="connsiteX2" fmla="*/ 3352800 w 3352800"/>
                  <a:gd name="connsiteY2" fmla="*/ 1383132 h 1515412"/>
                  <a:gd name="connsiteX3" fmla="*/ 0 w 3352800"/>
                  <a:gd name="connsiteY3" fmla="*/ 1383132 h 1515412"/>
                  <a:gd name="connsiteX4" fmla="*/ 0 w 3352800"/>
                  <a:gd name="connsiteY4" fmla="*/ 132280 h 1515412"/>
                  <a:gd name="connsiteX0" fmla="*/ 0 w 3352800"/>
                  <a:gd name="connsiteY0" fmla="*/ 127287 h 1505425"/>
                  <a:gd name="connsiteX1" fmla="*/ 3352800 w 3352800"/>
                  <a:gd name="connsiteY1" fmla="*/ 127287 h 1505425"/>
                  <a:gd name="connsiteX2" fmla="*/ 3053422 w 3352800"/>
                  <a:gd name="connsiteY2" fmla="*/ 808943 h 1505425"/>
                  <a:gd name="connsiteX3" fmla="*/ 3352800 w 3352800"/>
                  <a:gd name="connsiteY3" fmla="*/ 1378139 h 1505425"/>
                  <a:gd name="connsiteX4" fmla="*/ 0 w 3352800"/>
                  <a:gd name="connsiteY4" fmla="*/ 1378139 h 1505425"/>
                  <a:gd name="connsiteX5" fmla="*/ 0 w 3352800"/>
                  <a:gd name="connsiteY5" fmla="*/ 127287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5" fmla="*/ 3144862 w 3352800"/>
                  <a:gd name="connsiteY5" fmla="*/ 900383 h 1505425"/>
                  <a:gd name="connsiteX0" fmla="*/ 3053422 w 3352800"/>
                  <a:gd name="connsiteY0" fmla="*/ 808943 h 1505425"/>
                  <a:gd name="connsiteX1" fmla="*/ 3352800 w 3352800"/>
                  <a:gd name="connsiteY1" fmla="*/ 1378139 h 1505425"/>
                  <a:gd name="connsiteX2" fmla="*/ 0 w 3352800"/>
                  <a:gd name="connsiteY2" fmla="*/ 1378139 h 1505425"/>
                  <a:gd name="connsiteX3" fmla="*/ 0 w 3352800"/>
                  <a:gd name="connsiteY3" fmla="*/ 127287 h 1505425"/>
                  <a:gd name="connsiteX4" fmla="*/ 3352800 w 3352800"/>
                  <a:gd name="connsiteY4" fmla="*/ 127287 h 1505425"/>
                  <a:gd name="connsiteX0" fmla="*/ 3352800 w 3352800"/>
                  <a:gd name="connsiteY0" fmla="*/ 1378139 h 1505425"/>
                  <a:gd name="connsiteX1" fmla="*/ 0 w 3352800"/>
                  <a:gd name="connsiteY1" fmla="*/ 1378139 h 1505425"/>
                  <a:gd name="connsiteX2" fmla="*/ 0 w 3352800"/>
                  <a:gd name="connsiteY2" fmla="*/ 127287 h 1505425"/>
                  <a:gd name="connsiteX3" fmla="*/ 3352800 w 3352800"/>
                  <a:gd name="connsiteY3" fmla="*/ 127287 h 150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2800" h="1505425">
                    <a:moveTo>
                      <a:pt x="3352800" y="1378139"/>
                    </a:moveTo>
                    <a:cubicBezTo>
                      <a:pt x="2235200" y="1819073"/>
                      <a:pt x="1117600" y="937204"/>
                      <a:pt x="0" y="1378139"/>
                    </a:cubicBezTo>
                    <a:lnTo>
                      <a:pt x="0" y="127287"/>
                    </a:lnTo>
                    <a:cubicBezTo>
                      <a:pt x="1117600" y="-313647"/>
                      <a:pt x="2235200" y="568222"/>
                      <a:pt x="3352800" y="127287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265638F-1B28-90CA-C4EC-758A52B95A20}"/>
                  </a:ext>
                </a:extLst>
              </p:cNvPr>
              <p:cNvSpPr/>
              <p:nvPr/>
            </p:nvSpPr>
            <p:spPr>
              <a:xfrm rot="5400000">
                <a:off x="2178723" y="4399638"/>
                <a:ext cx="533400" cy="916227"/>
              </a:xfrm>
              <a:custGeom>
                <a:avLst/>
                <a:gdLst>
                  <a:gd name="connsiteX0" fmla="*/ 0 w 533400"/>
                  <a:gd name="connsiteY0" fmla="*/ 440985 h 916227"/>
                  <a:gd name="connsiteX1" fmla="*/ 5418 w 533400"/>
                  <a:gd name="connsiteY1" fmla="*/ 93660 h 916227"/>
                  <a:gd name="connsiteX2" fmla="*/ 8663 w 533400"/>
                  <a:gd name="connsiteY2" fmla="*/ 12103 h 916227"/>
                  <a:gd name="connsiteX3" fmla="*/ 178735 w 533400"/>
                  <a:gd name="connsiteY3" fmla="*/ 966 h 916227"/>
                  <a:gd name="connsiteX4" fmla="*/ 371188 w 533400"/>
                  <a:gd name="connsiteY4" fmla="*/ 2366 h 916227"/>
                  <a:gd name="connsiteX5" fmla="*/ 524749 w 533400"/>
                  <a:gd name="connsiteY5" fmla="*/ 12422 h 916227"/>
                  <a:gd name="connsiteX6" fmla="*/ 527982 w 533400"/>
                  <a:gd name="connsiteY6" fmla="*/ 93660 h 916227"/>
                  <a:gd name="connsiteX7" fmla="*/ 533400 w 533400"/>
                  <a:gd name="connsiteY7" fmla="*/ 440985 h 916227"/>
                  <a:gd name="connsiteX8" fmla="*/ 527982 w 533400"/>
                  <a:gd name="connsiteY8" fmla="*/ 788310 h 916227"/>
                  <a:gd name="connsiteX9" fmla="*/ 522892 w 533400"/>
                  <a:gd name="connsiteY9" fmla="*/ 916227 h 916227"/>
                  <a:gd name="connsiteX10" fmla="*/ 371188 w 533400"/>
                  <a:gd name="connsiteY10" fmla="*/ 906293 h 916227"/>
                  <a:gd name="connsiteX11" fmla="*/ 178735 w 533400"/>
                  <a:gd name="connsiteY11" fmla="*/ 904892 h 916227"/>
                  <a:gd name="connsiteX12" fmla="*/ 10495 w 533400"/>
                  <a:gd name="connsiteY12" fmla="*/ 915910 h 916227"/>
                  <a:gd name="connsiteX13" fmla="*/ 5418 w 533400"/>
                  <a:gd name="connsiteY13" fmla="*/ 788310 h 916227"/>
                  <a:gd name="connsiteX14" fmla="*/ 0 w 533400"/>
                  <a:gd name="connsiteY14" fmla="*/ 440985 h 91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33400" h="916227">
                    <a:moveTo>
                      <a:pt x="0" y="440985"/>
                    </a:moveTo>
                    <a:cubicBezTo>
                      <a:pt x="0" y="322009"/>
                      <a:pt x="1865" y="205850"/>
                      <a:pt x="5418" y="93660"/>
                    </a:cubicBezTo>
                    <a:lnTo>
                      <a:pt x="8663" y="12103"/>
                    </a:lnTo>
                    <a:lnTo>
                      <a:pt x="178735" y="966"/>
                    </a:lnTo>
                    <a:cubicBezTo>
                      <a:pt x="242886" y="-746"/>
                      <a:pt x="307037" y="-123"/>
                      <a:pt x="371188" y="2366"/>
                    </a:cubicBezTo>
                    <a:lnTo>
                      <a:pt x="524749" y="12422"/>
                    </a:lnTo>
                    <a:lnTo>
                      <a:pt x="527982" y="93660"/>
                    </a:lnTo>
                    <a:cubicBezTo>
                      <a:pt x="531534" y="205850"/>
                      <a:pt x="533400" y="322009"/>
                      <a:pt x="533400" y="440985"/>
                    </a:cubicBezTo>
                    <a:cubicBezTo>
                      <a:pt x="533400" y="559961"/>
                      <a:pt x="531534" y="676121"/>
                      <a:pt x="527982" y="788310"/>
                    </a:cubicBezTo>
                    <a:lnTo>
                      <a:pt x="522892" y="916227"/>
                    </a:lnTo>
                    <a:lnTo>
                      <a:pt x="371188" y="906293"/>
                    </a:lnTo>
                    <a:cubicBezTo>
                      <a:pt x="307037" y="903804"/>
                      <a:pt x="242886" y="903181"/>
                      <a:pt x="178735" y="904892"/>
                    </a:cubicBezTo>
                    <a:lnTo>
                      <a:pt x="10495" y="915910"/>
                    </a:lnTo>
                    <a:lnTo>
                      <a:pt x="5418" y="788310"/>
                    </a:lnTo>
                    <a:cubicBezTo>
                      <a:pt x="1865" y="676121"/>
                      <a:pt x="0" y="559961"/>
                      <a:pt x="0" y="44098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E3ECD11-CA89-FF78-E954-AE2BBDB7F6F5}"/>
                  </a:ext>
                </a:extLst>
              </p:cNvPr>
              <p:cNvSpPr/>
              <p:nvPr/>
            </p:nvSpPr>
            <p:spPr>
              <a:xfrm rot="5400000">
                <a:off x="2083735" y="5302110"/>
                <a:ext cx="533400" cy="978183"/>
              </a:xfrm>
              <a:custGeom>
                <a:avLst/>
                <a:gdLst>
                  <a:gd name="connsiteX0" fmla="*/ 0 w 533400"/>
                  <a:gd name="connsiteY0" fmla="*/ 571149 h 978183"/>
                  <a:gd name="connsiteX1" fmla="*/ 11990 w 533400"/>
                  <a:gd name="connsiteY1" fmla="*/ 58663 h 978183"/>
                  <a:gd name="connsiteX2" fmla="*/ 15313 w 533400"/>
                  <a:gd name="connsiteY2" fmla="*/ 0 h 978183"/>
                  <a:gd name="connsiteX3" fmla="*/ 207552 w 533400"/>
                  <a:gd name="connsiteY3" fmla="*/ 27974 h 978183"/>
                  <a:gd name="connsiteX4" fmla="*/ 522009 w 533400"/>
                  <a:gd name="connsiteY4" fmla="*/ 73734 h 978183"/>
                  <a:gd name="connsiteX5" fmla="*/ 527982 w 533400"/>
                  <a:gd name="connsiteY5" fmla="*/ 223824 h 978183"/>
                  <a:gd name="connsiteX6" fmla="*/ 533400 w 533400"/>
                  <a:gd name="connsiteY6" fmla="*/ 571149 h 978183"/>
                  <a:gd name="connsiteX7" fmla="*/ 527982 w 533400"/>
                  <a:gd name="connsiteY7" fmla="*/ 918474 h 978183"/>
                  <a:gd name="connsiteX8" fmla="*/ 525606 w 533400"/>
                  <a:gd name="connsiteY8" fmla="*/ 978183 h 978183"/>
                  <a:gd name="connsiteX9" fmla="*/ 207552 w 533400"/>
                  <a:gd name="connsiteY9" fmla="*/ 931900 h 978183"/>
                  <a:gd name="connsiteX10" fmla="*/ 5168 w 533400"/>
                  <a:gd name="connsiteY10" fmla="*/ 902450 h 978183"/>
                  <a:gd name="connsiteX11" fmla="*/ 0 w 533400"/>
                  <a:gd name="connsiteY11" fmla="*/ 571149 h 978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978183">
                    <a:moveTo>
                      <a:pt x="0" y="571149"/>
                    </a:moveTo>
                    <a:cubicBezTo>
                      <a:pt x="0" y="392686"/>
                      <a:pt x="4198" y="220558"/>
                      <a:pt x="11990" y="58663"/>
                    </a:cubicBezTo>
                    <a:lnTo>
                      <a:pt x="15313" y="0"/>
                    </a:lnTo>
                    <a:lnTo>
                      <a:pt x="207552" y="27974"/>
                    </a:lnTo>
                    <a:lnTo>
                      <a:pt x="522009" y="73734"/>
                    </a:lnTo>
                    <a:lnTo>
                      <a:pt x="527982" y="223824"/>
                    </a:lnTo>
                    <a:cubicBezTo>
                      <a:pt x="531534" y="336014"/>
                      <a:pt x="533400" y="452173"/>
                      <a:pt x="533400" y="571149"/>
                    </a:cubicBezTo>
                    <a:cubicBezTo>
                      <a:pt x="533400" y="690125"/>
                      <a:pt x="531534" y="806285"/>
                      <a:pt x="527982" y="918474"/>
                    </a:cubicBezTo>
                    <a:lnTo>
                      <a:pt x="525606" y="978183"/>
                    </a:lnTo>
                    <a:lnTo>
                      <a:pt x="207552" y="931900"/>
                    </a:lnTo>
                    <a:lnTo>
                      <a:pt x="5168" y="902450"/>
                    </a:lnTo>
                    <a:lnTo>
                      <a:pt x="0" y="571149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C902922-FDCA-02B7-9F3F-ED112DFBE599}"/>
                  </a:ext>
                </a:extLst>
              </p:cNvPr>
              <p:cNvSpPr/>
              <p:nvPr/>
            </p:nvSpPr>
            <p:spPr>
              <a:xfrm rot="5400000">
                <a:off x="2014865" y="6258729"/>
                <a:ext cx="533400" cy="931844"/>
              </a:xfrm>
              <a:custGeom>
                <a:avLst/>
                <a:gdLst>
                  <a:gd name="connsiteX0" fmla="*/ 0 w 533400"/>
                  <a:gd name="connsiteY0" fmla="*/ 479109 h 931844"/>
                  <a:gd name="connsiteX1" fmla="*/ 5418 w 533400"/>
                  <a:gd name="connsiteY1" fmla="*/ 131784 h 931844"/>
                  <a:gd name="connsiteX2" fmla="*/ 9734 w 533400"/>
                  <a:gd name="connsiteY2" fmla="*/ 23314 h 931844"/>
                  <a:gd name="connsiteX3" fmla="*/ 43916 w 533400"/>
                  <a:gd name="connsiteY3" fmla="*/ 25552 h 931844"/>
                  <a:gd name="connsiteX4" fmla="*/ 428823 w 533400"/>
                  <a:gd name="connsiteY4" fmla="*/ 14350 h 931844"/>
                  <a:gd name="connsiteX5" fmla="*/ 522738 w 533400"/>
                  <a:gd name="connsiteY5" fmla="*/ 0 h 931844"/>
                  <a:gd name="connsiteX6" fmla="*/ 527982 w 533400"/>
                  <a:gd name="connsiteY6" fmla="*/ 131784 h 931844"/>
                  <a:gd name="connsiteX7" fmla="*/ 533400 w 533400"/>
                  <a:gd name="connsiteY7" fmla="*/ 479109 h 931844"/>
                  <a:gd name="connsiteX8" fmla="*/ 527982 w 533400"/>
                  <a:gd name="connsiteY8" fmla="*/ 826434 h 931844"/>
                  <a:gd name="connsiteX9" fmla="*/ 524911 w 533400"/>
                  <a:gd name="connsiteY9" fmla="*/ 903595 h 931844"/>
                  <a:gd name="connsiteX10" fmla="*/ 428823 w 533400"/>
                  <a:gd name="connsiteY10" fmla="*/ 918276 h 931844"/>
                  <a:gd name="connsiteX11" fmla="*/ 43916 w 533400"/>
                  <a:gd name="connsiteY11" fmla="*/ 929478 h 931844"/>
                  <a:gd name="connsiteX12" fmla="*/ 9428 w 533400"/>
                  <a:gd name="connsiteY12" fmla="*/ 927220 h 931844"/>
                  <a:gd name="connsiteX13" fmla="*/ 5418 w 533400"/>
                  <a:gd name="connsiteY13" fmla="*/ 826434 h 931844"/>
                  <a:gd name="connsiteX14" fmla="*/ 0 w 533400"/>
                  <a:gd name="connsiteY14" fmla="*/ 479109 h 93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33400" h="931844">
                    <a:moveTo>
                      <a:pt x="0" y="479109"/>
                    </a:moveTo>
                    <a:cubicBezTo>
                      <a:pt x="0" y="360133"/>
                      <a:pt x="1865" y="243974"/>
                      <a:pt x="5418" y="131784"/>
                    </a:cubicBezTo>
                    <a:lnTo>
                      <a:pt x="9734" y="23314"/>
                    </a:lnTo>
                    <a:lnTo>
                      <a:pt x="43916" y="25552"/>
                    </a:lnTo>
                    <a:cubicBezTo>
                      <a:pt x="172218" y="30531"/>
                      <a:pt x="300521" y="28041"/>
                      <a:pt x="428823" y="14350"/>
                    </a:cubicBezTo>
                    <a:lnTo>
                      <a:pt x="522738" y="0"/>
                    </a:lnTo>
                    <a:lnTo>
                      <a:pt x="527982" y="131784"/>
                    </a:lnTo>
                    <a:cubicBezTo>
                      <a:pt x="531534" y="243974"/>
                      <a:pt x="533400" y="360133"/>
                      <a:pt x="533400" y="479109"/>
                    </a:cubicBezTo>
                    <a:cubicBezTo>
                      <a:pt x="533400" y="598085"/>
                      <a:pt x="531534" y="714245"/>
                      <a:pt x="527982" y="826434"/>
                    </a:cubicBezTo>
                    <a:lnTo>
                      <a:pt x="524911" y="903595"/>
                    </a:lnTo>
                    <a:lnTo>
                      <a:pt x="428823" y="918276"/>
                    </a:lnTo>
                    <a:cubicBezTo>
                      <a:pt x="300521" y="931968"/>
                      <a:pt x="172218" y="934457"/>
                      <a:pt x="43916" y="929478"/>
                    </a:cubicBezTo>
                    <a:lnTo>
                      <a:pt x="9428" y="927220"/>
                    </a:lnTo>
                    <a:lnTo>
                      <a:pt x="5418" y="826434"/>
                    </a:lnTo>
                    <a:cubicBezTo>
                      <a:pt x="1865" y="714245"/>
                      <a:pt x="0" y="598085"/>
                      <a:pt x="0" y="47910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99FD814-95B8-1DE6-1F8F-6E3EFA66B214}"/>
                </a:ext>
              </a:extLst>
            </p:cNvPr>
            <p:cNvSpPr/>
            <p:nvPr/>
          </p:nvSpPr>
          <p:spPr>
            <a:xfrm>
              <a:off x="1884868" y="1978475"/>
              <a:ext cx="348654" cy="1009237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B4C043C-92FF-9449-05A0-92C161490B47}"/>
                </a:ext>
              </a:extLst>
            </p:cNvPr>
            <p:cNvSpPr/>
            <p:nvPr/>
          </p:nvSpPr>
          <p:spPr>
            <a:xfrm rot="252703" flipV="1">
              <a:off x="3111045" y="4503088"/>
              <a:ext cx="1095758" cy="298094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8DBDE83-CEEC-4FD2-4C10-71C456551423}"/>
                </a:ext>
              </a:extLst>
            </p:cNvPr>
            <p:cNvSpPr/>
            <p:nvPr/>
          </p:nvSpPr>
          <p:spPr>
            <a:xfrm rot="21347297" flipH="1" flipV="1">
              <a:off x="764776" y="4503088"/>
              <a:ext cx="1095758" cy="298094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42A2F6A-DCA9-1533-E1E4-CD6B87364A01}"/>
                </a:ext>
              </a:extLst>
            </p:cNvPr>
            <p:cNvSpPr/>
            <p:nvPr/>
          </p:nvSpPr>
          <p:spPr>
            <a:xfrm rot="10800000">
              <a:off x="1856962" y="4297467"/>
              <a:ext cx="1262579" cy="831642"/>
            </a:xfrm>
            <a:custGeom>
              <a:avLst/>
              <a:gdLst>
                <a:gd name="connsiteX0" fmla="*/ 1262578 w 1262578"/>
                <a:gd name="connsiteY0" fmla="*/ 831643 h 831643"/>
                <a:gd name="connsiteX1" fmla="*/ 0 w 1262578"/>
                <a:gd name="connsiteY1" fmla="*/ 831643 h 831643"/>
                <a:gd name="connsiteX2" fmla="*/ 392461 w 1262578"/>
                <a:gd name="connsiteY2" fmla="*/ 0 h 831643"/>
                <a:gd name="connsiteX3" fmla="*/ 427609 w 1262578"/>
                <a:gd name="connsiteY3" fmla="*/ 11081 h 831643"/>
                <a:gd name="connsiteX4" fmla="*/ 631290 w 1262578"/>
                <a:gd name="connsiteY4" fmla="*/ 31934 h 831643"/>
                <a:gd name="connsiteX5" fmla="*/ 834971 w 1262578"/>
                <a:gd name="connsiteY5" fmla="*/ 11081 h 831643"/>
                <a:gd name="connsiteX6" fmla="*/ 870118 w 1262578"/>
                <a:gd name="connsiteY6" fmla="*/ 1 h 831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2578" h="831643">
                  <a:moveTo>
                    <a:pt x="1262578" y="831643"/>
                  </a:moveTo>
                  <a:lnTo>
                    <a:pt x="0" y="831643"/>
                  </a:lnTo>
                  <a:lnTo>
                    <a:pt x="392461" y="0"/>
                  </a:lnTo>
                  <a:lnTo>
                    <a:pt x="427609" y="11081"/>
                  </a:lnTo>
                  <a:cubicBezTo>
                    <a:pt x="493400" y="24754"/>
                    <a:pt x="561519" y="31934"/>
                    <a:pt x="631290" y="31934"/>
                  </a:cubicBezTo>
                  <a:cubicBezTo>
                    <a:pt x="701061" y="31934"/>
                    <a:pt x="769180" y="24754"/>
                    <a:pt x="834971" y="11081"/>
                  </a:cubicBezTo>
                  <a:lnTo>
                    <a:pt x="870118" y="1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9BC0333-9723-DF63-8E8B-232718CCF54F}"/>
                </a:ext>
              </a:extLst>
            </p:cNvPr>
            <p:cNvSpPr/>
            <p:nvPr/>
          </p:nvSpPr>
          <p:spPr>
            <a:xfrm rot="10800000">
              <a:off x="1959459" y="4271638"/>
              <a:ext cx="1057585" cy="731851"/>
            </a:xfrm>
            <a:custGeom>
              <a:avLst/>
              <a:gdLst>
                <a:gd name="connsiteX0" fmla="*/ 1262578 w 1262578"/>
                <a:gd name="connsiteY0" fmla="*/ 831643 h 831643"/>
                <a:gd name="connsiteX1" fmla="*/ 0 w 1262578"/>
                <a:gd name="connsiteY1" fmla="*/ 831643 h 831643"/>
                <a:gd name="connsiteX2" fmla="*/ 392461 w 1262578"/>
                <a:gd name="connsiteY2" fmla="*/ 0 h 831643"/>
                <a:gd name="connsiteX3" fmla="*/ 427609 w 1262578"/>
                <a:gd name="connsiteY3" fmla="*/ 11081 h 831643"/>
                <a:gd name="connsiteX4" fmla="*/ 631290 w 1262578"/>
                <a:gd name="connsiteY4" fmla="*/ 31934 h 831643"/>
                <a:gd name="connsiteX5" fmla="*/ 834971 w 1262578"/>
                <a:gd name="connsiteY5" fmla="*/ 11081 h 831643"/>
                <a:gd name="connsiteX6" fmla="*/ 870118 w 1262578"/>
                <a:gd name="connsiteY6" fmla="*/ 1 h 831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2578" h="831643">
                  <a:moveTo>
                    <a:pt x="1262578" y="831643"/>
                  </a:moveTo>
                  <a:lnTo>
                    <a:pt x="0" y="831643"/>
                  </a:lnTo>
                  <a:lnTo>
                    <a:pt x="392461" y="0"/>
                  </a:lnTo>
                  <a:lnTo>
                    <a:pt x="427609" y="11081"/>
                  </a:lnTo>
                  <a:cubicBezTo>
                    <a:pt x="493400" y="24754"/>
                    <a:pt x="561519" y="31934"/>
                    <a:pt x="631290" y="31934"/>
                  </a:cubicBezTo>
                  <a:cubicBezTo>
                    <a:pt x="701061" y="31934"/>
                    <a:pt x="769180" y="24754"/>
                    <a:pt x="834971" y="11081"/>
                  </a:cubicBezTo>
                  <a:lnTo>
                    <a:pt x="870118" y="1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32F043A-F07C-5981-7D29-8E4673676404}"/>
                </a:ext>
              </a:extLst>
            </p:cNvPr>
            <p:cNvSpPr/>
            <p:nvPr/>
          </p:nvSpPr>
          <p:spPr>
            <a:xfrm>
              <a:off x="1005094" y="3598742"/>
              <a:ext cx="2966315" cy="516201"/>
            </a:xfrm>
            <a:custGeom>
              <a:avLst/>
              <a:gdLst>
                <a:gd name="connsiteX0" fmla="*/ 2924133 w 2966315"/>
                <a:gd name="connsiteY0" fmla="*/ 829 h 516201"/>
                <a:gd name="connsiteX1" fmla="*/ 2940555 w 2966315"/>
                <a:gd name="connsiteY1" fmla="*/ 9305 h 516201"/>
                <a:gd name="connsiteX2" fmla="*/ 2712632 w 2966315"/>
                <a:gd name="connsiteY2" fmla="*/ 208856 h 516201"/>
                <a:gd name="connsiteX3" fmla="*/ 2693845 w 2966315"/>
                <a:gd name="connsiteY3" fmla="*/ 220259 h 516201"/>
                <a:gd name="connsiteX4" fmla="*/ 2697963 w 2966315"/>
                <a:gd name="connsiteY4" fmla="*/ 219529 h 516201"/>
                <a:gd name="connsiteX5" fmla="*/ 2872864 w 2966315"/>
                <a:gd name="connsiteY5" fmla="*/ 205465 h 516201"/>
                <a:gd name="connsiteX6" fmla="*/ 2965930 w 2966315"/>
                <a:gd name="connsiteY6" fmla="*/ 228910 h 516201"/>
                <a:gd name="connsiteX7" fmla="*/ 2694125 w 2966315"/>
                <a:gd name="connsiteY7" fmla="*/ 362670 h 516201"/>
                <a:gd name="connsiteX8" fmla="*/ 2630560 w 2966315"/>
                <a:gd name="connsiteY8" fmla="*/ 381205 h 516201"/>
                <a:gd name="connsiteX9" fmla="*/ 2708917 w 2966315"/>
                <a:gd name="connsiteY9" fmla="*/ 392275 h 516201"/>
                <a:gd name="connsiteX10" fmla="*/ 2852581 w 2966315"/>
                <a:gd name="connsiteY10" fmla="*/ 453194 h 516201"/>
                <a:gd name="connsiteX11" fmla="*/ 2366030 w 2966315"/>
                <a:gd name="connsiteY11" fmla="*/ 516201 h 516201"/>
                <a:gd name="connsiteX12" fmla="*/ 1879479 w 2966315"/>
                <a:gd name="connsiteY12" fmla="*/ 453194 h 516201"/>
                <a:gd name="connsiteX13" fmla="*/ 2174691 w 2966315"/>
                <a:gd name="connsiteY13" fmla="*/ 370314 h 516201"/>
                <a:gd name="connsiteX14" fmla="*/ 2183349 w 2966315"/>
                <a:gd name="connsiteY14" fmla="*/ 369713 h 516201"/>
                <a:gd name="connsiteX15" fmla="*/ 2203269 w 2966315"/>
                <a:gd name="connsiteY15" fmla="*/ 361206 h 516201"/>
                <a:gd name="connsiteX16" fmla="*/ 2245627 w 2966315"/>
                <a:gd name="connsiteY16" fmla="*/ 325988 h 516201"/>
                <a:gd name="connsiteX17" fmla="*/ 2471446 w 2966315"/>
                <a:gd name="connsiteY17" fmla="*/ 174512 h 516201"/>
                <a:gd name="connsiteX18" fmla="*/ 2924133 w 2966315"/>
                <a:gd name="connsiteY18" fmla="*/ 829 h 516201"/>
                <a:gd name="connsiteX19" fmla="*/ 42183 w 2966315"/>
                <a:gd name="connsiteY19" fmla="*/ 829 h 516201"/>
                <a:gd name="connsiteX20" fmla="*/ 494869 w 2966315"/>
                <a:gd name="connsiteY20" fmla="*/ 174512 h 516201"/>
                <a:gd name="connsiteX21" fmla="*/ 720689 w 2966315"/>
                <a:gd name="connsiteY21" fmla="*/ 325988 h 516201"/>
                <a:gd name="connsiteX22" fmla="*/ 763046 w 2966315"/>
                <a:gd name="connsiteY22" fmla="*/ 361206 h 516201"/>
                <a:gd name="connsiteX23" fmla="*/ 782966 w 2966315"/>
                <a:gd name="connsiteY23" fmla="*/ 369713 h 516201"/>
                <a:gd name="connsiteX24" fmla="*/ 791624 w 2966315"/>
                <a:gd name="connsiteY24" fmla="*/ 370314 h 516201"/>
                <a:gd name="connsiteX25" fmla="*/ 1086836 w 2966315"/>
                <a:gd name="connsiteY25" fmla="*/ 453194 h 516201"/>
                <a:gd name="connsiteX26" fmla="*/ 600285 w 2966315"/>
                <a:gd name="connsiteY26" fmla="*/ 516201 h 516201"/>
                <a:gd name="connsiteX27" fmla="*/ 113734 w 2966315"/>
                <a:gd name="connsiteY27" fmla="*/ 453194 h 516201"/>
                <a:gd name="connsiteX28" fmla="*/ 257399 w 2966315"/>
                <a:gd name="connsiteY28" fmla="*/ 392275 h 516201"/>
                <a:gd name="connsiteX29" fmla="*/ 335755 w 2966315"/>
                <a:gd name="connsiteY29" fmla="*/ 381205 h 516201"/>
                <a:gd name="connsiteX30" fmla="*/ 272190 w 2966315"/>
                <a:gd name="connsiteY30" fmla="*/ 362670 h 516201"/>
                <a:gd name="connsiteX31" fmla="*/ 385 w 2966315"/>
                <a:gd name="connsiteY31" fmla="*/ 228910 h 516201"/>
                <a:gd name="connsiteX32" fmla="*/ 93451 w 2966315"/>
                <a:gd name="connsiteY32" fmla="*/ 205465 h 516201"/>
                <a:gd name="connsiteX33" fmla="*/ 268352 w 2966315"/>
                <a:gd name="connsiteY33" fmla="*/ 219529 h 516201"/>
                <a:gd name="connsiteX34" fmla="*/ 272470 w 2966315"/>
                <a:gd name="connsiteY34" fmla="*/ 220259 h 516201"/>
                <a:gd name="connsiteX35" fmla="*/ 253684 w 2966315"/>
                <a:gd name="connsiteY35" fmla="*/ 208856 h 516201"/>
                <a:gd name="connsiteX36" fmla="*/ 25760 w 2966315"/>
                <a:gd name="connsiteY36" fmla="*/ 9305 h 516201"/>
                <a:gd name="connsiteX37" fmla="*/ 42183 w 2966315"/>
                <a:gd name="connsiteY37" fmla="*/ 829 h 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66315" h="516201">
                  <a:moveTo>
                    <a:pt x="2924133" y="829"/>
                  </a:moveTo>
                  <a:cubicBezTo>
                    <a:pt x="2932435" y="2119"/>
                    <a:pt x="2938026" y="4924"/>
                    <a:pt x="2940555" y="9305"/>
                  </a:cubicBezTo>
                  <a:cubicBezTo>
                    <a:pt x="2955734" y="35596"/>
                    <a:pt x="2859749" y="114410"/>
                    <a:pt x="2712632" y="208856"/>
                  </a:cubicBezTo>
                  <a:lnTo>
                    <a:pt x="2693845" y="220259"/>
                  </a:lnTo>
                  <a:lnTo>
                    <a:pt x="2697963" y="219529"/>
                  </a:lnTo>
                  <a:cubicBezTo>
                    <a:pt x="2766947" y="209414"/>
                    <a:pt x="2827096" y="204879"/>
                    <a:pt x="2872864" y="205465"/>
                  </a:cubicBezTo>
                  <a:cubicBezTo>
                    <a:pt x="2927786" y="206169"/>
                    <a:pt x="2962002" y="214248"/>
                    <a:pt x="2965930" y="228910"/>
                  </a:cubicBezTo>
                  <a:cubicBezTo>
                    <a:pt x="2973787" y="258233"/>
                    <a:pt x="2860674" y="309519"/>
                    <a:pt x="2694125" y="362670"/>
                  </a:cubicBezTo>
                  <a:lnTo>
                    <a:pt x="2630560" y="381205"/>
                  </a:lnTo>
                  <a:lnTo>
                    <a:pt x="2708917" y="392275"/>
                  </a:lnTo>
                  <a:cubicBezTo>
                    <a:pt x="2797543" y="410086"/>
                    <a:pt x="2852581" y="432956"/>
                    <a:pt x="2852581" y="453194"/>
                  </a:cubicBezTo>
                  <a:cubicBezTo>
                    <a:pt x="2852581" y="493671"/>
                    <a:pt x="2634744" y="516201"/>
                    <a:pt x="2366030" y="516201"/>
                  </a:cubicBezTo>
                  <a:cubicBezTo>
                    <a:pt x="2097316" y="516201"/>
                    <a:pt x="1879479" y="493671"/>
                    <a:pt x="1879479" y="453194"/>
                  </a:cubicBezTo>
                  <a:cubicBezTo>
                    <a:pt x="1879479" y="422837"/>
                    <a:pt x="2000711" y="386557"/>
                    <a:pt x="2174691" y="370314"/>
                  </a:cubicBezTo>
                  <a:lnTo>
                    <a:pt x="2183349" y="369713"/>
                  </a:lnTo>
                  <a:lnTo>
                    <a:pt x="2203269" y="361206"/>
                  </a:lnTo>
                  <a:lnTo>
                    <a:pt x="2245627" y="325988"/>
                  </a:lnTo>
                  <a:cubicBezTo>
                    <a:pt x="2306975" y="277752"/>
                    <a:pt x="2384178" y="224896"/>
                    <a:pt x="2471446" y="174512"/>
                  </a:cubicBezTo>
                  <a:cubicBezTo>
                    <a:pt x="2675070" y="56949"/>
                    <a:pt x="2866019" y="-8203"/>
                    <a:pt x="2924133" y="829"/>
                  </a:cubicBezTo>
                  <a:close/>
                  <a:moveTo>
                    <a:pt x="42183" y="829"/>
                  </a:moveTo>
                  <a:cubicBezTo>
                    <a:pt x="100296" y="-8203"/>
                    <a:pt x="291245" y="56949"/>
                    <a:pt x="494869" y="174512"/>
                  </a:cubicBezTo>
                  <a:cubicBezTo>
                    <a:pt x="582137" y="224896"/>
                    <a:pt x="659340" y="277752"/>
                    <a:pt x="720689" y="325988"/>
                  </a:cubicBezTo>
                  <a:lnTo>
                    <a:pt x="763046" y="361206"/>
                  </a:lnTo>
                  <a:lnTo>
                    <a:pt x="782966" y="369713"/>
                  </a:lnTo>
                  <a:lnTo>
                    <a:pt x="791624" y="370314"/>
                  </a:lnTo>
                  <a:cubicBezTo>
                    <a:pt x="965604" y="386557"/>
                    <a:pt x="1086836" y="422837"/>
                    <a:pt x="1086836" y="453194"/>
                  </a:cubicBezTo>
                  <a:cubicBezTo>
                    <a:pt x="1086836" y="493671"/>
                    <a:pt x="869000" y="516201"/>
                    <a:pt x="600285" y="516201"/>
                  </a:cubicBezTo>
                  <a:cubicBezTo>
                    <a:pt x="331571" y="516201"/>
                    <a:pt x="113734" y="493671"/>
                    <a:pt x="113734" y="453194"/>
                  </a:cubicBezTo>
                  <a:cubicBezTo>
                    <a:pt x="113734" y="432956"/>
                    <a:pt x="168772" y="410086"/>
                    <a:pt x="257399" y="392275"/>
                  </a:cubicBezTo>
                  <a:lnTo>
                    <a:pt x="335755" y="381205"/>
                  </a:lnTo>
                  <a:lnTo>
                    <a:pt x="272190" y="362670"/>
                  </a:lnTo>
                  <a:cubicBezTo>
                    <a:pt x="105641" y="309519"/>
                    <a:pt x="-7472" y="258233"/>
                    <a:pt x="385" y="228910"/>
                  </a:cubicBezTo>
                  <a:cubicBezTo>
                    <a:pt x="4313" y="214248"/>
                    <a:pt x="38529" y="206169"/>
                    <a:pt x="93451" y="205465"/>
                  </a:cubicBezTo>
                  <a:cubicBezTo>
                    <a:pt x="139219" y="204879"/>
                    <a:pt x="199368" y="209414"/>
                    <a:pt x="268352" y="219529"/>
                  </a:cubicBezTo>
                  <a:lnTo>
                    <a:pt x="272470" y="220259"/>
                  </a:lnTo>
                  <a:lnTo>
                    <a:pt x="253684" y="208856"/>
                  </a:lnTo>
                  <a:cubicBezTo>
                    <a:pt x="106566" y="114410"/>
                    <a:pt x="10581" y="35596"/>
                    <a:pt x="25760" y="9305"/>
                  </a:cubicBezTo>
                  <a:cubicBezTo>
                    <a:pt x="28290" y="4924"/>
                    <a:pt x="33880" y="2119"/>
                    <a:pt x="42183" y="82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A9FD3FD6-BD20-9ACE-617B-92D77F1B28EC}"/>
                </a:ext>
              </a:extLst>
            </p:cNvPr>
            <p:cNvSpPr/>
            <p:nvPr/>
          </p:nvSpPr>
          <p:spPr>
            <a:xfrm>
              <a:off x="2145210" y="4494248"/>
              <a:ext cx="162221" cy="448042"/>
            </a:xfrm>
            <a:prstGeom prst="moon">
              <a:avLst>
                <a:gd name="adj" fmla="val 76423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0D2AF975-6FD1-A7BD-2FC1-1EF2B55EED93}"/>
                </a:ext>
              </a:extLst>
            </p:cNvPr>
            <p:cNvSpPr/>
            <p:nvPr/>
          </p:nvSpPr>
          <p:spPr>
            <a:xfrm flipH="1">
              <a:off x="2661941" y="4494248"/>
              <a:ext cx="162221" cy="448042"/>
            </a:xfrm>
            <a:prstGeom prst="moon">
              <a:avLst>
                <a:gd name="adj" fmla="val 76423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C8E9F85-F898-070E-ADF3-6A84339EE04A}"/>
                </a:ext>
              </a:extLst>
            </p:cNvPr>
            <p:cNvSpPr/>
            <p:nvPr/>
          </p:nvSpPr>
          <p:spPr>
            <a:xfrm rot="10800000">
              <a:off x="2257676" y="4836825"/>
              <a:ext cx="130865" cy="166662"/>
            </a:xfrm>
            <a:custGeom>
              <a:avLst/>
              <a:gdLst>
                <a:gd name="connsiteX0" fmla="*/ 0 w 130865"/>
                <a:gd name="connsiteY0" fmla="*/ 166662 h 166662"/>
                <a:gd name="connsiteX1" fmla="*/ 28685 w 130865"/>
                <a:gd name="connsiteY1" fmla="*/ 56987 h 166662"/>
                <a:gd name="connsiteX2" fmla="*/ 32107 w 130865"/>
                <a:gd name="connsiteY2" fmla="*/ 16067 h 166662"/>
                <a:gd name="connsiteX3" fmla="*/ 70901 w 130865"/>
                <a:gd name="connsiteY3" fmla="*/ 9750 h 166662"/>
                <a:gd name="connsiteX4" fmla="*/ 100341 w 130865"/>
                <a:gd name="connsiteY4" fmla="*/ 0 h 166662"/>
                <a:gd name="connsiteX5" fmla="*/ 130865 w 130865"/>
                <a:gd name="connsiteY5" fmla="*/ 67954 h 166662"/>
                <a:gd name="connsiteX6" fmla="*/ 114708 w 130865"/>
                <a:gd name="connsiteY6" fmla="*/ 101048 h 166662"/>
                <a:gd name="connsiteX7" fmla="*/ 0 w 130865"/>
                <a:gd name="connsiteY7" fmla="*/ 166662 h 166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65" h="166662">
                  <a:moveTo>
                    <a:pt x="0" y="166662"/>
                  </a:moveTo>
                  <a:cubicBezTo>
                    <a:pt x="12749" y="131401"/>
                    <a:pt x="22311" y="94583"/>
                    <a:pt x="28685" y="56987"/>
                  </a:cubicBezTo>
                  <a:lnTo>
                    <a:pt x="32107" y="16067"/>
                  </a:lnTo>
                  <a:lnTo>
                    <a:pt x="70901" y="9750"/>
                  </a:lnTo>
                  <a:lnTo>
                    <a:pt x="100341" y="0"/>
                  </a:lnTo>
                  <a:lnTo>
                    <a:pt x="130865" y="67954"/>
                  </a:lnTo>
                  <a:lnTo>
                    <a:pt x="114708" y="101048"/>
                  </a:lnTo>
                  <a:cubicBezTo>
                    <a:pt x="85351" y="141588"/>
                    <a:pt x="44796" y="166662"/>
                    <a:pt x="0" y="16666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A4BCA98-8CB1-9738-534A-E89C38D6D391}"/>
                </a:ext>
              </a:extLst>
            </p:cNvPr>
            <p:cNvSpPr/>
            <p:nvPr/>
          </p:nvSpPr>
          <p:spPr>
            <a:xfrm rot="10800000">
              <a:off x="2580831" y="4836825"/>
              <a:ext cx="134580" cy="166664"/>
            </a:xfrm>
            <a:custGeom>
              <a:avLst/>
              <a:gdLst>
                <a:gd name="connsiteX0" fmla="*/ 134580 w 134580"/>
                <a:gd name="connsiteY0" fmla="*/ 166663 h 166663"/>
                <a:gd name="connsiteX1" fmla="*/ 19873 w 134580"/>
                <a:gd name="connsiteY1" fmla="*/ 101049 h 166663"/>
                <a:gd name="connsiteX2" fmla="*/ 0 w 134580"/>
                <a:gd name="connsiteY2" fmla="*/ 60345 h 166663"/>
                <a:gd name="connsiteX3" fmla="*/ 27106 w 134580"/>
                <a:gd name="connsiteY3" fmla="*/ 0 h 166663"/>
                <a:gd name="connsiteX4" fmla="*/ 56548 w 134580"/>
                <a:gd name="connsiteY4" fmla="*/ 9751 h 166663"/>
                <a:gd name="connsiteX5" fmla="*/ 102571 w 134580"/>
                <a:gd name="connsiteY5" fmla="*/ 17245 h 166663"/>
                <a:gd name="connsiteX6" fmla="*/ 105895 w 134580"/>
                <a:gd name="connsiteY6" fmla="*/ 56988 h 166663"/>
                <a:gd name="connsiteX7" fmla="*/ 134580 w 134580"/>
                <a:gd name="connsiteY7" fmla="*/ 166663 h 16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580" h="166663">
                  <a:moveTo>
                    <a:pt x="134580" y="166663"/>
                  </a:moveTo>
                  <a:cubicBezTo>
                    <a:pt x="89784" y="166663"/>
                    <a:pt x="49229" y="141589"/>
                    <a:pt x="19873" y="101049"/>
                  </a:cubicBezTo>
                  <a:lnTo>
                    <a:pt x="0" y="60345"/>
                  </a:lnTo>
                  <a:lnTo>
                    <a:pt x="27106" y="0"/>
                  </a:lnTo>
                  <a:lnTo>
                    <a:pt x="56548" y="9751"/>
                  </a:lnTo>
                  <a:lnTo>
                    <a:pt x="102571" y="17245"/>
                  </a:lnTo>
                  <a:lnTo>
                    <a:pt x="105895" y="56988"/>
                  </a:lnTo>
                  <a:cubicBezTo>
                    <a:pt x="112269" y="94584"/>
                    <a:pt x="121831" y="131402"/>
                    <a:pt x="134580" y="1666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F849F44-61E3-48FD-EE13-00C455D2B1DF}"/>
                </a:ext>
              </a:extLst>
            </p:cNvPr>
            <p:cNvSpPr/>
            <p:nvPr/>
          </p:nvSpPr>
          <p:spPr>
            <a:xfrm flipH="1">
              <a:off x="2746012" y="1978475"/>
              <a:ext cx="348654" cy="1009237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2F1C05E-D4AC-8CF3-9674-CE4E96ED780C}"/>
                </a:ext>
              </a:extLst>
            </p:cNvPr>
            <p:cNvSpPr/>
            <p:nvPr/>
          </p:nvSpPr>
          <p:spPr>
            <a:xfrm flipH="1">
              <a:off x="1477600" y="2760453"/>
              <a:ext cx="2021300" cy="2052847"/>
            </a:xfrm>
            <a:custGeom>
              <a:avLst/>
              <a:gdLst>
                <a:gd name="connsiteX0" fmla="*/ 1010650 w 2021300"/>
                <a:gd name="connsiteY0" fmla="*/ 0 h 2052847"/>
                <a:gd name="connsiteX1" fmla="*/ 710114 w 2021300"/>
                <a:gd name="connsiteY1" fmla="*/ 46146 h 2052847"/>
                <a:gd name="connsiteX2" fmla="*/ 638794 w 2021300"/>
                <a:gd name="connsiteY2" fmla="*/ 72657 h 2052847"/>
                <a:gd name="connsiteX3" fmla="*/ 636497 w 2021300"/>
                <a:gd name="connsiteY3" fmla="*/ 70829 h 2052847"/>
                <a:gd name="connsiteX4" fmla="*/ 515081 w 2021300"/>
                <a:gd name="connsiteY4" fmla="*/ 43506 h 2052847"/>
                <a:gd name="connsiteX5" fmla="*/ 476349 w 2021300"/>
                <a:gd name="connsiteY5" fmla="*/ 50022 h 2052847"/>
                <a:gd name="connsiteX6" fmla="*/ 326775 w 2021300"/>
                <a:gd name="connsiteY6" fmla="*/ 245693 h 2052847"/>
                <a:gd name="connsiteX7" fmla="*/ 337819 w 2021300"/>
                <a:gd name="connsiteY7" fmla="*/ 262044 h 2052847"/>
                <a:gd name="connsiteX8" fmla="*/ 296012 w 2021300"/>
                <a:gd name="connsiteY8" fmla="*/ 300633 h 2052847"/>
                <a:gd name="connsiteX9" fmla="*/ 0 w 2021300"/>
                <a:gd name="connsiteY9" fmla="*/ 1026424 h 2052847"/>
                <a:gd name="connsiteX10" fmla="*/ 1010650 w 2021300"/>
                <a:gd name="connsiteY10" fmla="*/ 2052847 h 2052847"/>
                <a:gd name="connsiteX11" fmla="*/ 2021300 w 2021300"/>
                <a:gd name="connsiteY11" fmla="*/ 1026424 h 2052847"/>
                <a:gd name="connsiteX12" fmla="*/ 1725287 w 2021300"/>
                <a:gd name="connsiteY12" fmla="*/ 300633 h 2052847"/>
                <a:gd name="connsiteX13" fmla="*/ 1683480 w 2021300"/>
                <a:gd name="connsiteY13" fmla="*/ 262043 h 2052847"/>
                <a:gd name="connsiteX14" fmla="*/ 1694524 w 2021300"/>
                <a:gd name="connsiteY14" fmla="*/ 245693 h 2052847"/>
                <a:gd name="connsiteX15" fmla="*/ 1544950 w 2021300"/>
                <a:gd name="connsiteY15" fmla="*/ 50022 h 2052847"/>
                <a:gd name="connsiteX16" fmla="*/ 1506218 w 2021300"/>
                <a:gd name="connsiteY16" fmla="*/ 43506 h 2052847"/>
                <a:gd name="connsiteX17" fmla="*/ 1384803 w 2021300"/>
                <a:gd name="connsiteY17" fmla="*/ 70829 h 2052847"/>
                <a:gd name="connsiteX18" fmla="*/ 1382506 w 2021300"/>
                <a:gd name="connsiteY18" fmla="*/ 72657 h 2052847"/>
                <a:gd name="connsiteX19" fmla="*/ 1311186 w 2021300"/>
                <a:gd name="connsiteY19" fmla="*/ 46146 h 2052847"/>
                <a:gd name="connsiteX20" fmla="*/ 1010650 w 2021300"/>
                <a:gd name="connsiteY20" fmla="*/ 0 h 205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21300" h="2052847">
                  <a:moveTo>
                    <a:pt x="1010650" y="0"/>
                  </a:moveTo>
                  <a:cubicBezTo>
                    <a:pt x="905994" y="0"/>
                    <a:pt x="805053" y="16156"/>
                    <a:pt x="710114" y="46146"/>
                  </a:cubicBezTo>
                  <a:lnTo>
                    <a:pt x="638794" y="72657"/>
                  </a:lnTo>
                  <a:lnTo>
                    <a:pt x="636497" y="70829"/>
                  </a:lnTo>
                  <a:cubicBezTo>
                    <a:pt x="602877" y="51627"/>
                    <a:pt x="559928" y="40262"/>
                    <a:pt x="515081" y="43506"/>
                  </a:cubicBezTo>
                  <a:cubicBezTo>
                    <a:pt x="502267" y="44433"/>
                    <a:pt x="489299" y="46552"/>
                    <a:pt x="476349" y="50022"/>
                  </a:cubicBezTo>
                  <a:cubicBezTo>
                    <a:pt x="372751" y="77781"/>
                    <a:pt x="309564" y="181462"/>
                    <a:pt x="326775" y="245693"/>
                  </a:cubicBezTo>
                  <a:lnTo>
                    <a:pt x="337819" y="262044"/>
                  </a:lnTo>
                  <a:lnTo>
                    <a:pt x="296012" y="300633"/>
                  </a:lnTo>
                  <a:cubicBezTo>
                    <a:pt x="113121" y="486379"/>
                    <a:pt x="0" y="742985"/>
                    <a:pt x="0" y="1026424"/>
                  </a:cubicBezTo>
                  <a:cubicBezTo>
                    <a:pt x="0" y="1593301"/>
                    <a:pt x="452484" y="2052847"/>
                    <a:pt x="1010650" y="2052847"/>
                  </a:cubicBezTo>
                  <a:cubicBezTo>
                    <a:pt x="1568816" y="2052847"/>
                    <a:pt x="2021300" y="1593301"/>
                    <a:pt x="2021300" y="1026424"/>
                  </a:cubicBezTo>
                  <a:cubicBezTo>
                    <a:pt x="2021300" y="742985"/>
                    <a:pt x="1908179" y="486379"/>
                    <a:pt x="1725287" y="300633"/>
                  </a:cubicBezTo>
                  <a:lnTo>
                    <a:pt x="1683480" y="262043"/>
                  </a:lnTo>
                  <a:lnTo>
                    <a:pt x="1694524" y="245693"/>
                  </a:lnTo>
                  <a:cubicBezTo>
                    <a:pt x="1711735" y="181462"/>
                    <a:pt x="1648548" y="77781"/>
                    <a:pt x="1544950" y="50022"/>
                  </a:cubicBezTo>
                  <a:cubicBezTo>
                    <a:pt x="1532000" y="46552"/>
                    <a:pt x="1519032" y="44433"/>
                    <a:pt x="1506218" y="43506"/>
                  </a:cubicBezTo>
                  <a:cubicBezTo>
                    <a:pt x="1461372" y="40262"/>
                    <a:pt x="1418423" y="51627"/>
                    <a:pt x="1384803" y="70829"/>
                  </a:cubicBezTo>
                  <a:lnTo>
                    <a:pt x="1382506" y="72657"/>
                  </a:lnTo>
                  <a:lnTo>
                    <a:pt x="1311186" y="46146"/>
                  </a:lnTo>
                  <a:cubicBezTo>
                    <a:pt x="1216247" y="16156"/>
                    <a:pt x="1115306" y="0"/>
                    <a:pt x="1010650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AA67B2E-BF26-B092-44E3-62F607862CF9}"/>
                </a:ext>
              </a:extLst>
            </p:cNvPr>
            <p:cNvSpPr/>
            <p:nvPr/>
          </p:nvSpPr>
          <p:spPr>
            <a:xfrm rot="16200000" flipH="1">
              <a:off x="2240857" y="2426911"/>
              <a:ext cx="457838" cy="943088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9A41190-F3E2-FEF5-A612-954736A63798}"/>
                </a:ext>
              </a:extLst>
            </p:cNvPr>
            <p:cNvGrpSpPr/>
            <p:nvPr/>
          </p:nvGrpSpPr>
          <p:grpSpPr>
            <a:xfrm>
              <a:off x="1597003" y="4039918"/>
              <a:ext cx="548207" cy="262208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B85D9D6-4DB9-567A-003F-51E63F6EF6B6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A979580-196F-E772-B1B2-60E98CAC3E0F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353B045-9B2D-D618-DE80-66977C0E316E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7513037-79D0-3CD0-E787-F9E2F496A3E3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B04D124-4AEF-A343-E6B2-227A6A5CA6AD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73757A8-C798-20DE-DECD-B8B848728E54}"/>
                </a:ext>
              </a:extLst>
            </p:cNvPr>
            <p:cNvGrpSpPr/>
            <p:nvPr/>
          </p:nvGrpSpPr>
          <p:grpSpPr>
            <a:xfrm>
              <a:off x="2844778" y="4039918"/>
              <a:ext cx="548207" cy="262208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C05E7B6-6300-6287-3EED-417C9F591DA8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2AEDD35-1DE1-7DF5-DAF8-B849DC3C837C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3E2162C-5E6D-FDC6-12F7-86297336E0E5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96B43B9-AF4B-19FD-50CE-8D20C8A76B3F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D2ABCC6-D41A-EFD1-58D8-B8B5A38F8D3D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78DB777F-06C6-3848-E1DA-77DDFC855DBE}"/>
                </a:ext>
              </a:extLst>
            </p:cNvPr>
            <p:cNvSpPr/>
            <p:nvPr/>
          </p:nvSpPr>
          <p:spPr>
            <a:xfrm>
              <a:off x="1632958" y="3284531"/>
              <a:ext cx="474086" cy="474086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D7AD513-BD02-2835-A3D5-5A60A6A13024}"/>
                </a:ext>
              </a:extLst>
            </p:cNvPr>
            <p:cNvSpPr/>
            <p:nvPr/>
          </p:nvSpPr>
          <p:spPr>
            <a:xfrm rot="12600000" flipV="1">
              <a:off x="1575758" y="3167486"/>
              <a:ext cx="620591" cy="244781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3E2C17A-E21E-C940-C0DE-15B82F2AC53B}"/>
                </a:ext>
              </a:extLst>
            </p:cNvPr>
            <p:cNvSpPr/>
            <p:nvPr/>
          </p:nvSpPr>
          <p:spPr>
            <a:xfrm flipH="1">
              <a:off x="2874537" y="3284531"/>
              <a:ext cx="474086" cy="474086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6426C5B-D9D4-D131-DA04-FC6E450C5078}"/>
                </a:ext>
              </a:extLst>
            </p:cNvPr>
            <p:cNvSpPr/>
            <p:nvPr/>
          </p:nvSpPr>
          <p:spPr>
            <a:xfrm rot="9000000" flipH="1" flipV="1">
              <a:off x="2785232" y="3167486"/>
              <a:ext cx="620591" cy="244781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FD8ECD7-83E6-1AC2-7887-FAC0C87A4350}"/>
                </a:ext>
              </a:extLst>
            </p:cNvPr>
            <p:cNvSpPr/>
            <p:nvPr/>
          </p:nvSpPr>
          <p:spPr>
            <a:xfrm flipH="1">
              <a:off x="1803854" y="3423615"/>
              <a:ext cx="90157" cy="266526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08E7935-E5FA-F875-89C9-D41DFAFF2B73}"/>
                </a:ext>
              </a:extLst>
            </p:cNvPr>
            <p:cNvSpPr/>
            <p:nvPr/>
          </p:nvSpPr>
          <p:spPr>
            <a:xfrm flipH="1">
              <a:off x="3073853" y="3423615"/>
              <a:ext cx="90157" cy="266526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38747CA4-C8B7-250C-7413-654F74DE6701}"/>
                </a:ext>
              </a:extLst>
            </p:cNvPr>
            <p:cNvSpPr/>
            <p:nvPr/>
          </p:nvSpPr>
          <p:spPr>
            <a:xfrm rot="1800000">
              <a:off x="1922531" y="4497131"/>
              <a:ext cx="162222" cy="845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E650B7E2-025C-1E84-2D2C-18244CF06AE7}"/>
                </a:ext>
              </a:extLst>
            </p:cNvPr>
            <p:cNvSpPr/>
            <p:nvPr/>
          </p:nvSpPr>
          <p:spPr>
            <a:xfrm rot="19800000" flipH="1">
              <a:off x="2905518" y="4497130"/>
              <a:ext cx="162222" cy="845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EA8D422-56C4-10E2-CFA6-C44A7B6F10F3}"/>
              </a:ext>
            </a:extLst>
          </p:cNvPr>
          <p:cNvGrpSpPr/>
          <p:nvPr/>
        </p:nvGrpSpPr>
        <p:grpSpPr>
          <a:xfrm>
            <a:off x="3658259" y="783342"/>
            <a:ext cx="2546958" cy="2753502"/>
            <a:chOff x="3695092" y="774700"/>
            <a:chExt cx="2546958" cy="2753502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8C46212-2CCF-E55F-5DB3-FCBD6BD9DF0F}"/>
                </a:ext>
              </a:extLst>
            </p:cNvPr>
            <p:cNvGrpSpPr/>
            <p:nvPr/>
          </p:nvGrpSpPr>
          <p:grpSpPr>
            <a:xfrm>
              <a:off x="3695092" y="774700"/>
              <a:ext cx="2546958" cy="2753502"/>
              <a:chOff x="118084" y="2164198"/>
              <a:chExt cx="2514066" cy="4320381"/>
            </a:xfrm>
            <a:solidFill>
              <a:srgbClr val="FF0000">
                <a:alpha val="70000"/>
              </a:srgbClr>
            </a:solidFill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EC9F362-2D1C-BBEC-8983-09CE034E243D}"/>
                  </a:ext>
                </a:extLst>
              </p:cNvPr>
              <p:cNvSpPr/>
              <p:nvPr/>
            </p:nvSpPr>
            <p:spPr>
              <a:xfrm>
                <a:off x="278026" y="2164198"/>
                <a:ext cx="2354124" cy="4320381"/>
              </a:xfrm>
              <a:custGeom>
                <a:avLst/>
                <a:gdLst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17574 w 2354124"/>
                  <a:gd name="connsiteY50" fmla="*/ 4235450 h 4320381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31861 w 2354124"/>
                  <a:gd name="connsiteY50" fmla="*/ 4314032 h 432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354124" h="4320381">
                    <a:moveTo>
                      <a:pt x="382449" y="4320381"/>
                    </a:moveTo>
                    <a:cubicBezTo>
                      <a:pt x="324770" y="4217722"/>
                      <a:pt x="259153" y="4081330"/>
                      <a:pt x="252274" y="3943350"/>
                    </a:cubicBezTo>
                    <a:cubicBezTo>
                      <a:pt x="245395" y="3805370"/>
                      <a:pt x="378216" y="3651250"/>
                      <a:pt x="341174" y="3492500"/>
                    </a:cubicBezTo>
                    <a:cubicBezTo>
                      <a:pt x="304132" y="3333750"/>
                      <a:pt x="80295" y="3127904"/>
                      <a:pt x="30024" y="2990850"/>
                    </a:cubicBezTo>
                    <a:cubicBezTo>
                      <a:pt x="-20247" y="2853796"/>
                      <a:pt x="-668" y="2756430"/>
                      <a:pt x="39549" y="2670175"/>
                    </a:cubicBezTo>
                    <a:cubicBezTo>
                      <a:pt x="55953" y="2752989"/>
                      <a:pt x="66537" y="2799821"/>
                      <a:pt x="99874" y="2844800"/>
                    </a:cubicBezTo>
                    <a:cubicBezTo>
                      <a:pt x="133212" y="2889779"/>
                      <a:pt x="239574" y="2982383"/>
                      <a:pt x="239574" y="2940050"/>
                    </a:cubicBezTo>
                    <a:cubicBezTo>
                      <a:pt x="239574" y="2897717"/>
                      <a:pt x="97757" y="2769658"/>
                      <a:pt x="99874" y="2590800"/>
                    </a:cubicBezTo>
                    <a:cubicBezTo>
                      <a:pt x="101991" y="2411942"/>
                      <a:pt x="159141" y="2076450"/>
                      <a:pt x="252274" y="1866900"/>
                    </a:cubicBezTo>
                    <a:cubicBezTo>
                      <a:pt x="250157" y="2095500"/>
                      <a:pt x="203591" y="2157942"/>
                      <a:pt x="239574" y="2305050"/>
                    </a:cubicBezTo>
                    <a:cubicBezTo>
                      <a:pt x="275557" y="2452158"/>
                      <a:pt x="432191" y="2559050"/>
                      <a:pt x="468174" y="2749550"/>
                    </a:cubicBezTo>
                    <a:cubicBezTo>
                      <a:pt x="504157" y="2940050"/>
                      <a:pt x="387741" y="3270250"/>
                      <a:pt x="455474" y="3448050"/>
                    </a:cubicBezTo>
                    <a:cubicBezTo>
                      <a:pt x="523207" y="3625850"/>
                      <a:pt x="682487" y="3763433"/>
                      <a:pt x="874574" y="3816350"/>
                    </a:cubicBezTo>
                    <a:cubicBezTo>
                      <a:pt x="766624" y="3659717"/>
                      <a:pt x="587766" y="3462602"/>
                      <a:pt x="607874" y="3079750"/>
                    </a:cubicBezTo>
                    <a:cubicBezTo>
                      <a:pt x="627982" y="2696898"/>
                      <a:pt x="811471" y="2543307"/>
                      <a:pt x="823774" y="2305050"/>
                    </a:cubicBezTo>
                    <a:cubicBezTo>
                      <a:pt x="836077" y="2066793"/>
                      <a:pt x="691218" y="1815307"/>
                      <a:pt x="681693" y="1650207"/>
                    </a:cubicBezTo>
                    <a:cubicBezTo>
                      <a:pt x="672168" y="1485107"/>
                      <a:pt x="707886" y="1415256"/>
                      <a:pt x="766624" y="1314450"/>
                    </a:cubicBezTo>
                    <a:cubicBezTo>
                      <a:pt x="783689" y="1427030"/>
                      <a:pt x="778266" y="1634861"/>
                      <a:pt x="912674" y="1739900"/>
                    </a:cubicBezTo>
                    <a:cubicBezTo>
                      <a:pt x="1011363" y="1602051"/>
                      <a:pt x="863725" y="1260739"/>
                      <a:pt x="925374" y="1004094"/>
                    </a:cubicBezTo>
                    <a:cubicBezTo>
                      <a:pt x="987023" y="747449"/>
                      <a:pt x="1056607" y="695987"/>
                      <a:pt x="1153974" y="628650"/>
                    </a:cubicBezTo>
                    <a:cubicBezTo>
                      <a:pt x="1125135" y="728001"/>
                      <a:pt x="1115610" y="773112"/>
                      <a:pt x="1109524" y="857250"/>
                    </a:cubicBezTo>
                    <a:cubicBezTo>
                      <a:pt x="1103438" y="941388"/>
                      <a:pt x="1116668" y="988748"/>
                      <a:pt x="1160324" y="1047750"/>
                    </a:cubicBezTo>
                    <a:cubicBezTo>
                      <a:pt x="1158737" y="882914"/>
                      <a:pt x="1149212" y="819150"/>
                      <a:pt x="1185724" y="711200"/>
                    </a:cubicBezTo>
                    <a:cubicBezTo>
                      <a:pt x="1222236" y="603250"/>
                      <a:pt x="1273566" y="518583"/>
                      <a:pt x="1293674" y="400050"/>
                    </a:cubicBezTo>
                    <a:cubicBezTo>
                      <a:pt x="1313782" y="281517"/>
                      <a:pt x="1304522" y="123032"/>
                      <a:pt x="1306374" y="0"/>
                    </a:cubicBezTo>
                    <a:cubicBezTo>
                      <a:pt x="1393951" y="134144"/>
                      <a:pt x="1397126" y="200289"/>
                      <a:pt x="1376224" y="304800"/>
                    </a:cubicBezTo>
                    <a:cubicBezTo>
                      <a:pt x="1355322" y="409311"/>
                      <a:pt x="1321191" y="570442"/>
                      <a:pt x="1338124" y="584200"/>
                    </a:cubicBezTo>
                    <a:cubicBezTo>
                      <a:pt x="1355057" y="597958"/>
                      <a:pt x="1398978" y="418307"/>
                      <a:pt x="1477824" y="387350"/>
                    </a:cubicBezTo>
                    <a:cubicBezTo>
                      <a:pt x="1456657" y="489744"/>
                      <a:pt x="1429141" y="604308"/>
                      <a:pt x="1439724" y="698500"/>
                    </a:cubicBezTo>
                    <a:cubicBezTo>
                      <a:pt x="1450307" y="792692"/>
                      <a:pt x="1481263" y="880533"/>
                      <a:pt x="1541324" y="952500"/>
                    </a:cubicBezTo>
                    <a:cubicBezTo>
                      <a:pt x="1594241" y="886354"/>
                      <a:pt x="1582069" y="808831"/>
                      <a:pt x="1585774" y="730250"/>
                    </a:cubicBezTo>
                    <a:cubicBezTo>
                      <a:pt x="1625197" y="770731"/>
                      <a:pt x="1700074" y="919692"/>
                      <a:pt x="1706424" y="1066800"/>
                    </a:cubicBezTo>
                    <a:cubicBezTo>
                      <a:pt x="1712774" y="1213908"/>
                      <a:pt x="1658534" y="1461029"/>
                      <a:pt x="1623874" y="1612900"/>
                    </a:cubicBezTo>
                    <a:cubicBezTo>
                      <a:pt x="1589214" y="1764771"/>
                      <a:pt x="1511161" y="1875367"/>
                      <a:pt x="1498461" y="1978025"/>
                    </a:cubicBezTo>
                    <a:cubicBezTo>
                      <a:pt x="1485761" y="2080683"/>
                      <a:pt x="1500578" y="2180960"/>
                      <a:pt x="1547674" y="2228850"/>
                    </a:cubicBezTo>
                    <a:cubicBezTo>
                      <a:pt x="1547144" y="2136246"/>
                      <a:pt x="1550849" y="2099733"/>
                      <a:pt x="1566724" y="2051050"/>
                    </a:cubicBezTo>
                    <a:cubicBezTo>
                      <a:pt x="1582599" y="2002367"/>
                      <a:pt x="1596886" y="1979083"/>
                      <a:pt x="1642924" y="1936750"/>
                    </a:cubicBezTo>
                    <a:cubicBezTo>
                      <a:pt x="1631811" y="2073010"/>
                      <a:pt x="1624932" y="2128308"/>
                      <a:pt x="1642924" y="2254250"/>
                    </a:cubicBezTo>
                    <a:cubicBezTo>
                      <a:pt x="1660916" y="2380192"/>
                      <a:pt x="1772041" y="2502958"/>
                      <a:pt x="1750874" y="2692400"/>
                    </a:cubicBezTo>
                    <a:cubicBezTo>
                      <a:pt x="1729707" y="2881842"/>
                      <a:pt x="1534974" y="3191933"/>
                      <a:pt x="1515924" y="3390900"/>
                    </a:cubicBezTo>
                    <a:cubicBezTo>
                      <a:pt x="1496874" y="3589867"/>
                      <a:pt x="1554553" y="3774811"/>
                      <a:pt x="1636574" y="3886200"/>
                    </a:cubicBezTo>
                    <a:cubicBezTo>
                      <a:pt x="1628107" y="3716602"/>
                      <a:pt x="1645041" y="3514725"/>
                      <a:pt x="1693724" y="3359150"/>
                    </a:cubicBezTo>
                    <a:cubicBezTo>
                      <a:pt x="1742407" y="3203575"/>
                      <a:pt x="1885282" y="3122083"/>
                      <a:pt x="1928674" y="2952750"/>
                    </a:cubicBezTo>
                    <a:cubicBezTo>
                      <a:pt x="1972066" y="2783417"/>
                      <a:pt x="1929732" y="2461948"/>
                      <a:pt x="1954074" y="2343150"/>
                    </a:cubicBezTo>
                    <a:cubicBezTo>
                      <a:pt x="1990322" y="2431521"/>
                      <a:pt x="1985031" y="2423583"/>
                      <a:pt x="2017574" y="2509044"/>
                    </a:cubicBezTo>
                    <a:cubicBezTo>
                      <a:pt x="2035830" y="2356380"/>
                      <a:pt x="2050382" y="2234274"/>
                      <a:pt x="2106474" y="2127250"/>
                    </a:cubicBezTo>
                    <a:cubicBezTo>
                      <a:pt x="2162566" y="2020226"/>
                      <a:pt x="2242206" y="1918493"/>
                      <a:pt x="2354124" y="1866900"/>
                    </a:cubicBezTo>
                    <a:cubicBezTo>
                      <a:pt x="2301736" y="1996281"/>
                      <a:pt x="2192199" y="2176992"/>
                      <a:pt x="2163624" y="2374900"/>
                    </a:cubicBezTo>
                    <a:cubicBezTo>
                      <a:pt x="2135049" y="2572808"/>
                      <a:pt x="2225800" y="2817283"/>
                      <a:pt x="2182674" y="3054350"/>
                    </a:cubicBezTo>
                    <a:cubicBezTo>
                      <a:pt x="2139548" y="3291417"/>
                      <a:pt x="1975241" y="3486150"/>
                      <a:pt x="1947724" y="3683000"/>
                    </a:cubicBezTo>
                    <a:cubicBezTo>
                      <a:pt x="1920207" y="3879850"/>
                      <a:pt x="1983177" y="4136232"/>
                      <a:pt x="2031861" y="4314032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6A5EB335-AA64-324D-DBC3-3438FD4EAEC2}"/>
                  </a:ext>
                </a:extLst>
              </p:cNvPr>
              <p:cNvSpPr/>
              <p:nvPr/>
            </p:nvSpPr>
            <p:spPr>
              <a:xfrm>
                <a:off x="720800" y="3034148"/>
                <a:ext cx="165100" cy="387350"/>
              </a:xfrm>
              <a:custGeom>
                <a:avLst/>
                <a:gdLst>
                  <a:gd name="connsiteX0" fmla="*/ 829 w 166856"/>
                  <a:gd name="connsiteY0" fmla="*/ 10 h 387458"/>
                  <a:gd name="connsiteX1" fmla="*/ 89729 w 166856"/>
                  <a:gd name="connsiteY1" fmla="*/ 120660 h 387458"/>
                  <a:gd name="connsiteX2" fmla="*/ 96079 w 166856"/>
                  <a:gd name="connsiteY2" fmla="*/ 254010 h 387458"/>
                  <a:gd name="connsiteX3" fmla="*/ 165929 w 166856"/>
                  <a:gd name="connsiteY3" fmla="*/ 387360 h 387458"/>
                  <a:gd name="connsiteX4" fmla="*/ 38929 w 166856"/>
                  <a:gd name="connsiteY4" fmla="*/ 273060 h 387458"/>
                  <a:gd name="connsiteX5" fmla="*/ 45279 w 166856"/>
                  <a:gd name="connsiteY5" fmla="*/ 127010 h 387458"/>
                  <a:gd name="connsiteX6" fmla="*/ 829 w 166856"/>
                  <a:gd name="connsiteY6" fmla="*/ 10 h 387458"/>
                  <a:gd name="connsiteX0" fmla="*/ 829 w 166856"/>
                  <a:gd name="connsiteY0" fmla="*/ 0 h 387448"/>
                  <a:gd name="connsiteX1" fmla="*/ 89729 w 166856"/>
                  <a:gd name="connsiteY1" fmla="*/ 120650 h 387448"/>
                  <a:gd name="connsiteX2" fmla="*/ 96079 w 166856"/>
                  <a:gd name="connsiteY2" fmla="*/ 254000 h 387448"/>
                  <a:gd name="connsiteX3" fmla="*/ 165929 w 166856"/>
                  <a:gd name="connsiteY3" fmla="*/ 387350 h 387448"/>
                  <a:gd name="connsiteX4" fmla="*/ 38929 w 166856"/>
                  <a:gd name="connsiteY4" fmla="*/ 273050 h 387448"/>
                  <a:gd name="connsiteX5" fmla="*/ 45279 w 166856"/>
                  <a:gd name="connsiteY5" fmla="*/ 127000 h 387448"/>
                  <a:gd name="connsiteX6" fmla="*/ 829 w 166856"/>
                  <a:gd name="connsiteY6" fmla="*/ 0 h 387448"/>
                  <a:gd name="connsiteX0" fmla="*/ 829 w 166856"/>
                  <a:gd name="connsiteY0" fmla="*/ 0 h 387350"/>
                  <a:gd name="connsiteX1" fmla="*/ 89729 w 166856"/>
                  <a:gd name="connsiteY1" fmla="*/ 120650 h 387350"/>
                  <a:gd name="connsiteX2" fmla="*/ 96079 w 166856"/>
                  <a:gd name="connsiteY2" fmla="*/ 254000 h 387350"/>
                  <a:gd name="connsiteX3" fmla="*/ 165929 w 166856"/>
                  <a:gd name="connsiteY3" fmla="*/ 387350 h 387350"/>
                  <a:gd name="connsiteX4" fmla="*/ 38929 w 166856"/>
                  <a:gd name="connsiteY4" fmla="*/ 273050 h 387350"/>
                  <a:gd name="connsiteX5" fmla="*/ 45279 w 166856"/>
                  <a:gd name="connsiteY5" fmla="*/ 127000 h 387350"/>
                  <a:gd name="connsiteX6" fmla="*/ 829 w 166856"/>
                  <a:gd name="connsiteY6" fmla="*/ 0 h 387350"/>
                  <a:gd name="connsiteX0" fmla="*/ 829 w 165929"/>
                  <a:gd name="connsiteY0" fmla="*/ 0 h 387350"/>
                  <a:gd name="connsiteX1" fmla="*/ 89729 w 165929"/>
                  <a:gd name="connsiteY1" fmla="*/ 120650 h 387350"/>
                  <a:gd name="connsiteX2" fmla="*/ 96079 w 165929"/>
                  <a:gd name="connsiteY2" fmla="*/ 254000 h 387350"/>
                  <a:gd name="connsiteX3" fmla="*/ 165929 w 165929"/>
                  <a:gd name="connsiteY3" fmla="*/ 387350 h 387350"/>
                  <a:gd name="connsiteX4" fmla="*/ 38929 w 165929"/>
                  <a:gd name="connsiteY4" fmla="*/ 273050 h 387350"/>
                  <a:gd name="connsiteX5" fmla="*/ 45279 w 165929"/>
                  <a:gd name="connsiteY5" fmla="*/ 127000 h 387350"/>
                  <a:gd name="connsiteX6" fmla="*/ 829 w 165929"/>
                  <a:gd name="connsiteY6" fmla="*/ 0 h 387350"/>
                  <a:gd name="connsiteX0" fmla="*/ 0 w 165100"/>
                  <a:gd name="connsiteY0" fmla="*/ 0 h 387350"/>
                  <a:gd name="connsiteX1" fmla="*/ 88900 w 165100"/>
                  <a:gd name="connsiteY1" fmla="*/ 120650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  <a:gd name="connsiteX0" fmla="*/ 0 w 165100"/>
                  <a:gd name="connsiteY0" fmla="*/ 0 h 387350"/>
                  <a:gd name="connsiteX1" fmla="*/ 107950 w 165100"/>
                  <a:gd name="connsiteY1" fmla="*/ 118269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100" h="387350">
                    <a:moveTo>
                      <a:pt x="0" y="0"/>
                    </a:moveTo>
                    <a:cubicBezTo>
                      <a:pt x="78845" y="39423"/>
                      <a:pt x="92075" y="75936"/>
                      <a:pt x="107950" y="118269"/>
                    </a:cubicBezTo>
                    <a:cubicBezTo>
                      <a:pt x="123825" y="160602"/>
                      <a:pt x="85725" y="209153"/>
                      <a:pt x="95250" y="254000"/>
                    </a:cubicBezTo>
                    <a:cubicBezTo>
                      <a:pt x="104775" y="298847"/>
                      <a:pt x="122238" y="334169"/>
                      <a:pt x="165100" y="387350"/>
                    </a:cubicBezTo>
                    <a:cubicBezTo>
                      <a:pt x="112713" y="373856"/>
                      <a:pt x="58208" y="316442"/>
                      <a:pt x="38100" y="273050"/>
                    </a:cubicBezTo>
                    <a:cubicBezTo>
                      <a:pt x="17992" y="229658"/>
                      <a:pt x="51858" y="169333"/>
                      <a:pt x="44450" y="127000"/>
                    </a:cubicBezTo>
                    <a:cubicBezTo>
                      <a:pt x="37042" y="84667"/>
                      <a:pt x="28311" y="70114"/>
                      <a:pt x="0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35CED579-9379-EDCA-A6F7-4F194137A8DB}"/>
                  </a:ext>
                </a:extLst>
              </p:cNvPr>
              <p:cNvSpPr/>
              <p:nvPr/>
            </p:nvSpPr>
            <p:spPr>
              <a:xfrm>
                <a:off x="2162250" y="3294499"/>
                <a:ext cx="184150" cy="488950"/>
              </a:xfrm>
              <a:custGeom>
                <a:avLst/>
                <a:gdLst>
                  <a:gd name="connsiteX0" fmla="*/ 185284 w 187148"/>
                  <a:gd name="connsiteY0" fmla="*/ 33 h 488983"/>
                  <a:gd name="connsiteX1" fmla="*/ 77334 w 187148"/>
                  <a:gd name="connsiteY1" fmla="*/ 158783 h 488983"/>
                  <a:gd name="connsiteX2" fmla="*/ 83684 w 187148"/>
                  <a:gd name="connsiteY2" fmla="*/ 311183 h 488983"/>
                  <a:gd name="connsiteX3" fmla="*/ 1134 w 187148"/>
                  <a:gd name="connsiteY3" fmla="*/ 488983 h 488983"/>
                  <a:gd name="connsiteX4" fmla="*/ 153534 w 187148"/>
                  <a:gd name="connsiteY4" fmla="*/ 311183 h 488983"/>
                  <a:gd name="connsiteX5" fmla="*/ 147184 w 187148"/>
                  <a:gd name="connsiteY5" fmla="*/ 146083 h 488983"/>
                  <a:gd name="connsiteX6" fmla="*/ 185284 w 187148"/>
                  <a:gd name="connsiteY6" fmla="*/ 33 h 488983"/>
                  <a:gd name="connsiteX0" fmla="*/ 185284 w 203833"/>
                  <a:gd name="connsiteY0" fmla="*/ 7959 h 496909"/>
                  <a:gd name="connsiteX1" fmla="*/ 77334 w 203833"/>
                  <a:gd name="connsiteY1" fmla="*/ 166709 h 496909"/>
                  <a:gd name="connsiteX2" fmla="*/ 83684 w 203833"/>
                  <a:gd name="connsiteY2" fmla="*/ 319109 h 496909"/>
                  <a:gd name="connsiteX3" fmla="*/ 1134 w 203833"/>
                  <a:gd name="connsiteY3" fmla="*/ 496909 h 496909"/>
                  <a:gd name="connsiteX4" fmla="*/ 153534 w 203833"/>
                  <a:gd name="connsiteY4" fmla="*/ 319109 h 496909"/>
                  <a:gd name="connsiteX5" fmla="*/ 147184 w 203833"/>
                  <a:gd name="connsiteY5" fmla="*/ 154009 h 496909"/>
                  <a:gd name="connsiteX6" fmla="*/ 185284 w 203833"/>
                  <a:gd name="connsiteY6" fmla="*/ 7959 h 496909"/>
                  <a:gd name="connsiteX0" fmla="*/ 185284 w 185284"/>
                  <a:gd name="connsiteY0" fmla="*/ 0 h 488950"/>
                  <a:gd name="connsiteX1" fmla="*/ 77334 w 185284"/>
                  <a:gd name="connsiteY1" fmla="*/ 158750 h 488950"/>
                  <a:gd name="connsiteX2" fmla="*/ 83684 w 185284"/>
                  <a:gd name="connsiteY2" fmla="*/ 311150 h 488950"/>
                  <a:gd name="connsiteX3" fmla="*/ 1134 w 185284"/>
                  <a:gd name="connsiteY3" fmla="*/ 488950 h 488950"/>
                  <a:gd name="connsiteX4" fmla="*/ 153534 w 185284"/>
                  <a:gd name="connsiteY4" fmla="*/ 311150 h 488950"/>
                  <a:gd name="connsiteX5" fmla="*/ 147184 w 185284"/>
                  <a:gd name="connsiteY5" fmla="*/ 146050 h 488950"/>
                  <a:gd name="connsiteX6" fmla="*/ 185284 w 185284"/>
                  <a:gd name="connsiteY6" fmla="*/ 0 h 488950"/>
                  <a:gd name="connsiteX0" fmla="*/ 205953 w 205953"/>
                  <a:gd name="connsiteY0" fmla="*/ 0 h 492506"/>
                  <a:gd name="connsiteX1" fmla="*/ 98003 w 205953"/>
                  <a:gd name="connsiteY1" fmla="*/ 158750 h 492506"/>
                  <a:gd name="connsiteX2" fmla="*/ 104353 w 205953"/>
                  <a:gd name="connsiteY2" fmla="*/ 311150 h 492506"/>
                  <a:gd name="connsiteX3" fmla="*/ 21803 w 205953"/>
                  <a:gd name="connsiteY3" fmla="*/ 488950 h 492506"/>
                  <a:gd name="connsiteX4" fmla="*/ 174203 w 205953"/>
                  <a:gd name="connsiteY4" fmla="*/ 311150 h 492506"/>
                  <a:gd name="connsiteX5" fmla="*/ 167853 w 205953"/>
                  <a:gd name="connsiteY5" fmla="*/ 146050 h 492506"/>
                  <a:gd name="connsiteX6" fmla="*/ 205953 w 205953"/>
                  <a:gd name="connsiteY6" fmla="*/ 0 h 492506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52400 w 184150"/>
                  <a:gd name="connsiteY4" fmla="*/ 311150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61925 w 184150"/>
                  <a:gd name="connsiteY4" fmla="*/ 318293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150" h="488950">
                    <a:moveTo>
                      <a:pt x="184150" y="0"/>
                    </a:moveTo>
                    <a:cubicBezTo>
                      <a:pt x="127265" y="42598"/>
                      <a:pt x="93133" y="106892"/>
                      <a:pt x="76200" y="158750"/>
                    </a:cubicBezTo>
                    <a:cubicBezTo>
                      <a:pt x="59267" y="210608"/>
                      <a:pt x="95250" y="256117"/>
                      <a:pt x="82550" y="311150"/>
                    </a:cubicBezTo>
                    <a:cubicBezTo>
                      <a:pt x="69850" y="366183"/>
                      <a:pt x="50270" y="381794"/>
                      <a:pt x="0" y="488950"/>
                    </a:cubicBezTo>
                    <a:cubicBezTo>
                      <a:pt x="75936" y="460375"/>
                      <a:pt x="137583" y="375443"/>
                      <a:pt x="161925" y="318293"/>
                    </a:cubicBezTo>
                    <a:cubicBezTo>
                      <a:pt x="186267" y="261143"/>
                      <a:pt x="142346" y="199099"/>
                      <a:pt x="146050" y="146050"/>
                    </a:cubicBezTo>
                    <a:cubicBezTo>
                      <a:pt x="149754" y="93001"/>
                      <a:pt x="160073" y="97895"/>
                      <a:pt x="184150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FF111D7-E245-1DC7-ED8B-C979635ACADF}"/>
                  </a:ext>
                </a:extLst>
              </p:cNvPr>
              <p:cNvSpPr/>
              <p:nvPr/>
            </p:nvSpPr>
            <p:spPr>
              <a:xfrm>
                <a:off x="1317700" y="2494398"/>
                <a:ext cx="76363" cy="248044"/>
              </a:xfrm>
              <a:custGeom>
                <a:avLst/>
                <a:gdLst>
                  <a:gd name="connsiteX0" fmla="*/ 50820 w 108133"/>
                  <a:gd name="connsiteY0" fmla="*/ 704 h 293198"/>
                  <a:gd name="connsiteX1" fmla="*/ 20 w 108133"/>
                  <a:gd name="connsiteY1" fmla="*/ 115004 h 293198"/>
                  <a:gd name="connsiteX2" fmla="*/ 57170 w 108133"/>
                  <a:gd name="connsiteY2" fmla="*/ 197554 h 293198"/>
                  <a:gd name="connsiteX3" fmla="*/ 82570 w 108133"/>
                  <a:gd name="connsiteY3" fmla="*/ 292804 h 293198"/>
                  <a:gd name="connsiteX4" fmla="*/ 107970 w 108133"/>
                  <a:gd name="connsiteY4" fmla="*/ 159454 h 293198"/>
                  <a:gd name="connsiteX5" fmla="*/ 69870 w 108133"/>
                  <a:gd name="connsiteY5" fmla="*/ 70554 h 293198"/>
                  <a:gd name="connsiteX6" fmla="*/ 50820 w 108133"/>
                  <a:gd name="connsiteY6" fmla="*/ 704 h 29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133" h="293198">
                    <a:moveTo>
                      <a:pt x="50820" y="704"/>
                    </a:moveTo>
                    <a:cubicBezTo>
                      <a:pt x="39178" y="8112"/>
                      <a:pt x="-1038" y="82196"/>
                      <a:pt x="20" y="115004"/>
                    </a:cubicBezTo>
                    <a:cubicBezTo>
                      <a:pt x="1078" y="147812"/>
                      <a:pt x="43412" y="167921"/>
                      <a:pt x="57170" y="197554"/>
                    </a:cubicBezTo>
                    <a:cubicBezTo>
                      <a:pt x="70928" y="227187"/>
                      <a:pt x="74103" y="299154"/>
                      <a:pt x="82570" y="292804"/>
                    </a:cubicBezTo>
                    <a:cubicBezTo>
                      <a:pt x="91037" y="286454"/>
                      <a:pt x="110087" y="196496"/>
                      <a:pt x="107970" y="159454"/>
                    </a:cubicBezTo>
                    <a:cubicBezTo>
                      <a:pt x="105853" y="122412"/>
                      <a:pt x="77278" y="94896"/>
                      <a:pt x="69870" y="70554"/>
                    </a:cubicBezTo>
                    <a:cubicBezTo>
                      <a:pt x="62462" y="46212"/>
                      <a:pt x="62462" y="-6704"/>
                      <a:pt x="50820" y="70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A8907CD-35C8-5A67-E895-4A8740316ACD}"/>
                  </a:ext>
                </a:extLst>
              </p:cNvPr>
              <p:cNvSpPr/>
              <p:nvPr/>
            </p:nvSpPr>
            <p:spPr>
              <a:xfrm>
                <a:off x="1943380" y="2557181"/>
                <a:ext cx="118382" cy="332560"/>
              </a:xfrm>
              <a:custGeom>
                <a:avLst/>
                <a:gdLst>
                  <a:gd name="connsiteX0" fmla="*/ 15670 w 118382"/>
                  <a:gd name="connsiteY0" fmla="*/ 717 h 332560"/>
                  <a:gd name="connsiteX1" fmla="*/ 2970 w 118382"/>
                  <a:gd name="connsiteY1" fmla="*/ 134067 h 332560"/>
                  <a:gd name="connsiteX2" fmla="*/ 72820 w 118382"/>
                  <a:gd name="connsiteY2" fmla="*/ 235667 h 332560"/>
                  <a:gd name="connsiteX3" fmla="*/ 85520 w 118382"/>
                  <a:gd name="connsiteY3" fmla="*/ 330917 h 332560"/>
                  <a:gd name="connsiteX4" fmla="*/ 117270 w 118382"/>
                  <a:gd name="connsiteY4" fmla="*/ 153117 h 332560"/>
                  <a:gd name="connsiteX5" fmla="*/ 41070 w 118382"/>
                  <a:gd name="connsiteY5" fmla="*/ 83267 h 332560"/>
                  <a:gd name="connsiteX6" fmla="*/ 15670 w 118382"/>
                  <a:gd name="connsiteY6" fmla="*/ 717 h 33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382" h="332560">
                    <a:moveTo>
                      <a:pt x="15670" y="717"/>
                    </a:moveTo>
                    <a:cubicBezTo>
                      <a:pt x="9320" y="9184"/>
                      <a:pt x="-6555" y="94909"/>
                      <a:pt x="2970" y="134067"/>
                    </a:cubicBezTo>
                    <a:cubicBezTo>
                      <a:pt x="12495" y="173225"/>
                      <a:pt x="59062" y="202859"/>
                      <a:pt x="72820" y="235667"/>
                    </a:cubicBezTo>
                    <a:cubicBezTo>
                      <a:pt x="86578" y="268475"/>
                      <a:pt x="78112" y="344675"/>
                      <a:pt x="85520" y="330917"/>
                    </a:cubicBezTo>
                    <a:cubicBezTo>
                      <a:pt x="92928" y="317159"/>
                      <a:pt x="124678" y="194392"/>
                      <a:pt x="117270" y="153117"/>
                    </a:cubicBezTo>
                    <a:cubicBezTo>
                      <a:pt x="109862" y="111842"/>
                      <a:pt x="59062" y="105492"/>
                      <a:pt x="41070" y="83267"/>
                    </a:cubicBezTo>
                    <a:cubicBezTo>
                      <a:pt x="23078" y="61042"/>
                      <a:pt x="22020" y="-7750"/>
                      <a:pt x="15670" y="717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85F0BE7-0023-3525-60A2-08353FC08A3F}"/>
                  </a:ext>
                </a:extLst>
              </p:cNvPr>
              <p:cNvSpPr/>
              <p:nvPr/>
            </p:nvSpPr>
            <p:spPr>
              <a:xfrm>
                <a:off x="118084" y="4339510"/>
                <a:ext cx="83379" cy="387458"/>
              </a:xfrm>
              <a:custGeom>
                <a:avLst/>
                <a:gdLst>
                  <a:gd name="connsiteX0" fmla="*/ 63723 w 136668"/>
                  <a:gd name="connsiteY0" fmla="*/ 519 h 420277"/>
                  <a:gd name="connsiteX1" fmla="*/ 223 w 136668"/>
                  <a:gd name="connsiteY1" fmla="*/ 178319 h 420277"/>
                  <a:gd name="connsiteX2" fmla="*/ 89123 w 136668"/>
                  <a:gd name="connsiteY2" fmla="*/ 292619 h 420277"/>
                  <a:gd name="connsiteX3" fmla="*/ 120873 w 136668"/>
                  <a:gd name="connsiteY3" fmla="*/ 419619 h 420277"/>
                  <a:gd name="connsiteX4" fmla="*/ 133573 w 136668"/>
                  <a:gd name="connsiteY4" fmla="*/ 235469 h 420277"/>
                  <a:gd name="connsiteX5" fmla="*/ 63723 w 136668"/>
                  <a:gd name="connsiteY5" fmla="*/ 127519 h 420277"/>
                  <a:gd name="connsiteX6" fmla="*/ 63723 w 136668"/>
                  <a:gd name="connsiteY6" fmla="*/ 519 h 420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68" h="420277">
                    <a:moveTo>
                      <a:pt x="63723" y="519"/>
                    </a:moveTo>
                    <a:cubicBezTo>
                      <a:pt x="53140" y="8986"/>
                      <a:pt x="-4010" y="129636"/>
                      <a:pt x="223" y="178319"/>
                    </a:cubicBezTo>
                    <a:cubicBezTo>
                      <a:pt x="4456" y="227002"/>
                      <a:pt x="69015" y="252402"/>
                      <a:pt x="89123" y="292619"/>
                    </a:cubicBezTo>
                    <a:cubicBezTo>
                      <a:pt x="109231" y="332836"/>
                      <a:pt x="113465" y="429144"/>
                      <a:pt x="120873" y="419619"/>
                    </a:cubicBezTo>
                    <a:cubicBezTo>
                      <a:pt x="128281" y="410094"/>
                      <a:pt x="143098" y="284152"/>
                      <a:pt x="133573" y="235469"/>
                    </a:cubicBezTo>
                    <a:cubicBezTo>
                      <a:pt x="124048" y="186786"/>
                      <a:pt x="75365" y="165619"/>
                      <a:pt x="63723" y="127519"/>
                    </a:cubicBezTo>
                    <a:cubicBezTo>
                      <a:pt x="52081" y="89419"/>
                      <a:pt x="74306" y="-7948"/>
                      <a:pt x="63723" y="519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17BD864-3FF4-72BE-EA20-9F31DE642D4C}"/>
                  </a:ext>
                </a:extLst>
              </p:cNvPr>
              <p:cNvSpPr/>
              <p:nvPr/>
            </p:nvSpPr>
            <p:spPr>
              <a:xfrm>
                <a:off x="1165454" y="3526908"/>
                <a:ext cx="803598" cy="2957037"/>
              </a:xfrm>
              <a:custGeom>
                <a:avLst/>
                <a:gdLst>
                  <a:gd name="connsiteX0" fmla="*/ 168757 w 801217"/>
                  <a:gd name="connsiteY0" fmla="*/ 2942260 h 2942260"/>
                  <a:gd name="connsiteX1" fmla="*/ 183997 w 801217"/>
                  <a:gd name="connsiteY1" fmla="*/ 2325040 h 2942260"/>
                  <a:gd name="connsiteX2" fmla="*/ 1117 w 801217"/>
                  <a:gd name="connsiteY2" fmla="*/ 1646860 h 2942260"/>
                  <a:gd name="connsiteX3" fmla="*/ 283057 w 801217"/>
                  <a:gd name="connsiteY3" fmla="*/ 1204900 h 2942260"/>
                  <a:gd name="connsiteX4" fmla="*/ 145897 w 801217"/>
                  <a:gd name="connsiteY4" fmla="*/ 618160 h 2942260"/>
                  <a:gd name="connsiteX5" fmla="*/ 298297 w 801217"/>
                  <a:gd name="connsiteY5" fmla="*/ 679120 h 2942260"/>
                  <a:gd name="connsiteX6" fmla="*/ 404977 w 801217"/>
                  <a:gd name="connsiteY6" fmla="*/ 940 h 2942260"/>
                  <a:gd name="connsiteX7" fmla="*/ 427837 w 801217"/>
                  <a:gd name="connsiteY7" fmla="*/ 846760 h 2942260"/>
                  <a:gd name="connsiteX8" fmla="*/ 511657 w 801217"/>
                  <a:gd name="connsiteY8" fmla="*/ 1243000 h 2942260"/>
                  <a:gd name="connsiteX9" fmla="*/ 336397 w 801217"/>
                  <a:gd name="connsiteY9" fmla="*/ 1753540 h 2942260"/>
                  <a:gd name="connsiteX10" fmla="*/ 801217 w 801217"/>
                  <a:gd name="connsiteY10" fmla="*/ 2888920 h 2942260"/>
                  <a:gd name="connsiteX0" fmla="*/ 168757 w 803598"/>
                  <a:gd name="connsiteY0" fmla="*/ 2942260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3598" h="2957037">
                    <a:moveTo>
                      <a:pt x="168757" y="2953227"/>
                    </a:moveTo>
                    <a:cubicBezTo>
                      <a:pt x="190347" y="2752567"/>
                      <a:pt x="211937" y="2541985"/>
                      <a:pt x="183997" y="2324100"/>
                    </a:cubicBezTo>
                    <a:cubicBezTo>
                      <a:pt x="156057" y="2106215"/>
                      <a:pt x="-15393" y="1832610"/>
                      <a:pt x="1117" y="1645920"/>
                    </a:cubicBezTo>
                    <a:cubicBezTo>
                      <a:pt x="17627" y="1459230"/>
                      <a:pt x="270833" y="1386126"/>
                      <a:pt x="283057" y="1203960"/>
                    </a:cubicBezTo>
                    <a:cubicBezTo>
                      <a:pt x="295281" y="1021794"/>
                      <a:pt x="114781" y="685800"/>
                      <a:pt x="74459" y="552926"/>
                    </a:cubicBezTo>
                    <a:cubicBezTo>
                      <a:pt x="203205" y="651034"/>
                      <a:pt x="214636" y="664369"/>
                      <a:pt x="298297" y="678180"/>
                    </a:cubicBezTo>
                    <a:cubicBezTo>
                      <a:pt x="341477" y="575310"/>
                      <a:pt x="409581" y="236379"/>
                      <a:pt x="404977" y="0"/>
                    </a:cubicBezTo>
                    <a:cubicBezTo>
                      <a:pt x="557536" y="116046"/>
                      <a:pt x="410057" y="638810"/>
                      <a:pt x="427837" y="845820"/>
                    </a:cubicBezTo>
                    <a:cubicBezTo>
                      <a:pt x="445617" y="1052830"/>
                      <a:pt x="526897" y="1090930"/>
                      <a:pt x="511657" y="1242060"/>
                    </a:cubicBezTo>
                    <a:cubicBezTo>
                      <a:pt x="496417" y="1393190"/>
                      <a:pt x="288137" y="1478280"/>
                      <a:pt x="336397" y="1752600"/>
                    </a:cubicBezTo>
                    <a:cubicBezTo>
                      <a:pt x="384657" y="2026920"/>
                      <a:pt x="595318" y="2526507"/>
                      <a:pt x="803598" y="2957037"/>
                    </a:cubicBezTo>
                  </a:path>
                </a:pathLst>
              </a:custGeom>
              <a:solidFill>
                <a:srgbClr val="FFC000">
                  <a:alpha val="8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5F0D25A-77BD-A860-A61A-89617D500149}"/>
                </a:ext>
              </a:extLst>
            </p:cNvPr>
            <p:cNvGrpSpPr/>
            <p:nvPr/>
          </p:nvGrpSpPr>
          <p:grpSpPr>
            <a:xfrm>
              <a:off x="4271775" y="1403763"/>
              <a:ext cx="1381330" cy="2124232"/>
              <a:chOff x="764776" y="1978475"/>
              <a:chExt cx="3442027" cy="5293205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B0527DE-1CB7-9117-67C5-871F6FB7A0F1}"/>
                  </a:ext>
                </a:extLst>
              </p:cNvPr>
              <p:cNvGrpSpPr/>
              <p:nvPr/>
            </p:nvGrpSpPr>
            <p:grpSpPr>
              <a:xfrm rot="1616698">
                <a:off x="2915884" y="5295412"/>
                <a:ext cx="827807" cy="1216177"/>
                <a:chOff x="5606093" y="4093722"/>
                <a:chExt cx="1317124" cy="1935059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EED6D2D-90A3-1D6F-3327-26A8A79C0E61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4DABF77D-C38F-33F9-89C8-8B7D6DDC5C4D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111" name="楕円 1">
                    <a:extLst>
                      <a:ext uri="{FF2B5EF4-FFF2-40B4-BE49-F238E27FC236}">
                        <a16:creationId xmlns:a16="http://schemas.microsoft.com/office/drawing/2014/main" id="{F58856B4-BFF9-1135-A018-824BBA3B5F1B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6A765448-7994-7A0C-C87D-8724EADCE2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7FC6C931-2C10-A391-CB3E-BC3FECB604E0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1B36DABA-1B80-5205-2F37-01BE20E2907B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E2E4E0CB-3358-FC8A-222D-CA8560221B32}"/>
                  </a:ext>
                </a:extLst>
              </p:cNvPr>
              <p:cNvGrpSpPr/>
              <p:nvPr/>
            </p:nvGrpSpPr>
            <p:grpSpPr>
              <a:xfrm>
                <a:off x="1238468" y="4875344"/>
                <a:ext cx="562098" cy="1402734"/>
                <a:chOff x="7474060" y="4093722"/>
                <a:chExt cx="894354" cy="2231890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38219EA-43F2-1D36-9EAD-3403F6BDB08F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B50DB13D-52E7-6E95-FF2F-39234CD931E2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105" name="楕円 1">
                    <a:extLst>
                      <a:ext uri="{FF2B5EF4-FFF2-40B4-BE49-F238E27FC236}">
                        <a16:creationId xmlns:a16="http://schemas.microsoft.com/office/drawing/2014/main" id="{0B405D83-5DB7-F810-4FA8-68E601F8101C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73FBDFC8-73C7-D573-88D2-D789DCF0CB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0FE947A5-ED3F-81D3-42AC-74EFF1B90B4C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BAC5181E-70C1-0A2F-DCBC-AC5A01A92551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3CDEE22-0C8B-927B-673E-B1456F8AD7E3}"/>
                  </a:ext>
                </a:extLst>
              </p:cNvPr>
              <p:cNvSpPr/>
              <p:nvPr/>
            </p:nvSpPr>
            <p:spPr>
              <a:xfrm rot="5400000" flipH="1">
                <a:off x="2128954" y="1939769"/>
                <a:ext cx="681644" cy="140409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D0F4AE52-0C69-5F02-77B1-A847EF407C10}"/>
                  </a:ext>
                </a:extLst>
              </p:cNvPr>
              <p:cNvGrpSpPr/>
              <p:nvPr/>
            </p:nvGrpSpPr>
            <p:grpSpPr>
              <a:xfrm>
                <a:off x="1627617" y="3918878"/>
                <a:ext cx="1505425" cy="3352802"/>
                <a:chOff x="1627617" y="3918878"/>
                <a:chExt cx="1505425" cy="3352802"/>
              </a:xfrm>
            </p:grpSpPr>
            <p:sp>
              <p:nvSpPr>
                <p:cNvPr id="98" name="波線 345">
                  <a:extLst>
                    <a:ext uri="{FF2B5EF4-FFF2-40B4-BE49-F238E27FC236}">
                      <a16:creationId xmlns:a16="http://schemas.microsoft.com/office/drawing/2014/main" id="{39CEF662-5F03-97B3-DE53-CFA9FCF1643D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波線 345">
                  <a:extLst>
                    <a:ext uri="{FF2B5EF4-FFF2-40B4-BE49-F238E27FC236}">
                      <a16:creationId xmlns:a16="http://schemas.microsoft.com/office/drawing/2014/main" id="{A2D98162-84FE-05A9-E7FE-A1819FE88683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1946F02-EF7F-A1BB-E318-0FA86799DCC7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10C9F7C-EB56-8753-6D1B-4333CEA0C447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9AD5513-2C3E-22DB-D1CE-CA8CBB6E16E4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57A09E0-79AB-C34A-733B-D7694F2DEC14}"/>
                  </a:ext>
                </a:extLst>
              </p:cNvPr>
              <p:cNvSpPr/>
              <p:nvPr/>
            </p:nvSpPr>
            <p:spPr>
              <a:xfrm>
                <a:off x="1884868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13FEA54-7DC7-C5A1-AB16-9EB50DB02B0C}"/>
                  </a:ext>
                </a:extLst>
              </p:cNvPr>
              <p:cNvSpPr/>
              <p:nvPr/>
            </p:nvSpPr>
            <p:spPr>
              <a:xfrm rot="252703" flipV="1">
                <a:off x="3111045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2451B1C-E95A-E4B4-E19F-7D29BDEBAC21}"/>
                  </a:ext>
                </a:extLst>
              </p:cNvPr>
              <p:cNvSpPr/>
              <p:nvPr/>
            </p:nvSpPr>
            <p:spPr>
              <a:xfrm rot="21347297" flipH="1" flipV="1">
                <a:off x="764776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A757885-36EC-AF67-B730-6D6EBB8AA229}"/>
                  </a:ext>
                </a:extLst>
              </p:cNvPr>
              <p:cNvSpPr/>
              <p:nvPr/>
            </p:nvSpPr>
            <p:spPr>
              <a:xfrm rot="10800000">
                <a:off x="1856963" y="4524008"/>
                <a:ext cx="1262578" cy="831643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63B8D4E-17D1-F91B-3117-851DF0E9ED03}"/>
                  </a:ext>
                </a:extLst>
              </p:cNvPr>
              <p:cNvSpPr/>
              <p:nvPr/>
            </p:nvSpPr>
            <p:spPr>
              <a:xfrm rot="10800000">
                <a:off x="1959460" y="4498180"/>
                <a:ext cx="1057584" cy="731850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3585DDB-5E20-3112-B4F7-FD0E7551D467}"/>
                  </a:ext>
                </a:extLst>
              </p:cNvPr>
              <p:cNvSpPr/>
              <p:nvPr/>
            </p:nvSpPr>
            <p:spPr>
              <a:xfrm>
                <a:off x="1005094" y="3598742"/>
                <a:ext cx="2966315" cy="516201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702E02EE-6961-E5A1-7259-283381A88E35}"/>
                  </a:ext>
                </a:extLst>
              </p:cNvPr>
              <p:cNvSpPr/>
              <p:nvPr/>
            </p:nvSpPr>
            <p:spPr>
              <a:xfrm>
                <a:off x="2145210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B0349E6F-CF4D-B7CA-1371-8BD26E571AAD}"/>
                  </a:ext>
                </a:extLst>
              </p:cNvPr>
              <p:cNvSpPr/>
              <p:nvPr/>
            </p:nvSpPr>
            <p:spPr>
              <a:xfrm flipH="1">
                <a:off x="2661941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D007C3D-7FD8-393F-D447-7F2A72EBD455}"/>
                  </a:ext>
                </a:extLst>
              </p:cNvPr>
              <p:cNvSpPr/>
              <p:nvPr/>
            </p:nvSpPr>
            <p:spPr>
              <a:xfrm rot="10800000">
                <a:off x="2257676" y="5063367"/>
                <a:ext cx="130865" cy="166662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EF8F5472-4081-978B-B329-B318868CC184}"/>
                  </a:ext>
                </a:extLst>
              </p:cNvPr>
              <p:cNvSpPr/>
              <p:nvPr/>
            </p:nvSpPr>
            <p:spPr>
              <a:xfrm rot="10800000">
                <a:off x="2580830" y="5063367"/>
                <a:ext cx="134580" cy="166663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B0FA287-01DD-4CD4-7C8F-1E0FC79F6F56}"/>
                  </a:ext>
                </a:extLst>
              </p:cNvPr>
              <p:cNvSpPr/>
              <p:nvPr/>
            </p:nvSpPr>
            <p:spPr>
              <a:xfrm flipH="1">
                <a:off x="2746012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BC092B5-5302-15FA-FB00-ED05E9F20E3D}"/>
                  </a:ext>
                </a:extLst>
              </p:cNvPr>
              <p:cNvSpPr/>
              <p:nvPr/>
            </p:nvSpPr>
            <p:spPr>
              <a:xfrm flipH="1">
                <a:off x="1477600" y="2760453"/>
                <a:ext cx="2021300" cy="2052847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7A58DD2-E249-9843-7BC9-0AF9D3DF8022}"/>
                  </a:ext>
                </a:extLst>
              </p:cNvPr>
              <p:cNvSpPr/>
              <p:nvPr/>
            </p:nvSpPr>
            <p:spPr>
              <a:xfrm rot="16200000" flipH="1">
                <a:off x="2240857" y="2426911"/>
                <a:ext cx="457838" cy="94308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3A7727E-4437-DFD2-4ECD-81811F183D8A}"/>
                  </a:ext>
                </a:extLst>
              </p:cNvPr>
              <p:cNvGrpSpPr/>
              <p:nvPr/>
            </p:nvGrpSpPr>
            <p:grpSpPr>
              <a:xfrm>
                <a:off x="1597003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395F802C-1C68-7D1F-0F62-7125615EACF0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FC787DDB-DA8B-E79E-5AFD-C6F4519A1934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A919C28F-792C-1EF7-A119-4E07D1B89CE0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313D580A-0672-3D20-58D3-164DE777E122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BDA2BAE-2C99-9DE0-860E-6540D6A21037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BA338A4-8F5B-4068-E78D-7F0FDA36C87A}"/>
                  </a:ext>
                </a:extLst>
              </p:cNvPr>
              <p:cNvGrpSpPr/>
              <p:nvPr/>
            </p:nvGrpSpPr>
            <p:grpSpPr>
              <a:xfrm>
                <a:off x="2844778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53563D6A-8E93-FDEC-5233-AF976B3D6F21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BB35CD4A-9795-E455-89A2-3B2C91C1FC5F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1CE456A-5A90-9D3B-876C-8CCEBAF9E7D2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17EE33C-02EB-BC1C-FE65-8107D3F00BFC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EBA48D5-0BBB-D3CE-FE23-2BDB8D31D9DB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9145537-1354-D18F-313E-36EAEB84628D}"/>
                  </a:ext>
                </a:extLst>
              </p:cNvPr>
              <p:cNvSpPr/>
              <p:nvPr/>
            </p:nvSpPr>
            <p:spPr>
              <a:xfrm>
                <a:off x="1632958" y="3284531"/>
                <a:ext cx="474086" cy="474086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4DD605F-6FA2-A8DB-A03D-D59AA0FDEC8C}"/>
                  </a:ext>
                </a:extLst>
              </p:cNvPr>
              <p:cNvSpPr/>
              <p:nvPr/>
            </p:nvSpPr>
            <p:spPr>
              <a:xfrm rot="12600000" flipV="1">
                <a:off x="1575758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53F63259-8B73-846E-EBCB-FB42E9CF9763}"/>
                  </a:ext>
                </a:extLst>
              </p:cNvPr>
              <p:cNvSpPr/>
              <p:nvPr/>
            </p:nvSpPr>
            <p:spPr>
              <a:xfrm flipH="1">
                <a:off x="2874537" y="3284531"/>
                <a:ext cx="474086" cy="474086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1470EF2-259F-A6FE-653C-D55B2C2E9891}"/>
                  </a:ext>
                </a:extLst>
              </p:cNvPr>
              <p:cNvSpPr/>
              <p:nvPr/>
            </p:nvSpPr>
            <p:spPr>
              <a:xfrm rot="9000000" flipH="1" flipV="1">
                <a:off x="2785232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2C57236-6E7A-CD73-FC50-6A87655B0280}"/>
                  </a:ext>
                </a:extLst>
              </p:cNvPr>
              <p:cNvSpPr/>
              <p:nvPr/>
            </p:nvSpPr>
            <p:spPr>
              <a:xfrm flipH="1">
                <a:off x="1804112" y="3394712"/>
                <a:ext cx="89643" cy="360336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926AE96-D6A3-311F-89BD-84FCB77C7603}"/>
                  </a:ext>
                </a:extLst>
              </p:cNvPr>
              <p:cNvSpPr/>
              <p:nvPr/>
            </p:nvSpPr>
            <p:spPr>
              <a:xfrm flipH="1">
                <a:off x="3074112" y="3394712"/>
                <a:ext cx="89643" cy="360336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85BA140-F660-2F9E-E9ED-BC59049F7779}"/>
                  </a:ext>
                </a:extLst>
              </p:cNvPr>
              <p:cNvSpPr/>
              <p:nvPr/>
            </p:nvSpPr>
            <p:spPr>
              <a:xfrm rot="1800000">
                <a:off x="1922531" y="4497131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5BDDBD1A-3BB8-8290-6313-F60CA72ED247}"/>
                  </a:ext>
                </a:extLst>
              </p:cNvPr>
              <p:cNvSpPr/>
              <p:nvPr/>
            </p:nvSpPr>
            <p:spPr>
              <a:xfrm rot="19800000" flipH="1">
                <a:off x="2905518" y="4497130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ED12342A-308D-DADD-586B-9AC53286B071}"/>
              </a:ext>
            </a:extLst>
          </p:cNvPr>
          <p:cNvGrpSpPr/>
          <p:nvPr/>
        </p:nvGrpSpPr>
        <p:grpSpPr>
          <a:xfrm>
            <a:off x="7066558" y="846335"/>
            <a:ext cx="1745011" cy="2759386"/>
            <a:chOff x="6969514" y="837693"/>
            <a:chExt cx="1745011" cy="2759386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191A6B93-4429-55FE-CA10-ED9D8A527E0E}"/>
                </a:ext>
              </a:extLst>
            </p:cNvPr>
            <p:cNvGrpSpPr/>
            <p:nvPr/>
          </p:nvGrpSpPr>
          <p:grpSpPr>
            <a:xfrm>
              <a:off x="6969514" y="837693"/>
              <a:ext cx="1745011" cy="2690105"/>
              <a:chOff x="6969514" y="837693"/>
              <a:chExt cx="1745011" cy="2690105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9FA1E216-6651-1C18-14AF-3394DFA0112D}"/>
                  </a:ext>
                </a:extLst>
              </p:cNvPr>
              <p:cNvGrpSpPr/>
              <p:nvPr/>
            </p:nvGrpSpPr>
            <p:grpSpPr>
              <a:xfrm rot="523531">
                <a:off x="8033178" y="2336985"/>
                <a:ext cx="420707" cy="618084"/>
                <a:chOff x="5606093" y="4093722"/>
                <a:chExt cx="1317124" cy="1935059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25E1041-BD25-5AE3-7C68-6FAC0D8B0336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EA11FD80-3FC1-5E82-552A-CF43FE8083C4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177" name="楕円 1">
                    <a:extLst>
                      <a:ext uri="{FF2B5EF4-FFF2-40B4-BE49-F238E27FC236}">
                        <a16:creationId xmlns:a16="http://schemas.microsoft.com/office/drawing/2014/main" id="{A22E45C1-A6F6-457D-2CD7-9D257F13A992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5BC68287-F5D7-5820-CF2B-1EA2CD0C5D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FC7AB1D9-691F-2ED2-D665-8A58078E125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D5DCE204-9E36-3CF1-A6BC-1E80F3C08263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066CB43-2A05-2AC1-E95F-D1DDFF6DAD01}"/>
                  </a:ext>
                </a:extLst>
              </p:cNvPr>
              <p:cNvGrpSpPr/>
              <p:nvPr/>
            </p:nvGrpSpPr>
            <p:grpSpPr>
              <a:xfrm rot="20673771">
                <a:off x="7120751" y="2271059"/>
                <a:ext cx="285669" cy="712895"/>
                <a:chOff x="7474060" y="4093722"/>
                <a:chExt cx="894354" cy="2231890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3F1A557-BB98-CC89-1D05-8EA23E58E4B4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129D8777-8606-3551-CD68-C7E3A9B8EFC0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171" name="楕円 1">
                    <a:extLst>
                      <a:ext uri="{FF2B5EF4-FFF2-40B4-BE49-F238E27FC236}">
                        <a16:creationId xmlns:a16="http://schemas.microsoft.com/office/drawing/2014/main" id="{1AA470EF-A261-C8EB-5AF9-1803989B3CE8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88BF9E68-5DCF-B01B-2E4D-CC0BCDC1E3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A63AFD5A-A6FD-C956-D094-6F64D24D64EF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EF2D9CB0-3EC8-38A2-2F5F-811A45B07883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67F7E58-559C-B944-58F2-A76411E2CCED}"/>
                  </a:ext>
                </a:extLst>
              </p:cNvPr>
              <p:cNvSpPr/>
              <p:nvPr/>
            </p:nvSpPr>
            <p:spPr>
              <a:xfrm rot="5400000" flipH="1">
                <a:off x="7666915" y="818022"/>
                <a:ext cx="346424" cy="713589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5CC9B7-D407-84ED-0755-89FF9372CEF8}"/>
                  </a:ext>
                </a:extLst>
              </p:cNvPr>
              <p:cNvGrpSpPr/>
              <p:nvPr/>
            </p:nvGrpSpPr>
            <p:grpSpPr>
              <a:xfrm>
                <a:off x="7412126" y="1823842"/>
                <a:ext cx="765085" cy="1703956"/>
                <a:chOff x="1627617" y="3918878"/>
                <a:chExt cx="1505425" cy="3352802"/>
              </a:xfrm>
            </p:grpSpPr>
            <p:sp>
              <p:nvSpPr>
                <p:cNvPr id="164" name="波線 345">
                  <a:extLst>
                    <a:ext uri="{FF2B5EF4-FFF2-40B4-BE49-F238E27FC236}">
                      <a16:creationId xmlns:a16="http://schemas.microsoft.com/office/drawing/2014/main" id="{275CA87C-8196-FF5D-EA08-D77FE8155C27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波線 345">
                  <a:extLst>
                    <a:ext uri="{FF2B5EF4-FFF2-40B4-BE49-F238E27FC236}">
                      <a16:creationId xmlns:a16="http://schemas.microsoft.com/office/drawing/2014/main" id="{A07AB988-9EE9-0C61-CA97-7DFD1371BE45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CA114DDE-CA43-1BEF-3BD2-41F22054ECCA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0A3289A-3972-0CD4-1EF1-0864991CC03A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40F4153-DAFD-6408-39ED-9CA1F8C4AB5D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559A5D2-D81A-F7F9-299B-BF9BD57A349B}"/>
                  </a:ext>
                </a:extLst>
              </p:cNvPr>
              <p:cNvSpPr/>
              <p:nvPr/>
            </p:nvSpPr>
            <p:spPr>
              <a:xfrm>
                <a:off x="7542866" y="837693"/>
                <a:ext cx="177192" cy="512913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945AE27-93F2-111D-C3BC-72EDBD087F34}"/>
                  </a:ext>
                </a:extLst>
              </p:cNvPr>
              <p:cNvSpPr/>
              <p:nvPr/>
            </p:nvSpPr>
            <p:spPr>
              <a:xfrm rot="19113759" flipV="1">
                <a:off x="8157640" y="1844279"/>
                <a:ext cx="556885" cy="151497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6BF6B8B-16C8-95D6-3D87-08AE04D45845}"/>
                  </a:ext>
                </a:extLst>
              </p:cNvPr>
              <p:cNvSpPr/>
              <p:nvPr/>
            </p:nvSpPr>
            <p:spPr>
              <a:xfrm rot="2463314" flipH="1" flipV="1">
                <a:off x="6969514" y="1868637"/>
                <a:ext cx="556885" cy="151497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FDBED0F-590C-7C23-D9C9-005AFC2EB1D5}"/>
                  </a:ext>
                </a:extLst>
              </p:cNvPr>
              <p:cNvSpPr/>
              <p:nvPr/>
            </p:nvSpPr>
            <p:spPr>
              <a:xfrm rot="10800000">
                <a:off x="7528684" y="2131380"/>
                <a:ext cx="641666" cy="422656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C393924-7EB0-CF6C-0375-9DD7B6032DAE}"/>
                  </a:ext>
                </a:extLst>
              </p:cNvPr>
              <p:cNvSpPr/>
              <p:nvPr/>
            </p:nvSpPr>
            <p:spPr>
              <a:xfrm rot="10800000">
                <a:off x="7580775" y="2118254"/>
                <a:ext cx="537484" cy="371940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9BCA9A0-8DEC-F56B-B19F-B861D2531A90}"/>
                  </a:ext>
                </a:extLst>
              </p:cNvPr>
              <p:cNvSpPr/>
              <p:nvPr/>
            </p:nvSpPr>
            <p:spPr>
              <a:xfrm>
                <a:off x="7095748" y="1661143"/>
                <a:ext cx="1507536" cy="262343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3A441B2F-2B15-AD5B-5246-EECC69D23353}"/>
                  </a:ext>
                </a:extLst>
              </p:cNvPr>
              <p:cNvSpPr/>
              <p:nvPr/>
            </p:nvSpPr>
            <p:spPr>
              <a:xfrm>
                <a:off x="7675176" y="2116256"/>
                <a:ext cx="82444" cy="227703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E15613E7-B0DA-69C6-72E6-0AF62B7D78A5}"/>
                  </a:ext>
                </a:extLst>
              </p:cNvPr>
              <p:cNvSpPr/>
              <p:nvPr/>
            </p:nvSpPr>
            <p:spPr>
              <a:xfrm flipH="1">
                <a:off x="7937788" y="2116256"/>
                <a:ext cx="82444" cy="227703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73ADCE1-D826-D648-F40C-2273860E1EE9}"/>
                  </a:ext>
                </a:extLst>
              </p:cNvPr>
              <p:cNvSpPr/>
              <p:nvPr/>
            </p:nvSpPr>
            <p:spPr>
              <a:xfrm rot="10800000">
                <a:off x="7732333" y="2405492"/>
                <a:ext cx="66508" cy="84701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AEFEC51-CA23-D3FF-FF0F-8A53898DAF76}"/>
                  </a:ext>
                </a:extLst>
              </p:cNvPr>
              <p:cNvSpPr/>
              <p:nvPr/>
            </p:nvSpPr>
            <p:spPr>
              <a:xfrm rot="10800000">
                <a:off x="7896566" y="2405492"/>
                <a:ext cx="68396" cy="84701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B13976D-577D-9C97-4499-76FA6F966258}"/>
                  </a:ext>
                </a:extLst>
              </p:cNvPr>
              <p:cNvSpPr/>
              <p:nvPr/>
            </p:nvSpPr>
            <p:spPr>
              <a:xfrm flipH="1">
                <a:off x="7980515" y="837693"/>
                <a:ext cx="177192" cy="512913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87D1599-4FA7-7D35-B67B-CCC3D34E3FE6}"/>
                  </a:ext>
                </a:extLst>
              </p:cNvPr>
              <p:cNvSpPr/>
              <p:nvPr/>
            </p:nvSpPr>
            <p:spPr>
              <a:xfrm flipH="1">
                <a:off x="7335884" y="1235109"/>
                <a:ext cx="1027262" cy="1043295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E4FA984-944A-FCE4-31CE-92EC50F813CA}"/>
                  </a:ext>
                </a:extLst>
              </p:cNvPr>
              <p:cNvSpPr/>
              <p:nvPr/>
            </p:nvSpPr>
            <p:spPr>
              <a:xfrm rot="16200000" flipH="1">
                <a:off x="7723786" y="1065596"/>
                <a:ext cx="232682" cy="479295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9B1F8F8F-45C4-6FF6-A75E-ED252841FAE9}"/>
                  </a:ext>
                </a:extLst>
              </p:cNvPr>
              <p:cNvGrpSpPr/>
              <p:nvPr/>
            </p:nvGrpSpPr>
            <p:grpSpPr>
              <a:xfrm>
                <a:off x="7396567" y="1885357"/>
                <a:ext cx="278609" cy="133259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39FE0096-7CC7-4DEA-149C-7B5D1146A9C4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B872EFDE-D83C-4205-A525-8760AD2BE26F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A62E1775-CABA-5E29-12E4-148352511728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E04FF7B1-DCBB-8B1F-6E8C-B7675A84ECF5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045BF81E-4258-CE87-BC50-D0DBB94CF95A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BC741F85-9063-AE28-B3C3-057E4C65F3FE}"/>
                  </a:ext>
                </a:extLst>
              </p:cNvPr>
              <p:cNvGrpSpPr/>
              <p:nvPr/>
            </p:nvGrpSpPr>
            <p:grpSpPr>
              <a:xfrm>
                <a:off x="8030710" y="1885357"/>
                <a:ext cx="278609" cy="133259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CEFDB980-29C1-399F-F152-3B5D4659177D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07738D02-40DE-EF58-FD0D-06A439B332F7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D264821B-F700-E562-4A25-5C5CE3B5A5E9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AE97876B-9182-4F23-B7E5-ABB7A41948E5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3564B3D-0745-9297-337B-3F9ADC0EE408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E7B8E1E-A0EF-4B45-2753-43C30DDD2E93}"/>
                  </a:ext>
                </a:extLst>
              </p:cNvPr>
              <p:cNvSpPr/>
              <p:nvPr/>
            </p:nvSpPr>
            <p:spPr>
              <a:xfrm>
                <a:off x="7414840" y="1501455"/>
                <a:ext cx="240939" cy="240939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3BF69D25-1289-190E-3A2A-8351F2038AB1}"/>
                  </a:ext>
                </a:extLst>
              </p:cNvPr>
              <p:cNvSpPr/>
              <p:nvPr/>
            </p:nvSpPr>
            <p:spPr>
              <a:xfrm rot="12600000" flipV="1">
                <a:off x="7385770" y="1441970"/>
                <a:ext cx="315396" cy="124402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A06F4EAE-C142-3418-5513-929F801ABD14}"/>
                  </a:ext>
                </a:extLst>
              </p:cNvPr>
              <p:cNvSpPr/>
              <p:nvPr/>
            </p:nvSpPr>
            <p:spPr>
              <a:xfrm flipH="1">
                <a:off x="8045834" y="1501455"/>
                <a:ext cx="240939" cy="240939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EA66C1B-467C-24CA-8809-ACF24E611AB8}"/>
                  </a:ext>
                </a:extLst>
              </p:cNvPr>
              <p:cNvSpPr/>
              <p:nvPr/>
            </p:nvSpPr>
            <p:spPr>
              <a:xfrm rot="9000000" flipH="1" flipV="1">
                <a:off x="8000447" y="1441970"/>
                <a:ext cx="315396" cy="124402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9007850-C218-0B43-4C2A-ACBCE82ED707}"/>
                  </a:ext>
                </a:extLst>
              </p:cNvPr>
              <p:cNvSpPr/>
              <p:nvPr/>
            </p:nvSpPr>
            <p:spPr>
              <a:xfrm flipH="1">
                <a:off x="7501824" y="1557451"/>
                <a:ext cx="45558" cy="183129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75D047D6-D27F-54B8-6943-EEB0A1C3FFF3}"/>
                  </a:ext>
                </a:extLst>
              </p:cNvPr>
              <p:cNvSpPr/>
              <p:nvPr/>
            </p:nvSpPr>
            <p:spPr>
              <a:xfrm flipH="1">
                <a:off x="8147261" y="1557451"/>
                <a:ext cx="45558" cy="183129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456A4D03-7423-B274-B37A-BC3C52214479}"/>
                  </a:ext>
                </a:extLst>
              </p:cNvPr>
              <p:cNvSpPr/>
              <p:nvPr/>
            </p:nvSpPr>
            <p:spPr>
              <a:xfrm rot="1800000">
                <a:off x="7562007" y="2117721"/>
                <a:ext cx="82444" cy="429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021C6C00-1810-D2B7-235C-BEA710B29370}"/>
                  </a:ext>
                </a:extLst>
              </p:cNvPr>
              <p:cNvSpPr/>
              <p:nvPr/>
            </p:nvSpPr>
            <p:spPr>
              <a:xfrm rot="19800000" flipH="1">
                <a:off x="8061579" y="2117720"/>
                <a:ext cx="82444" cy="429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076BD4A1-0815-F5EA-28B9-F3503DA5A5DE}"/>
                </a:ext>
              </a:extLst>
            </p:cNvPr>
            <p:cNvGrpSpPr/>
            <p:nvPr/>
          </p:nvGrpSpPr>
          <p:grpSpPr>
            <a:xfrm>
              <a:off x="7119938" y="2245519"/>
              <a:ext cx="1569244" cy="1351560"/>
              <a:chOff x="7119938" y="2245519"/>
              <a:chExt cx="1569244" cy="1351560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717B8FD-48BC-044B-66C8-E55DF36736CF}"/>
                  </a:ext>
                </a:extLst>
              </p:cNvPr>
              <p:cNvSpPr/>
              <p:nvPr/>
            </p:nvSpPr>
            <p:spPr>
              <a:xfrm>
                <a:off x="7119938" y="2245519"/>
                <a:ext cx="1569244" cy="1351560"/>
              </a:xfrm>
              <a:custGeom>
                <a:avLst/>
                <a:gdLst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57481 w 1570376"/>
                  <a:gd name="connsiteY17" fmla="*/ 12944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795493 w 1570376"/>
                  <a:gd name="connsiteY14" fmla="*/ 1227784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871693 w 1570376"/>
                  <a:gd name="connsiteY14" fmla="*/ 1225403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666906 w 1570376"/>
                  <a:gd name="connsiteY12" fmla="*/ 1132534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52259"/>
                  <a:gd name="connsiteX1" fmla="*/ 314481 w 1570376"/>
                  <a:gd name="connsiteY1" fmla="*/ 180034 h 1352259"/>
                  <a:gd name="connsiteX2" fmla="*/ 345437 w 1570376"/>
                  <a:gd name="connsiteY2" fmla="*/ 518171 h 1352259"/>
                  <a:gd name="connsiteX3" fmla="*/ 26349 w 1570376"/>
                  <a:gd name="connsiteY3" fmla="*/ 794396 h 1352259"/>
                  <a:gd name="connsiteX4" fmla="*/ 164462 w 1570376"/>
                  <a:gd name="connsiteY4" fmla="*/ 782490 h 1352259"/>
                  <a:gd name="connsiteX5" fmla="*/ 156 w 1570376"/>
                  <a:gd name="connsiteY5" fmla="*/ 989659 h 1352259"/>
                  <a:gd name="connsiteX6" fmla="*/ 200181 w 1570376"/>
                  <a:gd name="connsiteY6" fmla="*/ 913459 h 1352259"/>
                  <a:gd name="connsiteX7" fmla="*/ 164462 w 1570376"/>
                  <a:gd name="connsiteY7" fmla="*/ 1242071 h 1352259"/>
                  <a:gd name="connsiteX8" fmla="*/ 354962 w 1570376"/>
                  <a:gd name="connsiteY8" fmla="*/ 1342084 h 1352259"/>
                  <a:gd name="connsiteX9" fmla="*/ 400206 w 1570376"/>
                  <a:gd name="connsiteY9" fmla="*/ 1027759 h 1352259"/>
                  <a:gd name="connsiteX10" fmla="*/ 476406 w 1570376"/>
                  <a:gd name="connsiteY10" fmla="*/ 1253977 h 1352259"/>
                  <a:gd name="connsiteX11" fmla="*/ 597849 w 1570376"/>
                  <a:gd name="connsiteY11" fmla="*/ 942034 h 1352259"/>
                  <a:gd name="connsiteX12" fmla="*/ 700243 w 1570376"/>
                  <a:gd name="connsiteY12" fmla="*/ 1123009 h 1352259"/>
                  <a:gd name="connsiteX13" fmla="*/ 764537 w 1570376"/>
                  <a:gd name="connsiteY13" fmla="*/ 899171 h 1352259"/>
                  <a:gd name="connsiteX14" fmla="*/ 919318 w 1570376"/>
                  <a:gd name="connsiteY14" fmla="*/ 1182540 h 1352259"/>
                  <a:gd name="connsiteX15" fmla="*/ 940749 w 1570376"/>
                  <a:gd name="connsiteY15" fmla="*/ 932509 h 1352259"/>
                  <a:gd name="connsiteX16" fmla="*/ 1071718 w 1570376"/>
                  <a:gd name="connsiteY16" fmla="*/ 1213496 h 1352259"/>
                  <a:gd name="connsiteX17" fmla="*/ 1409856 w 1570376"/>
                  <a:gd name="connsiteY17" fmla="*/ 1332559 h 1352259"/>
                  <a:gd name="connsiteX18" fmla="*/ 1336037 w 1570376"/>
                  <a:gd name="connsiteY18" fmla="*/ 1173015 h 1352259"/>
                  <a:gd name="connsiteX19" fmla="*/ 1569399 w 1570376"/>
                  <a:gd name="connsiteY19" fmla="*/ 1246834 h 1352259"/>
                  <a:gd name="connsiteX20" fmla="*/ 1412237 w 1570376"/>
                  <a:gd name="connsiteY20" fmla="*/ 970609 h 1352259"/>
                  <a:gd name="connsiteX21" fmla="*/ 1236024 w 1570376"/>
                  <a:gd name="connsiteY21" fmla="*/ 737246 h 1352259"/>
                  <a:gd name="connsiteX22" fmla="*/ 1159824 w 1570376"/>
                  <a:gd name="connsiteY22" fmla="*/ 439590 h 1352259"/>
                  <a:gd name="connsiteX23" fmla="*/ 1433668 w 1570376"/>
                  <a:gd name="connsiteY23" fmla="*/ 742009 h 1352259"/>
                  <a:gd name="connsiteX24" fmla="*/ 1333656 w 1570376"/>
                  <a:gd name="connsiteY24" fmla="*/ 394346 h 1352259"/>
                  <a:gd name="connsiteX25" fmla="*/ 981231 w 1570376"/>
                  <a:gd name="connsiteY25" fmla="*/ 237184 h 1352259"/>
                  <a:gd name="connsiteX26" fmla="*/ 866931 w 1570376"/>
                  <a:gd name="connsiteY26" fmla="*/ 175271 h 1352259"/>
                  <a:gd name="connsiteX27" fmla="*/ 928843 w 1570376"/>
                  <a:gd name="connsiteY27" fmla="*/ 6202 h 1352259"/>
                  <a:gd name="connsiteX28" fmla="*/ 743106 w 1570376"/>
                  <a:gd name="connsiteY28" fmla="*/ 37159 h 1352259"/>
                  <a:gd name="connsiteX29" fmla="*/ 528793 w 1570376"/>
                  <a:gd name="connsiteY29" fmla="*/ 13346 h 1352259"/>
                  <a:gd name="connsiteX0" fmla="*/ 528793 w 1570376"/>
                  <a:gd name="connsiteY0" fmla="*/ 13346 h 1343162"/>
                  <a:gd name="connsiteX1" fmla="*/ 314481 w 1570376"/>
                  <a:gd name="connsiteY1" fmla="*/ 180034 h 1343162"/>
                  <a:gd name="connsiteX2" fmla="*/ 345437 w 1570376"/>
                  <a:gd name="connsiteY2" fmla="*/ 518171 h 1343162"/>
                  <a:gd name="connsiteX3" fmla="*/ 26349 w 1570376"/>
                  <a:gd name="connsiteY3" fmla="*/ 794396 h 1343162"/>
                  <a:gd name="connsiteX4" fmla="*/ 164462 w 1570376"/>
                  <a:gd name="connsiteY4" fmla="*/ 782490 h 1343162"/>
                  <a:gd name="connsiteX5" fmla="*/ 156 w 1570376"/>
                  <a:gd name="connsiteY5" fmla="*/ 989659 h 1343162"/>
                  <a:gd name="connsiteX6" fmla="*/ 200181 w 1570376"/>
                  <a:gd name="connsiteY6" fmla="*/ 913459 h 1343162"/>
                  <a:gd name="connsiteX7" fmla="*/ 133505 w 1570376"/>
                  <a:gd name="connsiteY7" fmla="*/ 1123008 h 1343162"/>
                  <a:gd name="connsiteX8" fmla="*/ 354962 w 1570376"/>
                  <a:gd name="connsiteY8" fmla="*/ 1342084 h 1343162"/>
                  <a:gd name="connsiteX9" fmla="*/ 400206 w 1570376"/>
                  <a:gd name="connsiteY9" fmla="*/ 1027759 h 1343162"/>
                  <a:gd name="connsiteX10" fmla="*/ 476406 w 1570376"/>
                  <a:gd name="connsiteY10" fmla="*/ 1253977 h 1343162"/>
                  <a:gd name="connsiteX11" fmla="*/ 597849 w 1570376"/>
                  <a:gd name="connsiteY11" fmla="*/ 942034 h 1343162"/>
                  <a:gd name="connsiteX12" fmla="*/ 700243 w 1570376"/>
                  <a:gd name="connsiteY12" fmla="*/ 1123009 h 1343162"/>
                  <a:gd name="connsiteX13" fmla="*/ 764537 w 1570376"/>
                  <a:gd name="connsiteY13" fmla="*/ 899171 h 1343162"/>
                  <a:gd name="connsiteX14" fmla="*/ 919318 w 1570376"/>
                  <a:gd name="connsiteY14" fmla="*/ 1182540 h 1343162"/>
                  <a:gd name="connsiteX15" fmla="*/ 940749 w 1570376"/>
                  <a:gd name="connsiteY15" fmla="*/ 932509 h 1343162"/>
                  <a:gd name="connsiteX16" fmla="*/ 1071718 w 1570376"/>
                  <a:gd name="connsiteY16" fmla="*/ 1213496 h 1343162"/>
                  <a:gd name="connsiteX17" fmla="*/ 1409856 w 1570376"/>
                  <a:gd name="connsiteY17" fmla="*/ 1332559 h 1343162"/>
                  <a:gd name="connsiteX18" fmla="*/ 1336037 w 1570376"/>
                  <a:gd name="connsiteY18" fmla="*/ 1173015 h 1343162"/>
                  <a:gd name="connsiteX19" fmla="*/ 1569399 w 1570376"/>
                  <a:gd name="connsiteY19" fmla="*/ 1246834 h 1343162"/>
                  <a:gd name="connsiteX20" fmla="*/ 1412237 w 1570376"/>
                  <a:gd name="connsiteY20" fmla="*/ 970609 h 1343162"/>
                  <a:gd name="connsiteX21" fmla="*/ 1236024 w 1570376"/>
                  <a:gd name="connsiteY21" fmla="*/ 737246 h 1343162"/>
                  <a:gd name="connsiteX22" fmla="*/ 1159824 w 1570376"/>
                  <a:gd name="connsiteY22" fmla="*/ 439590 h 1343162"/>
                  <a:gd name="connsiteX23" fmla="*/ 1433668 w 1570376"/>
                  <a:gd name="connsiteY23" fmla="*/ 742009 h 1343162"/>
                  <a:gd name="connsiteX24" fmla="*/ 1333656 w 1570376"/>
                  <a:gd name="connsiteY24" fmla="*/ 394346 h 1343162"/>
                  <a:gd name="connsiteX25" fmla="*/ 981231 w 1570376"/>
                  <a:gd name="connsiteY25" fmla="*/ 237184 h 1343162"/>
                  <a:gd name="connsiteX26" fmla="*/ 866931 w 1570376"/>
                  <a:gd name="connsiteY26" fmla="*/ 175271 h 1343162"/>
                  <a:gd name="connsiteX27" fmla="*/ 928843 w 1570376"/>
                  <a:gd name="connsiteY27" fmla="*/ 6202 h 1343162"/>
                  <a:gd name="connsiteX28" fmla="*/ 743106 w 1570376"/>
                  <a:gd name="connsiteY28" fmla="*/ 37159 h 1343162"/>
                  <a:gd name="connsiteX29" fmla="*/ 528793 w 1570376"/>
                  <a:gd name="connsiteY29" fmla="*/ 13346 h 1343162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28793 w 1570376"/>
                  <a:gd name="connsiteY0" fmla="*/ 13346 h 1343474"/>
                  <a:gd name="connsiteX1" fmla="*/ 314481 w 1570376"/>
                  <a:gd name="connsiteY1" fmla="*/ 180034 h 1343474"/>
                  <a:gd name="connsiteX2" fmla="*/ 345437 w 1570376"/>
                  <a:gd name="connsiteY2" fmla="*/ 518171 h 1343474"/>
                  <a:gd name="connsiteX3" fmla="*/ 26349 w 1570376"/>
                  <a:gd name="connsiteY3" fmla="*/ 794396 h 1343474"/>
                  <a:gd name="connsiteX4" fmla="*/ 164462 w 1570376"/>
                  <a:gd name="connsiteY4" fmla="*/ 782490 h 1343474"/>
                  <a:gd name="connsiteX5" fmla="*/ 156 w 1570376"/>
                  <a:gd name="connsiteY5" fmla="*/ 989659 h 1343474"/>
                  <a:gd name="connsiteX6" fmla="*/ 200181 w 1570376"/>
                  <a:gd name="connsiteY6" fmla="*/ 913459 h 1343474"/>
                  <a:gd name="connsiteX7" fmla="*/ 133505 w 1570376"/>
                  <a:gd name="connsiteY7" fmla="*/ 1123008 h 1343474"/>
                  <a:gd name="connsiteX8" fmla="*/ 354962 w 1570376"/>
                  <a:gd name="connsiteY8" fmla="*/ 1342084 h 1343474"/>
                  <a:gd name="connsiteX9" fmla="*/ 400206 w 1570376"/>
                  <a:gd name="connsiteY9" fmla="*/ 1027759 h 1343474"/>
                  <a:gd name="connsiteX10" fmla="*/ 476406 w 1570376"/>
                  <a:gd name="connsiteY10" fmla="*/ 1253977 h 1343474"/>
                  <a:gd name="connsiteX11" fmla="*/ 597849 w 1570376"/>
                  <a:gd name="connsiteY11" fmla="*/ 942034 h 1343474"/>
                  <a:gd name="connsiteX12" fmla="*/ 700243 w 1570376"/>
                  <a:gd name="connsiteY12" fmla="*/ 1123009 h 1343474"/>
                  <a:gd name="connsiteX13" fmla="*/ 764537 w 1570376"/>
                  <a:gd name="connsiteY13" fmla="*/ 899171 h 1343474"/>
                  <a:gd name="connsiteX14" fmla="*/ 919318 w 1570376"/>
                  <a:gd name="connsiteY14" fmla="*/ 1182540 h 1343474"/>
                  <a:gd name="connsiteX15" fmla="*/ 940749 w 1570376"/>
                  <a:gd name="connsiteY15" fmla="*/ 932509 h 1343474"/>
                  <a:gd name="connsiteX16" fmla="*/ 1071718 w 1570376"/>
                  <a:gd name="connsiteY16" fmla="*/ 1213496 h 1343474"/>
                  <a:gd name="connsiteX17" fmla="*/ 1409856 w 1570376"/>
                  <a:gd name="connsiteY17" fmla="*/ 1332559 h 1343474"/>
                  <a:gd name="connsiteX18" fmla="*/ 1336037 w 1570376"/>
                  <a:gd name="connsiteY18" fmla="*/ 1173015 h 1343474"/>
                  <a:gd name="connsiteX19" fmla="*/ 1569399 w 1570376"/>
                  <a:gd name="connsiteY19" fmla="*/ 1246834 h 1343474"/>
                  <a:gd name="connsiteX20" fmla="*/ 1412237 w 1570376"/>
                  <a:gd name="connsiteY20" fmla="*/ 970609 h 1343474"/>
                  <a:gd name="connsiteX21" fmla="*/ 1236024 w 1570376"/>
                  <a:gd name="connsiteY21" fmla="*/ 737246 h 1343474"/>
                  <a:gd name="connsiteX22" fmla="*/ 1159824 w 1570376"/>
                  <a:gd name="connsiteY22" fmla="*/ 439590 h 1343474"/>
                  <a:gd name="connsiteX23" fmla="*/ 1433668 w 1570376"/>
                  <a:gd name="connsiteY23" fmla="*/ 742009 h 1343474"/>
                  <a:gd name="connsiteX24" fmla="*/ 1333656 w 1570376"/>
                  <a:gd name="connsiteY24" fmla="*/ 394346 h 1343474"/>
                  <a:gd name="connsiteX25" fmla="*/ 981231 w 1570376"/>
                  <a:gd name="connsiteY25" fmla="*/ 237184 h 1343474"/>
                  <a:gd name="connsiteX26" fmla="*/ 866931 w 1570376"/>
                  <a:gd name="connsiteY26" fmla="*/ 175271 h 1343474"/>
                  <a:gd name="connsiteX27" fmla="*/ 928843 w 1570376"/>
                  <a:gd name="connsiteY27" fmla="*/ 6202 h 1343474"/>
                  <a:gd name="connsiteX28" fmla="*/ 743106 w 1570376"/>
                  <a:gd name="connsiteY28" fmla="*/ 37159 h 1343474"/>
                  <a:gd name="connsiteX29" fmla="*/ 528793 w 1570376"/>
                  <a:gd name="connsiteY29" fmla="*/ 13346 h 1343474"/>
                  <a:gd name="connsiteX0" fmla="*/ 531815 w 1573398"/>
                  <a:gd name="connsiteY0" fmla="*/ 13346 h 1343474"/>
                  <a:gd name="connsiteX1" fmla="*/ 317503 w 1573398"/>
                  <a:gd name="connsiteY1" fmla="*/ 180034 h 1343474"/>
                  <a:gd name="connsiteX2" fmla="*/ 348459 w 1573398"/>
                  <a:gd name="connsiteY2" fmla="*/ 518171 h 1343474"/>
                  <a:gd name="connsiteX3" fmla="*/ 3177 w 1573398"/>
                  <a:gd name="connsiteY3" fmla="*/ 730102 h 1343474"/>
                  <a:gd name="connsiteX4" fmla="*/ 167484 w 1573398"/>
                  <a:gd name="connsiteY4" fmla="*/ 782490 h 1343474"/>
                  <a:gd name="connsiteX5" fmla="*/ 3178 w 1573398"/>
                  <a:gd name="connsiteY5" fmla="*/ 989659 h 1343474"/>
                  <a:gd name="connsiteX6" fmla="*/ 203203 w 1573398"/>
                  <a:gd name="connsiteY6" fmla="*/ 913459 h 1343474"/>
                  <a:gd name="connsiteX7" fmla="*/ 136527 w 1573398"/>
                  <a:gd name="connsiteY7" fmla="*/ 1123008 h 1343474"/>
                  <a:gd name="connsiteX8" fmla="*/ 357984 w 1573398"/>
                  <a:gd name="connsiteY8" fmla="*/ 1342084 h 1343474"/>
                  <a:gd name="connsiteX9" fmla="*/ 403228 w 1573398"/>
                  <a:gd name="connsiteY9" fmla="*/ 1027759 h 1343474"/>
                  <a:gd name="connsiteX10" fmla="*/ 479428 w 1573398"/>
                  <a:gd name="connsiteY10" fmla="*/ 1253977 h 1343474"/>
                  <a:gd name="connsiteX11" fmla="*/ 600871 w 1573398"/>
                  <a:gd name="connsiteY11" fmla="*/ 942034 h 1343474"/>
                  <a:gd name="connsiteX12" fmla="*/ 703265 w 1573398"/>
                  <a:gd name="connsiteY12" fmla="*/ 1123009 h 1343474"/>
                  <a:gd name="connsiteX13" fmla="*/ 767559 w 1573398"/>
                  <a:gd name="connsiteY13" fmla="*/ 899171 h 1343474"/>
                  <a:gd name="connsiteX14" fmla="*/ 922340 w 1573398"/>
                  <a:gd name="connsiteY14" fmla="*/ 1182540 h 1343474"/>
                  <a:gd name="connsiteX15" fmla="*/ 943771 w 1573398"/>
                  <a:gd name="connsiteY15" fmla="*/ 932509 h 1343474"/>
                  <a:gd name="connsiteX16" fmla="*/ 1074740 w 1573398"/>
                  <a:gd name="connsiteY16" fmla="*/ 1213496 h 1343474"/>
                  <a:gd name="connsiteX17" fmla="*/ 1412878 w 1573398"/>
                  <a:gd name="connsiteY17" fmla="*/ 1332559 h 1343474"/>
                  <a:gd name="connsiteX18" fmla="*/ 1339059 w 1573398"/>
                  <a:gd name="connsiteY18" fmla="*/ 1173015 h 1343474"/>
                  <a:gd name="connsiteX19" fmla="*/ 1572421 w 1573398"/>
                  <a:gd name="connsiteY19" fmla="*/ 1246834 h 1343474"/>
                  <a:gd name="connsiteX20" fmla="*/ 1415259 w 1573398"/>
                  <a:gd name="connsiteY20" fmla="*/ 970609 h 1343474"/>
                  <a:gd name="connsiteX21" fmla="*/ 1239046 w 1573398"/>
                  <a:gd name="connsiteY21" fmla="*/ 737246 h 1343474"/>
                  <a:gd name="connsiteX22" fmla="*/ 1162846 w 1573398"/>
                  <a:gd name="connsiteY22" fmla="*/ 439590 h 1343474"/>
                  <a:gd name="connsiteX23" fmla="*/ 1436690 w 1573398"/>
                  <a:gd name="connsiteY23" fmla="*/ 742009 h 1343474"/>
                  <a:gd name="connsiteX24" fmla="*/ 1336678 w 1573398"/>
                  <a:gd name="connsiteY24" fmla="*/ 394346 h 1343474"/>
                  <a:gd name="connsiteX25" fmla="*/ 984253 w 1573398"/>
                  <a:gd name="connsiteY25" fmla="*/ 237184 h 1343474"/>
                  <a:gd name="connsiteX26" fmla="*/ 869953 w 1573398"/>
                  <a:gd name="connsiteY26" fmla="*/ 175271 h 1343474"/>
                  <a:gd name="connsiteX27" fmla="*/ 931865 w 1573398"/>
                  <a:gd name="connsiteY27" fmla="*/ 6202 h 1343474"/>
                  <a:gd name="connsiteX28" fmla="*/ 746128 w 1573398"/>
                  <a:gd name="connsiteY28" fmla="*/ 37159 h 1343474"/>
                  <a:gd name="connsiteX29" fmla="*/ 531815 w 1573398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790 w 1570373"/>
                  <a:gd name="connsiteY0" fmla="*/ 13346 h 1343474"/>
                  <a:gd name="connsiteX1" fmla="*/ 314478 w 1570373"/>
                  <a:gd name="connsiteY1" fmla="*/ 180034 h 1343474"/>
                  <a:gd name="connsiteX2" fmla="*/ 345434 w 1570373"/>
                  <a:gd name="connsiteY2" fmla="*/ 518171 h 1343474"/>
                  <a:gd name="connsiteX3" fmla="*/ 152 w 1570373"/>
                  <a:gd name="connsiteY3" fmla="*/ 730102 h 1343474"/>
                  <a:gd name="connsiteX4" fmla="*/ 164459 w 1570373"/>
                  <a:gd name="connsiteY4" fmla="*/ 782490 h 1343474"/>
                  <a:gd name="connsiteX5" fmla="*/ 153 w 1570373"/>
                  <a:gd name="connsiteY5" fmla="*/ 989659 h 1343474"/>
                  <a:gd name="connsiteX6" fmla="*/ 200178 w 1570373"/>
                  <a:gd name="connsiteY6" fmla="*/ 913459 h 1343474"/>
                  <a:gd name="connsiteX7" fmla="*/ 133502 w 1570373"/>
                  <a:gd name="connsiteY7" fmla="*/ 1123008 h 1343474"/>
                  <a:gd name="connsiteX8" fmla="*/ 354959 w 1570373"/>
                  <a:gd name="connsiteY8" fmla="*/ 1342084 h 1343474"/>
                  <a:gd name="connsiteX9" fmla="*/ 400203 w 1570373"/>
                  <a:gd name="connsiteY9" fmla="*/ 1027759 h 1343474"/>
                  <a:gd name="connsiteX10" fmla="*/ 476403 w 1570373"/>
                  <a:gd name="connsiteY10" fmla="*/ 1253977 h 1343474"/>
                  <a:gd name="connsiteX11" fmla="*/ 597846 w 1570373"/>
                  <a:gd name="connsiteY11" fmla="*/ 942034 h 1343474"/>
                  <a:gd name="connsiteX12" fmla="*/ 700240 w 1570373"/>
                  <a:gd name="connsiteY12" fmla="*/ 1123009 h 1343474"/>
                  <a:gd name="connsiteX13" fmla="*/ 764534 w 1570373"/>
                  <a:gd name="connsiteY13" fmla="*/ 899171 h 1343474"/>
                  <a:gd name="connsiteX14" fmla="*/ 919315 w 1570373"/>
                  <a:gd name="connsiteY14" fmla="*/ 1182540 h 1343474"/>
                  <a:gd name="connsiteX15" fmla="*/ 940746 w 1570373"/>
                  <a:gd name="connsiteY15" fmla="*/ 932509 h 1343474"/>
                  <a:gd name="connsiteX16" fmla="*/ 1071715 w 1570373"/>
                  <a:gd name="connsiteY16" fmla="*/ 1213496 h 1343474"/>
                  <a:gd name="connsiteX17" fmla="*/ 1409853 w 1570373"/>
                  <a:gd name="connsiteY17" fmla="*/ 1332559 h 1343474"/>
                  <a:gd name="connsiteX18" fmla="*/ 1336034 w 1570373"/>
                  <a:gd name="connsiteY18" fmla="*/ 1173015 h 1343474"/>
                  <a:gd name="connsiteX19" fmla="*/ 1569396 w 1570373"/>
                  <a:gd name="connsiteY19" fmla="*/ 1246834 h 1343474"/>
                  <a:gd name="connsiteX20" fmla="*/ 1412234 w 1570373"/>
                  <a:gd name="connsiteY20" fmla="*/ 970609 h 1343474"/>
                  <a:gd name="connsiteX21" fmla="*/ 1236021 w 1570373"/>
                  <a:gd name="connsiteY21" fmla="*/ 737246 h 1343474"/>
                  <a:gd name="connsiteX22" fmla="*/ 1159821 w 1570373"/>
                  <a:gd name="connsiteY22" fmla="*/ 439590 h 1343474"/>
                  <a:gd name="connsiteX23" fmla="*/ 1433665 w 1570373"/>
                  <a:gd name="connsiteY23" fmla="*/ 742009 h 1343474"/>
                  <a:gd name="connsiteX24" fmla="*/ 1333653 w 1570373"/>
                  <a:gd name="connsiteY24" fmla="*/ 394346 h 1343474"/>
                  <a:gd name="connsiteX25" fmla="*/ 981228 w 1570373"/>
                  <a:gd name="connsiteY25" fmla="*/ 237184 h 1343474"/>
                  <a:gd name="connsiteX26" fmla="*/ 866928 w 1570373"/>
                  <a:gd name="connsiteY26" fmla="*/ 175271 h 1343474"/>
                  <a:gd name="connsiteX27" fmla="*/ 928840 w 1570373"/>
                  <a:gd name="connsiteY27" fmla="*/ 6202 h 1343474"/>
                  <a:gd name="connsiteX28" fmla="*/ 743103 w 1570373"/>
                  <a:gd name="connsiteY28" fmla="*/ 37159 h 1343474"/>
                  <a:gd name="connsiteX29" fmla="*/ 528790 w 1570373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968 w 1570551"/>
                  <a:gd name="connsiteY0" fmla="*/ 13346 h 1343474"/>
                  <a:gd name="connsiteX1" fmla="*/ 314656 w 1570551"/>
                  <a:gd name="connsiteY1" fmla="*/ 180034 h 1343474"/>
                  <a:gd name="connsiteX2" fmla="*/ 345612 w 1570551"/>
                  <a:gd name="connsiteY2" fmla="*/ 518171 h 1343474"/>
                  <a:gd name="connsiteX3" fmla="*/ 330 w 1570551"/>
                  <a:gd name="connsiteY3" fmla="*/ 730102 h 1343474"/>
                  <a:gd name="connsiteX4" fmla="*/ 164637 w 1570551"/>
                  <a:gd name="connsiteY4" fmla="*/ 782490 h 1343474"/>
                  <a:gd name="connsiteX5" fmla="*/ 331 w 1570551"/>
                  <a:gd name="connsiteY5" fmla="*/ 989659 h 1343474"/>
                  <a:gd name="connsiteX6" fmla="*/ 200356 w 1570551"/>
                  <a:gd name="connsiteY6" fmla="*/ 913459 h 1343474"/>
                  <a:gd name="connsiteX7" fmla="*/ 133680 w 1570551"/>
                  <a:gd name="connsiteY7" fmla="*/ 1123008 h 1343474"/>
                  <a:gd name="connsiteX8" fmla="*/ 355137 w 1570551"/>
                  <a:gd name="connsiteY8" fmla="*/ 1342084 h 1343474"/>
                  <a:gd name="connsiteX9" fmla="*/ 400381 w 1570551"/>
                  <a:gd name="connsiteY9" fmla="*/ 1027759 h 1343474"/>
                  <a:gd name="connsiteX10" fmla="*/ 476581 w 1570551"/>
                  <a:gd name="connsiteY10" fmla="*/ 1253977 h 1343474"/>
                  <a:gd name="connsiteX11" fmla="*/ 598024 w 1570551"/>
                  <a:gd name="connsiteY11" fmla="*/ 942034 h 1343474"/>
                  <a:gd name="connsiteX12" fmla="*/ 700418 w 1570551"/>
                  <a:gd name="connsiteY12" fmla="*/ 1123009 h 1343474"/>
                  <a:gd name="connsiteX13" fmla="*/ 764712 w 1570551"/>
                  <a:gd name="connsiteY13" fmla="*/ 899171 h 1343474"/>
                  <a:gd name="connsiteX14" fmla="*/ 919493 w 1570551"/>
                  <a:gd name="connsiteY14" fmla="*/ 1182540 h 1343474"/>
                  <a:gd name="connsiteX15" fmla="*/ 940924 w 1570551"/>
                  <a:gd name="connsiteY15" fmla="*/ 932509 h 1343474"/>
                  <a:gd name="connsiteX16" fmla="*/ 1071893 w 1570551"/>
                  <a:gd name="connsiteY16" fmla="*/ 1213496 h 1343474"/>
                  <a:gd name="connsiteX17" fmla="*/ 1410031 w 1570551"/>
                  <a:gd name="connsiteY17" fmla="*/ 1332559 h 1343474"/>
                  <a:gd name="connsiteX18" fmla="*/ 1336212 w 1570551"/>
                  <a:gd name="connsiteY18" fmla="*/ 1173015 h 1343474"/>
                  <a:gd name="connsiteX19" fmla="*/ 1569574 w 1570551"/>
                  <a:gd name="connsiteY19" fmla="*/ 1246834 h 1343474"/>
                  <a:gd name="connsiteX20" fmla="*/ 1412412 w 1570551"/>
                  <a:gd name="connsiteY20" fmla="*/ 970609 h 1343474"/>
                  <a:gd name="connsiteX21" fmla="*/ 1236199 w 1570551"/>
                  <a:gd name="connsiteY21" fmla="*/ 737246 h 1343474"/>
                  <a:gd name="connsiteX22" fmla="*/ 1159999 w 1570551"/>
                  <a:gd name="connsiteY22" fmla="*/ 439590 h 1343474"/>
                  <a:gd name="connsiteX23" fmla="*/ 1433843 w 1570551"/>
                  <a:gd name="connsiteY23" fmla="*/ 742009 h 1343474"/>
                  <a:gd name="connsiteX24" fmla="*/ 1333831 w 1570551"/>
                  <a:gd name="connsiteY24" fmla="*/ 394346 h 1343474"/>
                  <a:gd name="connsiteX25" fmla="*/ 981406 w 1570551"/>
                  <a:gd name="connsiteY25" fmla="*/ 237184 h 1343474"/>
                  <a:gd name="connsiteX26" fmla="*/ 867106 w 1570551"/>
                  <a:gd name="connsiteY26" fmla="*/ 175271 h 1343474"/>
                  <a:gd name="connsiteX27" fmla="*/ 929018 w 1570551"/>
                  <a:gd name="connsiteY27" fmla="*/ 6202 h 1343474"/>
                  <a:gd name="connsiteX28" fmla="*/ 743281 w 1570551"/>
                  <a:gd name="connsiteY28" fmla="*/ 37159 h 1343474"/>
                  <a:gd name="connsiteX29" fmla="*/ 528968 w 157055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59669 w 1570221"/>
                  <a:gd name="connsiteY22" fmla="*/ 439590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33475 w 1570221"/>
                  <a:gd name="connsiteY22" fmla="*/ 503883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21"/>
                  <a:gd name="connsiteY0" fmla="*/ 13346 h 1343474"/>
                  <a:gd name="connsiteX1" fmla="*/ 314326 w 1570221"/>
                  <a:gd name="connsiteY1" fmla="*/ 180034 h 1343474"/>
                  <a:gd name="connsiteX2" fmla="*/ 345282 w 1570221"/>
                  <a:gd name="connsiteY2" fmla="*/ 518171 h 1343474"/>
                  <a:gd name="connsiteX3" fmla="*/ 0 w 1570221"/>
                  <a:gd name="connsiteY3" fmla="*/ 730102 h 1343474"/>
                  <a:gd name="connsiteX4" fmla="*/ 164307 w 1570221"/>
                  <a:gd name="connsiteY4" fmla="*/ 782490 h 1343474"/>
                  <a:gd name="connsiteX5" fmla="*/ 1 w 1570221"/>
                  <a:gd name="connsiteY5" fmla="*/ 989659 h 1343474"/>
                  <a:gd name="connsiteX6" fmla="*/ 200026 w 1570221"/>
                  <a:gd name="connsiteY6" fmla="*/ 913459 h 1343474"/>
                  <a:gd name="connsiteX7" fmla="*/ 133350 w 1570221"/>
                  <a:gd name="connsiteY7" fmla="*/ 1123008 h 1343474"/>
                  <a:gd name="connsiteX8" fmla="*/ 354807 w 1570221"/>
                  <a:gd name="connsiteY8" fmla="*/ 1342084 h 1343474"/>
                  <a:gd name="connsiteX9" fmla="*/ 400051 w 1570221"/>
                  <a:gd name="connsiteY9" fmla="*/ 1027759 h 1343474"/>
                  <a:gd name="connsiteX10" fmla="*/ 476251 w 1570221"/>
                  <a:gd name="connsiteY10" fmla="*/ 1253977 h 1343474"/>
                  <a:gd name="connsiteX11" fmla="*/ 597694 w 1570221"/>
                  <a:gd name="connsiteY11" fmla="*/ 942034 h 1343474"/>
                  <a:gd name="connsiteX12" fmla="*/ 700088 w 1570221"/>
                  <a:gd name="connsiteY12" fmla="*/ 1123009 h 1343474"/>
                  <a:gd name="connsiteX13" fmla="*/ 764382 w 1570221"/>
                  <a:gd name="connsiteY13" fmla="*/ 899171 h 1343474"/>
                  <a:gd name="connsiteX14" fmla="*/ 919163 w 1570221"/>
                  <a:gd name="connsiteY14" fmla="*/ 1182540 h 1343474"/>
                  <a:gd name="connsiteX15" fmla="*/ 940594 w 1570221"/>
                  <a:gd name="connsiteY15" fmla="*/ 932509 h 1343474"/>
                  <a:gd name="connsiteX16" fmla="*/ 1071563 w 1570221"/>
                  <a:gd name="connsiteY16" fmla="*/ 1213496 h 1343474"/>
                  <a:gd name="connsiteX17" fmla="*/ 1409701 w 1570221"/>
                  <a:gd name="connsiteY17" fmla="*/ 1332559 h 1343474"/>
                  <a:gd name="connsiteX18" fmla="*/ 1335882 w 1570221"/>
                  <a:gd name="connsiteY18" fmla="*/ 1173015 h 1343474"/>
                  <a:gd name="connsiteX19" fmla="*/ 1569244 w 1570221"/>
                  <a:gd name="connsiteY19" fmla="*/ 1246834 h 1343474"/>
                  <a:gd name="connsiteX20" fmla="*/ 1412082 w 1570221"/>
                  <a:gd name="connsiteY20" fmla="*/ 970609 h 1343474"/>
                  <a:gd name="connsiteX21" fmla="*/ 1235869 w 1570221"/>
                  <a:gd name="connsiteY21" fmla="*/ 737246 h 1343474"/>
                  <a:gd name="connsiteX22" fmla="*/ 1133475 w 1570221"/>
                  <a:gd name="connsiteY22" fmla="*/ 503883 h 1343474"/>
                  <a:gd name="connsiteX23" fmla="*/ 1433513 w 1570221"/>
                  <a:gd name="connsiteY23" fmla="*/ 742009 h 1343474"/>
                  <a:gd name="connsiteX24" fmla="*/ 1333501 w 1570221"/>
                  <a:gd name="connsiteY24" fmla="*/ 394346 h 1343474"/>
                  <a:gd name="connsiteX25" fmla="*/ 981076 w 1570221"/>
                  <a:gd name="connsiteY25" fmla="*/ 237184 h 1343474"/>
                  <a:gd name="connsiteX26" fmla="*/ 866776 w 1570221"/>
                  <a:gd name="connsiteY26" fmla="*/ 175271 h 1343474"/>
                  <a:gd name="connsiteX27" fmla="*/ 928688 w 1570221"/>
                  <a:gd name="connsiteY27" fmla="*/ 6202 h 1343474"/>
                  <a:gd name="connsiteX28" fmla="*/ 742951 w 1570221"/>
                  <a:gd name="connsiteY28" fmla="*/ 37159 h 1343474"/>
                  <a:gd name="connsiteX29" fmla="*/ 528638 w 1570221"/>
                  <a:gd name="connsiteY29" fmla="*/ 13346 h 1343474"/>
                  <a:gd name="connsiteX0" fmla="*/ 528638 w 1570292"/>
                  <a:gd name="connsiteY0" fmla="*/ 13346 h 1343474"/>
                  <a:gd name="connsiteX1" fmla="*/ 314326 w 1570292"/>
                  <a:gd name="connsiteY1" fmla="*/ 180034 h 1343474"/>
                  <a:gd name="connsiteX2" fmla="*/ 345282 w 1570292"/>
                  <a:gd name="connsiteY2" fmla="*/ 518171 h 1343474"/>
                  <a:gd name="connsiteX3" fmla="*/ 0 w 1570292"/>
                  <a:gd name="connsiteY3" fmla="*/ 730102 h 1343474"/>
                  <a:gd name="connsiteX4" fmla="*/ 164307 w 1570292"/>
                  <a:gd name="connsiteY4" fmla="*/ 782490 h 1343474"/>
                  <a:gd name="connsiteX5" fmla="*/ 1 w 1570292"/>
                  <a:gd name="connsiteY5" fmla="*/ 989659 h 1343474"/>
                  <a:gd name="connsiteX6" fmla="*/ 200026 w 1570292"/>
                  <a:gd name="connsiteY6" fmla="*/ 913459 h 1343474"/>
                  <a:gd name="connsiteX7" fmla="*/ 133350 w 1570292"/>
                  <a:gd name="connsiteY7" fmla="*/ 1123008 h 1343474"/>
                  <a:gd name="connsiteX8" fmla="*/ 354807 w 1570292"/>
                  <a:gd name="connsiteY8" fmla="*/ 1342084 h 1343474"/>
                  <a:gd name="connsiteX9" fmla="*/ 400051 w 1570292"/>
                  <a:gd name="connsiteY9" fmla="*/ 1027759 h 1343474"/>
                  <a:gd name="connsiteX10" fmla="*/ 476251 w 1570292"/>
                  <a:gd name="connsiteY10" fmla="*/ 1253977 h 1343474"/>
                  <a:gd name="connsiteX11" fmla="*/ 597694 w 1570292"/>
                  <a:gd name="connsiteY11" fmla="*/ 942034 h 1343474"/>
                  <a:gd name="connsiteX12" fmla="*/ 700088 w 1570292"/>
                  <a:gd name="connsiteY12" fmla="*/ 1123009 h 1343474"/>
                  <a:gd name="connsiteX13" fmla="*/ 764382 w 1570292"/>
                  <a:gd name="connsiteY13" fmla="*/ 899171 h 1343474"/>
                  <a:gd name="connsiteX14" fmla="*/ 919163 w 1570292"/>
                  <a:gd name="connsiteY14" fmla="*/ 1182540 h 1343474"/>
                  <a:gd name="connsiteX15" fmla="*/ 940594 w 1570292"/>
                  <a:gd name="connsiteY15" fmla="*/ 932509 h 1343474"/>
                  <a:gd name="connsiteX16" fmla="*/ 1071563 w 1570292"/>
                  <a:gd name="connsiteY16" fmla="*/ 1213496 h 1343474"/>
                  <a:gd name="connsiteX17" fmla="*/ 1409701 w 1570292"/>
                  <a:gd name="connsiteY17" fmla="*/ 1332559 h 1343474"/>
                  <a:gd name="connsiteX18" fmla="*/ 1335882 w 1570292"/>
                  <a:gd name="connsiteY18" fmla="*/ 1173015 h 1343474"/>
                  <a:gd name="connsiteX19" fmla="*/ 1569244 w 1570292"/>
                  <a:gd name="connsiteY19" fmla="*/ 1246834 h 1343474"/>
                  <a:gd name="connsiteX20" fmla="*/ 1412082 w 1570292"/>
                  <a:gd name="connsiteY20" fmla="*/ 970609 h 1343474"/>
                  <a:gd name="connsiteX21" fmla="*/ 1183481 w 1570292"/>
                  <a:gd name="connsiteY21" fmla="*/ 830115 h 1343474"/>
                  <a:gd name="connsiteX22" fmla="*/ 1133475 w 1570292"/>
                  <a:gd name="connsiteY22" fmla="*/ 503883 h 1343474"/>
                  <a:gd name="connsiteX23" fmla="*/ 1433513 w 1570292"/>
                  <a:gd name="connsiteY23" fmla="*/ 742009 h 1343474"/>
                  <a:gd name="connsiteX24" fmla="*/ 1333501 w 1570292"/>
                  <a:gd name="connsiteY24" fmla="*/ 394346 h 1343474"/>
                  <a:gd name="connsiteX25" fmla="*/ 981076 w 1570292"/>
                  <a:gd name="connsiteY25" fmla="*/ 237184 h 1343474"/>
                  <a:gd name="connsiteX26" fmla="*/ 866776 w 1570292"/>
                  <a:gd name="connsiteY26" fmla="*/ 175271 h 1343474"/>
                  <a:gd name="connsiteX27" fmla="*/ 928688 w 1570292"/>
                  <a:gd name="connsiteY27" fmla="*/ 6202 h 1343474"/>
                  <a:gd name="connsiteX28" fmla="*/ 742951 w 1570292"/>
                  <a:gd name="connsiteY28" fmla="*/ 37159 h 1343474"/>
                  <a:gd name="connsiteX29" fmla="*/ 528638 w 1570292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2082 w 1569244"/>
                  <a:gd name="connsiteY20" fmla="*/ 970609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335882 w 1569244"/>
                  <a:gd name="connsiteY18" fmla="*/ 1173015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97782 w 1569244"/>
                  <a:gd name="connsiteY18" fmla="*/ 1127771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28638 w 1569244"/>
                  <a:gd name="connsiteY0" fmla="*/ 13346 h 1343474"/>
                  <a:gd name="connsiteX1" fmla="*/ 314326 w 1569244"/>
                  <a:gd name="connsiteY1" fmla="*/ 180034 h 1343474"/>
                  <a:gd name="connsiteX2" fmla="*/ 345282 w 1569244"/>
                  <a:gd name="connsiteY2" fmla="*/ 518171 h 1343474"/>
                  <a:gd name="connsiteX3" fmla="*/ 0 w 1569244"/>
                  <a:gd name="connsiteY3" fmla="*/ 730102 h 1343474"/>
                  <a:gd name="connsiteX4" fmla="*/ 164307 w 1569244"/>
                  <a:gd name="connsiteY4" fmla="*/ 782490 h 1343474"/>
                  <a:gd name="connsiteX5" fmla="*/ 1 w 1569244"/>
                  <a:gd name="connsiteY5" fmla="*/ 989659 h 1343474"/>
                  <a:gd name="connsiteX6" fmla="*/ 200026 w 1569244"/>
                  <a:gd name="connsiteY6" fmla="*/ 913459 h 1343474"/>
                  <a:gd name="connsiteX7" fmla="*/ 133350 w 1569244"/>
                  <a:gd name="connsiteY7" fmla="*/ 1123008 h 1343474"/>
                  <a:gd name="connsiteX8" fmla="*/ 354807 w 1569244"/>
                  <a:gd name="connsiteY8" fmla="*/ 1342084 h 1343474"/>
                  <a:gd name="connsiteX9" fmla="*/ 400051 w 1569244"/>
                  <a:gd name="connsiteY9" fmla="*/ 1027759 h 1343474"/>
                  <a:gd name="connsiteX10" fmla="*/ 476251 w 1569244"/>
                  <a:gd name="connsiteY10" fmla="*/ 1253977 h 1343474"/>
                  <a:gd name="connsiteX11" fmla="*/ 597694 w 1569244"/>
                  <a:gd name="connsiteY11" fmla="*/ 942034 h 1343474"/>
                  <a:gd name="connsiteX12" fmla="*/ 700088 w 1569244"/>
                  <a:gd name="connsiteY12" fmla="*/ 1123009 h 1343474"/>
                  <a:gd name="connsiteX13" fmla="*/ 764382 w 1569244"/>
                  <a:gd name="connsiteY13" fmla="*/ 899171 h 1343474"/>
                  <a:gd name="connsiteX14" fmla="*/ 919163 w 1569244"/>
                  <a:gd name="connsiteY14" fmla="*/ 1182540 h 1343474"/>
                  <a:gd name="connsiteX15" fmla="*/ 940594 w 1569244"/>
                  <a:gd name="connsiteY15" fmla="*/ 932509 h 1343474"/>
                  <a:gd name="connsiteX16" fmla="*/ 1071563 w 1569244"/>
                  <a:gd name="connsiteY16" fmla="*/ 1213496 h 1343474"/>
                  <a:gd name="connsiteX17" fmla="*/ 1409701 w 1569244"/>
                  <a:gd name="connsiteY17" fmla="*/ 1332559 h 1343474"/>
                  <a:gd name="connsiteX18" fmla="*/ 1219200 w 1569244"/>
                  <a:gd name="connsiteY18" fmla="*/ 1075383 h 1343474"/>
                  <a:gd name="connsiteX19" fmla="*/ 1569244 w 1569244"/>
                  <a:gd name="connsiteY19" fmla="*/ 1246834 h 1343474"/>
                  <a:gd name="connsiteX20" fmla="*/ 1419226 w 1569244"/>
                  <a:gd name="connsiteY20" fmla="*/ 958703 h 1343474"/>
                  <a:gd name="connsiteX21" fmla="*/ 1183481 w 1569244"/>
                  <a:gd name="connsiteY21" fmla="*/ 830115 h 1343474"/>
                  <a:gd name="connsiteX22" fmla="*/ 1133475 w 1569244"/>
                  <a:gd name="connsiteY22" fmla="*/ 503883 h 1343474"/>
                  <a:gd name="connsiteX23" fmla="*/ 1433513 w 1569244"/>
                  <a:gd name="connsiteY23" fmla="*/ 742009 h 1343474"/>
                  <a:gd name="connsiteX24" fmla="*/ 1333501 w 1569244"/>
                  <a:gd name="connsiteY24" fmla="*/ 394346 h 1343474"/>
                  <a:gd name="connsiteX25" fmla="*/ 981076 w 1569244"/>
                  <a:gd name="connsiteY25" fmla="*/ 237184 h 1343474"/>
                  <a:gd name="connsiteX26" fmla="*/ 866776 w 1569244"/>
                  <a:gd name="connsiteY26" fmla="*/ 175271 h 1343474"/>
                  <a:gd name="connsiteX27" fmla="*/ 928688 w 1569244"/>
                  <a:gd name="connsiteY27" fmla="*/ 6202 h 1343474"/>
                  <a:gd name="connsiteX28" fmla="*/ 742951 w 1569244"/>
                  <a:gd name="connsiteY28" fmla="*/ 37159 h 1343474"/>
                  <a:gd name="connsiteX29" fmla="*/ 528638 w 1569244"/>
                  <a:gd name="connsiteY29" fmla="*/ 13346 h 1343474"/>
                  <a:gd name="connsiteX0" fmla="*/ 516732 w 1569244"/>
                  <a:gd name="connsiteY0" fmla="*/ 5999 h 1343271"/>
                  <a:gd name="connsiteX1" fmla="*/ 314326 w 1569244"/>
                  <a:gd name="connsiteY1" fmla="*/ 179831 h 1343271"/>
                  <a:gd name="connsiteX2" fmla="*/ 345282 w 1569244"/>
                  <a:gd name="connsiteY2" fmla="*/ 517968 h 1343271"/>
                  <a:gd name="connsiteX3" fmla="*/ 0 w 1569244"/>
                  <a:gd name="connsiteY3" fmla="*/ 729899 h 1343271"/>
                  <a:gd name="connsiteX4" fmla="*/ 164307 w 1569244"/>
                  <a:gd name="connsiteY4" fmla="*/ 782287 h 1343271"/>
                  <a:gd name="connsiteX5" fmla="*/ 1 w 1569244"/>
                  <a:gd name="connsiteY5" fmla="*/ 989456 h 1343271"/>
                  <a:gd name="connsiteX6" fmla="*/ 200026 w 1569244"/>
                  <a:gd name="connsiteY6" fmla="*/ 913256 h 1343271"/>
                  <a:gd name="connsiteX7" fmla="*/ 133350 w 1569244"/>
                  <a:gd name="connsiteY7" fmla="*/ 1122805 h 1343271"/>
                  <a:gd name="connsiteX8" fmla="*/ 354807 w 1569244"/>
                  <a:gd name="connsiteY8" fmla="*/ 1341881 h 1343271"/>
                  <a:gd name="connsiteX9" fmla="*/ 400051 w 1569244"/>
                  <a:gd name="connsiteY9" fmla="*/ 1027556 h 1343271"/>
                  <a:gd name="connsiteX10" fmla="*/ 476251 w 1569244"/>
                  <a:gd name="connsiteY10" fmla="*/ 1253774 h 1343271"/>
                  <a:gd name="connsiteX11" fmla="*/ 597694 w 1569244"/>
                  <a:gd name="connsiteY11" fmla="*/ 941831 h 1343271"/>
                  <a:gd name="connsiteX12" fmla="*/ 700088 w 1569244"/>
                  <a:gd name="connsiteY12" fmla="*/ 1122806 h 1343271"/>
                  <a:gd name="connsiteX13" fmla="*/ 764382 w 1569244"/>
                  <a:gd name="connsiteY13" fmla="*/ 898968 h 1343271"/>
                  <a:gd name="connsiteX14" fmla="*/ 919163 w 1569244"/>
                  <a:gd name="connsiteY14" fmla="*/ 1182337 h 1343271"/>
                  <a:gd name="connsiteX15" fmla="*/ 940594 w 1569244"/>
                  <a:gd name="connsiteY15" fmla="*/ 932306 h 1343271"/>
                  <a:gd name="connsiteX16" fmla="*/ 1071563 w 1569244"/>
                  <a:gd name="connsiteY16" fmla="*/ 1213293 h 1343271"/>
                  <a:gd name="connsiteX17" fmla="*/ 1409701 w 1569244"/>
                  <a:gd name="connsiteY17" fmla="*/ 1332356 h 1343271"/>
                  <a:gd name="connsiteX18" fmla="*/ 1219200 w 1569244"/>
                  <a:gd name="connsiteY18" fmla="*/ 1075180 h 1343271"/>
                  <a:gd name="connsiteX19" fmla="*/ 1569244 w 1569244"/>
                  <a:gd name="connsiteY19" fmla="*/ 1246631 h 1343271"/>
                  <a:gd name="connsiteX20" fmla="*/ 1419226 w 1569244"/>
                  <a:gd name="connsiteY20" fmla="*/ 958500 h 1343271"/>
                  <a:gd name="connsiteX21" fmla="*/ 1183481 w 1569244"/>
                  <a:gd name="connsiteY21" fmla="*/ 829912 h 1343271"/>
                  <a:gd name="connsiteX22" fmla="*/ 1133475 w 1569244"/>
                  <a:gd name="connsiteY22" fmla="*/ 503680 h 1343271"/>
                  <a:gd name="connsiteX23" fmla="*/ 1433513 w 1569244"/>
                  <a:gd name="connsiteY23" fmla="*/ 741806 h 1343271"/>
                  <a:gd name="connsiteX24" fmla="*/ 1333501 w 1569244"/>
                  <a:gd name="connsiteY24" fmla="*/ 394143 h 1343271"/>
                  <a:gd name="connsiteX25" fmla="*/ 981076 w 1569244"/>
                  <a:gd name="connsiteY25" fmla="*/ 236981 h 1343271"/>
                  <a:gd name="connsiteX26" fmla="*/ 866776 w 1569244"/>
                  <a:gd name="connsiteY26" fmla="*/ 175068 h 1343271"/>
                  <a:gd name="connsiteX27" fmla="*/ 928688 w 1569244"/>
                  <a:gd name="connsiteY27" fmla="*/ 5999 h 1343271"/>
                  <a:gd name="connsiteX28" fmla="*/ 742951 w 1569244"/>
                  <a:gd name="connsiteY28" fmla="*/ 36956 h 1343271"/>
                  <a:gd name="connsiteX29" fmla="*/ 516732 w 1569244"/>
                  <a:gd name="connsiteY29" fmla="*/ 5999 h 1343271"/>
                  <a:gd name="connsiteX0" fmla="*/ 516732 w 1569244"/>
                  <a:gd name="connsiteY0" fmla="*/ 5714 h 1342986"/>
                  <a:gd name="connsiteX1" fmla="*/ 314326 w 1569244"/>
                  <a:gd name="connsiteY1" fmla="*/ 179546 h 1342986"/>
                  <a:gd name="connsiteX2" fmla="*/ 345282 w 1569244"/>
                  <a:gd name="connsiteY2" fmla="*/ 517683 h 1342986"/>
                  <a:gd name="connsiteX3" fmla="*/ 0 w 1569244"/>
                  <a:gd name="connsiteY3" fmla="*/ 729614 h 1342986"/>
                  <a:gd name="connsiteX4" fmla="*/ 164307 w 1569244"/>
                  <a:gd name="connsiteY4" fmla="*/ 782002 h 1342986"/>
                  <a:gd name="connsiteX5" fmla="*/ 1 w 1569244"/>
                  <a:gd name="connsiteY5" fmla="*/ 989171 h 1342986"/>
                  <a:gd name="connsiteX6" fmla="*/ 200026 w 1569244"/>
                  <a:gd name="connsiteY6" fmla="*/ 912971 h 1342986"/>
                  <a:gd name="connsiteX7" fmla="*/ 133350 w 1569244"/>
                  <a:gd name="connsiteY7" fmla="*/ 1122520 h 1342986"/>
                  <a:gd name="connsiteX8" fmla="*/ 354807 w 1569244"/>
                  <a:gd name="connsiteY8" fmla="*/ 1341596 h 1342986"/>
                  <a:gd name="connsiteX9" fmla="*/ 400051 w 1569244"/>
                  <a:gd name="connsiteY9" fmla="*/ 1027271 h 1342986"/>
                  <a:gd name="connsiteX10" fmla="*/ 476251 w 1569244"/>
                  <a:gd name="connsiteY10" fmla="*/ 1253489 h 1342986"/>
                  <a:gd name="connsiteX11" fmla="*/ 597694 w 1569244"/>
                  <a:gd name="connsiteY11" fmla="*/ 941546 h 1342986"/>
                  <a:gd name="connsiteX12" fmla="*/ 700088 w 1569244"/>
                  <a:gd name="connsiteY12" fmla="*/ 1122521 h 1342986"/>
                  <a:gd name="connsiteX13" fmla="*/ 764382 w 1569244"/>
                  <a:gd name="connsiteY13" fmla="*/ 898683 h 1342986"/>
                  <a:gd name="connsiteX14" fmla="*/ 919163 w 1569244"/>
                  <a:gd name="connsiteY14" fmla="*/ 1182052 h 1342986"/>
                  <a:gd name="connsiteX15" fmla="*/ 940594 w 1569244"/>
                  <a:gd name="connsiteY15" fmla="*/ 932021 h 1342986"/>
                  <a:gd name="connsiteX16" fmla="*/ 1071563 w 1569244"/>
                  <a:gd name="connsiteY16" fmla="*/ 1213008 h 1342986"/>
                  <a:gd name="connsiteX17" fmla="*/ 1409701 w 1569244"/>
                  <a:gd name="connsiteY17" fmla="*/ 1332071 h 1342986"/>
                  <a:gd name="connsiteX18" fmla="*/ 1219200 w 1569244"/>
                  <a:gd name="connsiteY18" fmla="*/ 1074895 h 1342986"/>
                  <a:gd name="connsiteX19" fmla="*/ 1569244 w 1569244"/>
                  <a:gd name="connsiteY19" fmla="*/ 1246346 h 1342986"/>
                  <a:gd name="connsiteX20" fmla="*/ 1419226 w 1569244"/>
                  <a:gd name="connsiteY20" fmla="*/ 958215 h 1342986"/>
                  <a:gd name="connsiteX21" fmla="*/ 1183481 w 1569244"/>
                  <a:gd name="connsiteY21" fmla="*/ 829627 h 1342986"/>
                  <a:gd name="connsiteX22" fmla="*/ 1133475 w 1569244"/>
                  <a:gd name="connsiteY22" fmla="*/ 503395 h 1342986"/>
                  <a:gd name="connsiteX23" fmla="*/ 1433513 w 1569244"/>
                  <a:gd name="connsiteY23" fmla="*/ 741521 h 1342986"/>
                  <a:gd name="connsiteX24" fmla="*/ 1333501 w 1569244"/>
                  <a:gd name="connsiteY24" fmla="*/ 393858 h 1342986"/>
                  <a:gd name="connsiteX25" fmla="*/ 981076 w 1569244"/>
                  <a:gd name="connsiteY25" fmla="*/ 236696 h 1342986"/>
                  <a:gd name="connsiteX26" fmla="*/ 866776 w 1569244"/>
                  <a:gd name="connsiteY26" fmla="*/ 174783 h 1342986"/>
                  <a:gd name="connsiteX27" fmla="*/ 928688 w 1569244"/>
                  <a:gd name="connsiteY27" fmla="*/ 5714 h 1342986"/>
                  <a:gd name="connsiteX28" fmla="*/ 742951 w 1569244"/>
                  <a:gd name="connsiteY28" fmla="*/ 36671 h 1342986"/>
                  <a:gd name="connsiteX29" fmla="*/ 516732 w 1569244"/>
                  <a:gd name="connsiteY29" fmla="*/ 5714 h 1342986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42951 w 1569244"/>
                  <a:gd name="connsiteY28" fmla="*/ 45245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28688 w 1569244"/>
                  <a:gd name="connsiteY27" fmla="*/ 14288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369 h 1351929"/>
                  <a:gd name="connsiteX1" fmla="*/ 314326 w 1569244"/>
                  <a:gd name="connsiteY1" fmla="*/ 188489 h 1351929"/>
                  <a:gd name="connsiteX2" fmla="*/ 345282 w 1569244"/>
                  <a:gd name="connsiteY2" fmla="*/ 526626 h 1351929"/>
                  <a:gd name="connsiteX3" fmla="*/ 0 w 1569244"/>
                  <a:gd name="connsiteY3" fmla="*/ 738557 h 1351929"/>
                  <a:gd name="connsiteX4" fmla="*/ 164307 w 1569244"/>
                  <a:gd name="connsiteY4" fmla="*/ 790945 h 1351929"/>
                  <a:gd name="connsiteX5" fmla="*/ 1 w 1569244"/>
                  <a:gd name="connsiteY5" fmla="*/ 998114 h 1351929"/>
                  <a:gd name="connsiteX6" fmla="*/ 200026 w 1569244"/>
                  <a:gd name="connsiteY6" fmla="*/ 921914 h 1351929"/>
                  <a:gd name="connsiteX7" fmla="*/ 133350 w 1569244"/>
                  <a:gd name="connsiteY7" fmla="*/ 1131463 h 1351929"/>
                  <a:gd name="connsiteX8" fmla="*/ 354807 w 1569244"/>
                  <a:gd name="connsiteY8" fmla="*/ 1350539 h 1351929"/>
                  <a:gd name="connsiteX9" fmla="*/ 400051 w 1569244"/>
                  <a:gd name="connsiteY9" fmla="*/ 1036214 h 1351929"/>
                  <a:gd name="connsiteX10" fmla="*/ 476251 w 1569244"/>
                  <a:gd name="connsiteY10" fmla="*/ 1262432 h 1351929"/>
                  <a:gd name="connsiteX11" fmla="*/ 597694 w 1569244"/>
                  <a:gd name="connsiteY11" fmla="*/ 950489 h 1351929"/>
                  <a:gd name="connsiteX12" fmla="*/ 700088 w 1569244"/>
                  <a:gd name="connsiteY12" fmla="*/ 1131464 h 1351929"/>
                  <a:gd name="connsiteX13" fmla="*/ 764382 w 1569244"/>
                  <a:gd name="connsiteY13" fmla="*/ 907626 h 1351929"/>
                  <a:gd name="connsiteX14" fmla="*/ 919163 w 1569244"/>
                  <a:gd name="connsiteY14" fmla="*/ 1190995 h 1351929"/>
                  <a:gd name="connsiteX15" fmla="*/ 940594 w 1569244"/>
                  <a:gd name="connsiteY15" fmla="*/ 940964 h 1351929"/>
                  <a:gd name="connsiteX16" fmla="*/ 1071563 w 1569244"/>
                  <a:gd name="connsiteY16" fmla="*/ 1221951 h 1351929"/>
                  <a:gd name="connsiteX17" fmla="*/ 1409701 w 1569244"/>
                  <a:gd name="connsiteY17" fmla="*/ 1341014 h 1351929"/>
                  <a:gd name="connsiteX18" fmla="*/ 1219200 w 1569244"/>
                  <a:gd name="connsiteY18" fmla="*/ 1083838 h 1351929"/>
                  <a:gd name="connsiteX19" fmla="*/ 1569244 w 1569244"/>
                  <a:gd name="connsiteY19" fmla="*/ 1255289 h 1351929"/>
                  <a:gd name="connsiteX20" fmla="*/ 1419226 w 1569244"/>
                  <a:gd name="connsiteY20" fmla="*/ 967158 h 1351929"/>
                  <a:gd name="connsiteX21" fmla="*/ 1183481 w 1569244"/>
                  <a:gd name="connsiteY21" fmla="*/ 838570 h 1351929"/>
                  <a:gd name="connsiteX22" fmla="*/ 1133475 w 1569244"/>
                  <a:gd name="connsiteY22" fmla="*/ 512338 h 1351929"/>
                  <a:gd name="connsiteX23" fmla="*/ 1433513 w 1569244"/>
                  <a:gd name="connsiteY23" fmla="*/ 750464 h 1351929"/>
                  <a:gd name="connsiteX24" fmla="*/ 1333501 w 1569244"/>
                  <a:gd name="connsiteY24" fmla="*/ 402801 h 1351929"/>
                  <a:gd name="connsiteX25" fmla="*/ 981076 w 1569244"/>
                  <a:gd name="connsiteY25" fmla="*/ 245639 h 1351929"/>
                  <a:gd name="connsiteX26" fmla="*/ 866776 w 1569244"/>
                  <a:gd name="connsiteY26" fmla="*/ 183726 h 1351929"/>
                  <a:gd name="connsiteX27" fmla="*/ 931069 w 1569244"/>
                  <a:gd name="connsiteY27" fmla="*/ 5132 h 1351929"/>
                  <a:gd name="connsiteX28" fmla="*/ 731044 w 1569244"/>
                  <a:gd name="connsiteY28" fmla="*/ 43233 h 1351929"/>
                  <a:gd name="connsiteX29" fmla="*/ 545307 w 1569244"/>
                  <a:gd name="connsiteY29" fmla="*/ 369 h 1351929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81076 w 1569244"/>
                  <a:gd name="connsiteY25" fmla="*/ 245270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14326 w 1569244"/>
                  <a:gd name="connsiteY1" fmla="*/ 188120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42864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35720 h 1351560"/>
                  <a:gd name="connsiteX29" fmla="*/ 545307 w 1569244"/>
                  <a:gd name="connsiteY29" fmla="*/ 0 h 1351560"/>
                  <a:gd name="connsiteX0" fmla="*/ 545307 w 1569244"/>
                  <a:gd name="connsiteY0" fmla="*/ 0 h 1351560"/>
                  <a:gd name="connsiteX1" fmla="*/ 342901 w 1569244"/>
                  <a:gd name="connsiteY1" fmla="*/ 192882 h 1351560"/>
                  <a:gd name="connsiteX2" fmla="*/ 345282 w 1569244"/>
                  <a:gd name="connsiteY2" fmla="*/ 526257 h 1351560"/>
                  <a:gd name="connsiteX3" fmla="*/ 0 w 1569244"/>
                  <a:gd name="connsiteY3" fmla="*/ 738188 h 1351560"/>
                  <a:gd name="connsiteX4" fmla="*/ 164307 w 1569244"/>
                  <a:gd name="connsiteY4" fmla="*/ 790576 h 1351560"/>
                  <a:gd name="connsiteX5" fmla="*/ 1 w 1569244"/>
                  <a:gd name="connsiteY5" fmla="*/ 997745 h 1351560"/>
                  <a:gd name="connsiteX6" fmla="*/ 200026 w 1569244"/>
                  <a:gd name="connsiteY6" fmla="*/ 921545 h 1351560"/>
                  <a:gd name="connsiteX7" fmla="*/ 133350 w 1569244"/>
                  <a:gd name="connsiteY7" fmla="*/ 1131094 h 1351560"/>
                  <a:gd name="connsiteX8" fmla="*/ 354807 w 1569244"/>
                  <a:gd name="connsiteY8" fmla="*/ 1350170 h 1351560"/>
                  <a:gd name="connsiteX9" fmla="*/ 400051 w 1569244"/>
                  <a:gd name="connsiteY9" fmla="*/ 1035845 h 1351560"/>
                  <a:gd name="connsiteX10" fmla="*/ 476251 w 1569244"/>
                  <a:gd name="connsiteY10" fmla="*/ 1262063 h 1351560"/>
                  <a:gd name="connsiteX11" fmla="*/ 597694 w 1569244"/>
                  <a:gd name="connsiteY11" fmla="*/ 950120 h 1351560"/>
                  <a:gd name="connsiteX12" fmla="*/ 700088 w 1569244"/>
                  <a:gd name="connsiteY12" fmla="*/ 1131095 h 1351560"/>
                  <a:gd name="connsiteX13" fmla="*/ 764382 w 1569244"/>
                  <a:gd name="connsiteY13" fmla="*/ 907257 h 1351560"/>
                  <a:gd name="connsiteX14" fmla="*/ 919163 w 1569244"/>
                  <a:gd name="connsiteY14" fmla="*/ 1190626 h 1351560"/>
                  <a:gd name="connsiteX15" fmla="*/ 940594 w 1569244"/>
                  <a:gd name="connsiteY15" fmla="*/ 940595 h 1351560"/>
                  <a:gd name="connsiteX16" fmla="*/ 1071563 w 1569244"/>
                  <a:gd name="connsiteY16" fmla="*/ 1221582 h 1351560"/>
                  <a:gd name="connsiteX17" fmla="*/ 1409701 w 1569244"/>
                  <a:gd name="connsiteY17" fmla="*/ 1340645 h 1351560"/>
                  <a:gd name="connsiteX18" fmla="*/ 1219200 w 1569244"/>
                  <a:gd name="connsiteY18" fmla="*/ 1083469 h 1351560"/>
                  <a:gd name="connsiteX19" fmla="*/ 1569244 w 1569244"/>
                  <a:gd name="connsiteY19" fmla="*/ 1254920 h 1351560"/>
                  <a:gd name="connsiteX20" fmla="*/ 1419226 w 1569244"/>
                  <a:gd name="connsiteY20" fmla="*/ 966789 h 1351560"/>
                  <a:gd name="connsiteX21" fmla="*/ 1183481 w 1569244"/>
                  <a:gd name="connsiteY21" fmla="*/ 838201 h 1351560"/>
                  <a:gd name="connsiteX22" fmla="*/ 1133475 w 1569244"/>
                  <a:gd name="connsiteY22" fmla="*/ 511969 h 1351560"/>
                  <a:gd name="connsiteX23" fmla="*/ 1433513 w 1569244"/>
                  <a:gd name="connsiteY23" fmla="*/ 750095 h 1351560"/>
                  <a:gd name="connsiteX24" fmla="*/ 1333501 w 1569244"/>
                  <a:gd name="connsiteY24" fmla="*/ 402432 h 1351560"/>
                  <a:gd name="connsiteX25" fmla="*/ 990601 w 1569244"/>
                  <a:gd name="connsiteY25" fmla="*/ 295276 h 1351560"/>
                  <a:gd name="connsiteX26" fmla="*/ 866776 w 1569244"/>
                  <a:gd name="connsiteY26" fmla="*/ 183357 h 1351560"/>
                  <a:gd name="connsiteX27" fmla="*/ 931069 w 1569244"/>
                  <a:gd name="connsiteY27" fmla="*/ 4763 h 1351560"/>
                  <a:gd name="connsiteX28" fmla="*/ 731044 w 1569244"/>
                  <a:gd name="connsiteY28" fmla="*/ 35720 h 1351560"/>
                  <a:gd name="connsiteX29" fmla="*/ 545307 w 1569244"/>
                  <a:gd name="connsiteY29" fmla="*/ 0 h 135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69244" h="1351560">
                    <a:moveTo>
                      <a:pt x="545307" y="0"/>
                    </a:moveTo>
                    <a:cubicBezTo>
                      <a:pt x="473870" y="23812"/>
                      <a:pt x="385764" y="69453"/>
                      <a:pt x="342901" y="192882"/>
                    </a:cubicBezTo>
                    <a:cubicBezTo>
                      <a:pt x="300038" y="316311"/>
                      <a:pt x="402432" y="435373"/>
                      <a:pt x="345282" y="526257"/>
                    </a:cubicBezTo>
                    <a:cubicBezTo>
                      <a:pt x="288132" y="617141"/>
                      <a:pt x="92075" y="596504"/>
                      <a:pt x="0" y="738188"/>
                    </a:cubicBezTo>
                    <a:cubicBezTo>
                      <a:pt x="105570" y="744141"/>
                      <a:pt x="135732" y="747317"/>
                      <a:pt x="164307" y="790576"/>
                    </a:cubicBezTo>
                    <a:cubicBezTo>
                      <a:pt x="97632" y="812404"/>
                      <a:pt x="1191" y="887811"/>
                      <a:pt x="1" y="997745"/>
                    </a:cubicBezTo>
                    <a:cubicBezTo>
                      <a:pt x="77391" y="948135"/>
                      <a:pt x="123033" y="906463"/>
                      <a:pt x="200026" y="921545"/>
                    </a:cubicBezTo>
                    <a:cubicBezTo>
                      <a:pt x="174626" y="969964"/>
                      <a:pt x="138509" y="1019176"/>
                      <a:pt x="133350" y="1131094"/>
                    </a:cubicBezTo>
                    <a:cubicBezTo>
                      <a:pt x="128191" y="1243012"/>
                      <a:pt x="310357" y="1366045"/>
                      <a:pt x="354807" y="1350170"/>
                    </a:cubicBezTo>
                    <a:cubicBezTo>
                      <a:pt x="299245" y="1241426"/>
                      <a:pt x="301229" y="1091011"/>
                      <a:pt x="400051" y="1035845"/>
                    </a:cubicBezTo>
                    <a:cubicBezTo>
                      <a:pt x="386955" y="1121174"/>
                      <a:pt x="417117" y="1212056"/>
                      <a:pt x="476251" y="1262063"/>
                    </a:cubicBezTo>
                    <a:cubicBezTo>
                      <a:pt x="497285" y="1197770"/>
                      <a:pt x="522288" y="1017192"/>
                      <a:pt x="597694" y="950120"/>
                    </a:cubicBezTo>
                    <a:cubicBezTo>
                      <a:pt x="618331" y="1030686"/>
                      <a:pt x="653257" y="1076327"/>
                      <a:pt x="700088" y="1131095"/>
                    </a:cubicBezTo>
                    <a:cubicBezTo>
                      <a:pt x="713582" y="1012032"/>
                      <a:pt x="739776" y="990204"/>
                      <a:pt x="764382" y="907257"/>
                    </a:cubicBezTo>
                    <a:cubicBezTo>
                      <a:pt x="777083" y="995760"/>
                      <a:pt x="794543" y="1163640"/>
                      <a:pt x="919163" y="1190626"/>
                    </a:cubicBezTo>
                    <a:cubicBezTo>
                      <a:pt x="922338" y="1072357"/>
                      <a:pt x="894557" y="942976"/>
                      <a:pt x="940594" y="940595"/>
                    </a:cubicBezTo>
                    <a:cubicBezTo>
                      <a:pt x="953294" y="988220"/>
                      <a:pt x="1014811" y="1147764"/>
                      <a:pt x="1071563" y="1221582"/>
                    </a:cubicBezTo>
                    <a:cubicBezTo>
                      <a:pt x="1128315" y="1295400"/>
                      <a:pt x="1310880" y="1323580"/>
                      <a:pt x="1409701" y="1340645"/>
                    </a:cubicBezTo>
                    <a:cubicBezTo>
                      <a:pt x="1339454" y="1269604"/>
                      <a:pt x="1216422" y="1147762"/>
                      <a:pt x="1219200" y="1083469"/>
                    </a:cubicBezTo>
                    <a:cubicBezTo>
                      <a:pt x="1383902" y="1119188"/>
                      <a:pt x="1439863" y="1167210"/>
                      <a:pt x="1569244" y="1254920"/>
                    </a:cubicBezTo>
                    <a:cubicBezTo>
                      <a:pt x="1560513" y="1080693"/>
                      <a:pt x="1538289" y="1029098"/>
                      <a:pt x="1419226" y="966789"/>
                    </a:cubicBezTo>
                    <a:cubicBezTo>
                      <a:pt x="1300163" y="904480"/>
                      <a:pt x="1231106" y="914004"/>
                      <a:pt x="1183481" y="838201"/>
                    </a:cubicBezTo>
                    <a:cubicBezTo>
                      <a:pt x="1135856" y="762398"/>
                      <a:pt x="1129109" y="627856"/>
                      <a:pt x="1133475" y="511969"/>
                    </a:cubicBezTo>
                    <a:cubicBezTo>
                      <a:pt x="1166416" y="512763"/>
                      <a:pt x="1331119" y="608807"/>
                      <a:pt x="1433513" y="750095"/>
                    </a:cubicBezTo>
                    <a:cubicBezTo>
                      <a:pt x="1431132" y="560389"/>
                      <a:pt x="1407320" y="478235"/>
                      <a:pt x="1333501" y="402432"/>
                    </a:cubicBezTo>
                    <a:cubicBezTo>
                      <a:pt x="1259682" y="326629"/>
                      <a:pt x="1082675" y="310357"/>
                      <a:pt x="990601" y="295276"/>
                    </a:cubicBezTo>
                    <a:cubicBezTo>
                      <a:pt x="898527" y="280195"/>
                      <a:pt x="876698" y="231776"/>
                      <a:pt x="866776" y="183357"/>
                    </a:cubicBezTo>
                    <a:cubicBezTo>
                      <a:pt x="856854" y="134938"/>
                      <a:pt x="896937" y="68263"/>
                      <a:pt x="931069" y="4763"/>
                    </a:cubicBezTo>
                    <a:cubicBezTo>
                      <a:pt x="908051" y="-1587"/>
                      <a:pt x="826295" y="34133"/>
                      <a:pt x="731044" y="35720"/>
                    </a:cubicBezTo>
                    <a:cubicBezTo>
                      <a:pt x="635793" y="37307"/>
                      <a:pt x="614363" y="14288"/>
                      <a:pt x="545307" y="0"/>
                    </a:cubicBez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9D3D459-3678-3A26-497E-95FEBC3AB933}"/>
                  </a:ext>
                </a:extLst>
              </p:cNvPr>
              <p:cNvSpPr/>
              <p:nvPr/>
            </p:nvSpPr>
            <p:spPr>
              <a:xfrm>
                <a:off x="7403283" y="2251671"/>
                <a:ext cx="766717" cy="918028"/>
              </a:xfrm>
              <a:custGeom>
                <a:avLst/>
                <a:gdLst>
                  <a:gd name="connsiteX0" fmla="*/ 287304 w 766717"/>
                  <a:gd name="connsiteY0" fmla="*/ 0 h 918028"/>
                  <a:gd name="connsiteX1" fmla="*/ 308793 w 766717"/>
                  <a:gd name="connsiteY1" fmla="*/ 5680 h 918028"/>
                  <a:gd name="connsiteX2" fmla="*/ 390276 w 766717"/>
                  <a:gd name="connsiteY2" fmla="*/ 26666 h 918028"/>
                  <a:gd name="connsiteX3" fmla="*/ 408949 w 766717"/>
                  <a:gd name="connsiteY3" fmla="*/ 27577 h 918028"/>
                  <a:gd name="connsiteX4" fmla="*/ 414051 w 766717"/>
                  <a:gd name="connsiteY4" fmla="*/ 29567 h 918028"/>
                  <a:gd name="connsiteX5" fmla="*/ 420769 w 766717"/>
                  <a:gd name="connsiteY5" fmla="*/ 28153 h 918028"/>
                  <a:gd name="connsiteX6" fmla="*/ 449770 w 766717"/>
                  <a:gd name="connsiteY6" fmla="*/ 29568 h 918028"/>
                  <a:gd name="connsiteX7" fmla="*/ 517971 w 766717"/>
                  <a:gd name="connsiteY7" fmla="*/ 23169 h 918028"/>
                  <a:gd name="connsiteX8" fmla="*/ 552374 w 766717"/>
                  <a:gd name="connsiteY8" fmla="*/ 16127 h 918028"/>
                  <a:gd name="connsiteX9" fmla="*/ 557405 w 766717"/>
                  <a:gd name="connsiteY9" fmla="*/ 36362 h 918028"/>
                  <a:gd name="connsiteX10" fmla="*/ 552163 w 766717"/>
                  <a:gd name="connsiteY10" fmla="*/ 291504 h 918028"/>
                  <a:gd name="connsiteX11" fmla="*/ 752188 w 766717"/>
                  <a:gd name="connsiteY11" fmla="*/ 501054 h 918028"/>
                  <a:gd name="connsiteX12" fmla="*/ 599788 w 766717"/>
                  <a:gd name="connsiteY12" fmla="*/ 458192 h 918028"/>
                  <a:gd name="connsiteX13" fmla="*/ 766476 w 766717"/>
                  <a:gd name="connsiteY13" fmla="*/ 762992 h 918028"/>
                  <a:gd name="connsiteX14" fmla="*/ 554544 w 766717"/>
                  <a:gd name="connsiteY14" fmla="*/ 670123 h 918028"/>
                  <a:gd name="connsiteX15" fmla="*/ 528351 w 766717"/>
                  <a:gd name="connsiteY15" fmla="*/ 786804 h 918028"/>
                  <a:gd name="connsiteX16" fmla="*/ 459294 w 766717"/>
                  <a:gd name="connsiteY16" fmla="*/ 691554 h 918028"/>
                  <a:gd name="connsiteX17" fmla="*/ 349757 w 766717"/>
                  <a:gd name="connsiteY17" fmla="*/ 822523 h 918028"/>
                  <a:gd name="connsiteX18" fmla="*/ 292607 w 766717"/>
                  <a:gd name="connsiteY18" fmla="*/ 686792 h 918028"/>
                  <a:gd name="connsiteX19" fmla="*/ 68769 w 766717"/>
                  <a:gd name="connsiteY19" fmla="*/ 917773 h 918028"/>
                  <a:gd name="connsiteX20" fmla="*/ 125919 w 766717"/>
                  <a:gd name="connsiteY20" fmla="*/ 732035 h 918028"/>
                  <a:gd name="connsiteX21" fmla="*/ 2094 w 766717"/>
                  <a:gd name="connsiteY21" fmla="*/ 729654 h 918028"/>
                  <a:gd name="connsiteX22" fmla="*/ 247363 w 766717"/>
                  <a:gd name="connsiteY22" fmla="*/ 377229 h 918028"/>
                  <a:gd name="connsiteX23" fmla="*/ 192594 w 766717"/>
                  <a:gd name="connsiteY23" fmla="*/ 179585 h 918028"/>
                  <a:gd name="connsiteX24" fmla="*/ 274859 w 766717"/>
                  <a:gd name="connsiteY24" fmla="*/ 14107 h 918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66717" h="918028">
                    <a:moveTo>
                      <a:pt x="287304" y="0"/>
                    </a:moveTo>
                    <a:lnTo>
                      <a:pt x="308793" y="5680"/>
                    </a:lnTo>
                    <a:cubicBezTo>
                      <a:pt x="335210" y="13965"/>
                      <a:pt x="357310" y="22349"/>
                      <a:pt x="390276" y="26666"/>
                    </a:cubicBezTo>
                    <a:lnTo>
                      <a:pt x="408949" y="27577"/>
                    </a:lnTo>
                    <a:lnTo>
                      <a:pt x="414051" y="29567"/>
                    </a:lnTo>
                    <a:lnTo>
                      <a:pt x="420769" y="28153"/>
                    </a:lnTo>
                    <a:lnTo>
                      <a:pt x="449770" y="29568"/>
                    </a:lnTo>
                    <a:cubicBezTo>
                      <a:pt x="473583" y="29171"/>
                      <a:pt x="496552" y="26641"/>
                      <a:pt x="517971" y="23169"/>
                    </a:cubicBezTo>
                    <a:lnTo>
                      <a:pt x="552374" y="16127"/>
                    </a:lnTo>
                    <a:lnTo>
                      <a:pt x="557405" y="36362"/>
                    </a:lnTo>
                    <a:cubicBezTo>
                      <a:pt x="562495" y="95733"/>
                      <a:pt x="522993" y="220662"/>
                      <a:pt x="552163" y="291504"/>
                    </a:cubicBezTo>
                    <a:cubicBezTo>
                      <a:pt x="585500" y="372466"/>
                      <a:pt x="744250" y="473273"/>
                      <a:pt x="752188" y="501054"/>
                    </a:cubicBezTo>
                    <a:cubicBezTo>
                      <a:pt x="760126" y="528835"/>
                      <a:pt x="597407" y="414536"/>
                      <a:pt x="599788" y="458192"/>
                    </a:cubicBezTo>
                    <a:cubicBezTo>
                      <a:pt x="602169" y="501848"/>
                      <a:pt x="774017" y="727670"/>
                      <a:pt x="766476" y="762992"/>
                    </a:cubicBezTo>
                    <a:cubicBezTo>
                      <a:pt x="758935" y="798314"/>
                      <a:pt x="594232" y="666154"/>
                      <a:pt x="554544" y="670123"/>
                    </a:cubicBezTo>
                    <a:cubicBezTo>
                      <a:pt x="514857" y="674092"/>
                      <a:pt x="544226" y="783232"/>
                      <a:pt x="528351" y="786804"/>
                    </a:cubicBezTo>
                    <a:cubicBezTo>
                      <a:pt x="512476" y="790376"/>
                      <a:pt x="489060" y="685601"/>
                      <a:pt x="459294" y="691554"/>
                    </a:cubicBezTo>
                    <a:cubicBezTo>
                      <a:pt x="429528" y="697507"/>
                      <a:pt x="377538" y="823317"/>
                      <a:pt x="349757" y="822523"/>
                    </a:cubicBezTo>
                    <a:cubicBezTo>
                      <a:pt x="321976" y="821729"/>
                      <a:pt x="339438" y="670917"/>
                      <a:pt x="292607" y="686792"/>
                    </a:cubicBezTo>
                    <a:cubicBezTo>
                      <a:pt x="245776" y="702667"/>
                      <a:pt x="96550" y="910232"/>
                      <a:pt x="68769" y="917773"/>
                    </a:cubicBezTo>
                    <a:cubicBezTo>
                      <a:pt x="40988" y="925314"/>
                      <a:pt x="137031" y="763388"/>
                      <a:pt x="125919" y="732035"/>
                    </a:cubicBezTo>
                    <a:cubicBezTo>
                      <a:pt x="114807" y="700682"/>
                      <a:pt x="-18147" y="788788"/>
                      <a:pt x="2094" y="729654"/>
                    </a:cubicBezTo>
                    <a:cubicBezTo>
                      <a:pt x="22335" y="670520"/>
                      <a:pt x="215613" y="468907"/>
                      <a:pt x="247363" y="377229"/>
                    </a:cubicBezTo>
                    <a:cubicBezTo>
                      <a:pt x="279113" y="285551"/>
                      <a:pt x="182672" y="245466"/>
                      <a:pt x="192594" y="179585"/>
                    </a:cubicBezTo>
                    <a:cubicBezTo>
                      <a:pt x="200036" y="130174"/>
                      <a:pt x="239847" y="57770"/>
                      <a:pt x="274859" y="14107"/>
                    </a:cubicBezTo>
                    <a:close/>
                  </a:path>
                </a:pathLst>
              </a:custGeom>
              <a:solidFill>
                <a:srgbClr val="FFC000">
                  <a:alpha val="8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045056CC-0B03-28AE-B487-8A3FDDDACE25}"/>
              </a:ext>
            </a:extLst>
          </p:cNvPr>
          <p:cNvGrpSpPr/>
          <p:nvPr/>
        </p:nvGrpSpPr>
        <p:grpSpPr>
          <a:xfrm>
            <a:off x="6906100" y="3780443"/>
            <a:ext cx="1980932" cy="2615333"/>
            <a:chOff x="1163570" y="2740097"/>
            <a:chExt cx="1980932" cy="2615333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9720E39D-0697-35B3-5DCF-45F97C0823EF}"/>
                </a:ext>
              </a:extLst>
            </p:cNvPr>
            <p:cNvGrpSpPr/>
            <p:nvPr/>
          </p:nvGrpSpPr>
          <p:grpSpPr>
            <a:xfrm rot="2047724" flipH="1">
              <a:off x="2384401" y="4262153"/>
              <a:ext cx="760101" cy="307990"/>
              <a:chOff x="3896632" y="4107512"/>
              <a:chExt cx="760101" cy="307990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A52B28F-0C55-B1A8-D8DB-9834C7EAFA73}"/>
                  </a:ext>
                </a:extLst>
              </p:cNvPr>
              <p:cNvSpPr/>
              <p:nvPr/>
            </p:nvSpPr>
            <p:spPr>
              <a:xfrm rot="15300000">
                <a:off x="4205453" y="3904113"/>
                <a:ext cx="247881" cy="654679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1F6AE665-3883-6EDE-371B-C3858B4EFFD0}"/>
                  </a:ext>
                </a:extLst>
              </p:cNvPr>
              <p:cNvGrpSpPr/>
              <p:nvPr/>
            </p:nvGrpSpPr>
            <p:grpSpPr>
              <a:xfrm rot="1800000">
                <a:off x="3896632" y="4191283"/>
                <a:ext cx="198356" cy="224219"/>
                <a:chOff x="6300867" y="4093722"/>
                <a:chExt cx="622350" cy="703495"/>
              </a:xfrm>
            </p:grpSpPr>
            <p:sp>
              <p:nvSpPr>
                <p:cNvPr id="240" name="楕円 1">
                  <a:extLst>
                    <a:ext uri="{FF2B5EF4-FFF2-40B4-BE49-F238E27FC236}">
                      <a16:creationId xmlns:a16="http://schemas.microsoft.com/office/drawing/2014/main" id="{D038D239-8C26-5B22-C32B-87F57B49699F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429CB00-8375-3D9D-C74E-0B35047E1C6C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F471C195-1FA0-1A04-6742-C5E98693803B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5602D4BE-9E9E-10E6-2C01-118E25323287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3" name="波線 345">
              <a:extLst>
                <a:ext uri="{FF2B5EF4-FFF2-40B4-BE49-F238E27FC236}">
                  <a16:creationId xmlns:a16="http://schemas.microsoft.com/office/drawing/2014/main" id="{07FD2944-96F1-28FA-315F-DAA97A159870}"/>
                </a:ext>
              </a:extLst>
            </p:cNvPr>
            <p:cNvSpPr/>
            <p:nvPr/>
          </p:nvSpPr>
          <p:spPr>
            <a:xfrm rot="17100000">
              <a:off x="1519520" y="3342802"/>
              <a:ext cx="1700262" cy="763426"/>
            </a:xfrm>
            <a:custGeom>
              <a:avLst/>
              <a:gdLst>
                <a:gd name="connsiteX0" fmla="*/ 0 w 3352800"/>
                <a:gd name="connsiteY0" fmla="*/ 132280 h 1515412"/>
                <a:gd name="connsiteX1" fmla="*/ 3352800 w 3352800"/>
                <a:gd name="connsiteY1" fmla="*/ 132280 h 1515412"/>
                <a:gd name="connsiteX2" fmla="*/ 3352800 w 3352800"/>
                <a:gd name="connsiteY2" fmla="*/ 1383132 h 1515412"/>
                <a:gd name="connsiteX3" fmla="*/ 0 w 3352800"/>
                <a:gd name="connsiteY3" fmla="*/ 1383132 h 1515412"/>
                <a:gd name="connsiteX4" fmla="*/ 0 w 3352800"/>
                <a:gd name="connsiteY4" fmla="*/ 132280 h 1515412"/>
                <a:gd name="connsiteX0" fmla="*/ 0 w 3352800"/>
                <a:gd name="connsiteY0" fmla="*/ 127287 h 1505425"/>
                <a:gd name="connsiteX1" fmla="*/ 3352800 w 3352800"/>
                <a:gd name="connsiteY1" fmla="*/ 127287 h 1505425"/>
                <a:gd name="connsiteX2" fmla="*/ 3053422 w 3352800"/>
                <a:gd name="connsiteY2" fmla="*/ 808943 h 1505425"/>
                <a:gd name="connsiteX3" fmla="*/ 3352800 w 3352800"/>
                <a:gd name="connsiteY3" fmla="*/ 1378139 h 1505425"/>
                <a:gd name="connsiteX4" fmla="*/ 0 w 3352800"/>
                <a:gd name="connsiteY4" fmla="*/ 1378139 h 1505425"/>
                <a:gd name="connsiteX5" fmla="*/ 0 w 3352800"/>
                <a:gd name="connsiteY5" fmla="*/ 127287 h 1505425"/>
                <a:gd name="connsiteX0" fmla="*/ 3053422 w 3352800"/>
                <a:gd name="connsiteY0" fmla="*/ 808943 h 1505425"/>
                <a:gd name="connsiteX1" fmla="*/ 3352800 w 3352800"/>
                <a:gd name="connsiteY1" fmla="*/ 1378139 h 1505425"/>
                <a:gd name="connsiteX2" fmla="*/ 0 w 3352800"/>
                <a:gd name="connsiteY2" fmla="*/ 1378139 h 1505425"/>
                <a:gd name="connsiteX3" fmla="*/ 0 w 3352800"/>
                <a:gd name="connsiteY3" fmla="*/ 127287 h 1505425"/>
                <a:gd name="connsiteX4" fmla="*/ 3352800 w 3352800"/>
                <a:gd name="connsiteY4" fmla="*/ 127287 h 1505425"/>
                <a:gd name="connsiteX5" fmla="*/ 3144862 w 3352800"/>
                <a:gd name="connsiteY5" fmla="*/ 900383 h 1505425"/>
                <a:gd name="connsiteX0" fmla="*/ 3053422 w 3352800"/>
                <a:gd name="connsiteY0" fmla="*/ 808943 h 1505425"/>
                <a:gd name="connsiteX1" fmla="*/ 3352800 w 3352800"/>
                <a:gd name="connsiteY1" fmla="*/ 1378139 h 1505425"/>
                <a:gd name="connsiteX2" fmla="*/ 0 w 3352800"/>
                <a:gd name="connsiteY2" fmla="*/ 1378139 h 1505425"/>
                <a:gd name="connsiteX3" fmla="*/ 0 w 3352800"/>
                <a:gd name="connsiteY3" fmla="*/ 127287 h 1505425"/>
                <a:gd name="connsiteX4" fmla="*/ 3352800 w 3352800"/>
                <a:gd name="connsiteY4" fmla="*/ 127287 h 1505425"/>
                <a:gd name="connsiteX0" fmla="*/ 3352800 w 3352800"/>
                <a:gd name="connsiteY0" fmla="*/ 1378139 h 1505425"/>
                <a:gd name="connsiteX1" fmla="*/ 0 w 3352800"/>
                <a:gd name="connsiteY1" fmla="*/ 1378139 h 1505425"/>
                <a:gd name="connsiteX2" fmla="*/ 0 w 3352800"/>
                <a:gd name="connsiteY2" fmla="*/ 127287 h 1505425"/>
                <a:gd name="connsiteX3" fmla="*/ 3352800 w 3352800"/>
                <a:gd name="connsiteY3" fmla="*/ 127287 h 15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2800" h="1505425">
                  <a:moveTo>
                    <a:pt x="3352800" y="1378139"/>
                  </a:moveTo>
                  <a:cubicBezTo>
                    <a:pt x="2235200" y="1819073"/>
                    <a:pt x="1117600" y="937204"/>
                    <a:pt x="0" y="1378139"/>
                  </a:cubicBezTo>
                  <a:lnTo>
                    <a:pt x="0" y="127287"/>
                  </a:lnTo>
                  <a:cubicBezTo>
                    <a:pt x="1117600" y="-313647"/>
                    <a:pt x="2235200" y="568222"/>
                    <a:pt x="3352800" y="127287"/>
                  </a:cubicBezTo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F4C14462-A963-7A65-BF99-62057B3726C1}"/>
                </a:ext>
              </a:extLst>
            </p:cNvPr>
            <p:cNvSpPr/>
            <p:nvPr/>
          </p:nvSpPr>
          <p:spPr>
            <a:xfrm rot="16805394">
              <a:off x="1542630" y="3315116"/>
              <a:ext cx="1389060" cy="239021"/>
            </a:xfrm>
            <a:custGeom>
              <a:avLst/>
              <a:gdLst>
                <a:gd name="connsiteX0" fmla="*/ 192363 w 1674173"/>
                <a:gd name="connsiteY0" fmla="*/ 0 h 326906"/>
                <a:gd name="connsiteX1" fmla="*/ 130730 w 1674173"/>
                <a:gd name="connsiteY1" fmla="*/ 161953 h 326906"/>
                <a:gd name="connsiteX2" fmla="*/ 130498 w 1674173"/>
                <a:gd name="connsiteY2" fmla="*/ 165997 h 326906"/>
                <a:gd name="connsiteX3" fmla="*/ 132995 w 1674173"/>
                <a:gd name="connsiteY3" fmla="*/ 160263 h 326906"/>
                <a:gd name="connsiteX4" fmla="*/ 350197 w 1674173"/>
                <a:gd name="connsiteY4" fmla="*/ 16300 h 326906"/>
                <a:gd name="connsiteX5" fmla="*/ 294951 w 1674173"/>
                <a:gd name="connsiteY5" fmla="*/ 81773 h 326906"/>
                <a:gd name="connsiteX6" fmla="*/ 267226 w 1674173"/>
                <a:gd name="connsiteY6" fmla="*/ 134668 h 326906"/>
                <a:gd name="connsiteX7" fmla="*/ 299571 w 1674173"/>
                <a:gd name="connsiteY7" fmla="*/ 112752 h 326906"/>
                <a:gd name="connsiteX8" fmla="*/ 349526 w 1674173"/>
                <a:gd name="connsiteY8" fmla="*/ 94441 h 326906"/>
                <a:gd name="connsiteX9" fmla="*/ 287893 w 1674173"/>
                <a:gd name="connsiteY9" fmla="*/ 256394 h 326906"/>
                <a:gd name="connsiteX10" fmla="*/ 287661 w 1674173"/>
                <a:gd name="connsiteY10" fmla="*/ 260438 h 326906"/>
                <a:gd name="connsiteX11" fmla="*/ 290158 w 1674173"/>
                <a:gd name="connsiteY11" fmla="*/ 254704 h 326906"/>
                <a:gd name="connsiteX12" fmla="*/ 331240 w 1674173"/>
                <a:gd name="connsiteY12" fmla="*/ 195567 h 326906"/>
                <a:gd name="connsiteX13" fmla="*/ 343105 w 1674173"/>
                <a:gd name="connsiteY13" fmla="*/ 185056 h 326906"/>
                <a:gd name="connsiteX14" fmla="*/ 361942 w 1674173"/>
                <a:gd name="connsiteY14" fmla="*/ 134761 h 326906"/>
                <a:gd name="connsiteX15" fmla="*/ 520976 w 1674173"/>
                <a:gd name="connsiteY15" fmla="*/ 0 h 326906"/>
                <a:gd name="connsiteX16" fmla="*/ 481831 w 1674173"/>
                <a:gd name="connsiteY16" fmla="*/ 76201 h 326906"/>
                <a:gd name="connsiteX17" fmla="*/ 471287 w 1674173"/>
                <a:gd name="connsiteY17" fmla="*/ 116406 h 326906"/>
                <a:gd name="connsiteX18" fmla="*/ 494621 w 1674173"/>
                <a:gd name="connsiteY18" fmla="*/ 112742 h 326906"/>
                <a:gd name="connsiteX19" fmla="*/ 502690 w 1674173"/>
                <a:gd name="connsiteY19" fmla="*/ 101126 h 326906"/>
                <a:gd name="connsiteX20" fmla="*/ 678810 w 1674173"/>
                <a:gd name="connsiteY20" fmla="*/ 16300 h 326906"/>
                <a:gd name="connsiteX21" fmla="*/ 623564 w 1674173"/>
                <a:gd name="connsiteY21" fmla="*/ 81773 h 326906"/>
                <a:gd name="connsiteX22" fmla="*/ 593217 w 1674173"/>
                <a:gd name="connsiteY22" fmla="*/ 139672 h 326906"/>
                <a:gd name="connsiteX23" fmla="*/ 632946 w 1674173"/>
                <a:gd name="connsiteY23" fmla="*/ 112752 h 326906"/>
                <a:gd name="connsiteX24" fmla="*/ 682901 w 1674173"/>
                <a:gd name="connsiteY24" fmla="*/ 94441 h 326906"/>
                <a:gd name="connsiteX25" fmla="*/ 621268 w 1674173"/>
                <a:gd name="connsiteY25" fmla="*/ 256394 h 326906"/>
                <a:gd name="connsiteX26" fmla="*/ 621036 w 1674173"/>
                <a:gd name="connsiteY26" fmla="*/ 260438 h 326906"/>
                <a:gd name="connsiteX27" fmla="*/ 623533 w 1674173"/>
                <a:gd name="connsiteY27" fmla="*/ 254704 h 326906"/>
                <a:gd name="connsiteX28" fmla="*/ 664615 w 1674173"/>
                <a:gd name="connsiteY28" fmla="*/ 195567 h 326906"/>
                <a:gd name="connsiteX29" fmla="*/ 683028 w 1674173"/>
                <a:gd name="connsiteY29" fmla="*/ 179255 h 326906"/>
                <a:gd name="connsiteX30" fmla="*/ 695317 w 1674173"/>
                <a:gd name="connsiteY30" fmla="*/ 134761 h 326906"/>
                <a:gd name="connsiteX31" fmla="*/ 854351 w 1674173"/>
                <a:gd name="connsiteY31" fmla="*/ 0 h 326906"/>
                <a:gd name="connsiteX32" fmla="*/ 815206 w 1674173"/>
                <a:gd name="connsiteY32" fmla="*/ 76201 h 326906"/>
                <a:gd name="connsiteX33" fmla="*/ 804662 w 1674173"/>
                <a:gd name="connsiteY33" fmla="*/ 116406 h 326906"/>
                <a:gd name="connsiteX34" fmla="*/ 827996 w 1674173"/>
                <a:gd name="connsiteY34" fmla="*/ 112742 h 326906"/>
                <a:gd name="connsiteX35" fmla="*/ 836065 w 1674173"/>
                <a:gd name="connsiteY35" fmla="*/ 101126 h 326906"/>
                <a:gd name="connsiteX36" fmla="*/ 1012185 w 1674173"/>
                <a:gd name="connsiteY36" fmla="*/ 16300 h 326906"/>
                <a:gd name="connsiteX37" fmla="*/ 956939 w 1674173"/>
                <a:gd name="connsiteY37" fmla="*/ 81773 h 326906"/>
                <a:gd name="connsiteX38" fmla="*/ 926592 w 1674173"/>
                <a:gd name="connsiteY38" fmla="*/ 139672 h 326906"/>
                <a:gd name="connsiteX39" fmla="*/ 966321 w 1674173"/>
                <a:gd name="connsiteY39" fmla="*/ 112752 h 326906"/>
                <a:gd name="connsiteX40" fmla="*/ 1016276 w 1674173"/>
                <a:gd name="connsiteY40" fmla="*/ 94441 h 326906"/>
                <a:gd name="connsiteX41" fmla="*/ 954643 w 1674173"/>
                <a:gd name="connsiteY41" fmla="*/ 256394 h 326906"/>
                <a:gd name="connsiteX42" fmla="*/ 954411 w 1674173"/>
                <a:gd name="connsiteY42" fmla="*/ 260438 h 326906"/>
                <a:gd name="connsiteX43" fmla="*/ 956908 w 1674173"/>
                <a:gd name="connsiteY43" fmla="*/ 254704 h 326906"/>
                <a:gd name="connsiteX44" fmla="*/ 997990 w 1674173"/>
                <a:gd name="connsiteY44" fmla="*/ 195567 h 326906"/>
                <a:gd name="connsiteX45" fmla="*/ 1010098 w 1674173"/>
                <a:gd name="connsiteY45" fmla="*/ 184840 h 326906"/>
                <a:gd name="connsiteX46" fmla="*/ 1023930 w 1674173"/>
                <a:gd name="connsiteY46" fmla="*/ 134761 h 326906"/>
                <a:gd name="connsiteX47" fmla="*/ 1182964 w 1674173"/>
                <a:gd name="connsiteY47" fmla="*/ 0 h 326906"/>
                <a:gd name="connsiteX48" fmla="*/ 1143819 w 1674173"/>
                <a:gd name="connsiteY48" fmla="*/ 76201 h 326906"/>
                <a:gd name="connsiteX49" fmla="*/ 1133071 w 1674173"/>
                <a:gd name="connsiteY49" fmla="*/ 117186 h 326906"/>
                <a:gd name="connsiteX50" fmla="*/ 1156026 w 1674173"/>
                <a:gd name="connsiteY50" fmla="*/ 113581 h 326906"/>
                <a:gd name="connsiteX51" fmla="*/ 1164678 w 1674173"/>
                <a:gd name="connsiteY51" fmla="*/ 101126 h 326906"/>
                <a:gd name="connsiteX52" fmla="*/ 1340798 w 1674173"/>
                <a:gd name="connsiteY52" fmla="*/ 16300 h 326906"/>
                <a:gd name="connsiteX53" fmla="*/ 1285552 w 1674173"/>
                <a:gd name="connsiteY53" fmla="*/ 81773 h 326906"/>
                <a:gd name="connsiteX54" fmla="*/ 1255205 w 1674173"/>
                <a:gd name="connsiteY54" fmla="*/ 139672 h 326906"/>
                <a:gd name="connsiteX55" fmla="*/ 1294934 w 1674173"/>
                <a:gd name="connsiteY55" fmla="*/ 112752 h 326906"/>
                <a:gd name="connsiteX56" fmla="*/ 1344889 w 1674173"/>
                <a:gd name="connsiteY56" fmla="*/ 94441 h 326906"/>
                <a:gd name="connsiteX57" fmla="*/ 1283256 w 1674173"/>
                <a:gd name="connsiteY57" fmla="*/ 256394 h 326906"/>
                <a:gd name="connsiteX58" fmla="*/ 1283024 w 1674173"/>
                <a:gd name="connsiteY58" fmla="*/ 260438 h 326906"/>
                <a:gd name="connsiteX59" fmla="*/ 1285521 w 1674173"/>
                <a:gd name="connsiteY59" fmla="*/ 254704 h 326906"/>
                <a:gd name="connsiteX60" fmla="*/ 1326603 w 1674173"/>
                <a:gd name="connsiteY60" fmla="*/ 195567 h 326906"/>
                <a:gd name="connsiteX61" fmla="*/ 1345016 w 1674173"/>
                <a:gd name="connsiteY61" fmla="*/ 179255 h 326906"/>
                <a:gd name="connsiteX62" fmla="*/ 1357305 w 1674173"/>
                <a:gd name="connsiteY62" fmla="*/ 134761 h 326906"/>
                <a:gd name="connsiteX63" fmla="*/ 1516339 w 1674173"/>
                <a:gd name="connsiteY63" fmla="*/ 0 h 326906"/>
                <a:gd name="connsiteX64" fmla="*/ 1477194 w 1674173"/>
                <a:gd name="connsiteY64" fmla="*/ 76201 h 326906"/>
                <a:gd name="connsiteX65" fmla="*/ 1466650 w 1674173"/>
                <a:gd name="connsiteY65" fmla="*/ 116406 h 326906"/>
                <a:gd name="connsiteX66" fmla="*/ 1489984 w 1674173"/>
                <a:gd name="connsiteY66" fmla="*/ 112742 h 326906"/>
                <a:gd name="connsiteX67" fmla="*/ 1498053 w 1674173"/>
                <a:gd name="connsiteY67" fmla="*/ 101126 h 326906"/>
                <a:gd name="connsiteX68" fmla="*/ 1674173 w 1674173"/>
                <a:gd name="connsiteY68" fmla="*/ 16300 h 326906"/>
                <a:gd name="connsiteX69" fmla="*/ 1552075 w 1674173"/>
                <a:gd name="connsiteY69" fmla="*/ 248448 h 326906"/>
                <a:gd name="connsiteX70" fmla="*/ 1545293 w 1674173"/>
                <a:gd name="connsiteY70" fmla="*/ 320610 h 326906"/>
                <a:gd name="connsiteX71" fmla="*/ 1426306 w 1674173"/>
                <a:gd name="connsiteY71" fmla="*/ 306745 h 326906"/>
                <a:gd name="connsiteX72" fmla="*/ 797875 w 1674173"/>
                <a:gd name="connsiteY72" fmla="*/ 276056 h 326906"/>
                <a:gd name="connsiteX73" fmla="*/ 28315 w 1674173"/>
                <a:gd name="connsiteY73" fmla="*/ 323190 h 326906"/>
                <a:gd name="connsiteX74" fmla="*/ 3032 w 1674173"/>
                <a:gd name="connsiteY74" fmla="*/ 326906 h 326906"/>
                <a:gd name="connsiteX75" fmla="*/ 795 w 1674173"/>
                <a:gd name="connsiteY75" fmla="*/ 311656 h 326906"/>
                <a:gd name="connsiteX76" fmla="*/ 192363 w 1674173"/>
                <a:gd name="connsiteY76" fmla="*/ 0 h 3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674173" h="326906">
                  <a:moveTo>
                    <a:pt x="192363" y="0"/>
                  </a:moveTo>
                  <a:cubicBezTo>
                    <a:pt x="160839" y="46810"/>
                    <a:pt x="140043" y="102408"/>
                    <a:pt x="130730" y="161953"/>
                  </a:cubicBezTo>
                  <a:lnTo>
                    <a:pt x="130498" y="165997"/>
                  </a:lnTo>
                  <a:lnTo>
                    <a:pt x="132995" y="160263"/>
                  </a:lnTo>
                  <a:cubicBezTo>
                    <a:pt x="180067" y="73406"/>
                    <a:pt x="259782" y="16300"/>
                    <a:pt x="350197" y="16300"/>
                  </a:cubicBezTo>
                  <a:cubicBezTo>
                    <a:pt x="329585" y="35571"/>
                    <a:pt x="311094" y="57585"/>
                    <a:pt x="294951" y="81773"/>
                  </a:cubicBezTo>
                  <a:lnTo>
                    <a:pt x="267226" y="134668"/>
                  </a:lnTo>
                  <a:lnTo>
                    <a:pt x="299571" y="112752"/>
                  </a:lnTo>
                  <a:cubicBezTo>
                    <a:pt x="315212" y="104687"/>
                    <a:pt x="331904" y="98499"/>
                    <a:pt x="349526" y="94441"/>
                  </a:cubicBezTo>
                  <a:cubicBezTo>
                    <a:pt x="318002" y="141251"/>
                    <a:pt x="297206" y="196849"/>
                    <a:pt x="287893" y="256394"/>
                  </a:cubicBezTo>
                  <a:lnTo>
                    <a:pt x="287661" y="260438"/>
                  </a:lnTo>
                  <a:lnTo>
                    <a:pt x="290158" y="254704"/>
                  </a:lnTo>
                  <a:cubicBezTo>
                    <a:pt x="301926" y="232990"/>
                    <a:pt x="315734" y="213135"/>
                    <a:pt x="331240" y="195567"/>
                  </a:cubicBezTo>
                  <a:lnTo>
                    <a:pt x="343105" y="185056"/>
                  </a:lnTo>
                  <a:lnTo>
                    <a:pt x="361942" y="134761"/>
                  </a:lnTo>
                  <a:cubicBezTo>
                    <a:pt x="394875" y="66541"/>
                    <a:pt x="450488" y="16231"/>
                    <a:pt x="520976" y="0"/>
                  </a:cubicBezTo>
                  <a:cubicBezTo>
                    <a:pt x="505214" y="23405"/>
                    <a:pt x="492134" y="49007"/>
                    <a:pt x="481831" y="76201"/>
                  </a:cubicBezTo>
                  <a:lnTo>
                    <a:pt x="471287" y="116406"/>
                  </a:lnTo>
                  <a:lnTo>
                    <a:pt x="494621" y="112742"/>
                  </a:lnTo>
                  <a:lnTo>
                    <a:pt x="502690" y="101126"/>
                  </a:lnTo>
                  <a:cubicBezTo>
                    <a:pt x="549207" y="48422"/>
                    <a:pt x="610999" y="16300"/>
                    <a:pt x="678810" y="16300"/>
                  </a:cubicBezTo>
                  <a:cubicBezTo>
                    <a:pt x="658199" y="35571"/>
                    <a:pt x="639707" y="57585"/>
                    <a:pt x="623564" y="81773"/>
                  </a:cubicBezTo>
                  <a:lnTo>
                    <a:pt x="593217" y="139672"/>
                  </a:lnTo>
                  <a:lnTo>
                    <a:pt x="632946" y="112752"/>
                  </a:lnTo>
                  <a:cubicBezTo>
                    <a:pt x="648587" y="104687"/>
                    <a:pt x="665279" y="98499"/>
                    <a:pt x="682901" y="94441"/>
                  </a:cubicBezTo>
                  <a:cubicBezTo>
                    <a:pt x="651377" y="141251"/>
                    <a:pt x="630581" y="196849"/>
                    <a:pt x="621268" y="256394"/>
                  </a:cubicBezTo>
                  <a:lnTo>
                    <a:pt x="621036" y="260438"/>
                  </a:lnTo>
                  <a:lnTo>
                    <a:pt x="623533" y="254704"/>
                  </a:lnTo>
                  <a:cubicBezTo>
                    <a:pt x="635301" y="232990"/>
                    <a:pt x="649109" y="213135"/>
                    <a:pt x="664615" y="195567"/>
                  </a:cubicBezTo>
                  <a:lnTo>
                    <a:pt x="683028" y="179255"/>
                  </a:lnTo>
                  <a:lnTo>
                    <a:pt x="695317" y="134761"/>
                  </a:lnTo>
                  <a:cubicBezTo>
                    <a:pt x="728250" y="66541"/>
                    <a:pt x="783863" y="16231"/>
                    <a:pt x="854351" y="0"/>
                  </a:cubicBezTo>
                  <a:cubicBezTo>
                    <a:pt x="838589" y="23405"/>
                    <a:pt x="825509" y="49007"/>
                    <a:pt x="815206" y="76201"/>
                  </a:cubicBezTo>
                  <a:lnTo>
                    <a:pt x="804662" y="116406"/>
                  </a:lnTo>
                  <a:lnTo>
                    <a:pt x="827996" y="112742"/>
                  </a:lnTo>
                  <a:lnTo>
                    <a:pt x="836065" y="101126"/>
                  </a:lnTo>
                  <a:cubicBezTo>
                    <a:pt x="882582" y="48422"/>
                    <a:pt x="944374" y="16300"/>
                    <a:pt x="1012185" y="16300"/>
                  </a:cubicBezTo>
                  <a:cubicBezTo>
                    <a:pt x="991574" y="35571"/>
                    <a:pt x="973082" y="57585"/>
                    <a:pt x="956939" y="81773"/>
                  </a:cubicBezTo>
                  <a:lnTo>
                    <a:pt x="926592" y="139672"/>
                  </a:lnTo>
                  <a:lnTo>
                    <a:pt x="966321" y="112752"/>
                  </a:lnTo>
                  <a:cubicBezTo>
                    <a:pt x="981962" y="104687"/>
                    <a:pt x="998654" y="98499"/>
                    <a:pt x="1016276" y="94441"/>
                  </a:cubicBezTo>
                  <a:cubicBezTo>
                    <a:pt x="984752" y="141251"/>
                    <a:pt x="963956" y="196849"/>
                    <a:pt x="954643" y="256394"/>
                  </a:cubicBezTo>
                  <a:lnTo>
                    <a:pt x="954411" y="260438"/>
                  </a:lnTo>
                  <a:lnTo>
                    <a:pt x="956908" y="254704"/>
                  </a:lnTo>
                  <a:cubicBezTo>
                    <a:pt x="968676" y="232990"/>
                    <a:pt x="982484" y="213135"/>
                    <a:pt x="997990" y="195567"/>
                  </a:cubicBezTo>
                  <a:lnTo>
                    <a:pt x="1010098" y="184840"/>
                  </a:lnTo>
                  <a:lnTo>
                    <a:pt x="1023930" y="134761"/>
                  </a:lnTo>
                  <a:cubicBezTo>
                    <a:pt x="1056863" y="66541"/>
                    <a:pt x="1112476" y="16231"/>
                    <a:pt x="1182964" y="0"/>
                  </a:cubicBezTo>
                  <a:cubicBezTo>
                    <a:pt x="1167202" y="23405"/>
                    <a:pt x="1154122" y="49007"/>
                    <a:pt x="1143819" y="76201"/>
                  </a:cubicBezTo>
                  <a:lnTo>
                    <a:pt x="1133071" y="117186"/>
                  </a:lnTo>
                  <a:lnTo>
                    <a:pt x="1156026" y="113581"/>
                  </a:lnTo>
                  <a:lnTo>
                    <a:pt x="1164678" y="101126"/>
                  </a:lnTo>
                  <a:cubicBezTo>
                    <a:pt x="1211194" y="48422"/>
                    <a:pt x="1272987" y="16300"/>
                    <a:pt x="1340798" y="16300"/>
                  </a:cubicBezTo>
                  <a:cubicBezTo>
                    <a:pt x="1320186" y="35571"/>
                    <a:pt x="1301695" y="57585"/>
                    <a:pt x="1285552" y="81773"/>
                  </a:cubicBezTo>
                  <a:lnTo>
                    <a:pt x="1255205" y="139672"/>
                  </a:lnTo>
                  <a:lnTo>
                    <a:pt x="1294934" y="112752"/>
                  </a:lnTo>
                  <a:cubicBezTo>
                    <a:pt x="1310575" y="104687"/>
                    <a:pt x="1327267" y="98499"/>
                    <a:pt x="1344889" y="94441"/>
                  </a:cubicBezTo>
                  <a:cubicBezTo>
                    <a:pt x="1313365" y="141251"/>
                    <a:pt x="1292569" y="196849"/>
                    <a:pt x="1283256" y="256394"/>
                  </a:cubicBezTo>
                  <a:lnTo>
                    <a:pt x="1283024" y="260438"/>
                  </a:lnTo>
                  <a:lnTo>
                    <a:pt x="1285521" y="254704"/>
                  </a:lnTo>
                  <a:cubicBezTo>
                    <a:pt x="1297289" y="232990"/>
                    <a:pt x="1311097" y="213135"/>
                    <a:pt x="1326603" y="195567"/>
                  </a:cubicBezTo>
                  <a:lnTo>
                    <a:pt x="1345016" y="179255"/>
                  </a:lnTo>
                  <a:lnTo>
                    <a:pt x="1357305" y="134761"/>
                  </a:lnTo>
                  <a:cubicBezTo>
                    <a:pt x="1390238" y="66541"/>
                    <a:pt x="1445851" y="16231"/>
                    <a:pt x="1516339" y="0"/>
                  </a:cubicBezTo>
                  <a:cubicBezTo>
                    <a:pt x="1500577" y="23405"/>
                    <a:pt x="1487497" y="49007"/>
                    <a:pt x="1477194" y="76201"/>
                  </a:cubicBezTo>
                  <a:lnTo>
                    <a:pt x="1466650" y="116406"/>
                  </a:lnTo>
                  <a:lnTo>
                    <a:pt x="1489984" y="112742"/>
                  </a:lnTo>
                  <a:lnTo>
                    <a:pt x="1498053" y="101126"/>
                  </a:lnTo>
                  <a:cubicBezTo>
                    <a:pt x="1544570" y="48422"/>
                    <a:pt x="1606362" y="16300"/>
                    <a:pt x="1674173" y="16300"/>
                  </a:cubicBezTo>
                  <a:cubicBezTo>
                    <a:pt x="1612338" y="74112"/>
                    <a:pt x="1569586" y="156613"/>
                    <a:pt x="1552075" y="248448"/>
                  </a:cubicBezTo>
                  <a:lnTo>
                    <a:pt x="1545293" y="320610"/>
                  </a:lnTo>
                  <a:lnTo>
                    <a:pt x="1426306" y="306745"/>
                  </a:lnTo>
                  <a:cubicBezTo>
                    <a:pt x="1233152" y="286984"/>
                    <a:pt x="1020789" y="276056"/>
                    <a:pt x="797875" y="276056"/>
                  </a:cubicBezTo>
                  <a:cubicBezTo>
                    <a:pt x="519233" y="276056"/>
                    <a:pt x="257077" y="293131"/>
                    <a:pt x="28315" y="323190"/>
                  </a:cubicBezTo>
                  <a:lnTo>
                    <a:pt x="3032" y="326906"/>
                  </a:lnTo>
                  <a:lnTo>
                    <a:pt x="795" y="311656"/>
                  </a:lnTo>
                  <a:cubicBezTo>
                    <a:pt x="-8792" y="161176"/>
                    <a:pt x="69009" y="28404"/>
                    <a:pt x="192363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33C2DE70-D2E7-6B04-EAC0-D98559A1630D}"/>
                </a:ext>
              </a:extLst>
            </p:cNvPr>
            <p:cNvGrpSpPr/>
            <p:nvPr/>
          </p:nvGrpSpPr>
          <p:grpSpPr>
            <a:xfrm>
              <a:off x="1163570" y="4031188"/>
              <a:ext cx="760101" cy="307990"/>
              <a:chOff x="3896632" y="4107512"/>
              <a:chExt cx="760101" cy="307990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87A4588-4DB1-1699-6D8A-F2DE7016B9DD}"/>
                  </a:ext>
                </a:extLst>
              </p:cNvPr>
              <p:cNvSpPr/>
              <p:nvPr/>
            </p:nvSpPr>
            <p:spPr>
              <a:xfrm rot="15300000">
                <a:off x="4205453" y="3904113"/>
                <a:ext cx="247881" cy="654679"/>
              </a:xfrm>
              <a:custGeom>
                <a:avLst/>
                <a:gdLst>
                  <a:gd name="connsiteX0" fmla="*/ 28073 w 777739"/>
                  <a:gd name="connsiteY0" fmla="*/ 2048587 h 2054082"/>
                  <a:gd name="connsiteX1" fmla="*/ 255287 w 777739"/>
                  <a:gd name="connsiteY1" fmla="*/ 1275884 h 2054082"/>
                  <a:gd name="connsiteX2" fmla="*/ 383429 w 777739"/>
                  <a:gd name="connsiteY2" fmla="*/ 1083875 h 2054082"/>
                  <a:gd name="connsiteX3" fmla="*/ 419630 w 777739"/>
                  <a:gd name="connsiteY3" fmla="*/ 1045823 h 2054082"/>
                  <a:gd name="connsiteX4" fmla="*/ 411740 w 777739"/>
                  <a:gd name="connsiteY4" fmla="*/ 1013143 h 2054082"/>
                  <a:gd name="connsiteX5" fmla="*/ 396771 w 777739"/>
                  <a:gd name="connsiteY5" fmla="*/ 782787 h 2054082"/>
                  <a:gd name="connsiteX6" fmla="*/ 588160 w 777739"/>
                  <a:gd name="connsiteY6" fmla="*/ 0 h 2054082"/>
                  <a:gd name="connsiteX7" fmla="*/ 777739 w 777739"/>
                  <a:gd name="connsiteY7" fmla="*/ 782787 h 2054082"/>
                  <a:gd name="connsiteX8" fmla="*/ 693756 w 777739"/>
                  <a:gd name="connsiteY8" fmla="*/ 1242659 h 2054082"/>
                  <a:gd name="connsiteX9" fmla="*/ 691439 w 777739"/>
                  <a:gd name="connsiteY9" fmla="*/ 1245791 h 2054082"/>
                  <a:gd name="connsiteX10" fmla="*/ 687430 w 777739"/>
                  <a:gd name="connsiteY10" fmla="*/ 1259390 h 2054082"/>
                  <a:gd name="connsiteX11" fmla="*/ 585215 w 777739"/>
                  <a:gd name="connsiteY11" fmla="*/ 1466368 h 2054082"/>
                  <a:gd name="connsiteX12" fmla="*/ 28073 w 777739"/>
                  <a:gd name="connsiteY12" fmla="*/ 2048587 h 20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7739" h="2054082">
                    <a:moveTo>
                      <a:pt x="28073" y="2048587"/>
                    </a:moveTo>
                    <a:cubicBezTo>
                      <a:pt x="-63034" y="1995986"/>
                      <a:pt x="82113" y="1575831"/>
                      <a:pt x="255287" y="1275884"/>
                    </a:cubicBezTo>
                    <a:cubicBezTo>
                      <a:pt x="298581" y="1200897"/>
                      <a:pt x="341692" y="1136887"/>
                      <a:pt x="383429" y="1083875"/>
                    </a:cubicBezTo>
                    <a:lnTo>
                      <a:pt x="419630" y="1045823"/>
                    </a:lnTo>
                    <a:lnTo>
                      <a:pt x="411740" y="1013143"/>
                    </a:lnTo>
                    <a:cubicBezTo>
                      <a:pt x="402101" y="946364"/>
                      <a:pt x="396771" y="869374"/>
                      <a:pt x="396771" y="782787"/>
                    </a:cubicBezTo>
                    <a:cubicBezTo>
                      <a:pt x="396771" y="436439"/>
                      <a:pt x="482959" y="0"/>
                      <a:pt x="588160" y="0"/>
                    </a:cubicBezTo>
                    <a:cubicBezTo>
                      <a:pt x="693362" y="0"/>
                      <a:pt x="777739" y="436439"/>
                      <a:pt x="777739" y="782787"/>
                    </a:cubicBezTo>
                    <a:cubicBezTo>
                      <a:pt x="777739" y="999255"/>
                      <a:pt x="744425" y="1155738"/>
                      <a:pt x="693756" y="1242659"/>
                    </a:cubicBezTo>
                    <a:lnTo>
                      <a:pt x="691439" y="1245791"/>
                    </a:lnTo>
                    <a:lnTo>
                      <a:pt x="687430" y="1259390"/>
                    </a:lnTo>
                    <a:cubicBezTo>
                      <a:pt x="662388" y="1322041"/>
                      <a:pt x="628509" y="1391381"/>
                      <a:pt x="585215" y="1466368"/>
                    </a:cubicBezTo>
                    <a:cubicBezTo>
                      <a:pt x="412041" y="1766315"/>
                      <a:pt x="119181" y="2101188"/>
                      <a:pt x="28073" y="204858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4E5B68D3-F171-BFC7-C8C3-5F631F1B199A}"/>
                  </a:ext>
                </a:extLst>
              </p:cNvPr>
              <p:cNvGrpSpPr/>
              <p:nvPr/>
            </p:nvGrpSpPr>
            <p:grpSpPr>
              <a:xfrm rot="1800000">
                <a:off x="3896632" y="4191283"/>
                <a:ext cx="198356" cy="224219"/>
                <a:chOff x="6300867" y="4093722"/>
                <a:chExt cx="622350" cy="703495"/>
              </a:xfrm>
            </p:grpSpPr>
            <p:sp>
              <p:nvSpPr>
                <p:cNvPr id="234" name="楕円 1">
                  <a:extLst>
                    <a:ext uri="{FF2B5EF4-FFF2-40B4-BE49-F238E27FC236}">
                      <a16:creationId xmlns:a16="http://schemas.microsoft.com/office/drawing/2014/main" id="{E854824D-4275-4BFF-9D83-B9B142018F45}"/>
                    </a:ext>
                  </a:extLst>
                </p:cNvPr>
                <p:cNvSpPr/>
                <p:nvPr/>
              </p:nvSpPr>
              <p:spPr>
                <a:xfrm>
                  <a:off x="6311318" y="4093722"/>
                  <a:ext cx="601450" cy="530225"/>
                </a:xfrm>
                <a:custGeom>
                  <a:avLst/>
                  <a:gdLst>
                    <a:gd name="connsiteX0" fmla="*/ 0 w 1811547"/>
                    <a:gd name="connsiteY0" fmla="*/ 797944 h 1595887"/>
                    <a:gd name="connsiteX1" fmla="*/ 905774 w 1811547"/>
                    <a:gd name="connsiteY1" fmla="*/ 0 h 1595887"/>
                    <a:gd name="connsiteX2" fmla="*/ 1811548 w 1811547"/>
                    <a:gd name="connsiteY2" fmla="*/ 797944 h 1595887"/>
                    <a:gd name="connsiteX3" fmla="*/ 905774 w 1811547"/>
                    <a:gd name="connsiteY3" fmla="*/ 1595888 h 1595887"/>
                    <a:gd name="connsiteX4" fmla="*/ 0 w 1811547"/>
                    <a:gd name="connsiteY4" fmla="*/ 797944 h 1595887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797944 h 1595888"/>
                    <a:gd name="connsiteX1" fmla="*/ 905774 w 1811548"/>
                    <a:gd name="connsiteY1" fmla="*/ 0 h 1595888"/>
                    <a:gd name="connsiteX2" fmla="*/ 1811548 w 1811548"/>
                    <a:gd name="connsiteY2" fmla="*/ 797944 h 1595888"/>
                    <a:gd name="connsiteX3" fmla="*/ 905774 w 1811548"/>
                    <a:gd name="connsiteY3" fmla="*/ 1595888 h 1595888"/>
                    <a:gd name="connsiteX4" fmla="*/ 0 w 1811548"/>
                    <a:gd name="connsiteY4" fmla="*/ 797944 h 1595888"/>
                    <a:gd name="connsiteX0" fmla="*/ 0 w 1811548"/>
                    <a:gd name="connsiteY0" fmla="*/ 996014 h 1793958"/>
                    <a:gd name="connsiteX1" fmla="*/ 910080 w 1811548"/>
                    <a:gd name="connsiteY1" fmla="*/ 0 h 1793958"/>
                    <a:gd name="connsiteX2" fmla="*/ 1811548 w 1811548"/>
                    <a:gd name="connsiteY2" fmla="*/ 996014 h 1793958"/>
                    <a:gd name="connsiteX3" fmla="*/ 905774 w 1811548"/>
                    <a:gd name="connsiteY3" fmla="*/ 1793958 h 1793958"/>
                    <a:gd name="connsiteX4" fmla="*/ 0 w 1811548"/>
                    <a:gd name="connsiteY4" fmla="*/ 996014 h 1793958"/>
                    <a:gd name="connsiteX0" fmla="*/ 0 w 1811548"/>
                    <a:gd name="connsiteY0" fmla="*/ 996014 h 1682006"/>
                    <a:gd name="connsiteX1" fmla="*/ 910080 w 1811548"/>
                    <a:gd name="connsiteY1" fmla="*/ 0 h 1682006"/>
                    <a:gd name="connsiteX2" fmla="*/ 1811548 w 1811548"/>
                    <a:gd name="connsiteY2" fmla="*/ 996014 h 1682006"/>
                    <a:gd name="connsiteX3" fmla="*/ 905774 w 1811548"/>
                    <a:gd name="connsiteY3" fmla="*/ 1682006 h 1682006"/>
                    <a:gd name="connsiteX4" fmla="*/ 0 w 1811548"/>
                    <a:gd name="connsiteY4" fmla="*/ 996014 h 1682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1548" h="1682006">
                      <a:moveTo>
                        <a:pt x="0" y="996014"/>
                      </a:moveTo>
                      <a:cubicBezTo>
                        <a:pt x="0" y="555322"/>
                        <a:pt x="409835" y="0"/>
                        <a:pt x="910080" y="0"/>
                      </a:cubicBezTo>
                      <a:cubicBezTo>
                        <a:pt x="1410325" y="0"/>
                        <a:pt x="1811548" y="555322"/>
                        <a:pt x="1811548" y="996014"/>
                      </a:cubicBezTo>
                      <a:cubicBezTo>
                        <a:pt x="1811548" y="1436706"/>
                        <a:pt x="1406019" y="1682006"/>
                        <a:pt x="905774" y="1682006"/>
                      </a:cubicBezTo>
                      <a:cubicBezTo>
                        <a:pt x="405529" y="1682006"/>
                        <a:pt x="0" y="1436706"/>
                        <a:pt x="0" y="996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F8F0E047-EA7A-BB45-95D6-EBD3D67A4CA5}"/>
                    </a:ext>
                  </a:extLst>
                </p:cNvPr>
                <p:cNvSpPr/>
                <p:nvPr/>
              </p:nvSpPr>
              <p:spPr>
                <a:xfrm rot="10800000">
                  <a:off x="6528807" y="4480647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1DFBD474-418F-9096-B277-B47BECD1A0EC}"/>
                    </a:ext>
                  </a:extLst>
                </p:cNvPr>
                <p:cNvSpPr/>
                <p:nvPr/>
              </p:nvSpPr>
              <p:spPr>
                <a:xfrm rot="11700000">
                  <a:off x="6300867" y="4432765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AE9A40E9-38A4-3776-3C16-4FA303A48EC2}"/>
                    </a:ext>
                  </a:extLst>
                </p:cNvPr>
                <p:cNvSpPr/>
                <p:nvPr/>
              </p:nvSpPr>
              <p:spPr>
                <a:xfrm rot="9900000" flipH="1">
                  <a:off x="6756746" y="4423240"/>
                  <a:ext cx="166471" cy="316570"/>
                </a:xfrm>
                <a:custGeom>
                  <a:avLst/>
                  <a:gdLst>
                    <a:gd name="connsiteX0" fmla="*/ 83770 w 166471"/>
                    <a:gd name="connsiteY0" fmla="*/ 0 h 316570"/>
                    <a:gd name="connsiteX1" fmla="*/ 87181 w 166471"/>
                    <a:gd name="connsiteY1" fmla="*/ 1956 h 316570"/>
                    <a:gd name="connsiteX2" fmla="*/ 166471 w 166471"/>
                    <a:gd name="connsiteY2" fmla="*/ 185567 h 316570"/>
                    <a:gd name="connsiteX3" fmla="*/ 86657 w 166471"/>
                    <a:gd name="connsiteY3" fmla="*/ 315951 h 316570"/>
                    <a:gd name="connsiteX4" fmla="*/ 83236 w 166471"/>
                    <a:gd name="connsiteY4" fmla="*/ 316570 h 316570"/>
                    <a:gd name="connsiteX5" fmla="*/ 79814 w 166471"/>
                    <a:gd name="connsiteY5" fmla="*/ 315951 h 316570"/>
                    <a:gd name="connsiteX6" fmla="*/ 0 w 166471"/>
                    <a:gd name="connsiteY6" fmla="*/ 185567 h 316570"/>
                    <a:gd name="connsiteX7" fmla="*/ 80338 w 166471"/>
                    <a:gd name="connsiteY7" fmla="*/ 1956 h 316570"/>
                    <a:gd name="connsiteX8" fmla="*/ 83770 w 166471"/>
                    <a:gd name="connsiteY8" fmla="*/ 0 h 3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471" h="316570">
                      <a:moveTo>
                        <a:pt x="83770" y="0"/>
                      </a:moveTo>
                      <a:lnTo>
                        <a:pt x="87181" y="1956"/>
                      </a:lnTo>
                      <a:cubicBezTo>
                        <a:pt x="133910" y="37939"/>
                        <a:pt x="166471" y="118313"/>
                        <a:pt x="166471" y="185567"/>
                      </a:cubicBezTo>
                      <a:cubicBezTo>
                        <a:pt x="166471" y="252820"/>
                        <a:pt x="133560" y="297710"/>
                        <a:pt x="86657" y="315951"/>
                      </a:cubicBezTo>
                      <a:lnTo>
                        <a:pt x="83236" y="316570"/>
                      </a:lnTo>
                      <a:lnTo>
                        <a:pt x="79814" y="315951"/>
                      </a:lnTo>
                      <a:cubicBezTo>
                        <a:pt x="32911" y="297710"/>
                        <a:pt x="0" y="252820"/>
                        <a:pt x="0" y="185567"/>
                      </a:cubicBezTo>
                      <a:cubicBezTo>
                        <a:pt x="0" y="118313"/>
                        <a:pt x="33260" y="37939"/>
                        <a:pt x="80338" y="1956"/>
                      </a:cubicBezTo>
                      <a:lnTo>
                        <a:pt x="837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CA7D30A-C090-A9C0-EABE-82888EE8B74E}"/>
                </a:ext>
              </a:extLst>
            </p:cNvPr>
            <p:cNvSpPr/>
            <p:nvPr/>
          </p:nvSpPr>
          <p:spPr>
            <a:xfrm rot="5400000" flipH="1">
              <a:off x="1870643" y="3774534"/>
              <a:ext cx="345673" cy="712042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BE929727-EC07-1FC6-A27D-02F46AA2203A}"/>
                </a:ext>
              </a:extLst>
            </p:cNvPr>
            <p:cNvSpPr/>
            <p:nvPr/>
          </p:nvSpPr>
          <p:spPr>
            <a:xfrm>
              <a:off x="1746863" y="3794162"/>
              <a:ext cx="176808" cy="511801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18886D8-497E-1F76-006C-6A9CA344BFAA}"/>
                </a:ext>
              </a:extLst>
            </p:cNvPr>
            <p:cNvSpPr/>
            <p:nvPr/>
          </p:nvSpPr>
          <p:spPr>
            <a:xfrm rot="252703" flipV="1">
              <a:off x="2368678" y="5074436"/>
              <a:ext cx="555677" cy="151169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5667EF6-79D6-8315-65D8-D2377DD7F7A5}"/>
                </a:ext>
              </a:extLst>
            </p:cNvPr>
            <p:cNvSpPr/>
            <p:nvPr/>
          </p:nvSpPr>
          <p:spPr>
            <a:xfrm rot="21347297" flipH="1" flipV="1">
              <a:off x="1178845" y="5074436"/>
              <a:ext cx="555677" cy="151169"/>
            </a:xfrm>
            <a:custGeom>
              <a:avLst/>
              <a:gdLst>
                <a:gd name="connsiteX0" fmla="*/ 399560 w 1095758"/>
                <a:gd name="connsiteY0" fmla="*/ 117 h 390881"/>
                <a:gd name="connsiteX1" fmla="*/ 1062800 w 1095758"/>
                <a:gd name="connsiteY1" fmla="*/ 220173 h 390881"/>
                <a:gd name="connsiteX2" fmla="*/ 1095758 w 1095758"/>
                <a:gd name="connsiteY2" fmla="*/ 200348 h 390881"/>
                <a:gd name="connsiteX3" fmla="*/ 1095653 w 1095758"/>
                <a:gd name="connsiteY3" fmla="*/ 200525 h 390881"/>
                <a:gd name="connsiteX4" fmla="*/ 231663 w 1095758"/>
                <a:gd name="connsiteY4" fmla="*/ 246184 h 390881"/>
                <a:gd name="connsiteX5" fmla="*/ 77551 w 1095758"/>
                <a:gd name="connsiteY5" fmla="*/ 389852 h 390881"/>
                <a:gd name="connsiteX6" fmla="*/ 60860 w 1095758"/>
                <a:gd name="connsiteY6" fmla="*/ 390881 h 390881"/>
                <a:gd name="connsiteX7" fmla="*/ 16229 w 1095758"/>
                <a:gd name="connsiteY7" fmla="*/ 316628 h 390881"/>
                <a:gd name="connsiteX8" fmla="*/ 0 w 1095758"/>
                <a:gd name="connsiteY8" fmla="*/ 233483 h 390881"/>
                <a:gd name="connsiteX9" fmla="*/ 24515 w 1095758"/>
                <a:gd name="connsiteY9" fmla="*/ 229756 h 390881"/>
                <a:gd name="connsiteX10" fmla="*/ 178481 w 1095758"/>
                <a:gd name="connsiteY10" fmla="*/ 118853 h 390881"/>
                <a:gd name="connsiteX11" fmla="*/ 399560 w 1095758"/>
                <a:gd name="connsiteY11" fmla="*/ 117 h 39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5758" h="390881">
                  <a:moveTo>
                    <a:pt x="399560" y="117"/>
                  </a:moveTo>
                  <a:cubicBezTo>
                    <a:pt x="620640" y="6977"/>
                    <a:pt x="841720" y="313050"/>
                    <a:pt x="1062800" y="220173"/>
                  </a:cubicBezTo>
                  <a:lnTo>
                    <a:pt x="1095758" y="200348"/>
                  </a:lnTo>
                  <a:lnTo>
                    <a:pt x="1095653" y="200525"/>
                  </a:lnTo>
                  <a:cubicBezTo>
                    <a:pt x="843292" y="582209"/>
                    <a:pt x="476387" y="-214028"/>
                    <a:pt x="231663" y="246184"/>
                  </a:cubicBezTo>
                  <a:cubicBezTo>
                    <a:pt x="184297" y="335258"/>
                    <a:pt x="132354" y="377263"/>
                    <a:pt x="77551" y="389852"/>
                  </a:cubicBezTo>
                  <a:lnTo>
                    <a:pt x="60860" y="390881"/>
                  </a:lnTo>
                  <a:lnTo>
                    <a:pt x="16229" y="316628"/>
                  </a:lnTo>
                  <a:lnTo>
                    <a:pt x="0" y="233483"/>
                  </a:lnTo>
                  <a:lnTo>
                    <a:pt x="24515" y="229756"/>
                  </a:lnTo>
                  <a:cubicBezTo>
                    <a:pt x="75837" y="215631"/>
                    <a:pt x="127159" y="181575"/>
                    <a:pt x="178481" y="118853"/>
                  </a:cubicBezTo>
                  <a:cubicBezTo>
                    <a:pt x="252174" y="28790"/>
                    <a:pt x="325867" y="-2169"/>
                    <a:pt x="399560" y="11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B734CC3-AD86-AF1C-60CF-BB45A92D1D65}"/>
                </a:ext>
              </a:extLst>
            </p:cNvPr>
            <p:cNvSpPr/>
            <p:nvPr/>
          </p:nvSpPr>
          <p:spPr>
            <a:xfrm>
              <a:off x="1300714" y="4615827"/>
              <a:ext cx="1504268" cy="261774"/>
            </a:xfrm>
            <a:custGeom>
              <a:avLst/>
              <a:gdLst>
                <a:gd name="connsiteX0" fmla="*/ 2924133 w 2966315"/>
                <a:gd name="connsiteY0" fmla="*/ 829 h 516201"/>
                <a:gd name="connsiteX1" fmla="*/ 2940555 w 2966315"/>
                <a:gd name="connsiteY1" fmla="*/ 9305 h 516201"/>
                <a:gd name="connsiteX2" fmla="*/ 2712632 w 2966315"/>
                <a:gd name="connsiteY2" fmla="*/ 208856 h 516201"/>
                <a:gd name="connsiteX3" fmla="*/ 2693845 w 2966315"/>
                <a:gd name="connsiteY3" fmla="*/ 220259 h 516201"/>
                <a:gd name="connsiteX4" fmla="*/ 2697963 w 2966315"/>
                <a:gd name="connsiteY4" fmla="*/ 219529 h 516201"/>
                <a:gd name="connsiteX5" fmla="*/ 2872864 w 2966315"/>
                <a:gd name="connsiteY5" fmla="*/ 205465 h 516201"/>
                <a:gd name="connsiteX6" fmla="*/ 2965930 w 2966315"/>
                <a:gd name="connsiteY6" fmla="*/ 228910 h 516201"/>
                <a:gd name="connsiteX7" fmla="*/ 2694125 w 2966315"/>
                <a:gd name="connsiteY7" fmla="*/ 362670 h 516201"/>
                <a:gd name="connsiteX8" fmla="*/ 2630560 w 2966315"/>
                <a:gd name="connsiteY8" fmla="*/ 381205 h 516201"/>
                <a:gd name="connsiteX9" fmla="*/ 2708917 w 2966315"/>
                <a:gd name="connsiteY9" fmla="*/ 392275 h 516201"/>
                <a:gd name="connsiteX10" fmla="*/ 2852581 w 2966315"/>
                <a:gd name="connsiteY10" fmla="*/ 453194 h 516201"/>
                <a:gd name="connsiteX11" fmla="*/ 2366030 w 2966315"/>
                <a:gd name="connsiteY11" fmla="*/ 516201 h 516201"/>
                <a:gd name="connsiteX12" fmla="*/ 1879479 w 2966315"/>
                <a:gd name="connsiteY12" fmla="*/ 453194 h 516201"/>
                <a:gd name="connsiteX13" fmla="*/ 2174691 w 2966315"/>
                <a:gd name="connsiteY13" fmla="*/ 370314 h 516201"/>
                <a:gd name="connsiteX14" fmla="*/ 2183349 w 2966315"/>
                <a:gd name="connsiteY14" fmla="*/ 369713 h 516201"/>
                <a:gd name="connsiteX15" fmla="*/ 2203269 w 2966315"/>
                <a:gd name="connsiteY15" fmla="*/ 361206 h 516201"/>
                <a:gd name="connsiteX16" fmla="*/ 2245627 w 2966315"/>
                <a:gd name="connsiteY16" fmla="*/ 325988 h 516201"/>
                <a:gd name="connsiteX17" fmla="*/ 2471446 w 2966315"/>
                <a:gd name="connsiteY17" fmla="*/ 174512 h 516201"/>
                <a:gd name="connsiteX18" fmla="*/ 2924133 w 2966315"/>
                <a:gd name="connsiteY18" fmla="*/ 829 h 516201"/>
                <a:gd name="connsiteX19" fmla="*/ 42183 w 2966315"/>
                <a:gd name="connsiteY19" fmla="*/ 829 h 516201"/>
                <a:gd name="connsiteX20" fmla="*/ 494869 w 2966315"/>
                <a:gd name="connsiteY20" fmla="*/ 174512 h 516201"/>
                <a:gd name="connsiteX21" fmla="*/ 720689 w 2966315"/>
                <a:gd name="connsiteY21" fmla="*/ 325988 h 516201"/>
                <a:gd name="connsiteX22" fmla="*/ 763046 w 2966315"/>
                <a:gd name="connsiteY22" fmla="*/ 361206 h 516201"/>
                <a:gd name="connsiteX23" fmla="*/ 782966 w 2966315"/>
                <a:gd name="connsiteY23" fmla="*/ 369713 h 516201"/>
                <a:gd name="connsiteX24" fmla="*/ 791624 w 2966315"/>
                <a:gd name="connsiteY24" fmla="*/ 370314 h 516201"/>
                <a:gd name="connsiteX25" fmla="*/ 1086836 w 2966315"/>
                <a:gd name="connsiteY25" fmla="*/ 453194 h 516201"/>
                <a:gd name="connsiteX26" fmla="*/ 600285 w 2966315"/>
                <a:gd name="connsiteY26" fmla="*/ 516201 h 516201"/>
                <a:gd name="connsiteX27" fmla="*/ 113734 w 2966315"/>
                <a:gd name="connsiteY27" fmla="*/ 453194 h 516201"/>
                <a:gd name="connsiteX28" fmla="*/ 257399 w 2966315"/>
                <a:gd name="connsiteY28" fmla="*/ 392275 h 516201"/>
                <a:gd name="connsiteX29" fmla="*/ 335755 w 2966315"/>
                <a:gd name="connsiteY29" fmla="*/ 381205 h 516201"/>
                <a:gd name="connsiteX30" fmla="*/ 272190 w 2966315"/>
                <a:gd name="connsiteY30" fmla="*/ 362670 h 516201"/>
                <a:gd name="connsiteX31" fmla="*/ 385 w 2966315"/>
                <a:gd name="connsiteY31" fmla="*/ 228910 h 516201"/>
                <a:gd name="connsiteX32" fmla="*/ 93451 w 2966315"/>
                <a:gd name="connsiteY32" fmla="*/ 205465 h 516201"/>
                <a:gd name="connsiteX33" fmla="*/ 268352 w 2966315"/>
                <a:gd name="connsiteY33" fmla="*/ 219529 h 516201"/>
                <a:gd name="connsiteX34" fmla="*/ 272470 w 2966315"/>
                <a:gd name="connsiteY34" fmla="*/ 220259 h 516201"/>
                <a:gd name="connsiteX35" fmla="*/ 253684 w 2966315"/>
                <a:gd name="connsiteY35" fmla="*/ 208856 h 516201"/>
                <a:gd name="connsiteX36" fmla="*/ 25760 w 2966315"/>
                <a:gd name="connsiteY36" fmla="*/ 9305 h 516201"/>
                <a:gd name="connsiteX37" fmla="*/ 42183 w 2966315"/>
                <a:gd name="connsiteY37" fmla="*/ 829 h 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66315" h="516201">
                  <a:moveTo>
                    <a:pt x="2924133" y="829"/>
                  </a:moveTo>
                  <a:cubicBezTo>
                    <a:pt x="2932435" y="2119"/>
                    <a:pt x="2938026" y="4924"/>
                    <a:pt x="2940555" y="9305"/>
                  </a:cubicBezTo>
                  <a:cubicBezTo>
                    <a:pt x="2955734" y="35596"/>
                    <a:pt x="2859749" y="114410"/>
                    <a:pt x="2712632" y="208856"/>
                  </a:cubicBezTo>
                  <a:lnTo>
                    <a:pt x="2693845" y="220259"/>
                  </a:lnTo>
                  <a:lnTo>
                    <a:pt x="2697963" y="219529"/>
                  </a:lnTo>
                  <a:cubicBezTo>
                    <a:pt x="2766947" y="209414"/>
                    <a:pt x="2827096" y="204879"/>
                    <a:pt x="2872864" y="205465"/>
                  </a:cubicBezTo>
                  <a:cubicBezTo>
                    <a:pt x="2927786" y="206169"/>
                    <a:pt x="2962002" y="214248"/>
                    <a:pt x="2965930" y="228910"/>
                  </a:cubicBezTo>
                  <a:cubicBezTo>
                    <a:pt x="2973787" y="258233"/>
                    <a:pt x="2860674" y="309519"/>
                    <a:pt x="2694125" y="362670"/>
                  </a:cubicBezTo>
                  <a:lnTo>
                    <a:pt x="2630560" y="381205"/>
                  </a:lnTo>
                  <a:lnTo>
                    <a:pt x="2708917" y="392275"/>
                  </a:lnTo>
                  <a:cubicBezTo>
                    <a:pt x="2797543" y="410086"/>
                    <a:pt x="2852581" y="432956"/>
                    <a:pt x="2852581" y="453194"/>
                  </a:cubicBezTo>
                  <a:cubicBezTo>
                    <a:pt x="2852581" y="493671"/>
                    <a:pt x="2634744" y="516201"/>
                    <a:pt x="2366030" y="516201"/>
                  </a:cubicBezTo>
                  <a:cubicBezTo>
                    <a:pt x="2097316" y="516201"/>
                    <a:pt x="1879479" y="493671"/>
                    <a:pt x="1879479" y="453194"/>
                  </a:cubicBezTo>
                  <a:cubicBezTo>
                    <a:pt x="1879479" y="422837"/>
                    <a:pt x="2000711" y="386557"/>
                    <a:pt x="2174691" y="370314"/>
                  </a:cubicBezTo>
                  <a:lnTo>
                    <a:pt x="2183349" y="369713"/>
                  </a:lnTo>
                  <a:lnTo>
                    <a:pt x="2203269" y="361206"/>
                  </a:lnTo>
                  <a:lnTo>
                    <a:pt x="2245627" y="325988"/>
                  </a:lnTo>
                  <a:cubicBezTo>
                    <a:pt x="2306975" y="277752"/>
                    <a:pt x="2384178" y="224896"/>
                    <a:pt x="2471446" y="174512"/>
                  </a:cubicBezTo>
                  <a:cubicBezTo>
                    <a:pt x="2675070" y="56949"/>
                    <a:pt x="2866019" y="-8203"/>
                    <a:pt x="2924133" y="829"/>
                  </a:cubicBezTo>
                  <a:close/>
                  <a:moveTo>
                    <a:pt x="42183" y="829"/>
                  </a:moveTo>
                  <a:cubicBezTo>
                    <a:pt x="100296" y="-8203"/>
                    <a:pt x="291245" y="56949"/>
                    <a:pt x="494869" y="174512"/>
                  </a:cubicBezTo>
                  <a:cubicBezTo>
                    <a:pt x="582137" y="224896"/>
                    <a:pt x="659340" y="277752"/>
                    <a:pt x="720689" y="325988"/>
                  </a:cubicBezTo>
                  <a:lnTo>
                    <a:pt x="763046" y="361206"/>
                  </a:lnTo>
                  <a:lnTo>
                    <a:pt x="782966" y="369713"/>
                  </a:lnTo>
                  <a:lnTo>
                    <a:pt x="791624" y="370314"/>
                  </a:lnTo>
                  <a:cubicBezTo>
                    <a:pt x="965604" y="386557"/>
                    <a:pt x="1086836" y="422837"/>
                    <a:pt x="1086836" y="453194"/>
                  </a:cubicBezTo>
                  <a:cubicBezTo>
                    <a:pt x="1086836" y="493671"/>
                    <a:pt x="869000" y="516201"/>
                    <a:pt x="600285" y="516201"/>
                  </a:cubicBezTo>
                  <a:cubicBezTo>
                    <a:pt x="331571" y="516201"/>
                    <a:pt x="113734" y="493671"/>
                    <a:pt x="113734" y="453194"/>
                  </a:cubicBezTo>
                  <a:cubicBezTo>
                    <a:pt x="113734" y="432956"/>
                    <a:pt x="168772" y="410086"/>
                    <a:pt x="257399" y="392275"/>
                  </a:cubicBezTo>
                  <a:lnTo>
                    <a:pt x="335755" y="381205"/>
                  </a:lnTo>
                  <a:lnTo>
                    <a:pt x="272190" y="362670"/>
                  </a:lnTo>
                  <a:cubicBezTo>
                    <a:pt x="105641" y="309519"/>
                    <a:pt x="-7472" y="258233"/>
                    <a:pt x="385" y="228910"/>
                  </a:cubicBezTo>
                  <a:cubicBezTo>
                    <a:pt x="4313" y="214248"/>
                    <a:pt x="38529" y="206169"/>
                    <a:pt x="93451" y="205465"/>
                  </a:cubicBezTo>
                  <a:cubicBezTo>
                    <a:pt x="139219" y="204879"/>
                    <a:pt x="199368" y="209414"/>
                    <a:pt x="268352" y="219529"/>
                  </a:cubicBezTo>
                  <a:lnTo>
                    <a:pt x="272470" y="220259"/>
                  </a:lnTo>
                  <a:lnTo>
                    <a:pt x="253684" y="208856"/>
                  </a:lnTo>
                  <a:cubicBezTo>
                    <a:pt x="106566" y="114410"/>
                    <a:pt x="10581" y="35596"/>
                    <a:pt x="25760" y="9305"/>
                  </a:cubicBezTo>
                  <a:cubicBezTo>
                    <a:pt x="28290" y="4924"/>
                    <a:pt x="33880" y="2119"/>
                    <a:pt x="42183" y="82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61A636F3-439B-4086-AF96-46B383BF7910}"/>
                </a:ext>
              </a:extLst>
            </p:cNvPr>
            <p:cNvSpPr/>
            <p:nvPr/>
          </p:nvSpPr>
          <p:spPr>
            <a:xfrm flipH="1">
              <a:off x="2183563" y="3794162"/>
              <a:ext cx="176808" cy="511801"/>
            </a:xfrm>
            <a:custGeom>
              <a:avLst/>
              <a:gdLst>
                <a:gd name="connsiteX0" fmla="*/ 348654 w 348654"/>
                <a:gd name="connsiteY0" fmla="*/ 0 h 1009237"/>
                <a:gd name="connsiteX1" fmla="*/ 182879 w 348654"/>
                <a:gd name="connsiteY1" fmla="*/ 891055 h 1009237"/>
                <a:gd name="connsiteX2" fmla="*/ 182619 w 348654"/>
                <a:gd name="connsiteY2" fmla="*/ 898893 h 1009237"/>
                <a:gd name="connsiteX3" fmla="*/ 121647 w 348654"/>
                <a:gd name="connsiteY3" fmla="*/ 928722 h 1009237"/>
                <a:gd name="connsiteX4" fmla="*/ 38319 w 348654"/>
                <a:gd name="connsiteY4" fmla="*/ 980135 h 1009237"/>
                <a:gd name="connsiteX5" fmla="*/ 0 w 348654"/>
                <a:gd name="connsiteY5" fmla="*/ 1009237 h 1009237"/>
                <a:gd name="connsiteX6" fmla="*/ 243 w 348654"/>
                <a:gd name="connsiteY6" fmla="*/ 1000724 h 1009237"/>
                <a:gd name="connsiteX7" fmla="*/ 348654 w 348654"/>
                <a:gd name="connsiteY7" fmla="*/ 0 h 100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654" h="1009237">
                  <a:moveTo>
                    <a:pt x="348654" y="0"/>
                  </a:moveTo>
                  <a:cubicBezTo>
                    <a:pt x="264700" y="221899"/>
                    <a:pt x="206654" y="538562"/>
                    <a:pt x="182879" y="891055"/>
                  </a:cubicBezTo>
                  <a:lnTo>
                    <a:pt x="182619" y="898893"/>
                  </a:lnTo>
                  <a:lnTo>
                    <a:pt x="121647" y="928722"/>
                  </a:lnTo>
                  <a:cubicBezTo>
                    <a:pt x="93007" y="944523"/>
                    <a:pt x="65203" y="961690"/>
                    <a:pt x="38319" y="980135"/>
                  </a:cubicBezTo>
                  <a:lnTo>
                    <a:pt x="0" y="1009237"/>
                  </a:lnTo>
                  <a:lnTo>
                    <a:pt x="243" y="1000724"/>
                  </a:lnTo>
                  <a:cubicBezTo>
                    <a:pt x="33405" y="429612"/>
                    <a:pt x="176794" y="0"/>
                    <a:pt x="348654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67814DE-844C-7C83-8D00-9D45623F7E4A}"/>
                </a:ext>
              </a:extLst>
            </p:cNvPr>
            <p:cNvSpPr/>
            <p:nvPr/>
          </p:nvSpPr>
          <p:spPr>
            <a:xfrm flipH="1">
              <a:off x="1540329" y="4190715"/>
              <a:ext cx="1025035" cy="1164715"/>
            </a:xfrm>
            <a:custGeom>
              <a:avLst/>
              <a:gdLst>
                <a:gd name="connsiteX0" fmla="*/ 1010650 w 2021300"/>
                <a:gd name="connsiteY0" fmla="*/ 0 h 2052847"/>
                <a:gd name="connsiteX1" fmla="*/ 710114 w 2021300"/>
                <a:gd name="connsiteY1" fmla="*/ 46146 h 2052847"/>
                <a:gd name="connsiteX2" fmla="*/ 638794 w 2021300"/>
                <a:gd name="connsiteY2" fmla="*/ 72657 h 2052847"/>
                <a:gd name="connsiteX3" fmla="*/ 636497 w 2021300"/>
                <a:gd name="connsiteY3" fmla="*/ 70829 h 2052847"/>
                <a:gd name="connsiteX4" fmla="*/ 515081 w 2021300"/>
                <a:gd name="connsiteY4" fmla="*/ 43506 h 2052847"/>
                <a:gd name="connsiteX5" fmla="*/ 476349 w 2021300"/>
                <a:gd name="connsiteY5" fmla="*/ 50022 h 2052847"/>
                <a:gd name="connsiteX6" fmla="*/ 326775 w 2021300"/>
                <a:gd name="connsiteY6" fmla="*/ 245693 h 2052847"/>
                <a:gd name="connsiteX7" fmla="*/ 337819 w 2021300"/>
                <a:gd name="connsiteY7" fmla="*/ 262044 h 2052847"/>
                <a:gd name="connsiteX8" fmla="*/ 296012 w 2021300"/>
                <a:gd name="connsiteY8" fmla="*/ 300633 h 2052847"/>
                <a:gd name="connsiteX9" fmla="*/ 0 w 2021300"/>
                <a:gd name="connsiteY9" fmla="*/ 1026424 h 2052847"/>
                <a:gd name="connsiteX10" fmla="*/ 1010650 w 2021300"/>
                <a:gd name="connsiteY10" fmla="*/ 2052847 h 2052847"/>
                <a:gd name="connsiteX11" fmla="*/ 2021300 w 2021300"/>
                <a:gd name="connsiteY11" fmla="*/ 1026424 h 2052847"/>
                <a:gd name="connsiteX12" fmla="*/ 1725287 w 2021300"/>
                <a:gd name="connsiteY12" fmla="*/ 300633 h 2052847"/>
                <a:gd name="connsiteX13" fmla="*/ 1683480 w 2021300"/>
                <a:gd name="connsiteY13" fmla="*/ 262043 h 2052847"/>
                <a:gd name="connsiteX14" fmla="*/ 1694524 w 2021300"/>
                <a:gd name="connsiteY14" fmla="*/ 245693 h 2052847"/>
                <a:gd name="connsiteX15" fmla="*/ 1544950 w 2021300"/>
                <a:gd name="connsiteY15" fmla="*/ 50022 h 2052847"/>
                <a:gd name="connsiteX16" fmla="*/ 1506218 w 2021300"/>
                <a:gd name="connsiteY16" fmla="*/ 43506 h 2052847"/>
                <a:gd name="connsiteX17" fmla="*/ 1384803 w 2021300"/>
                <a:gd name="connsiteY17" fmla="*/ 70829 h 2052847"/>
                <a:gd name="connsiteX18" fmla="*/ 1382506 w 2021300"/>
                <a:gd name="connsiteY18" fmla="*/ 72657 h 2052847"/>
                <a:gd name="connsiteX19" fmla="*/ 1311186 w 2021300"/>
                <a:gd name="connsiteY19" fmla="*/ 46146 h 2052847"/>
                <a:gd name="connsiteX20" fmla="*/ 1010650 w 2021300"/>
                <a:gd name="connsiteY20" fmla="*/ 0 h 205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21300" h="2052847">
                  <a:moveTo>
                    <a:pt x="1010650" y="0"/>
                  </a:moveTo>
                  <a:cubicBezTo>
                    <a:pt x="905994" y="0"/>
                    <a:pt x="805053" y="16156"/>
                    <a:pt x="710114" y="46146"/>
                  </a:cubicBezTo>
                  <a:lnTo>
                    <a:pt x="638794" y="72657"/>
                  </a:lnTo>
                  <a:lnTo>
                    <a:pt x="636497" y="70829"/>
                  </a:lnTo>
                  <a:cubicBezTo>
                    <a:pt x="602877" y="51627"/>
                    <a:pt x="559928" y="40262"/>
                    <a:pt x="515081" y="43506"/>
                  </a:cubicBezTo>
                  <a:cubicBezTo>
                    <a:pt x="502267" y="44433"/>
                    <a:pt x="489299" y="46552"/>
                    <a:pt x="476349" y="50022"/>
                  </a:cubicBezTo>
                  <a:cubicBezTo>
                    <a:pt x="372751" y="77781"/>
                    <a:pt x="309564" y="181462"/>
                    <a:pt x="326775" y="245693"/>
                  </a:cubicBezTo>
                  <a:lnTo>
                    <a:pt x="337819" y="262044"/>
                  </a:lnTo>
                  <a:lnTo>
                    <a:pt x="296012" y="300633"/>
                  </a:lnTo>
                  <a:cubicBezTo>
                    <a:pt x="113121" y="486379"/>
                    <a:pt x="0" y="742985"/>
                    <a:pt x="0" y="1026424"/>
                  </a:cubicBezTo>
                  <a:cubicBezTo>
                    <a:pt x="0" y="1593301"/>
                    <a:pt x="452484" y="2052847"/>
                    <a:pt x="1010650" y="2052847"/>
                  </a:cubicBezTo>
                  <a:cubicBezTo>
                    <a:pt x="1568816" y="2052847"/>
                    <a:pt x="2021300" y="1593301"/>
                    <a:pt x="2021300" y="1026424"/>
                  </a:cubicBezTo>
                  <a:cubicBezTo>
                    <a:pt x="2021300" y="742985"/>
                    <a:pt x="1908179" y="486379"/>
                    <a:pt x="1725287" y="300633"/>
                  </a:cubicBezTo>
                  <a:lnTo>
                    <a:pt x="1683480" y="262043"/>
                  </a:lnTo>
                  <a:lnTo>
                    <a:pt x="1694524" y="245693"/>
                  </a:lnTo>
                  <a:cubicBezTo>
                    <a:pt x="1711735" y="181462"/>
                    <a:pt x="1648548" y="77781"/>
                    <a:pt x="1544950" y="50022"/>
                  </a:cubicBezTo>
                  <a:cubicBezTo>
                    <a:pt x="1532000" y="46552"/>
                    <a:pt x="1519032" y="44433"/>
                    <a:pt x="1506218" y="43506"/>
                  </a:cubicBezTo>
                  <a:cubicBezTo>
                    <a:pt x="1461372" y="40262"/>
                    <a:pt x="1418423" y="51627"/>
                    <a:pt x="1384803" y="70829"/>
                  </a:cubicBezTo>
                  <a:lnTo>
                    <a:pt x="1382506" y="72657"/>
                  </a:lnTo>
                  <a:lnTo>
                    <a:pt x="1311186" y="46146"/>
                  </a:lnTo>
                  <a:cubicBezTo>
                    <a:pt x="1216247" y="16156"/>
                    <a:pt x="1115306" y="0"/>
                    <a:pt x="1010650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A13E10AE-D509-A498-85EF-A68F37678403}"/>
                </a:ext>
              </a:extLst>
            </p:cNvPr>
            <p:cNvSpPr/>
            <p:nvPr/>
          </p:nvSpPr>
          <p:spPr>
            <a:xfrm rot="16200000" flipH="1">
              <a:off x="1927391" y="4021572"/>
              <a:ext cx="232177" cy="478256"/>
            </a:xfrm>
            <a:custGeom>
              <a:avLst/>
              <a:gdLst>
                <a:gd name="connsiteX0" fmla="*/ 0 w 757430"/>
                <a:gd name="connsiteY0" fmla="*/ 590959 h 1181918"/>
                <a:gd name="connsiteX1" fmla="*/ 496049 w 757430"/>
                <a:gd name="connsiteY1" fmla="*/ 1181918 h 1181918"/>
                <a:gd name="connsiteX2" fmla="*/ 274390 w 757430"/>
                <a:gd name="connsiteY2" fmla="*/ 985929 h 1181918"/>
                <a:gd name="connsiteX3" fmla="*/ 257780 w 757430"/>
                <a:gd name="connsiteY3" fmla="*/ 957385 h 1181918"/>
                <a:gd name="connsiteX4" fmla="*/ 309163 w 757430"/>
                <a:gd name="connsiteY4" fmla="*/ 991654 h 1181918"/>
                <a:gd name="connsiteX5" fmla="*/ 746157 w 757430"/>
                <a:gd name="connsiteY5" fmla="*/ 971189 h 1181918"/>
                <a:gd name="connsiteX6" fmla="*/ 746155 w 757430"/>
                <a:gd name="connsiteY6" fmla="*/ 971188 h 1181918"/>
                <a:gd name="connsiteX7" fmla="*/ 470742 w 757430"/>
                <a:gd name="connsiteY7" fmla="*/ 914903 h 1181918"/>
                <a:gd name="connsiteX8" fmla="*/ 409460 w 757430"/>
                <a:gd name="connsiteY8" fmla="*/ 884407 h 1181918"/>
                <a:gd name="connsiteX9" fmla="*/ 480895 w 757430"/>
                <a:gd name="connsiteY9" fmla="*/ 893964 h 1181918"/>
                <a:gd name="connsiteX10" fmla="*/ 754455 w 757430"/>
                <a:gd name="connsiteY10" fmla="*/ 741929 h 1181918"/>
                <a:gd name="connsiteX11" fmla="*/ 754453 w 757430"/>
                <a:gd name="connsiteY11" fmla="*/ 741929 h 1181918"/>
                <a:gd name="connsiteX12" fmla="*/ 374132 w 757430"/>
                <a:gd name="connsiteY12" fmla="*/ 738633 h 1181918"/>
                <a:gd name="connsiteX13" fmla="*/ 277663 w 757430"/>
                <a:gd name="connsiteY13" fmla="*/ 706273 h 1181918"/>
                <a:gd name="connsiteX14" fmla="*/ 196344 w 757430"/>
                <a:gd name="connsiteY14" fmla="*/ 667037 h 1181918"/>
                <a:gd name="connsiteX15" fmla="*/ 277894 w 757430"/>
                <a:gd name="connsiteY15" fmla="*/ 681556 h 1181918"/>
                <a:gd name="connsiteX16" fmla="*/ 389214 w 757430"/>
                <a:gd name="connsiteY16" fmla="*/ 687848 h 1181918"/>
                <a:gd name="connsiteX17" fmla="*/ 746766 w 757430"/>
                <a:gd name="connsiteY17" fmla="*/ 601045 h 1181918"/>
                <a:gd name="connsiteX18" fmla="*/ 757430 w 757430"/>
                <a:gd name="connsiteY18" fmla="*/ 592016 h 1181918"/>
                <a:gd name="connsiteX19" fmla="*/ 746766 w 757430"/>
                <a:gd name="connsiteY19" fmla="*/ 582987 h 1181918"/>
                <a:gd name="connsiteX20" fmla="*/ 389214 w 757430"/>
                <a:gd name="connsiteY20" fmla="*/ 496184 h 1181918"/>
                <a:gd name="connsiteX21" fmla="*/ 277894 w 757430"/>
                <a:gd name="connsiteY21" fmla="*/ 502476 h 1181918"/>
                <a:gd name="connsiteX22" fmla="*/ 228856 w 757430"/>
                <a:gd name="connsiteY22" fmla="*/ 511206 h 1181918"/>
                <a:gd name="connsiteX23" fmla="*/ 277662 w 757430"/>
                <a:gd name="connsiteY23" fmla="*/ 487657 h 1181918"/>
                <a:gd name="connsiteX24" fmla="*/ 374131 w 757430"/>
                <a:gd name="connsiteY24" fmla="*/ 455297 h 1181918"/>
                <a:gd name="connsiteX25" fmla="*/ 754452 w 757430"/>
                <a:gd name="connsiteY25" fmla="*/ 452002 h 1181918"/>
                <a:gd name="connsiteX26" fmla="*/ 754454 w 757430"/>
                <a:gd name="connsiteY26" fmla="*/ 452001 h 1181918"/>
                <a:gd name="connsiteX27" fmla="*/ 480894 w 757430"/>
                <a:gd name="connsiteY27" fmla="*/ 299966 h 1181918"/>
                <a:gd name="connsiteX28" fmla="*/ 409459 w 757430"/>
                <a:gd name="connsiteY28" fmla="*/ 309524 h 1181918"/>
                <a:gd name="connsiteX29" fmla="*/ 470741 w 757430"/>
                <a:gd name="connsiteY29" fmla="*/ 279028 h 1181918"/>
                <a:gd name="connsiteX30" fmla="*/ 746154 w 757430"/>
                <a:gd name="connsiteY30" fmla="*/ 222742 h 1181918"/>
                <a:gd name="connsiteX31" fmla="*/ 746156 w 757430"/>
                <a:gd name="connsiteY31" fmla="*/ 222741 h 1181918"/>
                <a:gd name="connsiteX32" fmla="*/ 309162 w 757430"/>
                <a:gd name="connsiteY32" fmla="*/ 202277 h 1181918"/>
                <a:gd name="connsiteX33" fmla="*/ 247295 w 757430"/>
                <a:gd name="connsiteY33" fmla="*/ 243537 h 1181918"/>
                <a:gd name="connsiteX34" fmla="*/ 245678 w 757430"/>
                <a:gd name="connsiteY34" fmla="*/ 244956 h 1181918"/>
                <a:gd name="connsiteX35" fmla="*/ 251141 w 757430"/>
                <a:gd name="connsiteY35" fmla="*/ 233680 h 1181918"/>
                <a:gd name="connsiteX36" fmla="*/ 496049 w 757430"/>
                <a:gd name="connsiteY36" fmla="*/ 0 h 1181918"/>
                <a:gd name="connsiteX37" fmla="*/ 0 w 757430"/>
                <a:gd name="connsiteY37" fmla="*/ 590959 h 118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7430" h="1181918">
                  <a:moveTo>
                    <a:pt x="0" y="590959"/>
                  </a:moveTo>
                  <a:cubicBezTo>
                    <a:pt x="0" y="917337"/>
                    <a:pt x="222089" y="1181918"/>
                    <a:pt x="496049" y="1181918"/>
                  </a:cubicBezTo>
                  <a:cubicBezTo>
                    <a:pt x="407015" y="1139946"/>
                    <a:pt x="331346" y="1071493"/>
                    <a:pt x="274390" y="985929"/>
                  </a:cubicBezTo>
                  <a:lnTo>
                    <a:pt x="257780" y="957385"/>
                  </a:lnTo>
                  <a:lnTo>
                    <a:pt x="309163" y="991654"/>
                  </a:lnTo>
                  <a:cubicBezTo>
                    <a:pt x="485278" y="1093334"/>
                    <a:pt x="680927" y="1084172"/>
                    <a:pt x="746157" y="971189"/>
                  </a:cubicBezTo>
                  <a:lnTo>
                    <a:pt x="746155" y="971188"/>
                  </a:lnTo>
                  <a:cubicBezTo>
                    <a:pt x="658994" y="973789"/>
                    <a:pt x="563309" y="953951"/>
                    <a:pt x="470742" y="914903"/>
                  </a:cubicBezTo>
                  <a:lnTo>
                    <a:pt x="409460" y="884407"/>
                  </a:lnTo>
                  <a:lnTo>
                    <a:pt x="480895" y="893964"/>
                  </a:lnTo>
                  <a:cubicBezTo>
                    <a:pt x="617831" y="893531"/>
                    <a:pt x="729131" y="836441"/>
                    <a:pt x="754455" y="741929"/>
                  </a:cubicBezTo>
                  <a:lnTo>
                    <a:pt x="754453" y="741929"/>
                  </a:lnTo>
                  <a:cubicBezTo>
                    <a:pt x="643095" y="775356"/>
                    <a:pt x="506776" y="774175"/>
                    <a:pt x="374132" y="738633"/>
                  </a:cubicBezTo>
                  <a:cubicBezTo>
                    <a:pt x="340971" y="729748"/>
                    <a:pt x="308685" y="718888"/>
                    <a:pt x="277663" y="706273"/>
                  </a:cubicBezTo>
                  <a:lnTo>
                    <a:pt x="196344" y="667037"/>
                  </a:lnTo>
                  <a:lnTo>
                    <a:pt x="277894" y="681556"/>
                  </a:lnTo>
                  <a:cubicBezTo>
                    <a:pt x="313272" y="685654"/>
                    <a:pt x="350615" y="687848"/>
                    <a:pt x="389214" y="687848"/>
                  </a:cubicBezTo>
                  <a:cubicBezTo>
                    <a:pt x="543610" y="687848"/>
                    <a:pt x="677908" y="652749"/>
                    <a:pt x="746766" y="601045"/>
                  </a:cubicBezTo>
                  <a:lnTo>
                    <a:pt x="757430" y="592016"/>
                  </a:lnTo>
                  <a:lnTo>
                    <a:pt x="746766" y="582987"/>
                  </a:lnTo>
                  <a:cubicBezTo>
                    <a:pt x="677908" y="531283"/>
                    <a:pt x="543610" y="496184"/>
                    <a:pt x="389214" y="496184"/>
                  </a:cubicBezTo>
                  <a:cubicBezTo>
                    <a:pt x="350615" y="496184"/>
                    <a:pt x="313272" y="498377"/>
                    <a:pt x="277894" y="502476"/>
                  </a:cubicBezTo>
                  <a:lnTo>
                    <a:pt x="228856" y="511206"/>
                  </a:lnTo>
                  <a:lnTo>
                    <a:pt x="277662" y="487657"/>
                  </a:lnTo>
                  <a:cubicBezTo>
                    <a:pt x="308684" y="475043"/>
                    <a:pt x="340970" y="464183"/>
                    <a:pt x="374131" y="455297"/>
                  </a:cubicBezTo>
                  <a:cubicBezTo>
                    <a:pt x="506775" y="419755"/>
                    <a:pt x="643094" y="418574"/>
                    <a:pt x="754452" y="452002"/>
                  </a:cubicBezTo>
                  <a:lnTo>
                    <a:pt x="754454" y="452001"/>
                  </a:lnTo>
                  <a:cubicBezTo>
                    <a:pt x="729130" y="357489"/>
                    <a:pt x="617830" y="300400"/>
                    <a:pt x="480894" y="299966"/>
                  </a:cubicBezTo>
                  <a:lnTo>
                    <a:pt x="409459" y="309524"/>
                  </a:lnTo>
                  <a:lnTo>
                    <a:pt x="470741" y="279028"/>
                  </a:lnTo>
                  <a:cubicBezTo>
                    <a:pt x="563308" y="239980"/>
                    <a:pt x="658993" y="220142"/>
                    <a:pt x="746154" y="222742"/>
                  </a:cubicBezTo>
                  <a:lnTo>
                    <a:pt x="746156" y="222741"/>
                  </a:lnTo>
                  <a:cubicBezTo>
                    <a:pt x="680926" y="109759"/>
                    <a:pt x="485277" y="100597"/>
                    <a:pt x="309162" y="202277"/>
                  </a:cubicBezTo>
                  <a:cubicBezTo>
                    <a:pt x="287147" y="214987"/>
                    <a:pt x="266480" y="228827"/>
                    <a:pt x="247295" y="243537"/>
                  </a:cubicBezTo>
                  <a:lnTo>
                    <a:pt x="245678" y="244956"/>
                  </a:lnTo>
                  <a:lnTo>
                    <a:pt x="251141" y="233680"/>
                  </a:lnTo>
                  <a:cubicBezTo>
                    <a:pt x="309999" y="130524"/>
                    <a:pt x="394295" y="47969"/>
                    <a:pt x="496049" y="0"/>
                  </a:cubicBezTo>
                  <a:cubicBezTo>
                    <a:pt x="222089" y="0"/>
                    <a:pt x="0" y="264581"/>
                    <a:pt x="0" y="590959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22FBFA21-2E3B-F901-C3DA-26CEBDB078FE}"/>
                </a:ext>
              </a:extLst>
            </p:cNvPr>
            <p:cNvGrpSpPr/>
            <p:nvPr/>
          </p:nvGrpSpPr>
          <p:grpSpPr>
            <a:xfrm>
              <a:off x="1600881" y="49057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0A874CD8-A432-7B84-D9C9-94232EFA51A6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477664C-87C0-2317-83F3-5E9272F5B74E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EB66559-C76D-18B3-29F0-A490F741A140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5DA156E-8B83-1C36-2095-50CC6DA65836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E2189CA-A4AF-CC9A-E376-3EF447A3BD17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E895B533-2B10-6DAA-97D9-2A34A351ED58}"/>
                </a:ext>
              </a:extLst>
            </p:cNvPr>
            <p:cNvGrpSpPr/>
            <p:nvPr/>
          </p:nvGrpSpPr>
          <p:grpSpPr>
            <a:xfrm>
              <a:off x="2233649" y="49057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0E7F17E-C284-A9D1-506F-C2E92ED6A5E5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4CEE3332-B5BF-F881-A7BD-C95A5EF63233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8336AE1-0B6B-FAF1-480F-EA81FF38AFC5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034F2E5-AA22-2159-9445-73DCDB4449FC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93C728B-656B-A17F-3026-BAF3DAC849A9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C4ACE4C2-1D03-9708-F6F4-E9ECF650A1FF}"/>
                </a:ext>
              </a:extLst>
            </p:cNvPr>
            <p:cNvSpPr/>
            <p:nvPr/>
          </p:nvSpPr>
          <p:spPr>
            <a:xfrm>
              <a:off x="1619115" y="4456485"/>
              <a:ext cx="240417" cy="240417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AAD1BA00-DD8C-0A14-3AF0-E50B1795D4AD}"/>
                </a:ext>
              </a:extLst>
            </p:cNvPr>
            <p:cNvSpPr/>
            <p:nvPr/>
          </p:nvSpPr>
          <p:spPr>
            <a:xfrm rot="12600000" flipV="1">
              <a:off x="1590108" y="4397130"/>
              <a:ext cx="314712" cy="124133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03CD57DC-8AB5-D9C0-32B8-87A5F3D94F2D}"/>
                </a:ext>
              </a:extLst>
            </p:cNvPr>
            <p:cNvSpPr/>
            <p:nvPr/>
          </p:nvSpPr>
          <p:spPr>
            <a:xfrm flipH="1">
              <a:off x="2248740" y="4456485"/>
              <a:ext cx="240417" cy="240417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3BE07376-8364-5796-BF95-8B50F180998A}"/>
                </a:ext>
              </a:extLst>
            </p:cNvPr>
            <p:cNvSpPr/>
            <p:nvPr/>
          </p:nvSpPr>
          <p:spPr>
            <a:xfrm rot="9000000" flipH="1" flipV="1">
              <a:off x="2203452" y="4397130"/>
              <a:ext cx="314712" cy="124133"/>
            </a:xfrm>
            <a:custGeom>
              <a:avLst/>
              <a:gdLst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541437 w 628732"/>
                <a:gd name="connsiteY5" fmla="*/ 147223 h 152120"/>
                <a:gd name="connsiteX6" fmla="*/ 273713 w 628732"/>
                <a:gd name="connsiteY6" fmla="*/ 117930 h 152120"/>
                <a:gd name="connsiteX7" fmla="*/ 5989 w 628732"/>
                <a:gd name="connsiteY7" fmla="*/ 147223 h 152120"/>
                <a:gd name="connsiteX8" fmla="*/ 0 w 628732"/>
                <a:gd name="connsiteY8" fmla="*/ 149570 h 152120"/>
                <a:gd name="connsiteX9" fmla="*/ 56165 w 628732"/>
                <a:gd name="connsiteY9" fmla="*/ 78328 h 152120"/>
                <a:gd name="connsiteX10" fmla="*/ 180671 w 628732"/>
                <a:gd name="connsiteY10" fmla="*/ 1857 h 152120"/>
                <a:gd name="connsiteX11" fmla="*/ 193823 w 628732"/>
                <a:gd name="connsiteY11" fmla="*/ 1 h 152120"/>
                <a:gd name="connsiteX12" fmla="*/ 200664 w 628732"/>
                <a:gd name="connsiteY12" fmla="*/ 10829 h 152120"/>
                <a:gd name="connsiteX13" fmla="*/ 201041 w 628732"/>
                <a:gd name="connsiteY13" fmla="*/ 40387 h 152120"/>
                <a:gd name="connsiteX14" fmla="*/ 197875 w 628732"/>
                <a:gd name="connsiteY14" fmla="*/ 48600 h 152120"/>
                <a:gd name="connsiteX15" fmla="*/ 227610 w 628732"/>
                <a:gd name="connsiteY15" fmla="*/ 28106 h 152120"/>
                <a:gd name="connsiteX16" fmla="*/ 287150 w 628732"/>
                <a:gd name="connsiteY16" fmla="*/ 1857 h 152120"/>
                <a:gd name="connsiteX17" fmla="*/ 300301 w 628732"/>
                <a:gd name="connsiteY17" fmla="*/ 1 h 152120"/>
                <a:gd name="connsiteX18" fmla="*/ 307143 w 628732"/>
                <a:gd name="connsiteY18" fmla="*/ 10829 h 152120"/>
                <a:gd name="connsiteX19" fmla="*/ 307520 w 628732"/>
                <a:gd name="connsiteY19" fmla="*/ 40387 h 152120"/>
                <a:gd name="connsiteX20" fmla="*/ 304354 w 628732"/>
                <a:gd name="connsiteY20" fmla="*/ 48600 h 152120"/>
                <a:gd name="connsiteX21" fmla="*/ 334089 w 628732"/>
                <a:gd name="connsiteY21" fmla="*/ 28106 h 152120"/>
                <a:gd name="connsiteX22" fmla="*/ 393629 w 628732"/>
                <a:gd name="connsiteY22" fmla="*/ 1857 h 152120"/>
                <a:gd name="connsiteX23" fmla="*/ 406780 w 628732"/>
                <a:gd name="connsiteY23" fmla="*/ 1 h 152120"/>
                <a:gd name="connsiteX24" fmla="*/ 413622 w 628732"/>
                <a:gd name="connsiteY24" fmla="*/ 10829 h 152120"/>
                <a:gd name="connsiteX25" fmla="*/ 413999 w 628732"/>
                <a:gd name="connsiteY25" fmla="*/ 40387 h 152120"/>
                <a:gd name="connsiteX26" fmla="*/ 410833 w 628732"/>
                <a:gd name="connsiteY26" fmla="*/ 48600 h 152120"/>
                <a:gd name="connsiteX27" fmla="*/ 440568 w 628732"/>
                <a:gd name="connsiteY27" fmla="*/ 28106 h 152120"/>
                <a:gd name="connsiteX28" fmla="*/ 500108 w 628732"/>
                <a:gd name="connsiteY28" fmla="*/ 1857 h 152120"/>
                <a:gd name="connsiteX29" fmla="*/ 513259 w 628732"/>
                <a:gd name="connsiteY29" fmla="*/ 1 h 152120"/>
                <a:gd name="connsiteX30" fmla="*/ 520101 w 628732"/>
                <a:gd name="connsiteY30" fmla="*/ 10829 h 152120"/>
                <a:gd name="connsiteX31" fmla="*/ 520478 w 628732"/>
                <a:gd name="connsiteY31" fmla="*/ 40387 h 152120"/>
                <a:gd name="connsiteX32" fmla="*/ 517312 w 628732"/>
                <a:gd name="connsiteY32" fmla="*/ 48598 h 152120"/>
                <a:gd name="connsiteX33" fmla="*/ 547047 w 628732"/>
                <a:gd name="connsiteY33" fmla="*/ 28105 h 152120"/>
                <a:gd name="connsiteX34" fmla="*/ 606587 w 628732"/>
                <a:gd name="connsiteY34" fmla="*/ 1856 h 152120"/>
                <a:gd name="connsiteX0" fmla="*/ 619739 w 628732"/>
                <a:gd name="connsiteY0" fmla="*/ 0 h 152120"/>
                <a:gd name="connsiteX1" fmla="*/ 626580 w 628732"/>
                <a:gd name="connsiteY1" fmla="*/ 10828 h 152120"/>
                <a:gd name="connsiteX2" fmla="*/ 612444 w 628732"/>
                <a:gd name="connsiteY2" fmla="*/ 78035 h 152120"/>
                <a:gd name="connsiteX3" fmla="*/ 554038 w 628732"/>
                <a:gd name="connsiteY3" fmla="*/ 152120 h 152120"/>
                <a:gd name="connsiteX4" fmla="*/ 553936 w 628732"/>
                <a:gd name="connsiteY4" fmla="*/ 152120 h 152120"/>
                <a:gd name="connsiteX5" fmla="*/ 273713 w 628732"/>
                <a:gd name="connsiteY5" fmla="*/ 117930 h 152120"/>
                <a:gd name="connsiteX6" fmla="*/ 5989 w 628732"/>
                <a:gd name="connsiteY6" fmla="*/ 147223 h 152120"/>
                <a:gd name="connsiteX7" fmla="*/ 0 w 628732"/>
                <a:gd name="connsiteY7" fmla="*/ 149570 h 152120"/>
                <a:gd name="connsiteX8" fmla="*/ 56165 w 628732"/>
                <a:gd name="connsiteY8" fmla="*/ 78328 h 152120"/>
                <a:gd name="connsiteX9" fmla="*/ 180671 w 628732"/>
                <a:gd name="connsiteY9" fmla="*/ 1857 h 152120"/>
                <a:gd name="connsiteX10" fmla="*/ 193823 w 628732"/>
                <a:gd name="connsiteY10" fmla="*/ 1 h 152120"/>
                <a:gd name="connsiteX11" fmla="*/ 200664 w 628732"/>
                <a:gd name="connsiteY11" fmla="*/ 10829 h 152120"/>
                <a:gd name="connsiteX12" fmla="*/ 201041 w 628732"/>
                <a:gd name="connsiteY12" fmla="*/ 40387 h 152120"/>
                <a:gd name="connsiteX13" fmla="*/ 197875 w 628732"/>
                <a:gd name="connsiteY13" fmla="*/ 48600 h 152120"/>
                <a:gd name="connsiteX14" fmla="*/ 227610 w 628732"/>
                <a:gd name="connsiteY14" fmla="*/ 28106 h 152120"/>
                <a:gd name="connsiteX15" fmla="*/ 287150 w 628732"/>
                <a:gd name="connsiteY15" fmla="*/ 1857 h 152120"/>
                <a:gd name="connsiteX16" fmla="*/ 300301 w 628732"/>
                <a:gd name="connsiteY16" fmla="*/ 1 h 152120"/>
                <a:gd name="connsiteX17" fmla="*/ 307143 w 628732"/>
                <a:gd name="connsiteY17" fmla="*/ 10829 h 152120"/>
                <a:gd name="connsiteX18" fmla="*/ 307520 w 628732"/>
                <a:gd name="connsiteY18" fmla="*/ 40387 h 152120"/>
                <a:gd name="connsiteX19" fmla="*/ 304354 w 628732"/>
                <a:gd name="connsiteY19" fmla="*/ 48600 h 152120"/>
                <a:gd name="connsiteX20" fmla="*/ 334089 w 628732"/>
                <a:gd name="connsiteY20" fmla="*/ 28106 h 152120"/>
                <a:gd name="connsiteX21" fmla="*/ 393629 w 628732"/>
                <a:gd name="connsiteY21" fmla="*/ 1857 h 152120"/>
                <a:gd name="connsiteX22" fmla="*/ 406780 w 628732"/>
                <a:gd name="connsiteY22" fmla="*/ 1 h 152120"/>
                <a:gd name="connsiteX23" fmla="*/ 413622 w 628732"/>
                <a:gd name="connsiteY23" fmla="*/ 10829 h 152120"/>
                <a:gd name="connsiteX24" fmla="*/ 413999 w 628732"/>
                <a:gd name="connsiteY24" fmla="*/ 40387 h 152120"/>
                <a:gd name="connsiteX25" fmla="*/ 410833 w 628732"/>
                <a:gd name="connsiteY25" fmla="*/ 48600 h 152120"/>
                <a:gd name="connsiteX26" fmla="*/ 440568 w 628732"/>
                <a:gd name="connsiteY26" fmla="*/ 28106 h 152120"/>
                <a:gd name="connsiteX27" fmla="*/ 500108 w 628732"/>
                <a:gd name="connsiteY27" fmla="*/ 1857 h 152120"/>
                <a:gd name="connsiteX28" fmla="*/ 513259 w 628732"/>
                <a:gd name="connsiteY28" fmla="*/ 1 h 152120"/>
                <a:gd name="connsiteX29" fmla="*/ 520101 w 628732"/>
                <a:gd name="connsiteY29" fmla="*/ 10829 h 152120"/>
                <a:gd name="connsiteX30" fmla="*/ 520478 w 628732"/>
                <a:gd name="connsiteY30" fmla="*/ 40387 h 152120"/>
                <a:gd name="connsiteX31" fmla="*/ 517312 w 628732"/>
                <a:gd name="connsiteY31" fmla="*/ 48598 h 152120"/>
                <a:gd name="connsiteX32" fmla="*/ 547047 w 628732"/>
                <a:gd name="connsiteY32" fmla="*/ 28105 h 152120"/>
                <a:gd name="connsiteX33" fmla="*/ 606587 w 628732"/>
                <a:gd name="connsiteY33" fmla="*/ 1856 h 152120"/>
                <a:gd name="connsiteX34" fmla="*/ 619739 w 628732"/>
                <a:gd name="connsiteY34" fmla="*/ 0 h 152120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554038 w 628732"/>
                <a:gd name="connsiteY3" fmla="*/ 152120 h 161742"/>
                <a:gd name="connsiteX4" fmla="*/ 441044 w 628732"/>
                <a:gd name="connsiteY4" fmla="*/ 161742 h 161742"/>
                <a:gd name="connsiteX5" fmla="*/ 273713 w 628732"/>
                <a:gd name="connsiteY5" fmla="*/ 117930 h 161742"/>
                <a:gd name="connsiteX6" fmla="*/ 5989 w 628732"/>
                <a:gd name="connsiteY6" fmla="*/ 147223 h 161742"/>
                <a:gd name="connsiteX7" fmla="*/ 0 w 628732"/>
                <a:gd name="connsiteY7" fmla="*/ 149570 h 161742"/>
                <a:gd name="connsiteX8" fmla="*/ 56165 w 628732"/>
                <a:gd name="connsiteY8" fmla="*/ 78328 h 161742"/>
                <a:gd name="connsiteX9" fmla="*/ 180671 w 628732"/>
                <a:gd name="connsiteY9" fmla="*/ 1857 h 161742"/>
                <a:gd name="connsiteX10" fmla="*/ 193823 w 628732"/>
                <a:gd name="connsiteY10" fmla="*/ 1 h 161742"/>
                <a:gd name="connsiteX11" fmla="*/ 200664 w 628732"/>
                <a:gd name="connsiteY11" fmla="*/ 10829 h 161742"/>
                <a:gd name="connsiteX12" fmla="*/ 201041 w 628732"/>
                <a:gd name="connsiteY12" fmla="*/ 40387 h 161742"/>
                <a:gd name="connsiteX13" fmla="*/ 197875 w 628732"/>
                <a:gd name="connsiteY13" fmla="*/ 48600 h 161742"/>
                <a:gd name="connsiteX14" fmla="*/ 227610 w 628732"/>
                <a:gd name="connsiteY14" fmla="*/ 28106 h 161742"/>
                <a:gd name="connsiteX15" fmla="*/ 287150 w 628732"/>
                <a:gd name="connsiteY15" fmla="*/ 1857 h 161742"/>
                <a:gd name="connsiteX16" fmla="*/ 300301 w 628732"/>
                <a:gd name="connsiteY16" fmla="*/ 1 h 161742"/>
                <a:gd name="connsiteX17" fmla="*/ 307143 w 628732"/>
                <a:gd name="connsiteY17" fmla="*/ 10829 h 161742"/>
                <a:gd name="connsiteX18" fmla="*/ 307520 w 628732"/>
                <a:gd name="connsiteY18" fmla="*/ 40387 h 161742"/>
                <a:gd name="connsiteX19" fmla="*/ 304354 w 628732"/>
                <a:gd name="connsiteY19" fmla="*/ 48600 h 161742"/>
                <a:gd name="connsiteX20" fmla="*/ 334089 w 628732"/>
                <a:gd name="connsiteY20" fmla="*/ 28106 h 161742"/>
                <a:gd name="connsiteX21" fmla="*/ 393629 w 628732"/>
                <a:gd name="connsiteY21" fmla="*/ 1857 h 161742"/>
                <a:gd name="connsiteX22" fmla="*/ 406780 w 628732"/>
                <a:gd name="connsiteY22" fmla="*/ 1 h 161742"/>
                <a:gd name="connsiteX23" fmla="*/ 413622 w 628732"/>
                <a:gd name="connsiteY23" fmla="*/ 10829 h 161742"/>
                <a:gd name="connsiteX24" fmla="*/ 413999 w 628732"/>
                <a:gd name="connsiteY24" fmla="*/ 40387 h 161742"/>
                <a:gd name="connsiteX25" fmla="*/ 410833 w 628732"/>
                <a:gd name="connsiteY25" fmla="*/ 48600 h 161742"/>
                <a:gd name="connsiteX26" fmla="*/ 440568 w 628732"/>
                <a:gd name="connsiteY26" fmla="*/ 28106 h 161742"/>
                <a:gd name="connsiteX27" fmla="*/ 500108 w 628732"/>
                <a:gd name="connsiteY27" fmla="*/ 1857 h 161742"/>
                <a:gd name="connsiteX28" fmla="*/ 513259 w 628732"/>
                <a:gd name="connsiteY28" fmla="*/ 1 h 161742"/>
                <a:gd name="connsiteX29" fmla="*/ 520101 w 628732"/>
                <a:gd name="connsiteY29" fmla="*/ 10829 h 161742"/>
                <a:gd name="connsiteX30" fmla="*/ 520478 w 628732"/>
                <a:gd name="connsiteY30" fmla="*/ 40387 h 161742"/>
                <a:gd name="connsiteX31" fmla="*/ 517312 w 628732"/>
                <a:gd name="connsiteY31" fmla="*/ 48598 h 161742"/>
                <a:gd name="connsiteX32" fmla="*/ 547047 w 628732"/>
                <a:gd name="connsiteY32" fmla="*/ 28105 h 161742"/>
                <a:gd name="connsiteX33" fmla="*/ 606587 w 628732"/>
                <a:gd name="connsiteY33" fmla="*/ 1856 h 161742"/>
                <a:gd name="connsiteX34" fmla="*/ 619739 w 628732"/>
                <a:gd name="connsiteY34" fmla="*/ 0 h 161742"/>
                <a:gd name="connsiteX0" fmla="*/ 619739 w 628732"/>
                <a:gd name="connsiteY0" fmla="*/ 0 h 161742"/>
                <a:gd name="connsiteX1" fmla="*/ 626580 w 628732"/>
                <a:gd name="connsiteY1" fmla="*/ 10828 h 161742"/>
                <a:gd name="connsiteX2" fmla="*/ 612444 w 628732"/>
                <a:gd name="connsiteY2" fmla="*/ 78035 h 161742"/>
                <a:gd name="connsiteX3" fmla="*/ 441044 w 628732"/>
                <a:gd name="connsiteY3" fmla="*/ 161742 h 161742"/>
                <a:gd name="connsiteX4" fmla="*/ 273713 w 628732"/>
                <a:gd name="connsiteY4" fmla="*/ 117930 h 161742"/>
                <a:gd name="connsiteX5" fmla="*/ 5989 w 628732"/>
                <a:gd name="connsiteY5" fmla="*/ 147223 h 161742"/>
                <a:gd name="connsiteX6" fmla="*/ 0 w 628732"/>
                <a:gd name="connsiteY6" fmla="*/ 149570 h 161742"/>
                <a:gd name="connsiteX7" fmla="*/ 56165 w 628732"/>
                <a:gd name="connsiteY7" fmla="*/ 78328 h 161742"/>
                <a:gd name="connsiteX8" fmla="*/ 180671 w 628732"/>
                <a:gd name="connsiteY8" fmla="*/ 1857 h 161742"/>
                <a:gd name="connsiteX9" fmla="*/ 193823 w 628732"/>
                <a:gd name="connsiteY9" fmla="*/ 1 h 161742"/>
                <a:gd name="connsiteX10" fmla="*/ 200664 w 628732"/>
                <a:gd name="connsiteY10" fmla="*/ 10829 h 161742"/>
                <a:gd name="connsiteX11" fmla="*/ 201041 w 628732"/>
                <a:gd name="connsiteY11" fmla="*/ 40387 h 161742"/>
                <a:gd name="connsiteX12" fmla="*/ 197875 w 628732"/>
                <a:gd name="connsiteY12" fmla="*/ 48600 h 161742"/>
                <a:gd name="connsiteX13" fmla="*/ 227610 w 628732"/>
                <a:gd name="connsiteY13" fmla="*/ 28106 h 161742"/>
                <a:gd name="connsiteX14" fmla="*/ 287150 w 628732"/>
                <a:gd name="connsiteY14" fmla="*/ 1857 h 161742"/>
                <a:gd name="connsiteX15" fmla="*/ 300301 w 628732"/>
                <a:gd name="connsiteY15" fmla="*/ 1 h 161742"/>
                <a:gd name="connsiteX16" fmla="*/ 307143 w 628732"/>
                <a:gd name="connsiteY16" fmla="*/ 10829 h 161742"/>
                <a:gd name="connsiteX17" fmla="*/ 307520 w 628732"/>
                <a:gd name="connsiteY17" fmla="*/ 40387 h 161742"/>
                <a:gd name="connsiteX18" fmla="*/ 304354 w 628732"/>
                <a:gd name="connsiteY18" fmla="*/ 48600 h 161742"/>
                <a:gd name="connsiteX19" fmla="*/ 334089 w 628732"/>
                <a:gd name="connsiteY19" fmla="*/ 28106 h 161742"/>
                <a:gd name="connsiteX20" fmla="*/ 393629 w 628732"/>
                <a:gd name="connsiteY20" fmla="*/ 1857 h 161742"/>
                <a:gd name="connsiteX21" fmla="*/ 406780 w 628732"/>
                <a:gd name="connsiteY21" fmla="*/ 1 h 161742"/>
                <a:gd name="connsiteX22" fmla="*/ 413622 w 628732"/>
                <a:gd name="connsiteY22" fmla="*/ 10829 h 161742"/>
                <a:gd name="connsiteX23" fmla="*/ 413999 w 628732"/>
                <a:gd name="connsiteY23" fmla="*/ 40387 h 161742"/>
                <a:gd name="connsiteX24" fmla="*/ 410833 w 628732"/>
                <a:gd name="connsiteY24" fmla="*/ 48600 h 161742"/>
                <a:gd name="connsiteX25" fmla="*/ 440568 w 628732"/>
                <a:gd name="connsiteY25" fmla="*/ 28106 h 161742"/>
                <a:gd name="connsiteX26" fmla="*/ 500108 w 628732"/>
                <a:gd name="connsiteY26" fmla="*/ 1857 h 161742"/>
                <a:gd name="connsiteX27" fmla="*/ 513259 w 628732"/>
                <a:gd name="connsiteY27" fmla="*/ 1 h 161742"/>
                <a:gd name="connsiteX28" fmla="*/ 520101 w 628732"/>
                <a:gd name="connsiteY28" fmla="*/ 10829 h 161742"/>
                <a:gd name="connsiteX29" fmla="*/ 520478 w 628732"/>
                <a:gd name="connsiteY29" fmla="*/ 40387 h 161742"/>
                <a:gd name="connsiteX30" fmla="*/ 517312 w 628732"/>
                <a:gd name="connsiteY30" fmla="*/ 48598 h 161742"/>
                <a:gd name="connsiteX31" fmla="*/ 547047 w 628732"/>
                <a:gd name="connsiteY31" fmla="*/ 28105 h 161742"/>
                <a:gd name="connsiteX32" fmla="*/ 606587 w 628732"/>
                <a:gd name="connsiteY32" fmla="*/ 1856 h 161742"/>
                <a:gd name="connsiteX33" fmla="*/ 619739 w 628732"/>
                <a:gd name="connsiteY33" fmla="*/ 0 h 161742"/>
                <a:gd name="connsiteX0" fmla="*/ 619739 w 626580"/>
                <a:gd name="connsiteY0" fmla="*/ 0 h 165089"/>
                <a:gd name="connsiteX1" fmla="*/ 626580 w 626580"/>
                <a:gd name="connsiteY1" fmla="*/ 10828 h 165089"/>
                <a:gd name="connsiteX2" fmla="*/ 441044 w 626580"/>
                <a:gd name="connsiteY2" fmla="*/ 161742 h 165089"/>
                <a:gd name="connsiteX3" fmla="*/ 273713 w 626580"/>
                <a:gd name="connsiteY3" fmla="*/ 117930 h 165089"/>
                <a:gd name="connsiteX4" fmla="*/ 5989 w 626580"/>
                <a:gd name="connsiteY4" fmla="*/ 147223 h 165089"/>
                <a:gd name="connsiteX5" fmla="*/ 0 w 626580"/>
                <a:gd name="connsiteY5" fmla="*/ 149570 h 165089"/>
                <a:gd name="connsiteX6" fmla="*/ 56165 w 626580"/>
                <a:gd name="connsiteY6" fmla="*/ 78328 h 165089"/>
                <a:gd name="connsiteX7" fmla="*/ 180671 w 626580"/>
                <a:gd name="connsiteY7" fmla="*/ 1857 h 165089"/>
                <a:gd name="connsiteX8" fmla="*/ 193823 w 626580"/>
                <a:gd name="connsiteY8" fmla="*/ 1 h 165089"/>
                <a:gd name="connsiteX9" fmla="*/ 200664 w 626580"/>
                <a:gd name="connsiteY9" fmla="*/ 10829 h 165089"/>
                <a:gd name="connsiteX10" fmla="*/ 201041 w 626580"/>
                <a:gd name="connsiteY10" fmla="*/ 40387 h 165089"/>
                <a:gd name="connsiteX11" fmla="*/ 197875 w 626580"/>
                <a:gd name="connsiteY11" fmla="*/ 48600 h 165089"/>
                <a:gd name="connsiteX12" fmla="*/ 227610 w 626580"/>
                <a:gd name="connsiteY12" fmla="*/ 28106 h 165089"/>
                <a:gd name="connsiteX13" fmla="*/ 287150 w 626580"/>
                <a:gd name="connsiteY13" fmla="*/ 1857 h 165089"/>
                <a:gd name="connsiteX14" fmla="*/ 300301 w 626580"/>
                <a:gd name="connsiteY14" fmla="*/ 1 h 165089"/>
                <a:gd name="connsiteX15" fmla="*/ 307143 w 626580"/>
                <a:gd name="connsiteY15" fmla="*/ 10829 h 165089"/>
                <a:gd name="connsiteX16" fmla="*/ 307520 w 626580"/>
                <a:gd name="connsiteY16" fmla="*/ 40387 h 165089"/>
                <a:gd name="connsiteX17" fmla="*/ 304354 w 626580"/>
                <a:gd name="connsiteY17" fmla="*/ 48600 h 165089"/>
                <a:gd name="connsiteX18" fmla="*/ 334089 w 626580"/>
                <a:gd name="connsiteY18" fmla="*/ 28106 h 165089"/>
                <a:gd name="connsiteX19" fmla="*/ 393629 w 626580"/>
                <a:gd name="connsiteY19" fmla="*/ 1857 h 165089"/>
                <a:gd name="connsiteX20" fmla="*/ 406780 w 626580"/>
                <a:gd name="connsiteY20" fmla="*/ 1 h 165089"/>
                <a:gd name="connsiteX21" fmla="*/ 413622 w 626580"/>
                <a:gd name="connsiteY21" fmla="*/ 10829 h 165089"/>
                <a:gd name="connsiteX22" fmla="*/ 413999 w 626580"/>
                <a:gd name="connsiteY22" fmla="*/ 40387 h 165089"/>
                <a:gd name="connsiteX23" fmla="*/ 410833 w 626580"/>
                <a:gd name="connsiteY23" fmla="*/ 48600 h 165089"/>
                <a:gd name="connsiteX24" fmla="*/ 440568 w 626580"/>
                <a:gd name="connsiteY24" fmla="*/ 28106 h 165089"/>
                <a:gd name="connsiteX25" fmla="*/ 500108 w 626580"/>
                <a:gd name="connsiteY25" fmla="*/ 1857 h 165089"/>
                <a:gd name="connsiteX26" fmla="*/ 513259 w 626580"/>
                <a:gd name="connsiteY26" fmla="*/ 1 h 165089"/>
                <a:gd name="connsiteX27" fmla="*/ 520101 w 626580"/>
                <a:gd name="connsiteY27" fmla="*/ 10829 h 165089"/>
                <a:gd name="connsiteX28" fmla="*/ 520478 w 626580"/>
                <a:gd name="connsiteY28" fmla="*/ 40387 h 165089"/>
                <a:gd name="connsiteX29" fmla="*/ 517312 w 626580"/>
                <a:gd name="connsiteY29" fmla="*/ 48598 h 165089"/>
                <a:gd name="connsiteX30" fmla="*/ 547047 w 626580"/>
                <a:gd name="connsiteY30" fmla="*/ 28105 h 165089"/>
                <a:gd name="connsiteX31" fmla="*/ 606587 w 626580"/>
                <a:gd name="connsiteY31" fmla="*/ 1856 h 165089"/>
                <a:gd name="connsiteX32" fmla="*/ 619739 w 626580"/>
                <a:gd name="connsiteY32" fmla="*/ 0 h 165089"/>
                <a:gd name="connsiteX0" fmla="*/ 619739 w 626580"/>
                <a:gd name="connsiteY0" fmla="*/ 0 h 166490"/>
                <a:gd name="connsiteX1" fmla="*/ 626580 w 626580"/>
                <a:gd name="connsiteY1" fmla="*/ 10828 h 166490"/>
                <a:gd name="connsiteX2" fmla="*/ 441044 w 626580"/>
                <a:gd name="connsiteY2" fmla="*/ 161742 h 166490"/>
                <a:gd name="connsiteX3" fmla="*/ 273713 w 626580"/>
                <a:gd name="connsiteY3" fmla="*/ 117930 h 166490"/>
                <a:gd name="connsiteX4" fmla="*/ 5989 w 626580"/>
                <a:gd name="connsiteY4" fmla="*/ 147223 h 166490"/>
                <a:gd name="connsiteX5" fmla="*/ 0 w 626580"/>
                <a:gd name="connsiteY5" fmla="*/ 149570 h 166490"/>
                <a:gd name="connsiteX6" fmla="*/ 56165 w 626580"/>
                <a:gd name="connsiteY6" fmla="*/ 78328 h 166490"/>
                <a:gd name="connsiteX7" fmla="*/ 180671 w 626580"/>
                <a:gd name="connsiteY7" fmla="*/ 1857 h 166490"/>
                <a:gd name="connsiteX8" fmla="*/ 193823 w 626580"/>
                <a:gd name="connsiteY8" fmla="*/ 1 h 166490"/>
                <a:gd name="connsiteX9" fmla="*/ 200664 w 626580"/>
                <a:gd name="connsiteY9" fmla="*/ 10829 h 166490"/>
                <a:gd name="connsiteX10" fmla="*/ 201041 w 626580"/>
                <a:gd name="connsiteY10" fmla="*/ 40387 h 166490"/>
                <a:gd name="connsiteX11" fmla="*/ 197875 w 626580"/>
                <a:gd name="connsiteY11" fmla="*/ 48600 h 166490"/>
                <a:gd name="connsiteX12" fmla="*/ 227610 w 626580"/>
                <a:gd name="connsiteY12" fmla="*/ 28106 h 166490"/>
                <a:gd name="connsiteX13" fmla="*/ 287150 w 626580"/>
                <a:gd name="connsiteY13" fmla="*/ 1857 h 166490"/>
                <a:gd name="connsiteX14" fmla="*/ 300301 w 626580"/>
                <a:gd name="connsiteY14" fmla="*/ 1 h 166490"/>
                <a:gd name="connsiteX15" fmla="*/ 307143 w 626580"/>
                <a:gd name="connsiteY15" fmla="*/ 10829 h 166490"/>
                <a:gd name="connsiteX16" fmla="*/ 307520 w 626580"/>
                <a:gd name="connsiteY16" fmla="*/ 40387 h 166490"/>
                <a:gd name="connsiteX17" fmla="*/ 304354 w 626580"/>
                <a:gd name="connsiteY17" fmla="*/ 48600 h 166490"/>
                <a:gd name="connsiteX18" fmla="*/ 334089 w 626580"/>
                <a:gd name="connsiteY18" fmla="*/ 28106 h 166490"/>
                <a:gd name="connsiteX19" fmla="*/ 393629 w 626580"/>
                <a:gd name="connsiteY19" fmla="*/ 1857 h 166490"/>
                <a:gd name="connsiteX20" fmla="*/ 406780 w 626580"/>
                <a:gd name="connsiteY20" fmla="*/ 1 h 166490"/>
                <a:gd name="connsiteX21" fmla="*/ 413622 w 626580"/>
                <a:gd name="connsiteY21" fmla="*/ 10829 h 166490"/>
                <a:gd name="connsiteX22" fmla="*/ 413999 w 626580"/>
                <a:gd name="connsiteY22" fmla="*/ 40387 h 166490"/>
                <a:gd name="connsiteX23" fmla="*/ 410833 w 626580"/>
                <a:gd name="connsiteY23" fmla="*/ 48600 h 166490"/>
                <a:gd name="connsiteX24" fmla="*/ 440568 w 626580"/>
                <a:gd name="connsiteY24" fmla="*/ 28106 h 166490"/>
                <a:gd name="connsiteX25" fmla="*/ 500108 w 626580"/>
                <a:gd name="connsiteY25" fmla="*/ 1857 h 166490"/>
                <a:gd name="connsiteX26" fmla="*/ 513259 w 626580"/>
                <a:gd name="connsiteY26" fmla="*/ 1 h 166490"/>
                <a:gd name="connsiteX27" fmla="*/ 520101 w 626580"/>
                <a:gd name="connsiteY27" fmla="*/ 10829 h 166490"/>
                <a:gd name="connsiteX28" fmla="*/ 520478 w 626580"/>
                <a:gd name="connsiteY28" fmla="*/ 40387 h 166490"/>
                <a:gd name="connsiteX29" fmla="*/ 517312 w 626580"/>
                <a:gd name="connsiteY29" fmla="*/ 48598 h 166490"/>
                <a:gd name="connsiteX30" fmla="*/ 547047 w 626580"/>
                <a:gd name="connsiteY30" fmla="*/ 28105 h 166490"/>
                <a:gd name="connsiteX31" fmla="*/ 606587 w 626580"/>
                <a:gd name="connsiteY31" fmla="*/ 1856 h 166490"/>
                <a:gd name="connsiteX32" fmla="*/ 619739 w 626580"/>
                <a:gd name="connsiteY32" fmla="*/ 0 h 166490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73713 w 626580"/>
                <a:gd name="connsiteY3" fmla="*/ 117930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9739 w 626580"/>
                <a:gd name="connsiteY0" fmla="*/ 0 h 161742"/>
                <a:gd name="connsiteX1" fmla="*/ 626580 w 626580"/>
                <a:gd name="connsiteY1" fmla="*/ 10828 h 161742"/>
                <a:gd name="connsiteX2" fmla="*/ 441044 w 626580"/>
                <a:gd name="connsiteY2" fmla="*/ 161742 h 161742"/>
                <a:gd name="connsiteX3" fmla="*/ 260468 w 626580"/>
                <a:gd name="connsiteY3" fmla="*/ 111061 h 161742"/>
                <a:gd name="connsiteX4" fmla="*/ 5989 w 626580"/>
                <a:gd name="connsiteY4" fmla="*/ 147223 h 161742"/>
                <a:gd name="connsiteX5" fmla="*/ 0 w 626580"/>
                <a:gd name="connsiteY5" fmla="*/ 149570 h 161742"/>
                <a:gd name="connsiteX6" fmla="*/ 56165 w 626580"/>
                <a:gd name="connsiteY6" fmla="*/ 78328 h 161742"/>
                <a:gd name="connsiteX7" fmla="*/ 180671 w 626580"/>
                <a:gd name="connsiteY7" fmla="*/ 1857 h 161742"/>
                <a:gd name="connsiteX8" fmla="*/ 193823 w 626580"/>
                <a:gd name="connsiteY8" fmla="*/ 1 h 161742"/>
                <a:gd name="connsiteX9" fmla="*/ 200664 w 626580"/>
                <a:gd name="connsiteY9" fmla="*/ 10829 h 161742"/>
                <a:gd name="connsiteX10" fmla="*/ 201041 w 626580"/>
                <a:gd name="connsiteY10" fmla="*/ 40387 h 161742"/>
                <a:gd name="connsiteX11" fmla="*/ 197875 w 626580"/>
                <a:gd name="connsiteY11" fmla="*/ 48600 h 161742"/>
                <a:gd name="connsiteX12" fmla="*/ 227610 w 626580"/>
                <a:gd name="connsiteY12" fmla="*/ 28106 h 161742"/>
                <a:gd name="connsiteX13" fmla="*/ 287150 w 626580"/>
                <a:gd name="connsiteY13" fmla="*/ 1857 h 161742"/>
                <a:gd name="connsiteX14" fmla="*/ 300301 w 626580"/>
                <a:gd name="connsiteY14" fmla="*/ 1 h 161742"/>
                <a:gd name="connsiteX15" fmla="*/ 307143 w 626580"/>
                <a:gd name="connsiteY15" fmla="*/ 10829 h 161742"/>
                <a:gd name="connsiteX16" fmla="*/ 307520 w 626580"/>
                <a:gd name="connsiteY16" fmla="*/ 40387 h 161742"/>
                <a:gd name="connsiteX17" fmla="*/ 304354 w 626580"/>
                <a:gd name="connsiteY17" fmla="*/ 48600 h 161742"/>
                <a:gd name="connsiteX18" fmla="*/ 334089 w 626580"/>
                <a:gd name="connsiteY18" fmla="*/ 28106 h 161742"/>
                <a:gd name="connsiteX19" fmla="*/ 393629 w 626580"/>
                <a:gd name="connsiteY19" fmla="*/ 1857 h 161742"/>
                <a:gd name="connsiteX20" fmla="*/ 406780 w 626580"/>
                <a:gd name="connsiteY20" fmla="*/ 1 h 161742"/>
                <a:gd name="connsiteX21" fmla="*/ 413622 w 626580"/>
                <a:gd name="connsiteY21" fmla="*/ 10829 h 161742"/>
                <a:gd name="connsiteX22" fmla="*/ 413999 w 626580"/>
                <a:gd name="connsiteY22" fmla="*/ 40387 h 161742"/>
                <a:gd name="connsiteX23" fmla="*/ 410833 w 626580"/>
                <a:gd name="connsiteY23" fmla="*/ 48600 h 161742"/>
                <a:gd name="connsiteX24" fmla="*/ 440568 w 626580"/>
                <a:gd name="connsiteY24" fmla="*/ 28106 h 161742"/>
                <a:gd name="connsiteX25" fmla="*/ 500108 w 626580"/>
                <a:gd name="connsiteY25" fmla="*/ 1857 h 161742"/>
                <a:gd name="connsiteX26" fmla="*/ 513259 w 626580"/>
                <a:gd name="connsiteY26" fmla="*/ 1 h 161742"/>
                <a:gd name="connsiteX27" fmla="*/ 520101 w 626580"/>
                <a:gd name="connsiteY27" fmla="*/ 10829 h 161742"/>
                <a:gd name="connsiteX28" fmla="*/ 520478 w 626580"/>
                <a:gd name="connsiteY28" fmla="*/ 40387 h 161742"/>
                <a:gd name="connsiteX29" fmla="*/ 517312 w 626580"/>
                <a:gd name="connsiteY29" fmla="*/ 48598 h 161742"/>
                <a:gd name="connsiteX30" fmla="*/ 547047 w 626580"/>
                <a:gd name="connsiteY30" fmla="*/ 28105 h 161742"/>
                <a:gd name="connsiteX31" fmla="*/ 606587 w 626580"/>
                <a:gd name="connsiteY31" fmla="*/ 1856 h 161742"/>
                <a:gd name="connsiteX32" fmla="*/ 619739 w 626580"/>
                <a:gd name="connsiteY32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50176 w 620591"/>
                <a:gd name="connsiteY5" fmla="*/ 78328 h 161742"/>
                <a:gd name="connsiteX6" fmla="*/ 174682 w 620591"/>
                <a:gd name="connsiteY6" fmla="*/ 1857 h 161742"/>
                <a:gd name="connsiteX7" fmla="*/ 187834 w 620591"/>
                <a:gd name="connsiteY7" fmla="*/ 1 h 161742"/>
                <a:gd name="connsiteX8" fmla="*/ 194675 w 620591"/>
                <a:gd name="connsiteY8" fmla="*/ 10829 h 161742"/>
                <a:gd name="connsiteX9" fmla="*/ 195052 w 620591"/>
                <a:gd name="connsiteY9" fmla="*/ 40387 h 161742"/>
                <a:gd name="connsiteX10" fmla="*/ 191886 w 620591"/>
                <a:gd name="connsiteY10" fmla="*/ 48600 h 161742"/>
                <a:gd name="connsiteX11" fmla="*/ 221621 w 620591"/>
                <a:gd name="connsiteY11" fmla="*/ 28106 h 161742"/>
                <a:gd name="connsiteX12" fmla="*/ 281161 w 620591"/>
                <a:gd name="connsiteY12" fmla="*/ 1857 h 161742"/>
                <a:gd name="connsiteX13" fmla="*/ 294312 w 620591"/>
                <a:gd name="connsiteY13" fmla="*/ 1 h 161742"/>
                <a:gd name="connsiteX14" fmla="*/ 301154 w 620591"/>
                <a:gd name="connsiteY14" fmla="*/ 10829 h 161742"/>
                <a:gd name="connsiteX15" fmla="*/ 301531 w 620591"/>
                <a:gd name="connsiteY15" fmla="*/ 40387 h 161742"/>
                <a:gd name="connsiteX16" fmla="*/ 298365 w 620591"/>
                <a:gd name="connsiteY16" fmla="*/ 48600 h 161742"/>
                <a:gd name="connsiteX17" fmla="*/ 328100 w 620591"/>
                <a:gd name="connsiteY17" fmla="*/ 28106 h 161742"/>
                <a:gd name="connsiteX18" fmla="*/ 387640 w 620591"/>
                <a:gd name="connsiteY18" fmla="*/ 1857 h 161742"/>
                <a:gd name="connsiteX19" fmla="*/ 400791 w 620591"/>
                <a:gd name="connsiteY19" fmla="*/ 1 h 161742"/>
                <a:gd name="connsiteX20" fmla="*/ 407633 w 620591"/>
                <a:gd name="connsiteY20" fmla="*/ 10829 h 161742"/>
                <a:gd name="connsiteX21" fmla="*/ 408010 w 620591"/>
                <a:gd name="connsiteY21" fmla="*/ 40387 h 161742"/>
                <a:gd name="connsiteX22" fmla="*/ 404844 w 620591"/>
                <a:gd name="connsiteY22" fmla="*/ 48600 h 161742"/>
                <a:gd name="connsiteX23" fmla="*/ 434579 w 620591"/>
                <a:gd name="connsiteY23" fmla="*/ 28106 h 161742"/>
                <a:gd name="connsiteX24" fmla="*/ 494119 w 620591"/>
                <a:gd name="connsiteY24" fmla="*/ 1857 h 161742"/>
                <a:gd name="connsiteX25" fmla="*/ 507270 w 620591"/>
                <a:gd name="connsiteY25" fmla="*/ 1 h 161742"/>
                <a:gd name="connsiteX26" fmla="*/ 514112 w 620591"/>
                <a:gd name="connsiteY26" fmla="*/ 10829 h 161742"/>
                <a:gd name="connsiteX27" fmla="*/ 514489 w 620591"/>
                <a:gd name="connsiteY27" fmla="*/ 40387 h 161742"/>
                <a:gd name="connsiteX28" fmla="*/ 511323 w 620591"/>
                <a:gd name="connsiteY28" fmla="*/ 48598 h 161742"/>
                <a:gd name="connsiteX29" fmla="*/ 541058 w 620591"/>
                <a:gd name="connsiteY29" fmla="*/ 28105 h 161742"/>
                <a:gd name="connsiteX30" fmla="*/ 600598 w 620591"/>
                <a:gd name="connsiteY30" fmla="*/ 1856 h 161742"/>
                <a:gd name="connsiteX31" fmla="*/ 613750 w 620591"/>
                <a:gd name="connsiteY31" fmla="*/ 0 h 161742"/>
                <a:gd name="connsiteX0" fmla="*/ 614549 w 621390"/>
                <a:gd name="connsiteY0" fmla="*/ 0 h 161742"/>
                <a:gd name="connsiteX1" fmla="*/ 621390 w 621390"/>
                <a:gd name="connsiteY1" fmla="*/ 10828 h 161742"/>
                <a:gd name="connsiteX2" fmla="*/ 435854 w 621390"/>
                <a:gd name="connsiteY2" fmla="*/ 161742 h 161742"/>
                <a:gd name="connsiteX3" fmla="*/ 255278 w 621390"/>
                <a:gd name="connsiteY3" fmla="*/ 111061 h 161742"/>
                <a:gd name="connsiteX4" fmla="*/ 799 w 621390"/>
                <a:gd name="connsiteY4" fmla="*/ 147223 h 161742"/>
                <a:gd name="connsiteX5" fmla="*/ 175481 w 621390"/>
                <a:gd name="connsiteY5" fmla="*/ 1857 h 161742"/>
                <a:gd name="connsiteX6" fmla="*/ 188633 w 621390"/>
                <a:gd name="connsiteY6" fmla="*/ 1 h 161742"/>
                <a:gd name="connsiteX7" fmla="*/ 195474 w 621390"/>
                <a:gd name="connsiteY7" fmla="*/ 10829 h 161742"/>
                <a:gd name="connsiteX8" fmla="*/ 195851 w 621390"/>
                <a:gd name="connsiteY8" fmla="*/ 40387 h 161742"/>
                <a:gd name="connsiteX9" fmla="*/ 192685 w 621390"/>
                <a:gd name="connsiteY9" fmla="*/ 48600 h 161742"/>
                <a:gd name="connsiteX10" fmla="*/ 222420 w 621390"/>
                <a:gd name="connsiteY10" fmla="*/ 28106 h 161742"/>
                <a:gd name="connsiteX11" fmla="*/ 281960 w 621390"/>
                <a:gd name="connsiteY11" fmla="*/ 1857 h 161742"/>
                <a:gd name="connsiteX12" fmla="*/ 295111 w 621390"/>
                <a:gd name="connsiteY12" fmla="*/ 1 h 161742"/>
                <a:gd name="connsiteX13" fmla="*/ 301953 w 621390"/>
                <a:gd name="connsiteY13" fmla="*/ 10829 h 161742"/>
                <a:gd name="connsiteX14" fmla="*/ 302330 w 621390"/>
                <a:gd name="connsiteY14" fmla="*/ 40387 h 161742"/>
                <a:gd name="connsiteX15" fmla="*/ 299164 w 621390"/>
                <a:gd name="connsiteY15" fmla="*/ 48600 h 161742"/>
                <a:gd name="connsiteX16" fmla="*/ 328899 w 621390"/>
                <a:gd name="connsiteY16" fmla="*/ 28106 h 161742"/>
                <a:gd name="connsiteX17" fmla="*/ 388439 w 621390"/>
                <a:gd name="connsiteY17" fmla="*/ 1857 h 161742"/>
                <a:gd name="connsiteX18" fmla="*/ 401590 w 621390"/>
                <a:gd name="connsiteY18" fmla="*/ 1 h 161742"/>
                <a:gd name="connsiteX19" fmla="*/ 408432 w 621390"/>
                <a:gd name="connsiteY19" fmla="*/ 10829 h 161742"/>
                <a:gd name="connsiteX20" fmla="*/ 408809 w 621390"/>
                <a:gd name="connsiteY20" fmla="*/ 40387 h 161742"/>
                <a:gd name="connsiteX21" fmla="*/ 405643 w 621390"/>
                <a:gd name="connsiteY21" fmla="*/ 48600 h 161742"/>
                <a:gd name="connsiteX22" fmla="*/ 435378 w 621390"/>
                <a:gd name="connsiteY22" fmla="*/ 28106 h 161742"/>
                <a:gd name="connsiteX23" fmla="*/ 494918 w 621390"/>
                <a:gd name="connsiteY23" fmla="*/ 1857 h 161742"/>
                <a:gd name="connsiteX24" fmla="*/ 508069 w 621390"/>
                <a:gd name="connsiteY24" fmla="*/ 1 h 161742"/>
                <a:gd name="connsiteX25" fmla="*/ 514911 w 621390"/>
                <a:gd name="connsiteY25" fmla="*/ 10829 h 161742"/>
                <a:gd name="connsiteX26" fmla="*/ 515288 w 621390"/>
                <a:gd name="connsiteY26" fmla="*/ 40387 h 161742"/>
                <a:gd name="connsiteX27" fmla="*/ 512122 w 621390"/>
                <a:gd name="connsiteY27" fmla="*/ 48598 h 161742"/>
                <a:gd name="connsiteX28" fmla="*/ 541857 w 621390"/>
                <a:gd name="connsiteY28" fmla="*/ 28105 h 161742"/>
                <a:gd name="connsiteX29" fmla="*/ 601397 w 621390"/>
                <a:gd name="connsiteY29" fmla="*/ 1856 h 161742"/>
                <a:gd name="connsiteX30" fmla="*/ 614549 w 621390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54479 w 620591"/>
                <a:gd name="connsiteY3" fmla="*/ 11106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  <a:gd name="connsiteX0" fmla="*/ 613750 w 620591"/>
                <a:gd name="connsiteY0" fmla="*/ 0 h 161742"/>
                <a:gd name="connsiteX1" fmla="*/ 620591 w 620591"/>
                <a:gd name="connsiteY1" fmla="*/ 10828 h 161742"/>
                <a:gd name="connsiteX2" fmla="*/ 435055 w 620591"/>
                <a:gd name="connsiteY2" fmla="*/ 161742 h 161742"/>
                <a:gd name="connsiteX3" fmla="*/ 231156 w 620591"/>
                <a:gd name="connsiteY3" fmla="*/ 109431 h 161742"/>
                <a:gd name="connsiteX4" fmla="*/ 0 w 620591"/>
                <a:gd name="connsiteY4" fmla="*/ 147223 h 161742"/>
                <a:gd name="connsiteX5" fmla="*/ 174682 w 620591"/>
                <a:gd name="connsiteY5" fmla="*/ 1857 h 161742"/>
                <a:gd name="connsiteX6" fmla="*/ 187834 w 620591"/>
                <a:gd name="connsiteY6" fmla="*/ 1 h 161742"/>
                <a:gd name="connsiteX7" fmla="*/ 194675 w 620591"/>
                <a:gd name="connsiteY7" fmla="*/ 10829 h 161742"/>
                <a:gd name="connsiteX8" fmla="*/ 195052 w 620591"/>
                <a:gd name="connsiteY8" fmla="*/ 40387 h 161742"/>
                <a:gd name="connsiteX9" fmla="*/ 191886 w 620591"/>
                <a:gd name="connsiteY9" fmla="*/ 48600 h 161742"/>
                <a:gd name="connsiteX10" fmla="*/ 221621 w 620591"/>
                <a:gd name="connsiteY10" fmla="*/ 28106 h 161742"/>
                <a:gd name="connsiteX11" fmla="*/ 281161 w 620591"/>
                <a:gd name="connsiteY11" fmla="*/ 1857 h 161742"/>
                <a:gd name="connsiteX12" fmla="*/ 294312 w 620591"/>
                <a:gd name="connsiteY12" fmla="*/ 1 h 161742"/>
                <a:gd name="connsiteX13" fmla="*/ 301154 w 620591"/>
                <a:gd name="connsiteY13" fmla="*/ 10829 h 161742"/>
                <a:gd name="connsiteX14" fmla="*/ 301531 w 620591"/>
                <a:gd name="connsiteY14" fmla="*/ 40387 h 161742"/>
                <a:gd name="connsiteX15" fmla="*/ 298365 w 620591"/>
                <a:gd name="connsiteY15" fmla="*/ 48600 h 161742"/>
                <a:gd name="connsiteX16" fmla="*/ 328100 w 620591"/>
                <a:gd name="connsiteY16" fmla="*/ 28106 h 161742"/>
                <a:gd name="connsiteX17" fmla="*/ 387640 w 620591"/>
                <a:gd name="connsiteY17" fmla="*/ 1857 h 161742"/>
                <a:gd name="connsiteX18" fmla="*/ 400791 w 620591"/>
                <a:gd name="connsiteY18" fmla="*/ 1 h 161742"/>
                <a:gd name="connsiteX19" fmla="*/ 407633 w 620591"/>
                <a:gd name="connsiteY19" fmla="*/ 10829 h 161742"/>
                <a:gd name="connsiteX20" fmla="*/ 408010 w 620591"/>
                <a:gd name="connsiteY20" fmla="*/ 40387 h 161742"/>
                <a:gd name="connsiteX21" fmla="*/ 404844 w 620591"/>
                <a:gd name="connsiteY21" fmla="*/ 48600 h 161742"/>
                <a:gd name="connsiteX22" fmla="*/ 434579 w 620591"/>
                <a:gd name="connsiteY22" fmla="*/ 28106 h 161742"/>
                <a:gd name="connsiteX23" fmla="*/ 494119 w 620591"/>
                <a:gd name="connsiteY23" fmla="*/ 1857 h 161742"/>
                <a:gd name="connsiteX24" fmla="*/ 507270 w 620591"/>
                <a:gd name="connsiteY24" fmla="*/ 1 h 161742"/>
                <a:gd name="connsiteX25" fmla="*/ 514112 w 620591"/>
                <a:gd name="connsiteY25" fmla="*/ 10829 h 161742"/>
                <a:gd name="connsiteX26" fmla="*/ 514489 w 620591"/>
                <a:gd name="connsiteY26" fmla="*/ 40387 h 161742"/>
                <a:gd name="connsiteX27" fmla="*/ 511323 w 620591"/>
                <a:gd name="connsiteY27" fmla="*/ 48598 h 161742"/>
                <a:gd name="connsiteX28" fmla="*/ 541058 w 620591"/>
                <a:gd name="connsiteY28" fmla="*/ 28105 h 161742"/>
                <a:gd name="connsiteX29" fmla="*/ 600598 w 620591"/>
                <a:gd name="connsiteY29" fmla="*/ 1856 h 161742"/>
                <a:gd name="connsiteX30" fmla="*/ 613750 w 620591"/>
                <a:gd name="connsiteY30" fmla="*/ 0 h 16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20591" h="161742">
                  <a:moveTo>
                    <a:pt x="613750" y="0"/>
                  </a:moveTo>
                  <a:lnTo>
                    <a:pt x="620591" y="10828"/>
                  </a:lnTo>
                  <a:cubicBezTo>
                    <a:pt x="590808" y="37785"/>
                    <a:pt x="493866" y="143892"/>
                    <a:pt x="435055" y="161742"/>
                  </a:cubicBezTo>
                  <a:cubicBezTo>
                    <a:pt x="352071" y="128583"/>
                    <a:pt x="346739" y="119199"/>
                    <a:pt x="231156" y="109431"/>
                  </a:cubicBezTo>
                  <a:cubicBezTo>
                    <a:pt x="115573" y="99663"/>
                    <a:pt x="70026" y="124250"/>
                    <a:pt x="0" y="147223"/>
                  </a:cubicBezTo>
                  <a:cubicBezTo>
                    <a:pt x="61159" y="37514"/>
                    <a:pt x="143376" y="26394"/>
                    <a:pt x="174682" y="1857"/>
                  </a:cubicBezTo>
                  <a:lnTo>
                    <a:pt x="187834" y="1"/>
                  </a:lnTo>
                  <a:lnTo>
                    <a:pt x="194675" y="10829"/>
                  </a:lnTo>
                  <a:cubicBezTo>
                    <a:pt x="197459" y="18939"/>
                    <a:pt x="197497" y="28989"/>
                    <a:pt x="195052" y="40387"/>
                  </a:cubicBezTo>
                  <a:lnTo>
                    <a:pt x="191886" y="48600"/>
                  </a:lnTo>
                  <a:lnTo>
                    <a:pt x="221621" y="28106"/>
                  </a:lnTo>
                  <a:cubicBezTo>
                    <a:pt x="242977" y="15116"/>
                    <a:pt x="263429" y="6122"/>
                    <a:pt x="281161" y="1857"/>
                  </a:cubicBezTo>
                  <a:lnTo>
                    <a:pt x="294312" y="1"/>
                  </a:lnTo>
                  <a:lnTo>
                    <a:pt x="301154" y="10829"/>
                  </a:lnTo>
                  <a:cubicBezTo>
                    <a:pt x="303938" y="18939"/>
                    <a:pt x="303976" y="28989"/>
                    <a:pt x="301531" y="40387"/>
                  </a:cubicBezTo>
                  <a:lnTo>
                    <a:pt x="298365" y="48600"/>
                  </a:lnTo>
                  <a:lnTo>
                    <a:pt x="328100" y="28106"/>
                  </a:lnTo>
                  <a:cubicBezTo>
                    <a:pt x="349456" y="15116"/>
                    <a:pt x="369908" y="6122"/>
                    <a:pt x="387640" y="1857"/>
                  </a:cubicBezTo>
                  <a:lnTo>
                    <a:pt x="400791" y="1"/>
                  </a:lnTo>
                  <a:lnTo>
                    <a:pt x="407633" y="10829"/>
                  </a:lnTo>
                  <a:cubicBezTo>
                    <a:pt x="410417" y="18939"/>
                    <a:pt x="410455" y="28989"/>
                    <a:pt x="408010" y="40387"/>
                  </a:cubicBezTo>
                  <a:lnTo>
                    <a:pt x="404844" y="48600"/>
                  </a:lnTo>
                  <a:lnTo>
                    <a:pt x="434579" y="28106"/>
                  </a:lnTo>
                  <a:cubicBezTo>
                    <a:pt x="455935" y="15116"/>
                    <a:pt x="476387" y="6122"/>
                    <a:pt x="494119" y="1857"/>
                  </a:cubicBezTo>
                  <a:lnTo>
                    <a:pt x="507270" y="1"/>
                  </a:lnTo>
                  <a:lnTo>
                    <a:pt x="514112" y="10829"/>
                  </a:lnTo>
                  <a:cubicBezTo>
                    <a:pt x="516896" y="18939"/>
                    <a:pt x="516934" y="28989"/>
                    <a:pt x="514489" y="40387"/>
                  </a:cubicBezTo>
                  <a:lnTo>
                    <a:pt x="511323" y="48598"/>
                  </a:lnTo>
                  <a:lnTo>
                    <a:pt x="541058" y="28105"/>
                  </a:lnTo>
                  <a:cubicBezTo>
                    <a:pt x="562415" y="15115"/>
                    <a:pt x="582867" y="6121"/>
                    <a:pt x="600598" y="1856"/>
                  </a:cubicBezTo>
                  <a:lnTo>
                    <a:pt x="6137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846D6B67-FA88-897E-920C-E50700AD88A1}"/>
                </a:ext>
              </a:extLst>
            </p:cNvPr>
            <p:cNvSpPr/>
            <p:nvPr/>
          </p:nvSpPr>
          <p:spPr>
            <a:xfrm flipH="1">
              <a:off x="1705779" y="4527017"/>
              <a:ext cx="45720" cy="135160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2EDCF1EF-F0DA-04B2-7BA4-7A54D0D2BC62}"/>
                </a:ext>
              </a:extLst>
            </p:cNvPr>
            <p:cNvSpPr/>
            <p:nvPr/>
          </p:nvSpPr>
          <p:spPr>
            <a:xfrm flipH="1">
              <a:off x="2349817" y="4527017"/>
              <a:ext cx="45720" cy="135160"/>
            </a:xfrm>
            <a:custGeom>
              <a:avLst/>
              <a:gdLst>
                <a:gd name="connsiteX0" fmla="*/ 84643 w 169286"/>
                <a:gd name="connsiteY0" fmla="*/ 0 h 360336"/>
                <a:gd name="connsiteX1" fmla="*/ 69428 w 169286"/>
                <a:gd name="connsiteY1" fmla="*/ 12554 h 360336"/>
                <a:gd name="connsiteX2" fmla="*/ 0 w 169286"/>
                <a:gd name="connsiteY2" fmla="*/ 180168 h 360336"/>
                <a:gd name="connsiteX3" fmla="*/ 69428 w 169286"/>
                <a:gd name="connsiteY3" fmla="*/ 347783 h 360336"/>
                <a:gd name="connsiteX4" fmla="*/ 84643 w 169286"/>
                <a:gd name="connsiteY4" fmla="*/ 360336 h 360336"/>
                <a:gd name="connsiteX5" fmla="*/ 99858 w 169286"/>
                <a:gd name="connsiteY5" fmla="*/ 347783 h 360336"/>
                <a:gd name="connsiteX6" fmla="*/ 169286 w 169286"/>
                <a:gd name="connsiteY6" fmla="*/ 180168 h 360336"/>
                <a:gd name="connsiteX7" fmla="*/ 99858 w 169286"/>
                <a:gd name="connsiteY7" fmla="*/ 12554 h 36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86" h="360336">
                  <a:moveTo>
                    <a:pt x="84643" y="0"/>
                  </a:moveTo>
                  <a:lnTo>
                    <a:pt x="69428" y="12554"/>
                  </a:lnTo>
                  <a:cubicBezTo>
                    <a:pt x="26532" y="55450"/>
                    <a:pt x="0" y="114711"/>
                    <a:pt x="0" y="180168"/>
                  </a:cubicBezTo>
                  <a:cubicBezTo>
                    <a:pt x="0" y="245626"/>
                    <a:pt x="26532" y="304886"/>
                    <a:pt x="69428" y="347783"/>
                  </a:cubicBezTo>
                  <a:lnTo>
                    <a:pt x="84643" y="360336"/>
                  </a:lnTo>
                  <a:lnTo>
                    <a:pt x="99858" y="347783"/>
                  </a:lnTo>
                  <a:cubicBezTo>
                    <a:pt x="142754" y="304886"/>
                    <a:pt x="169286" y="245626"/>
                    <a:pt x="169286" y="180168"/>
                  </a:cubicBezTo>
                  <a:cubicBezTo>
                    <a:pt x="169286" y="114711"/>
                    <a:pt x="142754" y="55450"/>
                    <a:pt x="99858" y="1255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72CB3F81-C549-F58E-F74D-8ECE56CB22FA}"/>
                </a:ext>
              </a:extLst>
            </p:cNvPr>
            <p:cNvSpPr/>
            <p:nvPr/>
          </p:nvSpPr>
          <p:spPr>
            <a:xfrm rot="1800000">
              <a:off x="1765961" y="5166678"/>
              <a:ext cx="82266" cy="4286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C9A3F39F-0D3A-A660-92AC-DF6BF2A8EA9B}"/>
                </a:ext>
              </a:extLst>
            </p:cNvPr>
            <p:cNvSpPr/>
            <p:nvPr/>
          </p:nvSpPr>
          <p:spPr>
            <a:xfrm rot="19800000" flipH="1">
              <a:off x="2264450" y="5166678"/>
              <a:ext cx="82266" cy="4286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327F8E33-36D1-7C60-7A36-B4080E3310D8}"/>
                </a:ext>
              </a:extLst>
            </p:cNvPr>
            <p:cNvGrpSpPr/>
            <p:nvPr/>
          </p:nvGrpSpPr>
          <p:grpSpPr>
            <a:xfrm rot="696797">
              <a:off x="2334895" y="3768906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5307F699-C22A-7BB7-FCD1-CF154B3781EE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E692AE64-45A8-A48B-99D8-15414013FE95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CC11B170-C885-A76F-42D4-AFCCE64C5FF1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8819EA7-2A30-C428-9E55-57438ECEAA86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EE12599-ACFE-1FDD-3456-007B0A1572FB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93118BC-6FDA-2AF8-9583-AE392882492F}"/>
                </a:ext>
              </a:extLst>
            </p:cNvPr>
            <p:cNvGrpSpPr/>
            <p:nvPr/>
          </p:nvGrpSpPr>
          <p:grpSpPr>
            <a:xfrm rot="696797">
              <a:off x="2426362" y="3494058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D2890481-0ABF-96D9-D5B8-C5C8BB0AACBB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65FA630-C2BB-2D1B-2A48-0B71E9E1424A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F81CFFF-1A78-C33F-B67A-0F988F443E0E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A86585AB-A6EF-B55C-E169-A0D6BFE343B6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8CECA791-8107-2A8D-7CB3-FD49ED768CFB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7CDF657-7DE9-B8D5-AC10-454640D5D7E8}"/>
                </a:ext>
              </a:extLst>
            </p:cNvPr>
            <p:cNvGrpSpPr/>
            <p:nvPr/>
          </p:nvGrpSpPr>
          <p:grpSpPr>
            <a:xfrm rot="696797">
              <a:off x="2490657" y="3165445"/>
              <a:ext cx="278005" cy="132970"/>
              <a:chOff x="1618976" y="3989331"/>
              <a:chExt cx="575729" cy="300237"/>
            </a:xfrm>
            <a:solidFill>
              <a:srgbClr val="006600"/>
            </a:solidFill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3897B8C-52DB-6A24-8713-0A14CF8066B1}"/>
                  </a:ext>
                </a:extLst>
              </p:cNvPr>
              <p:cNvSpPr/>
              <p:nvPr/>
            </p:nvSpPr>
            <p:spPr>
              <a:xfrm rot="10800000">
                <a:off x="16189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7686DF4-F9E7-2779-6A92-AA94FD92D1B3}"/>
                  </a:ext>
                </a:extLst>
              </p:cNvPr>
              <p:cNvSpPr/>
              <p:nvPr/>
            </p:nvSpPr>
            <p:spPr>
              <a:xfrm rot="10800000">
                <a:off x="1834876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79977F6-C15D-64AB-E1AC-E7459259678E}"/>
                  </a:ext>
                </a:extLst>
              </p:cNvPr>
              <p:cNvSpPr/>
              <p:nvPr/>
            </p:nvSpPr>
            <p:spPr>
              <a:xfrm rot="10800000">
                <a:off x="2041251" y="3989331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C52A189-0835-42FB-6D0A-849F63009BAE}"/>
                  </a:ext>
                </a:extLst>
              </p:cNvPr>
              <p:cNvSpPr/>
              <p:nvPr/>
            </p:nvSpPr>
            <p:spPr>
              <a:xfrm rot="10800000">
                <a:off x="1730101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A1CC863-AA11-5773-DD5F-2178734C336A}"/>
                  </a:ext>
                </a:extLst>
              </p:cNvPr>
              <p:cNvSpPr/>
              <p:nvPr/>
            </p:nvSpPr>
            <p:spPr>
              <a:xfrm rot="10800000">
                <a:off x="1936476" y="4163956"/>
                <a:ext cx="153454" cy="125612"/>
              </a:xfrm>
              <a:custGeom>
                <a:avLst/>
                <a:gdLst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  <a:gd name="connsiteX7" fmla="*/ 550543 w 601450"/>
                  <a:gd name="connsiteY7" fmla="*/ 405044 h 427870"/>
                  <a:gd name="connsiteX8" fmla="*/ 302155 w 601450"/>
                  <a:gd name="connsiteY8" fmla="*/ 251460 h 427870"/>
                  <a:gd name="connsiteX9" fmla="*/ 51812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10" fmla="*/ 393595 w 601450"/>
                  <a:gd name="connsiteY10" fmla="*/ 342900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302155 w 601450"/>
                  <a:gd name="connsiteY0" fmla="*/ 251460 h 427870"/>
                  <a:gd name="connsiteX1" fmla="*/ 51812 w 601450"/>
                  <a:gd name="connsiteY1" fmla="*/ 405044 h 427870"/>
                  <a:gd name="connsiteX2" fmla="*/ 39709 w 601450"/>
                  <a:gd name="connsiteY2" fmla="*/ 427870 h 427870"/>
                  <a:gd name="connsiteX3" fmla="*/ 23633 w 601450"/>
                  <a:gd name="connsiteY3" fmla="*/ 406373 h 427870"/>
                  <a:gd name="connsiteX4" fmla="*/ 0 w 601450"/>
                  <a:gd name="connsiteY4" fmla="*/ 313977 h 427870"/>
                  <a:gd name="connsiteX5" fmla="*/ 302155 w 601450"/>
                  <a:gd name="connsiteY5" fmla="*/ 0 h 427870"/>
                  <a:gd name="connsiteX6" fmla="*/ 601450 w 601450"/>
                  <a:gd name="connsiteY6" fmla="*/ 313977 h 427870"/>
                  <a:gd name="connsiteX7" fmla="*/ 577818 w 601450"/>
                  <a:gd name="connsiteY7" fmla="*/ 406373 h 427870"/>
                  <a:gd name="connsiteX8" fmla="*/ 562157 w 601450"/>
                  <a:gd name="connsiteY8" fmla="*/ 427314 h 427870"/>
                  <a:gd name="connsiteX9" fmla="*/ 550543 w 601450"/>
                  <a:gd name="connsiteY9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8" fmla="*/ 550543 w 601450"/>
                  <a:gd name="connsiteY8" fmla="*/ 405044 h 427870"/>
                  <a:gd name="connsiteX0" fmla="*/ 51812 w 601450"/>
                  <a:gd name="connsiteY0" fmla="*/ 405044 h 427870"/>
                  <a:gd name="connsiteX1" fmla="*/ 39709 w 601450"/>
                  <a:gd name="connsiteY1" fmla="*/ 427870 h 427870"/>
                  <a:gd name="connsiteX2" fmla="*/ 23633 w 601450"/>
                  <a:gd name="connsiteY2" fmla="*/ 406373 h 427870"/>
                  <a:gd name="connsiteX3" fmla="*/ 0 w 601450"/>
                  <a:gd name="connsiteY3" fmla="*/ 313977 h 427870"/>
                  <a:gd name="connsiteX4" fmla="*/ 302155 w 601450"/>
                  <a:gd name="connsiteY4" fmla="*/ 0 h 427870"/>
                  <a:gd name="connsiteX5" fmla="*/ 601450 w 601450"/>
                  <a:gd name="connsiteY5" fmla="*/ 313977 h 427870"/>
                  <a:gd name="connsiteX6" fmla="*/ 577818 w 601450"/>
                  <a:gd name="connsiteY6" fmla="*/ 406373 h 427870"/>
                  <a:gd name="connsiteX7" fmla="*/ 562157 w 601450"/>
                  <a:gd name="connsiteY7" fmla="*/ 427314 h 427870"/>
                  <a:gd name="connsiteX0" fmla="*/ 39709 w 601450"/>
                  <a:gd name="connsiteY0" fmla="*/ 427870 h 427870"/>
                  <a:gd name="connsiteX1" fmla="*/ 23633 w 601450"/>
                  <a:gd name="connsiteY1" fmla="*/ 406373 h 427870"/>
                  <a:gd name="connsiteX2" fmla="*/ 0 w 601450"/>
                  <a:gd name="connsiteY2" fmla="*/ 313977 h 427870"/>
                  <a:gd name="connsiteX3" fmla="*/ 302155 w 601450"/>
                  <a:gd name="connsiteY3" fmla="*/ 0 h 427870"/>
                  <a:gd name="connsiteX4" fmla="*/ 601450 w 601450"/>
                  <a:gd name="connsiteY4" fmla="*/ 313977 h 427870"/>
                  <a:gd name="connsiteX5" fmla="*/ 577818 w 601450"/>
                  <a:gd name="connsiteY5" fmla="*/ 406373 h 427870"/>
                  <a:gd name="connsiteX6" fmla="*/ 562157 w 601450"/>
                  <a:gd name="connsiteY6" fmla="*/ 427314 h 42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1450" h="427870">
                    <a:moveTo>
                      <a:pt x="39709" y="427870"/>
                    </a:moveTo>
                    <a:lnTo>
                      <a:pt x="23633" y="406373"/>
                    </a:lnTo>
                    <a:cubicBezTo>
                      <a:pt x="8415" y="379588"/>
                      <a:pt x="0" y="348707"/>
                      <a:pt x="0" y="313977"/>
                    </a:cubicBezTo>
                    <a:cubicBezTo>
                      <a:pt x="0" y="175056"/>
                      <a:pt x="136069" y="0"/>
                      <a:pt x="302155" y="0"/>
                    </a:cubicBezTo>
                    <a:cubicBezTo>
                      <a:pt x="468241" y="0"/>
                      <a:pt x="601450" y="175056"/>
                      <a:pt x="601450" y="313977"/>
                    </a:cubicBezTo>
                    <a:cubicBezTo>
                      <a:pt x="601450" y="348707"/>
                      <a:pt x="593035" y="379588"/>
                      <a:pt x="577818" y="406373"/>
                    </a:cubicBezTo>
                    <a:lnTo>
                      <a:pt x="562157" y="427314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AE612E2A-B61D-5FE9-5041-5B8BAD128EBE}"/>
              </a:ext>
            </a:extLst>
          </p:cNvPr>
          <p:cNvGrpSpPr/>
          <p:nvPr/>
        </p:nvGrpSpPr>
        <p:grpSpPr>
          <a:xfrm>
            <a:off x="3617904" y="4656398"/>
            <a:ext cx="2617381" cy="967607"/>
            <a:chOff x="2151546" y="2949860"/>
            <a:chExt cx="4389365" cy="1622683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8FF6F262-7FFF-3314-3229-5B349F79E568}"/>
                </a:ext>
              </a:extLst>
            </p:cNvPr>
            <p:cNvGrpSpPr/>
            <p:nvPr/>
          </p:nvGrpSpPr>
          <p:grpSpPr>
            <a:xfrm>
              <a:off x="2816025" y="2949860"/>
              <a:ext cx="3724886" cy="1470678"/>
              <a:chOff x="2916037" y="3492431"/>
              <a:chExt cx="3724886" cy="1470678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41A5AB75-956A-F2D0-CA6B-69A8D45FA613}"/>
                  </a:ext>
                </a:extLst>
              </p:cNvPr>
              <p:cNvGrpSpPr/>
              <p:nvPr/>
            </p:nvGrpSpPr>
            <p:grpSpPr>
              <a:xfrm>
                <a:off x="2916037" y="3492431"/>
                <a:ext cx="3724886" cy="1470678"/>
                <a:chOff x="2916037" y="3492431"/>
                <a:chExt cx="3724886" cy="1470678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DB206ABB-277E-39CA-221A-BB3750C001F0}"/>
                    </a:ext>
                  </a:extLst>
                </p:cNvPr>
                <p:cNvSpPr/>
                <p:nvPr/>
              </p:nvSpPr>
              <p:spPr>
                <a:xfrm rot="7378986" flipH="1">
                  <a:off x="6249869" y="4144779"/>
                  <a:ext cx="575506" cy="206603"/>
                </a:xfrm>
                <a:custGeom>
                  <a:avLst/>
                  <a:gdLst>
                    <a:gd name="connsiteX0" fmla="*/ 137198 w 602505"/>
                    <a:gd name="connsiteY0" fmla="*/ 177505 h 355010"/>
                    <a:gd name="connsiteX1" fmla="*/ 138504 w 602505"/>
                    <a:gd name="connsiteY1" fmla="*/ 166832 h 355010"/>
                    <a:gd name="connsiteX2" fmla="*/ 141766 w 602505"/>
                    <a:gd name="connsiteY2" fmla="*/ 159566 h 355010"/>
                    <a:gd name="connsiteX3" fmla="*/ 140209 w 602505"/>
                    <a:gd name="connsiteY3" fmla="*/ 170302 h 355010"/>
                    <a:gd name="connsiteX4" fmla="*/ 138112 w 602505"/>
                    <a:gd name="connsiteY4" fmla="*/ 170255 h 355010"/>
                    <a:gd name="connsiteX5" fmla="*/ 139164 w 602505"/>
                    <a:gd name="connsiteY5" fmla="*/ 177505 h 355010"/>
                    <a:gd name="connsiteX6" fmla="*/ 138112 w 602505"/>
                    <a:gd name="connsiteY6" fmla="*/ 184755 h 355010"/>
                    <a:gd name="connsiteX7" fmla="*/ 140209 w 602505"/>
                    <a:gd name="connsiteY7" fmla="*/ 184709 h 355010"/>
                    <a:gd name="connsiteX8" fmla="*/ 141766 w 602505"/>
                    <a:gd name="connsiteY8" fmla="*/ 195444 h 355010"/>
                    <a:gd name="connsiteX9" fmla="*/ 138504 w 602505"/>
                    <a:gd name="connsiteY9" fmla="*/ 188178 h 355010"/>
                    <a:gd name="connsiteX10" fmla="*/ 0 w 602505"/>
                    <a:gd name="connsiteY10" fmla="*/ 170256 h 355010"/>
                    <a:gd name="connsiteX11" fmla="*/ 1052 w 602505"/>
                    <a:gd name="connsiteY11" fmla="*/ 177505 h 355010"/>
                    <a:gd name="connsiteX12" fmla="*/ 0 w 602505"/>
                    <a:gd name="connsiteY12" fmla="*/ 184754 h 355010"/>
                    <a:gd name="connsiteX13" fmla="*/ 2096 w 602505"/>
                    <a:gd name="connsiteY13" fmla="*/ 184708 h 355010"/>
                    <a:gd name="connsiteX14" fmla="*/ 3398 w 602505"/>
                    <a:gd name="connsiteY14" fmla="*/ 193681 h 355010"/>
                    <a:gd name="connsiteX15" fmla="*/ 127322 w 602505"/>
                    <a:gd name="connsiteY15" fmla="*/ 295660 h 355010"/>
                    <a:gd name="connsiteX16" fmla="*/ 82804 w 602505"/>
                    <a:gd name="connsiteY16" fmla="*/ 226390 h 355010"/>
                    <a:gd name="connsiteX17" fmla="*/ 81687 w 602505"/>
                    <a:gd name="connsiteY17" fmla="*/ 220741 h 355010"/>
                    <a:gd name="connsiteX18" fmla="*/ 101752 w 602505"/>
                    <a:gd name="connsiteY18" fmla="*/ 249238 h 355010"/>
                    <a:gd name="connsiteX19" fmla="*/ 150232 w 602505"/>
                    <a:gd name="connsiteY19" fmla="*/ 280538 h 355010"/>
                    <a:gd name="connsiteX20" fmla="*/ 191757 w 602505"/>
                    <a:gd name="connsiteY20" fmla="*/ 288566 h 355010"/>
                    <a:gd name="connsiteX21" fmla="*/ 207466 w 602505"/>
                    <a:gd name="connsiteY21" fmla="*/ 306480 h 355010"/>
                    <a:gd name="connsiteX22" fmla="*/ 325692 w 602505"/>
                    <a:gd name="connsiteY22" fmla="*/ 355010 h 355010"/>
                    <a:gd name="connsiteX23" fmla="*/ 260106 w 602505"/>
                    <a:gd name="connsiteY23" fmla="*/ 252956 h 355010"/>
                    <a:gd name="connsiteX24" fmla="*/ 258460 w 602505"/>
                    <a:gd name="connsiteY24" fmla="*/ 244633 h 355010"/>
                    <a:gd name="connsiteX25" fmla="*/ 288020 w 602505"/>
                    <a:gd name="connsiteY25" fmla="*/ 286618 h 355010"/>
                    <a:gd name="connsiteX26" fmla="*/ 446911 w 602505"/>
                    <a:gd name="connsiteY26" fmla="*/ 349641 h 355010"/>
                    <a:gd name="connsiteX27" fmla="*/ 380280 w 602505"/>
                    <a:gd name="connsiteY27" fmla="*/ 281558 h 355010"/>
                    <a:gd name="connsiteX28" fmla="*/ 377500 w 602505"/>
                    <a:gd name="connsiteY28" fmla="*/ 275364 h 355010"/>
                    <a:gd name="connsiteX29" fmla="*/ 393044 w 602505"/>
                    <a:gd name="connsiteY29" fmla="*/ 284785 h 355010"/>
                    <a:gd name="connsiteX30" fmla="*/ 436884 w 602505"/>
                    <a:gd name="connsiteY30" fmla="*/ 295660 h 355010"/>
                    <a:gd name="connsiteX31" fmla="*/ 392366 w 602505"/>
                    <a:gd name="connsiteY31" fmla="*/ 226390 h 355010"/>
                    <a:gd name="connsiteX32" fmla="*/ 391249 w 602505"/>
                    <a:gd name="connsiteY32" fmla="*/ 220741 h 355010"/>
                    <a:gd name="connsiteX33" fmla="*/ 411314 w 602505"/>
                    <a:gd name="connsiteY33" fmla="*/ 249238 h 355010"/>
                    <a:gd name="connsiteX34" fmla="*/ 519162 w 602505"/>
                    <a:gd name="connsiteY34" fmla="*/ 292016 h 355010"/>
                    <a:gd name="connsiteX35" fmla="*/ 473936 w 602505"/>
                    <a:gd name="connsiteY35" fmla="*/ 245804 h 355010"/>
                    <a:gd name="connsiteX36" fmla="*/ 472485 w 602505"/>
                    <a:gd name="connsiteY36" fmla="*/ 242571 h 355010"/>
                    <a:gd name="connsiteX37" fmla="*/ 473255 w 602505"/>
                    <a:gd name="connsiteY37" fmla="*/ 243788 h 355010"/>
                    <a:gd name="connsiteX38" fmla="*/ 537072 w 602505"/>
                    <a:gd name="connsiteY38" fmla="*/ 269985 h 355010"/>
                    <a:gd name="connsiteX39" fmla="*/ 501669 w 602505"/>
                    <a:gd name="connsiteY39" fmla="*/ 214897 h 355010"/>
                    <a:gd name="connsiteX40" fmla="*/ 500781 w 602505"/>
                    <a:gd name="connsiteY40" fmla="*/ 210405 h 355010"/>
                    <a:gd name="connsiteX41" fmla="*/ 516737 w 602505"/>
                    <a:gd name="connsiteY41" fmla="*/ 233067 h 355010"/>
                    <a:gd name="connsiteX42" fmla="*/ 602505 w 602505"/>
                    <a:gd name="connsiteY42" fmla="*/ 267087 h 355010"/>
                    <a:gd name="connsiteX43" fmla="*/ 545965 w 602505"/>
                    <a:gd name="connsiteY43" fmla="*/ 184509 h 355010"/>
                    <a:gd name="connsiteX44" fmla="*/ 545108 w 602505"/>
                    <a:gd name="connsiteY44" fmla="*/ 177505 h 355010"/>
                    <a:gd name="connsiteX45" fmla="*/ 545965 w 602505"/>
                    <a:gd name="connsiteY45" fmla="*/ 170501 h 355010"/>
                    <a:gd name="connsiteX46" fmla="*/ 602505 w 602505"/>
                    <a:gd name="connsiteY46" fmla="*/ 87923 h 355010"/>
                    <a:gd name="connsiteX47" fmla="*/ 516737 w 602505"/>
                    <a:gd name="connsiteY47" fmla="*/ 121943 h 355010"/>
                    <a:gd name="connsiteX48" fmla="*/ 500781 w 602505"/>
                    <a:gd name="connsiteY48" fmla="*/ 144605 h 355010"/>
                    <a:gd name="connsiteX49" fmla="*/ 501669 w 602505"/>
                    <a:gd name="connsiteY49" fmla="*/ 140113 h 355010"/>
                    <a:gd name="connsiteX50" fmla="*/ 537072 w 602505"/>
                    <a:gd name="connsiteY50" fmla="*/ 85025 h 355010"/>
                    <a:gd name="connsiteX51" fmla="*/ 473255 w 602505"/>
                    <a:gd name="connsiteY51" fmla="*/ 111222 h 355010"/>
                    <a:gd name="connsiteX52" fmla="*/ 472485 w 602505"/>
                    <a:gd name="connsiteY52" fmla="*/ 112439 h 355010"/>
                    <a:gd name="connsiteX53" fmla="*/ 473936 w 602505"/>
                    <a:gd name="connsiteY53" fmla="*/ 109206 h 355010"/>
                    <a:gd name="connsiteX54" fmla="*/ 519162 w 602505"/>
                    <a:gd name="connsiteY54" fmla="*/ 62994 h 355010"/>
                    <a:gd name="connsiteX55" fmla="*/ 411314 w 602505"/>
                    <a:gd name="connsiteY55" fmla="*/ 105772 h 355010"/>
                    <a:gd name="connsiteX56" fmla="*/ 391249 w 602505"/>
                    <a:gd name="connsiteY56" fmla="*/ 134269 h 355010"/>
                    <a:gd name="connsiteX57" fmla="*/ 392366 w 602505"/>
                    <a:gd name="connsiteY57" fmla="*/ 128620 h 355010"/>
                    <a:gd name="connsiteX58" fmla="*/ 436884 w 602505"/>
                    <a:gd name="connsiteY58" fmla="*/ 59350 h 355010"/>
                    <a:gd name="connsiteX59" fmla="*/ 393044 w 602505"/>
                    <a:gd name="connsiteY59" fmla="*/ 70225 h 355010"/>
                    <a:gd name="connsiteX60" fmla="*/ 377500 w 602505"/>
                    <a:gd name="connsiteY60" fmla="*/ 79646 h 355010"/>
                    <a:gd name="connsiteX61" fmla="*/ 380280 w 602505"/>
                    <a:gd name="connsiteY61" fmla="*/ 73452 h 355010"/>
                    <a:gd name="connsiteX62" fmla="*/ 446911 w 602505"/>
                    <a:gd name="connsiteY62" fmla="*/ 5369 h 355010"/>
                    <a:gd name="connsiteX63" fmla="*/ 288020 w 602505"/>
                    <a:gd name="connsiteY63" fmla="*/ 68392 h 355010"/>
                    <a:gd name="connsiteX64" fmla="*/ 258460 w 602505"/>
                    <a:gd name="connsiteY64" fmla="*/ 110377 h 355010"/>
                    <a:gd name="connsiteX65" fmla="*/ 260106 w 602505"/>
                    <a:gd name="connsiteY65" fmla="*/ 102054 h 355010"/>
                    <a:gd name="connsiteX66" fmla="*/ 325692 w 602505"/>
                    <a:gd name="connsiteY66" fmla="*/ 0 h 355010"/>
                    <a:gd name="connsiteX67" fmla="*/ 207466 w 602505"/>
                    <a:gd name="connsiteY67" fmla="*/ 48530 h 355010"/>
                    <a:gd name="connsiteX68" fmla="*/ 191757 w 602505"/>
                    <a:gd name="connsiteY68" fmla="*/ 66444 h 355010"/>
                    <a:gd name="connsiteX69" fmla="*/ 150232 w 602505"/>
                    <a:gd name="connsiteY69" fmla="*/ 74472 h 355010"/>
                    <a:gd name="connsiteX70" fmla="*/ 101752 w 602505"/>
                    <a:gd name="connsiteY70" fmla="*/ 105772 h 355010"/>
                    <a:gd name="connsiteX71" fmla="*/ 81687 w 602505"/>
                    <a:gd name="connsiteY71" fmla="*/ 134269 h 355010"/>
                    <a:gd name="connsiteX72" fmla="*/ 82804 w 602505"/>
                    <a:gd name="connsiteY72" fmla="*/ 128620 h 355010"/>
                    <a:gd name="connsiteX73" fmla="*/ 127322 w 602505"/>
                    <a:gd name="connsiteY73" fmla="*/ 59350 h 355010"/>
                    <a:gd name="connsiteX74" fmla="*/ 3398 w 602505"/>
                    <a:gd name="connsiteY74" fmla="*/ 161329 h 355010"/>
                    <a:gd name="connsiteX75" fmla="*/ 2096 w 602505"/>
                    <a:gd name="connsiteY75" fmla="*/ 170303 h 355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602505" h="355010">
                      <a:moveTo>
                        <a:pt x="137198" y="177505"/>
                      </a:moveTo>
                      <a:lnTo>
                        <a:pt x="138504" y="166832"/>
                      </a:lnTo>
                      <a:lnTo>
                        <a:pt x="141766" y="159566"/>
                      </a:lnTo>
                      <a:lnTo>
                        <a:pt x="140209" y="170302"/>
                      </a:lnTo>
                      <a:lnTo>
                        <a:pt x="138112" y="170255"/>
                      </a:lnTo>
                      <a:lnTo>
                        <a:pt x="139164" y="177505"/>
                      </a:lnTo>
                      <a:lnTo>
                        <a:pt x="138112" y="184755"/>
                      </a:lnTo>
                      <a:lnTo>
                        <a:pt x="140209" y="184709"/>
                      </a:lnTo>
                      <a:lnTo>
                        <a:pt x="141766" y="195444"/>
                      </a:lnTo>
                      <a:lnTo>
                        <a:pt x="138504" y="188178"/>
                      </a:lnTo>
                      <a:close/>
                      <a:moveTo>
                        <a:pt x="0" y="170256"/>
                      </a:moveTo>
                      <a:lnTo>
                        <a:pt x="1052" y="177505"/>
                      </a:lnTo>
                      <a:lnTo>
                        <a:pt x="0" y="184754"/>
                      </a:lnTo>
                      <a:lnTo>
                        <a:pt x="2096" y="184708"/>
                      </a:lnTo>
                      <a:lnTo>
                        <a:pt x="3398" y="193681"/>
                      </a:lnTo>
                      <a:cubicBezTo>
                        <a:pt x="17287" y="247891"/>
                        <a:pt x="64673" y="289581"/>
                        <a:pt x="127322" y="295660"/>
                      </a:cubicBezTo>
                      <a:cubicBezTo>
                        <a:pt x="106502" y="276255"/>
                        <a:pt x="91429" y="252459"/>
                        <a:pt x="82804" y="226390"/>
                      </a:cubicBezTo>
                      <a:lnTo>
                        <a:pt x="81687" y="220741"/>
                      </a:lnTo>
                      <a:lnTo>
                        <a:pt x="101752" y="249238"/>
                      </a:lnTo>
                      <a:cubicBezTo>
                        <a:pt x="115552" y="262453"/>
                        <a:pt x="131984" y="273148"/>
                        <a:pt x="150232" y="280538"/>
                      </a:cubicBezTo>
                      <a:lnTo>
                        <a:pt x="191757" y="288566"/>
                      </a:lnTo>
                      <a:lnTo>
                        <a:pt x="207466" y="306480"/>
                      </a:lnTo>
                      <a:cubicBezTo>
                        <a:pt x="239015" y="332938"/>
                        <a:pt x="279543" y="350532"/>
                        <a:pt x="325692" y="355010"/>
                      </a:cubicBezTo>
                      <a:cubicBezTo>
                        <a:pt x="295020" y="326421"/>
                        <a:pt x="272812" y="291363"/>
                        <a:pt x="260106" y="252956"/>
                      </a:cubicBezTo>
                      <a:lnTo>
                        <a:pt x="258460" y="244633"/>
                      </a:lnTo>
                      <a:lnTo>
                        <a:pt x="288020" y="286618"/>
                      </a:lnTo>
                      <a:cubicBezTo>
                        <a:pt x="328683" y="325557"/>
                        <a:pt x="384860" y="349641"/>
                        <a:pt x="446911" y="349641"/>
                      </a:cubicBezTo>
                      <a:cubicBezTo>
                        <a:pt x="420388" y="330593"/>
                        <a:pt x="397958" y="307477"/>
                        <a:pt x="380280" y="281558"/>
                      </a:cubicBezTo>
                      <a:lnTo>
                        <a:pt x="377500" y="275364"/>
                      </a:lnTo>
                      <a:lnTo>
                        <a:pt x="393044" y="284785"/>
                      </a:lnTo>
                      <a:cubicBezTo>
                        <a:pt x="406513" y="290395"/>
                        <a:pt x="421221" y="294141"/>
                        <a:pt x="436884" y="295660"/>
                      </a:cubicBezTo>
                      <a:cubicBezTo>
                        <a:pt x="416064" y="276255"/>
                        <a:pt x="400991" y="252459"/>
                        <a:pt x="392366" y="226390"/>
                      </a:cubicBezTo>
                      <a:lnTo>
                        <a:pt x="391249" y="220741"/>
                      </a:lnTo>
                      <a:lnTo>
                        <a:pt x="411314" y="249238"/>
                      </a:lnTo>
                      <a:cubicBezTo>
                        <a:pt x="438914" y="275669"/>
                        <a:pt x="477045" y="292016"/>
                        <a:pt x="519162" y="292016"/>
                      </a:cubicBezTo>
                      <a:cubicBezTo>
                        <a:pt x="501160" y="279087"/>
                        <a:pt x="485935" y="263396"/>
                        <a:pt x="473936" y="245804"/>
                      </a:cubicBezTo>
                      <a:lnTo>
                        <a:pt x="472485" y="242571"/>
                      </a:lnTo>
                      <a:lnTo>
                        <a:pt x="473255" y="243788"/>
                      </a:lnTo>
                      <a:cubicBezTo>
                        <a:pt x="490285" y="258070"/>
                        <a:pt x="512161" y="267567"/>
                        <a:pt x="537072" y="269985"/>
                      </a:cubicBezTo>
                      <a:cubicBezTo>
                        <a:pt x="520516" y="254553"/>
                        <a:pt x="508528" y="235628"/>
                        <a:pt x="501669" y="214897"/>
                      </a:cubicBezTo>
                      <a:lnTo>
                        <a:pt x="500781" y="210405"/>
                      </a:lnTo>
                      <a:lnTo>
                        <a:pt x="516737" y="233067"/>
                      </a:lnTo>
                      <a:cubicBezTo>
                        <a:pt x="538687" y="254086"/>
                        <a:pt x="569011" y="267087"/>
                        <a:pt x="602505" y="267087"/>
                      </a:cubicBezTo>
                      <a:cubicBezTo>
                        <a:pt x="573872" y="246522"/>
                        <a:pt x="554074" y="217176"/>
                        <a:pt x="545965" y="184509"/>
                      </a:cubicBezTo>
                      <a:lnTo>
                        <a:pt x="545108" y="177505"/>
                      </a:lnTo>
                      <a:lnTo>
                        <a:pt x="545965" y="170501"/>
                      </a:lnTo>
                      <a:cubicBezTo>
                        <a:pt x="554074" y="137834"/>
                        <a:pt x="573872" y="108488"/>
                        <a:pt x="602505" y="87923"/>
                      </a:cubicBezTo>
                      <a:cubicBezTo>
                        <a:pt x="569011" y="87923"/>
                        <a:pt x="538687" y="100924"/>
                        <a:pt x="516737" y="121943"/>
                      </a:cubicBezTo>
                      <a:lnTo>
                        <a:pt x="500781" y="144605"/>
                      </a:lnTo>
                      <a:lnTo>
                        <a:pt x="501669" y="140113"/>
                      </a:lnTo>
                      <a:cubicBezTo>
                        <a:pt x="508528" y="119382"/>
                        <a:pt x="520516" y="100457"/>
                        <a:pt x="537072" y="85025"/>
                      </a:cubicBezTo>
                      <a:cubicBezTo>
                        <a:pt x="512161" y="87443"/>
                        <a:pt x="490285" y="96940"/>
                        <a:pt x="473255" y="111222"/>
                      </a:cubicBezTo>
                      <a:lnTo>
                        <a:pt x="472485" y="112439"/>
                      </a:lnTo>
                      <a:lnTo>
                        <a:pt x="473936" y="109206"/>
                      </a:lnTo>
                      <a:cubicBezTo>
                        <a:pt x="485935" y="91614"/>
                        <a:pt x="501160" y="75923"/>
                        <a:pt x="519162" y="62994"/>
                      </a:cubicBezTo>
                      <a:cubicBezTo>
                        <a:pt x="477045" y="62994"/>
                        <a:pt x="438914" y="79341"/>
                        <a:pt x="411314" y="105772"/>
                      </a:cubicBezTo>
                      <a:lnTo>
                        <a:pt x="391249" y="134269"/>
                      </a:lnTo>
                      <a:lnTo>
                        <a:pt x="392366" y="128620"/>
                      </a:lnTo>
                      <a:cubicBezTo>
                        <a:pt x="400991" y="102551"/>
                        <a:pt x="416064" y="78755"/>
                        <a:pt x="436884" y="59350"/>
                      </a:cubicBezTo>
                      <a:cubicBezTo>
                        <a:pt x="421221" y="60869"/>
                        <a:pt x="406513" y="64615"/>
                        <a:pt x="393044" y="70225"/>
                      </a:cubicBezTo>
                      <a:lnTo>
                        <a:pt x="377500" y="79646"/>
                      </a:lnTo>
                      <a:lnTo>
                        <a:pt x="380280" y="73452"/>
                      </a:lnTo>
                      <a:cubicBezTo>
                        <a:pt x="397958" y="47533"/>
                        <a:pt x="420388" y="24417"/>
                        <a:pt x="446911" y="5369"/>
                      </a:cubicBezTo>
                      <a:cubicBezTo>
                        <a:pt x="384860" y="5369"/>
                        <a:pt x="328683" y="29453"/>
                        <a:pt x="288020" y="68392"/>
                      </a:cubicBezTo>
                      <a:lnTo>
                        <a:pt x="258460" y="110377"/>
                      </a:lnTo>
                      <a:lnTo>
                        <a:pt x="260106" y="102054"/>
                      </a:lnTo>
                      <a:cubicBezTo>
                        <a:pt x="272812" y="63647"/>
                        <a:pt x="295020" y="28589"/>
                        <a:pt x="325692" y="0"/>
                      </a:cubicBezTo>
                      <a:cubicBezTo>
                        <a:pt x="279543" y="4478"/>
                        <a:pt x="239015" y="22072"/>
                        <a:pt x="207466" y="48530"/>
                      </a:cubicBezTo>
                      <a:lnTo>
                        <a:pt x="191757" y="66444"/>
                      </a:lnTo>
                      <a:lnTo>
                        <a:pt x="150232" y="74472"/>
                      </a:lnTo>
                      <a:cubicBezTo>
                        <a:pt x="131984" y="81862"/>
                        <a:pt x="115552" y="92557"/>
                        <a:pt x="101752" y="105772"/>
                      </a:cubicBezTo>
                      <a:lnTo>
                        <a:pt x="81687" y="134269"/>
                      </a:lnTo>
                      <a:lnTo>
                        <a:pt x="82804" y="128620"/>
                      </a:lnTo>
                      <a:cubicBezTo>
                        <a:pt x="91429" y="102551"/>
                        <a:pt x="106502" y="78755"/>
                        <a:pt x="127322" y="59350"/>
                      </a:cubicBezTo>
                      <a:cubicBezTo>
                        <a:pt x="64673" y="65429"/>
                        <a:pt x="17287" y="107119"/>
                        <a:pt x="3398" y="161329"/>
                      </a:cubicBezTo>
                      <a:lnTo>
                        <a:pt x="2096" y="170303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B0B7CFDD-34F5-DF10-E99B-D2A4C79AC470}"/>
                    </a:ext>
                  </a:extLst>
                </p:cNvPr>
                <p:cNvSpPr/>
                <p:nvPr/>
              </p:nvSpPr>
              <p:spPr>
                <a:xfrm>
                  <a:off x="2916037" y="3492431"/>
                  <a:ext cx="3666633" cy="1470678"/>
                </a:xfrm>
                <a:custGeom>
                  <a:avLst/>
                  <a:gdLst>
                    <a:gd name="connsiteX0" fmla="*/ 37738 w 3676497"/>
                    <a:gd name="connsiteY0" fmla="*/ 1079927 h 1618882"/>
                    <a:gd name="connsiteX1" fmla="*/ 1225188 w 3676497"/>
                    <a:gd name="connsiteY1" fmla="*/ 427 h 1618882"/>
                    <a:gd name="connsiteX2" fmla="*/ 1923688 w 3676497"/>
                    <a:gd name="connsiteY2" fmla="*/ 1213277 h 1618882"/>
                    <a:gd name="connsiteX3" fmla="*/ 2660288 w 3676497"/>
                    <a:gd name="connsiteY3" fmla="*/ 787827 h 1618882"/>
                    <a:gd name="connsiteX4" fmla="*/ 3136538 w 3676497"/>
                    <a:gd name="connsiteY4" fmla="*/ 1276777 h 1618882"/>
                    <a:gd name="connsiteX5" fmla="*/ 3676288 w 3676497"/>
                    <a:gd name="connsiteY5" fmla="*/ 870377 h 1618882"/>
                    <a:gd name="connsiteX6" fmla="*/ 3193688 w 3676497"/>
                    <a:gd name="connsiteY6" fmla="*/ 1505377 h 1618882"/>
                    <a:gd name="connsiteX7" fmla="*/ 2628538 w 3676497"/>
                    <a:gd name="connsiteY7" fmla="*/ 1251377 h 1618882"/>
                    <a:gd name="connsiteX8" fmla="*/ 2025288 w 3676497"/>
                    <a:gd name="connsiteY8" fmla="*/ 1606977 h 1618882"/>
                    <a:gd name="connsiteX9" fmla="*/ 1085488 w 3676497"/>
                    <a:gd name="connsiteY9" fmla="*/ 724327 h 1618882"/>
                    <a:gd name="connsiteX10" fmla="*/ 367938 w 3676497"/>
                    <a:gd name="connsiteY10" fmla="*/ 1505377 h 1618882"/>
                    <a:gd name="connsiteX11" fmla="*/ 37738 w 3676497"/>
                    <a:gd name="connsiteY11" fmla="*/ 1079927 h 1618882"/>
                    <a:gd name="connsiteX0" fmla="*/ 31602 w 3670361"/>
                    <a:gd name="connsiteY0" fmla="*/ 978374 h 1517329"/>
                    <a:gd name="connsiteX1" fmla="*/ 1117452 w 3670361"/>
                    <a:gd name="connsiteY1" fmla="*/ 474 h 1517329"/>
                    <a:gd name="connsiteX2" fmla="*/ 1917552 w 3670361"/>
                    <a:gd name="connsiteY2" fmla="*/ 1111724 h 1517329"/>
                    <a:gd name="connsiteX3" fmla="*/ 2654152 w 3670361"/>
                    <a:gd name="connsiteY3" fmla="*/ 686274 h 1517329"/>
                    <a:gd name="connsiteX4" fmla="*/ 3130402 w 3670361"/>
                    <a:gd name="connsiteY4" fmla="*/ 1175224 h 1517329"/>
                    <a:gd name="connsiteX5" fmla="*/ 3670152 w 3670361"/>
                    <a:gd name="connsiteY5" fmla="*/ 768824 h 1517329"/>
                    <a:gd name="connsiteX6" fmla="*/ 3187552 w 3670361"/>
                    <a:gd name="connsiteY6" fmla="*/ 1403824 h 1517329"/>
                    <a:gd name="connsiteX7" fmla="*/ 2622402 w 3670361"/>
                    <a:gd name="connsiteY7" fmla="*/ 1149824 h 1517329"/>
                    <a:gd name="connsiteX8" fmla="*/ 2019152 w 3670361"/>
                    <a:gd name="connsiteY8" fmla="*/ 1505424 h 1517329"/>
                    <a:gd name="connsiteX9" fmla="*/ 1079352 w 3670361"/>
                    <a:gd name="connsiteY9" fmla="*/ 622774 h 1517329"/>
                    <a:gd name="connsiteX10" fmla="*/ 361802 w 3670361"/>
                    <a:gd name="connsiteY10" fmla="*/ 1403824 h 1517329"/>
                    <a:gd name="connsiteX11" fmla="*/ 31602 w 3670361"/>
                    <a:gd name="connsiteY11" fmla="*/ 978374 h 1517329"/>
                    <a:gd name="connsiteX0" fmla="*/ 31602 w 3670361"/>
                    <a:gd name="connsiteY0" fmla="*/ 977968 h 1516923"/>
                    <a:gd name="connsiteX1" fmla="*/ 1117452 w 3670361"/>
                    <a:gd name="connsiteY1" fmla="*/ 68 h 1516923"/>
                    <a:gd name="connsiteX2" fmla="*/ 1917552 w 3670361"/>
                    <a:gd name="connsiteY2" fmla="*/ 1111318 h 1516923"/>
                    <a:gd name="connsiteX3" fmla="*/ 2654152 w 3670361"/>
                    <a:gd name="connsiteY3" fmla="*/ 685868 h 1516923"/>
                    <a:gd name="connsiteX4" fmla="*/ 3130402 w 3670361"/>
                    <a:gd name="connsiteY4" fmla="*/ 1174818 h 1516923"/>
                    <a:gd name="connsiteX5" fmla="*/ 3670152 w 3670361"/>
                    <a:gd name="connsiteY5" fmla="*/ 768418 h 1516923"/>
                    <a:gd name="connsiteX6" fmla="*/ 3187552 w 3670361"/>
                    <a:gd name="connsiteY6" fmla="*/ 1403418 h 1516923"/>
                    <a:gd name="connsiteX7" fmla="*/ 2622402 w 3670361"/>
                    <a:gd name="connsiteY7" fmla="*/ 1149418 h 1516923"/>
                    <a:gd name="connsiteX8" fmla="*/ 2019152 w 3670361"/>
                    <a:gd name="connsiteY8" fmla="*/ 1505018 h 1516923"/>
                    <a:gd name="connsiteX9" fmla="*/ 1079352 w 3670361"/>
                    <a:gd name="connsiteY9" fmla="*/ 622368 h 1516923"/>
                    <a:gd name="connsiteX10" fmla="*/ 361802 w 3670361"/>
                    <a:gd name="connsiteY10" fmla="*/ 1403418 h 1516923"/>
                    <a:gd name="connsiteX11" fmla="*/ 31602 w 3670361"/>
                    <a:gd name="connsiteY11" fmla="*/ 977968 h 1516923"/>
                    <a:gd name="connsiteX0" fmla="*/ 28610 w 3667369"/>
                    <a:gd name="connsiteY0" fmla="*/ 920821 h 1459776"/>
                    <a:gd name="connsiteX1" fmla="*/ 1063660 w 3667369"/>
                    <a:gd name="connsiteY1" fmla="*/ 71 h 1459776"/>
                    <a:gd name="connsiteX2" fmla="*/ 1914560 w 3667369"/>
                    <a:gd name="connsiteY2" fmla="*/ 1054171 h 1459776"/>
                    <a:gd name="connsiteX3" fmla="*/ 2651160 w 3667369"/>
                    <a:gd name="connsiteY3" fmla="*/ 628721 h 1459776"/>
                    <a:gd name="connsiteX4" fmla="*/ 3127410 w 3667369"/>
                    <a:gd name="connsiteY4" fmla="*/ 1117671 h 1459776"/>
                    <a:gd name="connsiteX5" fmla="*/ 3667160 w 3667369"/>
                    <a:gd name="connsiteY5" fmla="*/ 711271 h 1459776"/>
                    <a:gd name="connsiteX6" fmla="*/ 3184560 w 3667369"/>
                    <a:gd name="connsiteY6" fmla="*/ 1346271 h 1459776"/>
                    <a:gd name="connsiteX7" fmla="*/ 2619410 w 3667369"/>
                    <a:gd name="connsiteY7" fmla="*/ 1092271 h 1459776"/>
                    <a:gd name="connsiteX8" fmla="*/ 2016160 w 3667369"/>
                    <a:gd name="connsiteY8" fmla="*/ 1447871 h 1459776"/>
                    <a:gd name="connsiteX9" fmla="*/ 1076360 w 3667369"/>
                    <a:gd name="connsiteY9" fmla="*/ 565221 h 1459776"/>
                    <a:gd name="connsiteX10" fmla="*/ 358810 w 3667369"/>
                    <a:gd name="connsiteY10" fmla="*/ 1346271 h 1459776"/>
                    <a:gd name="connsiteX11" fmla="*/ 28610 w 3667369"/>
                    <a:gd name="connsiteY11" fmla="*/ 920821 h 1459776"/>
                    <a:gd name="connsiteX0" fmla="*/ 28610 w 3667369"/>
                    <a:gd name="connsiteY0" fmla="*/ 920821 h 1478448"/>
                    <a:gd name="connsiteX1" fmla="*/ 1063660 w 3667369"/>
                    <a:gd name="connsiteY1" fmla="*/ 71 h 1478448"/>
                    <a:gd name="connsiteX2" fmla="*/ 1914560 w 3667369"/>
                    <a:gd name="connsiteY2" fmla="*/ 1054171 h 1478448"/>
                    <a:gd name="connsiteX3" fmla="*/ 2651160 w 3667369"/>
                    <a:gd name="connsiteY3" fmla="*/ 628721 h 1478448"/>
                    <a:gd name="connsiteX4" fmla="*/ 3127410 w 3667369"/>
                    <a:gd name="connsiteY4" fmla="*/ 1117671 h 1478448"/>
                    <a:gd name="connsiteX5" fmla="*/ 3667160 w 3667369"/>
                    <a:gd name="connsiteY5" fmla="*/ 711271 h 1478448"/>
                    <a:gd name="connsiteX6" fmla="*/ 3184560 w 3667369"/>
                    <a:gd name="connsiteY6" fmla="*/ 1346271 h 1478448"/>
                    <a:gd name="connsiteX7" fmla="*/ 2619410 w 3667369"/>
                    <a:gd name="connsiteY7" fmla="*/ 1092271 h 1478448"/>
                    <a:gd name="connsiteX8" fmla="*/ 1882810 w 3667369"/>
                    <a:gd name="connsiteY8" fmla="*/ 1466921 h 1478448"/>
                    <a:gd name="connsiteX9" fmla="*/ 1076360 w 3667369"/>
                    <a:gd name="connsiteY9" fmla="*/ 565221 h 1478448"/>
                    <a:gd name="connsiteX10" fmla="*/ 358810 w 3667369"/>
                    <a:gd name="connsiteY10" fmla="*/ 1346271 h 1478448"/>
                    <a:gd name="connsiteX11" fmla="*/ 28610 w 3667369"/>
                    <a:gd name="connsiteY11" fmla="*/ 920821 h 1478448"/>
                    <a:gd name="connsiteX0" fmla="*/ 28610 w 3667369"/>
                    <a:gd name="connsiteY0" fmla="*/ 920821 h 1486232"/>
                    <a:gd name="connsiteX1" fmla="*/ 1063660 w 3667369"/>
                    <a:gd name="connsiteY1" fmla="*/ 71 h 1486232"/>
                    <a:gd name="connsiteX2" fmla="*/ 1914560 w 3667369"/>
                    <a:gd name="connsiteY2" fmla="*/ 1054171 h 1486232"/>
                    <a:gd name="connsiteX3" fmla="*/ 2651160 w 3667369"/>
                    <a:gd name="connsiteY3" fmla="*/ 628721 h 1486232"/>
                    <a:gd name="connsiteX4" fmla="*/ 3127410 w 3667369"/>
                    <a:gd name="connsiteY4" fmla="*/ 1117671 h 1486232"/>
                    <a:gd name="connsiteX5" fmla="*/ 3667160 w 3667369"/>
                    <a:gd name="connsiteY5" fmla="*/ 711271 h 1486232"/>
                    <a:gd name="connsiteX6" fmla="*/ 3184560 w 3667369"/>
                    <a:gd name="connsiteY6" fmla="*/ 1346271 h 1486232"/>
                    <a:gd name="connsiteX7" fmla="*/ 2619410 w 3667369"/>
                    <a:gd name="connsiteY7" fmla="*/ 1092271 h 1486232"/>
                    <a:gd name="connsiteX8" fmla="*/ 1882810 w 3667369"/>
                    <a:gd name="connsiteY8" fmla="*/ 1466921 h 1486232"/>
                    <a:gd name="connsiteX9" fmla="*/ 1076360 w 3667369"/>
                    <a:gd name="connsiteY9" fmla="*/ 565221 h 1486232"/>
                    <a:gd name="connsiteX10" fmla="*/ 358810 w 3667369"/>
                    <a:gd name="connsiteY10" fmla="*/ 1346271 h 1486232"/>
                    <a:gd name="connsiteX11" fmla="*/ 28610 w 3667369"/>
                    <a:gd name="connsiteY11" fmla="*/ 920821 h 1486232"/>
                    <a:gd name="connsiteX0" fmla="*/ 28610 w 3667369"/>
                    <a:gd name="connsiteY0" fmla="*/ 920821 h 1486232"/>
                    <a:gd name="connsiteX1" fmla="*/ 1063660 w 3667369"/>
                    <a:gd name="connsiteY1" fmla="*/ 71 h 1486232"/>
                    <a:gd name="connsiteX2" fmla="*/ 1914560 w 3667369"/>
                    <a:gd name="connsiteY2" fmla="*/ 1054171 h 1486232"/>
                    <a:gd name="connsiteX3" fmla="*/ 2651160 w 3667369"/>
                    <a:gd name="connsiteY3" fmla="*/ 628721 h 1486232"/>
                    <a:gd name="connsiteX4" fmla="*/ 3127410 w 3667369"/>
                    <a:gd name="connsiteY4" fmla="*/ 1117671 h 1486232"/>
                    <a:gd name="connsiteX5" fmla="*/ 3667160 w 3667369"/>
                    <a:gd name="connsiteY5" fmla="*/ 711271 h 1486232"/>
                    <a:gd name="connsiteX6" fmla="*/ 3184560 w 3667369"/>
                    <a:gd name="connsiteY6" fmla="*/ 1346271 h 1486232"/>
                    <a:gd name="connsiteX7" fmla="*/ 2619410 w 3667369"/>
                    <a:gd name="connsiteY7" fmla="*/ 1092271 h 1486232"/>
                    <a:gd name="connsiteX8" fmla="*/ 1882810 w 3667369"/>
                    <a:gd name="connsiteY8" fmla="*/ 1466921 h 1486232"/>
                    <a:gd name="connsiteX9" fmla="*/ 1076360 w 3667369"/>
                    <a:gd name="connsiteY9" fmla="*/ 565221 h 1486232"/>
                    <a:gd name="connsiteX10" fmla="*/ 358810 w 3667369"/>
                    <a:gd name="connsiteY10" fmla="*/ 1346271 h 1486232"/>
                    <a:gd name="connsiteX11" fmla="*/ 28610 w 3667369"/>
                    <a:gd name="connsiteY11" fmla="*/ 920821 h 1486232"/>
                    <a:gd name="connsiteX0" fmla="*/ 28535 w 3667294"/>
                    <a:gd name="connsiteY0" fmla="*/ 920821 h 1477745"/>
                    <a:gd name="connsiteX1" fmla="*/ 1063585 w 3667294"/>
                    <a:gd name="connsiteY1" fmla="*/ 71 h 1477745"/>
                    <a:gd name="connsiteX2" fmla="*/ 1914485 w 3667294"/>
                    <a:gd name="connsiteY2" fmla="*/ 1054171 h 1477745"/>
                    <a:gd name="connsiteX3" fmla="*/ 2651085 w 3667294"/>
                    <a:gd name="connsiteY3" fmla="*/ 628721 h 1477745"/>
                    <a:gd name="connsiteX4" fmla="*/ 3127335 w 3667294"/>
                    <a:gd name="connsiteY4" fmla="*/ 1117671 h 1477745"/>
                    <a:gd name="connsiteX5" fmla="*/ 3667085 w 3667294"/>
                    <a:gd name="connsiteY5" fmla="*/ 711271 h 1477745"/>
                    <a:gd name="connsiteX6" fmla="*/ 3184485 w 3667294"/>
                    <a:gd name="connsiteY6" fmla="*/ 1346271 h 1477745"/>
                    <a:gd name="connsiteX7" fmla="*/ 2619335 w 3667294"/>
                    <a:gd name="connsiteY7" fmla="*/ 1092271 h 1477745"/>
                    <a:gd name="connsiteX8" fmla="*/ 1882735 w 3667294"/>
                    <a:gd name="connsiteY8" fmla="*/ 1466921 h 1477745"/>
                    <a:gd name="connsiteX9" fmla="*/ 1082635 w 3667294"/>
                    <a:gd name="connsiteY9" fmla="*/ 584271 h 1477745"/>
                    <a:gd name="connsiteX10" fmla="*/ 358735 w 3667294"/>
                    <a:gd name="connsiteY10" fmla="*/ 1346271 h 1477745"/>
                    <a:gd name="connsiteX11" fmla="*/ 28535 w 3667294"/>
                    <a:gd name="connsiteY11" fmla="*/ 920821 h 1477745"/>
                    <a:gd name="connsiteX0" fmla="*/ 28535 w 3667294"/>
                    <a:gd name="connsiteY0" fmla="*/ 920821 h 1477745"/>
                    <a:gd name="connsiteX1" fmla="*/ 1063585 w 3667294"/>
                    <a:gd name="connsiteY1" fmla="*/ 71 h 1477745"/>
                    <a:gd name="connsiteX2" fmla="*/ 1914485 w 3667294"/>
                    <a:gd name="connsiteY2" fmla="*/ 1054171 h 1477745"/>
                    <a:gd name="connsiteX3" fmla="*/ 2651085 w 3667294"/>
                    <a:gd name="connsiteY3" fmla="*/ 628721 h 1477745"/>
                    <a:gd name="connsiteX4" fmla="*/ 3127335 w 3667294"/>
                    <a:gd name="connsiteY4" fmla="*/ 1117671 h 1477745"/>
                    <a:gd name="connsiteX5" fmla="*/ 3667085 w 3667294"/>
                    <a:gd name="connsiteY5" fmla="*/ 711271 h 1477745"/>
                    <a:gd name="connsiteX6" fmla="*/ 3184485 w 3667294"/>
                    <a:gd name="connsiteY6" fmla="*/ 1346271 h 1477745"/>
                    <a:gd name="connsiteX7" fmla="*/ 2619335 w 3667294"/>
                    <a:gd name="connsiteY7" fmla="*/ 1092271 h 1477745"/>
                    <a:gd name="connsiteX8" fmla="*/ 1882735 w 3667294"/>
                    <a:gd name="connsiteY8" fmla="*/ 1466921 h 1477745"/>
                    <a:gd name="connsiteX9" fmla="*/ 1082635 w 3667294"/>
                    <a:gd name="connsiteY9" fmla="*/ 584271 h 1477745"/>
                    <a:gd name="connsiteX10" fmla="*/ 358735 w 3667294"/>
                    <a:gd name="connsiteY10" fmla="*/ 1346271 h 1477745"/>
                    <a:gd name="connsiteX11" fmla="*/ 28535 w 3667294"/>
                    <a:gd name="connsiteY11" fmla="*/ 920821 h 1477745"/>
                    <a:gd name="connsiteX0" fmla="*/ 27874 w 3666633"/>
                    <a:gd name="connsiteY0" fmla="*/ 920821 h 1477745"/>
                    <a:gd name="connsiteX1" fmla="*/ 1062924 w 3666633"/>
                    <a:gd name="connsiteY1" fmla="*/ 71 h 1477745"/>
                    <a:gd name="connsiteX2" fmla="*/ 1913824 w 3666633"/>
                    <a:gd name="connsiteY2" fmla="*/ 1054171 h 1477745"/>
                    <a:gd name="connsiteX3" fmla="*/ 2650424 w 3666633"/>
                    <a:gd name="connsiteY3" fmla="*/ 628721 h 1477745"/>
                    <a:gd name="connsiteX4" fmla="*/ 3126674 w 3666633"/>
                    <a:gd name="connsiteY4" fmla="*/ 1117671 h 1477745"/>
                    <a:gd name="connsiteX5" fmla="*/ 3666424 w 3666633"/>
                    <a:gd name="connsiteY5" fmla="*/ 711271 h 1477745"/>
                    <a:gd name="connsiteX6" fmla="*/ 3183824 w 3666633"/>
                    <a:gd name="connsiteY6" fmla="*/ 1346271 h 1477745"/>
                    <a:gd name="connsiteX7" fmla="*/ 2618674 w 3666633"/>
                    <a:gd name="connsiteY7" fmla="*/ 1092271 h 1477745"/>
                    <a:gd name="connsiteX8" fmla="*/ 1882074 w 3666633"/>
                    <a:gd name="connsiteY8" fmla="*/ 1466921 h 1477745"/>
                    <a:gd name="connsiteX9" fmla="*/ 1024824 w 3666633"/>
                    <a:gd name="connsiteY9" fmla="*/ 584271 h 1477745"/>
                    <a:gd name="connsiteX10" fmla="*/ 358074 w 3666633"/>
                    <a:gd name="connsiteY10" fmla="*/ 1346271 h 1477745"/>
                    <a:gd name="connsiteX11" fmla="*/ 27874 w 3666633"/>
                    <a:gd name="connsiteY11" fmla="*/ 920821 h 1477745"/>
                    <a:gd name="connsiteX0" fmla="*/ 27874 w 3666633"/>
                    <a:gd name="connsiteY0" fmla="*/ 920821 h 1477745"/>
                    <a:gd name="connsiteX1" fmla="*/ 1062924 w 3666633"/>
                    <a:gd name="connsiteY1" fmla="*/ 71 h 1477745"/>
                    <a:gd name="connsiteX2" fmla="*/ 1913824 w 3666633"/>
                    <a:gd name="connsiteY2" fmla="*/ 1054171 h 1477745"/>
                    <a:gd name="connsiteX3" fmla="*/ 2650424 w 3666633"/>
                    <a:gd name="connsiteY3" fmla="*/ 628721 h 1477745"/>
                    <a:gd name="connsiteX4" fmla="*/ 3126674 w 3666633"/>
                    <a:gd name="connsiteY4" fmla="*/ 1117671 h 1477745"/>
                    <a:gd name="connsiteX5" fmla="*/ 3666424 w 3666633"/>
                    <a:gd name="connsiteY5" fmla="*/ 711271 h 1477745"/>
                    <a:gd name="connsiteX6" fmla="*/ 3183824 w 3666633"/>
                    <a:gd name="connsiteY6" fmla="*/ 1346271 h 1477745"/>
                    <a:gd name="connsiteX7" fmla="*/ 2618674 w 3666633"/>
                    <a:gd name="connsiteY7" fmla="*/ 1092271 h 1477745"/>
                    <a:gd name="connsiteX8" fmla="*/ 1882074 w 3666633"/>
                    <a:gd name="connsiteY8" fmla="*/ 1466921 h 1477745"/>
                    <a:gd name="connsiteX9" fmla="*/ 1024824 w 3666633"/>
                    <a:gd name="connsiteY9" fmla="*/ 584271 h 1477745"/>
                    <a:gd name="connsiteX10" fmla="*/ 358074 w 3666633"/>
                    <a:gd name="connsiteY10" fmla="*/ 1346271 h 1477745"/>
                    <a:gd name="connsiteX11" fmla="*/ 27874 w 3666633"/>
                    <a:gd name="connsiteY11" fmla="*/ 920821 h 1477745"/>
                    <a:gd name="connsiteX0" fmla="*/ 27874 w 3666633"/>
                    <a:gd name="connsiteY0" fmla="*/ 920821 h 1470679"/>
                    <a:gd name="connsiteX1" fmla="*/ 1062924 w 3666633"/>
                    <a:gd name="connsiteY1" fmla="*/ 71 h 1470679"/>
                    <a:gd name="connsiteX2" fmla="*/ 1913824 w 3666633"/>
                    <a:gd name="connsiteY2" fmla="*/ 1054171 h 1470679"/>
                    <a:gd name="connsiteX3" fmla="*/ 2650424 w 3666633"/>
                    <a:gd name="connsiteY3" fmla="*/ 628721 h 1470679"/>
                    <a:gd name="connsiteX4" fmla="*/ 3126674 w 3666633"/>
                    <a:gd name="connsiteY4" fmla="*/ 1117671 h 1470679"/>
                    <a:gd name="connsiteX5" fmla="*/ 3666424 w 3666633"/>
                    <a:gd name="connsiteY5" fmla="*/ 711271 h 1470679"/>
                    <a:gd name="connsiteX6" fmla="*/ 3183824 w 3666633"/>
                    <a:gd name="connsiteY6" fmla="*/ 1346271 h 1470679"/>
                    <a:gd name="connsiteX7" fmla="*/ 2618674 w 3666633"/>
                    <a:gd name="connsiteY7" fmla="*/ 1092271 h 1470679"/>
                    <a:gd name="connsiteX8" fmla="*/ 1882074 w 3666633"/>
                    <a:gd name="connsiteY8" fmla="*/ 1466921 h 1470679"/>
                    <a:gd name="connsiteX9" fmla="*/ 1024824 w 3666633"/>
                    <a:gd name="connsiteY9" fmla="*/ 584271 h 1470679"/>
                    <a:gd name="connsiteX10" fmla="*/ 358074 w 3666633"/>
                    <a:gd name="connsiteY10" fmla="*/ 1346271 h 1470679"/>
                    <a:gd name="connsiteX11" fmla="*/ 27874 w 3666633"/>
                    <a:gd name="connsiteY11" fmla="*/ 920821 h 1470679"/>
                    <a:gd name="connsiteX0" fmla="*/ 27874 w 3666633"/>
                    <a:gd name="connsiteY0" fmla="*/ 920821 h 1470679"/>
                    <a:gd name="connsiteX1" fmla="*/ 1062924 w 3666633"/>
                    <a:gd name="connsiteY1" fmla="*/ 71 h 1470679"/>
                    <a:gd name="connsiteX2" fmla="*/ 1913824 w 3666633"/>
                    <a:gd name="connsiteY2" fmla="*/ 1054171 h 1470679"/>
                    <a:gd name="connsiteX3" fmla="*/ 2593274 w 3666633"/>
                    <a:gd name="connsiteY3" fmla="*/ 723971 h 1470679"/>
                    <a:gd name="connsiteX4" fmla="*/ 3126674 w 3666633"/>
                    <a:gd name="connsiteY4" fmla="*/ 1117671 h 1470679"/>
                    <a:gd name="connsiteX5" fmla="*/ 3666424 w 3666633"/>
                    <a:gd name="connsiteY5" fmla="*/ 711271 h 1470679"/>
                    <a:gd name="connsiteX6" fmla="*/ 3183824 w 3666633"/>
                    <a:gd name="connsiteY6" fmla="*/ 1346271 h 1470679"/>
                    <a:gd name="connsiteX7" fmla="*/ 2618674 w 3666633"/>
                    <a:gd name="connsiteY7" fmla="*/ 1092271 h 1470679"/>
                    <a:gd name="connsiteX8" fmla="*/ 1882074 w 3666633"/>
                    <a:gd name="connsiteY8" fmla="*/ 1466921 h 1470679"/>
                    <a:gd name="connsiteX9" fmla="*/ 1024824 w 3666633"/>
                    <a:gd name="connsiteY9" fmla="*/ 584271 h 1470679"/>
                    <a:gd name="connsiteX10" fmla="*/ 358074 w 3666633"/>
                    <a:gd name="connsiteY10" fmla="*/ 1346271 h 1470679"/>
                    <a:gd name="connsiteX11" fmla="*/ 27874 w 3666633"/>
                    <a:gd name="connsiteY11" fmla="*/ 920821 h 1470679"/>
                    <a:gd name="connsiteX0" fmla="*/ 27874 w 3666633"/>
                    <a:gd name="connsiteY0" fmla="*/ 920820 h 1470678"/>
                    <a:gd name="connsiteX1" fmla="*/ 1062924 w 3666633"/>
                    <a:gd name="connsiteY1" fmla="*/ 70 h 1470678"/>
                    <a:gd name="connsiteX2" fmla="*/ 1913824 w 3666633"/>
                    <a:gd name="connsiteY2" fmla="*/ 1054170 h 1470678"/>
                    <a:gd name="connsiteX3" fmla="*/ 2593274 w 3666633"/>
                    <a:gd name="connsiteY3" fmla="*/ 723970 h 1470678"/>
                    <a:gd name="connsiteX4" fmla="*/ 3126674 w 3666633"/>
                    <a:gd name="connsiteY4" fmla="*/ 1117670 h 1470678"/>
                    <a:gd name="connsiteX5" fmla="*/ 3666424 w 3666633"/>
                    <a:gd name="connsiteY5" fmla="*/ 711270 h 1470678"/>
                    <a:gd name="connsiteX6" fmla="*/ 3183824 w 3666633"/>
                    <a:gd name="connsiteY6" fmla="*/ 1346270 h 1470678"/>
                    <a:gd name="connsiteX7" fmla="*/ 2618674 w 3666633"/>
                    <a:gd name="connsiteY7" fmla="*/ 1092270 h 1470678"/>
                    <a:gd name="connsiteX8" fmla="*/ 1882074 w 3666633"/>
                    <a:gd name="connsiteY8" fmla="*/ 1466920 h 1470678"/>
                    <a:gd name="connsiteX9" fmla="*/ 1024824 w 3666633"/>
                    <a:gd name="connsiteY9" fmla="*/ 584270 h 1470678"/>
                    <a:gd name="connsiteX10" fmla="*/ 358074 w 3666633"/>
                    <a:gd name="connsiteY10" fmla="*/ 1346270 h 1470678"/>
                    <a:gd name="connsiteX11" fmla="*/ 27874 w 3666633"/>
                    <a:gd name="connsiteY11" fmla="*/ 920820 h 1470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66633" h="1470678">
                      <a:moveTo>
                        <a:pt x="27874" y="920820"/>
                      </a:moveTo>
                      <a:cubicBezTo>
                        <a:pt x="145349" y="696453"/>
                        <a:pt x="570799" y="9595"/>
                        <a:pt x="1062924" y="70"/>
                      </a:cubicBezTo>
                      <a:cubicBezTo>
                        <a:pt x="1555049" y="-9455"/>
                        <a:pt x="1658766" y="965270"/>
                        <a:pt x="1913824" y="1054170"/>
                      </a:cubicBezTo>
                      <a:cubicBezTo>
                        <a:pt x="2168882" y="1143070"/>
                        <a:pt x="2391132" y="713387"/>
                        <a:pt x="2593274" y="723970"/>
                      </a:cubicBezTo>
                      <a:cubicBezTo>
                        <a:pt x="2795416" y="734553"/>
                        <a:pt x="2947816" y="1119787"/>
                        <a:pt x="3126674" y="1117670"/>
                      </a:cubicBezTo>
                      <a:cubicBezTo>
                        <a:pt x="3305532" y="1115553"/>
                        <a:pt x="3656899" y="673170"/>
                        <a:pt x="3666424" y="711270"/>
                      </a:cubicBezTo>
                      <a:cubicBezTo>
                        <a:pt x="3675949" y="749370"/>
                        <a:pt x="3358449" y="1282770"/>
                        <a:pt x="3183824" y="1346270"/>
                      </a:cubicBezTo>
                      <a:cubicBezTo>
                        <a:pt x="3009199" y="1409770"/>
                        <a:pt x="2835632" y="1072162"/>
                        <a:pt x="2618674" y="1092270"/>
                      </a:cubicBezTo>
                      <a:cubicBezTo>
                        <a:pt x="2401716" y="1112378"/>
                        <a:pt x="2281066" y="1513487"/>
                        <a:pt x="1882074" y="1466920"/>
                      </a:cubicBezTo>
                      <a:cubicBezTo>
                        <a:pt x="1483082" y="1420353"/>
                        <a:pt x="1262949" y="601203"/>
                        <a:pt x="1024824" y="584270"/>
                      </a:cubicBezTo>
                      <a:cubicBezTo>
                        <a:pt x="786699" y="567337"/>
                        <a:pt x="524232" y="1290178"/>
                        <a:pt x="358074" y="1346270"/>
                      </a:cubicBezTo>
                      <a:cubicBezTo>
                        <a:pt x="191916" y="1402362"/>
                        <a:pt x="-89601" y="1145187"/>
                        <a:pt x="27874" y="92082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4343691D-87C3-5EB3-718F-38650F410248}"/>
                    </a:ext>
                  </a:extLst>
                </p:cNvPr>
                <p:cNvSpPr/>
                <p:nvPr/>
              </p:nvSpPr>
              <p:spPr>
                <a:xfrm rot="18236668">
                  <a:off x="3005454" y="4057972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7D753E19-65B8-4129-19C1-7EFDA227FB50}"/>
                    </a:ext>
                  </a:extLst>
                </p:cNvPr>
                <p:cNvSpPr/>
                <p:nvPr/>
              </p:nvSpPr>
              <p:spPr>
                <a:xfrm rot="18236668">
                  <a:off x="3134043" y="3927141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8CC9391D-5304-7332-2467-7CF44691CCBA}"/>
                    </a:ext>
                  </a:extLst>
                </p:cNvPr>
                <p:cNvSpPr/>
                <p:nvPr/>
              </p:nvSpPr>
              <p:spPr>
                <a:xfrm rot="18236668">
                  <a:off x="3262632" y="3796310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04E3BBE1-EAA3-47CC-DAD1-072CD4DB478C}"/>
                    </a:ext>
                  </a:extLst>
                </p:cNvPr>
                <p:cNvSpPr/>
                <p:nvPr/>
              </p:nvSpPr>
              <p:spPr>
                <a:xfrm rot="18928312">
                  <a:off x="3410271" y="3615336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0C6A19B-C374-C578-8C61-DAC7B2BAC6FB}"/>
                    </a:ext>
                  </a:extLst>
                </p:cNvPr>
                <p:cNvSpPr/>
                <p:nvPr/>
              </p:nvSpPr>
              <p:spPr>
                <a:xfrm rot="20661307">
                  <a:off x="3615058" y="3515323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04A9AA8-6ED9-ED23-2C6F-5EA42127EA23}"/>
                    </a:ext>
                  </a:extLst>
                </p:cNvPr>
                <p:cNvSpPr/>
                <p:nvPr/>
              </p:nvSpPr>
              <p:spPr>
                <a:xfrm>
                  <a:off x="3834133" y="3520084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9A09CAA4-5CFE-A956-D944-BB5014A21B91}"/>
                    </a:ext>
                  </a:extLst>
                </p:cNvPr>
                <p:cNvSpPr/>
                <p:nvPr/>
              </p:nvSpPr>
              <p:spPr>
                <a:xfrm rot="937653">
                  <a:off x="4042635" y="3570411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7967FFE9-EA17-A069-E68C-02990D28DF1D}"/>
                    </a:ext>
                  </a:extLst>
                </p:cNvPr>
                <p:cNvSpPr/>
                <p:nvPr/>
              </p:nvSpPr>
              <p:spPr>
                <a:xfrm rot="2673297">
                  <a:off x="4228374" y="3694236"/>
                  <a:ext cx="224861" cy="134535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5B196914-C078-8767-24EC-9D3A4064ACA5}"/>
                    </a:ext>
                  </a:extLst>
                </p:cNvPr>
                <p:cNvSpPr/>
                <p:nvPr/>
              </p:nvSpPr>
              <p:spPr>
                <a:xfrm rot="2673297">
                  <a:off x="4354673" y="3849667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C38354D-2400-3511-2E30-CD5371747676}"/>
                    </a:ext>
                  </a:extLst>
                </p:cNvPr>
                <p:cNvSpPr/>
                <p:nvPr/>
              </p:nvSpPr>
              <p:spPr>
                <a:xfrm rot="3582673">
                  <a:off x="4464211" y="4011592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AEE73A92-6B4E-7C14-4CEF-3134641E2FDE}"/>
                    </a:ext>
                  </a:extLst>
                </p:cNvPr>
                <p:cNvSpPr/>
                <p:nvPr/>
              </p:nvSpPr>
              <p:spPr>
                <a:xfrm rot="3582673">
                  <a:off x="4545174" y="4178281"/>
                  <a:ext cx="209600" cy="1254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8066FA1-AFE9-AB54-487E-9C2DAF2FDAE5}"/>
                    </a:ext>
                  </a:extLst>
                </p:cNvPr>
                <p:cNvSpPr/>
                <p:nvPr/>
              </p:nvSpPr>
              <p:spPr>
                <a:xfrm rot="3298127">
                  <a:off x="4658394" y="4370143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5EE18228-7110-C7EB-780E-5648CD3BD7E6}"/>
                    </a:ext>
                  </a:extLst>
                </p:cNvPr>
                <p:cNvSpPr/>
                <p:nvPr/>
              </p:nvSpPr>
              <p:spPr>
                <a:xfrm rot="20228665">
                  <a:off x="4948957" y="4446938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9055FC9E-108F-48C6-1B9E-EE489BE94F3B}"/>
                    </a:ext>
                  </a:extLst>
                </p:cNvPr>
                <p:cNvSpPr/>
                <p:nvPr/>
              </p:nvSpPr>
              <p:spPr>
                <a:xfrm rot="258293">
                  <a:off x="5449020" y="4161189"/>
                  <a:ext cx="187204" cy="112004"/>
                </a:xfrm>
                <a:custGeom>
                  <a:avLst/>
                  <a:gdLst>
                    <a:gd name="connsiteX0" fmla="*/ 182880 w 301061"/>
                    <a:gd name="connsiteY0" fmla="*/ 0 h 241567"/>
                    <a:gd name="connsiteX1" fmla="*/ 118937 w 301061"/>
                    <a:gd name="connsiteY1" fmla="*/ 133435 h 241567"/>
                    <a:gd name="connsiteX2" fmla="*/ 117332 w 301061"/>
                    <a:gd name="connsiteY2" fmla="*/ 144317 h 241567"/>
                    <a:gd name="connsiteX3" fmla="*/ 146152 w 301061"/>
                    <a:gd name="connsiteY3" fmla="*/ 89423 h 241567"/>
                    <a:gd name="connsiteX4" fmla="*/ 301061 w 301061"/>
                    <a:gd name="connsiteY4" fmla="*/ 7020 h 241567"/>
                    <a:gd name="connsiteX5" fmla="*/ 198942 w 301061"/>
                    <a:gd name="connsiteY5" fmla="*/ 207043 h 241567"/>
                    <a:gd name="connsiteX6" fmla="*/ 195900 w 301061"/>
                    <a:gd name="connsiteY6" fmla="*/ 240389 h 241567"/>
                    <a:gd name="connsiteX7" fmla="*/ 117728 w 301061"/>
                    <a:gd name="connsiteY7" fmla="*/ 238059 h 241567"/>
                    <a:gd name="connsiteX8" fmla="*/ 0 w 301061"/>
                    <a:gd name="connsiteY8" fmla="*/ 241567 h 241567"/>
                    <a:gd name="connsiteX9" fmla="*/ 4881 w 301061"/>
                    <a:gd name="connsiteY9" fmla="*/ 196443 h 241567"/>
                    <a:gd name="connsiteX10" fmla="*/ 182880 w 301061"/>
                    <a:gd name="connsiteY10" fmla="*/ 0 h 24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061" h="241567">
                      <a:moveTo>
                        <a:pt x="182880" y="0"/>
                      </a:moveTo>
                      <a:cubicBezTo>
                        <a:pt x="152976" y="37380"/>
                        <a:pt x="131325" y="83219"/>
                        <a:pt x="118937" y="133435"/>
                      </a:cubicBezTo>
                      <a:lnTo>
                        <a:pt x="117332" y="144317"/>
                      </a:lnTo>
                      <a:lnTo>
                        <a:pt x="146152" y="89423"/>
                      </a:lnTo>
                      <a:cubicBezTo>
                        <a:pt x="185796" y="38510"/>
                        <a:pt x="240565" y="7020"/>
                        <a:pt x="301061" y="7020"/>
                      </a:cubicBezTo>
                      <a:cubicBezTo>
                        <a:pt x="249345" y="56832"/>
                        <a:pt x="213588" y="127916"/>
                        <a:pt x="198942" y="207043"/>
                      </a:cubicBezTo>
                      <a:lnTo>
                        <a:pt x="195900" y="240389"/>
                      </a:lnTo>
                      <a:lnTo>
                        <a:pt x="117728" y="238059"/>
                      </a:lnTo>
                      <a:lnTo>
                        <a:pt x="0" y="241567"/>
                      </a:lnTo>
                      <a:lnTo>
                        <a:pt x="4881" y="196443"/>
                      </a:lnTo>
                      <a:cubicBezTo>
                        <a:pt x="24830" y="92018"/>
                        <a:pt x="92894" y="11710"/>
                        <a:pt x="18288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BFA90E1C-C5FF-C02C-21E6-0D6769F325B4}"/>
                    </a:ext>
                  </a:extLst>
                </p:cNvPr>
                <p:cNvGrpSpPr/>
                <p:nvPr/>
              </p:nvGrpSpPr>
              <p:grpSpPr>
                <a:xfrm rot="1932767">
                  <a:off x="3234973" y="4392700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176F19F7-C6E8-24C4-CBC8-F4CB5B7349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66CBCA0C-5C7E-579D-6344-D1F89E339B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FE236004-40FA-1413-8A3F-F4B817114F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E943C284-6FAD-F28C-D93D-E0FF30EC30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9FB6936F-1DF1-8E27-0511-B46B9C3EA1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62ABDD4C-DF5C-8C57-D02F-3CB614DF04FD}"/>
                    </a:ext>
                  </a:extLst>
                </p:cNvPr>
                <p:cNvGrpSpPr/>
                <p:nvPr/>
              </p:nvGrpSpPr>
              <p:grpSpPr>
                <a:xfrm rot="1932767">
                  <a:off x="3377848" y="4073612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7EB17ABE-86DD-475A-CDCE-AFCFEBA014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5C089CED-D7E3-C04C-B835-FFFF00FA85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651EADF9-AFE0-EB7F-CB5E-022EB72D20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8DE06C5C-066D-D8DF-A090-64D99C3563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4152137B-873A-4578-C22F-8DC1688B39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96BF23AD-1E2E-26C7-2181-18B0656C362A}"/>
                    </a:ext>
                  </a:extLst>
                </p:cNvPr>
                <p:cNvGrpSpPr/>
                <p:nvPr/>
              </p:nvGrpSpPr>
              <p:grpSpPr>
                <a:xfrm rot="3499404">
                  <a:off x="3656824" y="3863584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65E4CDC-55D8-726D-F41B-FCEB516A8E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02ACC581-0DEE-969D-E1E7-41C6DED122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1AEB0841-6183-E493-8D73-161A9224AC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FCCEE0CD-3ACD-FF15-C306-B1FB2E9894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D9602A3C-D24C-A6E2-1E95-276C3F4BF2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5FBA5A43-6B84-13AC-5CB4-B5FCCA3ADA31}"/>
                    </a:ext>
                  </a:extLst>
                </p:cNvPr>
                <p:cNvGrpSpPr/>
                <p:nvPr/>
              </p:nvGrpSpPr>
              <p:grpSpPr>
                <a:xfrm rot="7431183">
                  <a:off x="4017715" y="3926029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E601C4BF-708A-6344-F853-16ACE0180B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7505536E-0F22-C9F3-071E-0E86E15F14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A3B20EE5-101E-E3A7-5586-D38AE4E109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43EDD110-212C-5D31-7B6E-4E8646AFB4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8189260-5B99-B3F2-2198-BD1AA2F5F2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CD8F298C-711E-C6A5-493E-8C682FB6A015}"/>
                    </a:ext>
                  </a:extLst>
                </p:cNvPr>
                <p:cNvGrpSpPr/>
                <p:nvPr/>
              </p:nvGrpSpPr>
              <p:grpSpPr>
                <a:xfrm rot="7431183">
                  <a:off x="4303464" y="4297505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231F593D-6DC9-90D6-43D3-59612809E1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B25CD9A1-60CF-8812-6292-3FA4E493AD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9769EFCB-B767-38B4-0328-25C8070B923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06F2531B-83B6-881A-CB7D-9BD31537D5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EC3AE601-A96D-3C87-CD3E-74F47ED1E8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45EDB410-029D-950B-417A-EBCE1CEFC0F8}"/>
                    </a:ext>
                  </a:extLst>
                </p:cNvPr>
                <p:cNvGrpSpPr/>
                <p:nvPr/>
              </p:nvGrpSpPr>
              <p:grpSpPr>
                <a:xfrm rot="7431183">
                  <a:off x="4646366" y="4664218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2E418BD8-E9EC-F745-FCFA-430C1D8450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C8D17861-1261-4CFB-CBCE-1C1F2683C3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07523804-62A3-733A-041B-3A3A73BCE8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B77A64CC-FD1E-07A0-3A51-20F174756B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5DDF56AB-F8C3-AA01-0351-2E2F546E23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786401C2-89F9-F5B5-F86A-54CDB0781AEF}"/>
                    </a:ext>
                  </a:extLst>
                </p:cNvPr>
                <p:cNvGrpSpPr/>
                <p:nvPr/>
              </p:nvGrpSpPr>
              <p:grpSpPr>
                <a:xfrm rot="3375393">
                  <a:off x="5266802" y="4417451"/>
                  <a:ext cx="203989" cy="97568"/>
                  <a:chOff x="1618976" y="3989331"/>
                  <a:chExt cx="575729" cy="300237"/>
                </a:xfrm>
                <a:solidFill>
                  <a:srgbClr val="006600"/>
                </a:solidFill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64F6D4D1-05CF-F29A-90B1-A5FD413F6E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89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31C1BA7-B476-DF34-0488-2222930279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34876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C962039E-39E0-E2AD-14A9-08CAC8AF41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041251" y="3989331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7A1CBE4D-CE81-2613-46DE-E6C6CBC558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30101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98F93CFD-30F0-D429-EBCC-D71302115D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36476" y="4163956"/>
                    <a:ext cx="153454" cy="125612"/>
                  </a:xfrm>
                  <a:custGeom>
                    <a:avLst/>
                    <a:gdLst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  <a:gd name="connsiteX7" fmla="*/ 550543 w 601450"/>
                      <a:gd name="connsiteY7" fmla="*/ 405044 h 427870"/>
                      <a:gd name="connsiteX8" fmla="*/ 302155 w 601450"/>
                      <a:gd name="connsiteY8" fmla="*/ 251460 h 427870"/>
                      <a:gd name="connsiteX9" fmla="*/ 51812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10" fmla="*/ 393595 w 601450"/>
                      <a:gd name="connsiteY10" fmla="*/ 342900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302155 w 601450"/>
                      <a:gd name="connsiteY0" fmla="*/ 251460 h 427870"/>
                      <a:gd name="connsiteX1" fmla="*/ 51812 w 601450"/>
                      <a:gd name="connsiteY1" fmla="*/ 405044 h 427870"/>
                      <a:gd name="connsiteX2" fmla="*/ 39709 w 601450"/>
                      <a:gd name="connsiteY2" fmla="*/ 427870 h 427870"/>
                      <a:gd name="connsiteX3" fmla="*/ 23633 w 601450"/>
                      <a:gd name="connsiteY3" fmla="*/ 406373 h 427870"/>
                      <a:gd name="connsiteX4" fmla="*/ 0 w 601450"/>
                      <a:gd name="connsiteY4" fmla="*/ 313977 h 427870"/>
                      <a:gd name="connsiteX5" fmla="*/ 302155 w 601450"/>
                      <a:gd name="connsiteY5" fmla="*/ 0 h 427870"/>
                      <a:gd name="connsiteX6" fmla="*/ 601450 w 601450"/>
                      <a:gd name="connsiteY6" fmla="*/ 313977 h 427870"/>
                      <a:gd name="connsiteX7" fmla="*/ 577818 w 601450"/>
                      <a:gd name="connsiteY7" fmla="*/ 406373 h 427870"/>
                      <a:gd name="connsiteX8" fmla="*/ 562157 w 601450"/>
                      <a:gd name="connsiteY8" fmla="*/ 427314 h 427870"/>
                      <a:gd name="connsiteX9" fmla="*/ 550543 w 601450"/>
                      <a:gd name="connsiteY9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8" fmla="*/ 550543 w 601450"/>
                      <a:gd name="connsiteY8" fmla="*/ 405044 h 427870"/>
                      <a:gd name="connsiteX0" fmla="*/ 51812 w 601450"/>
                      <a:gd name="connsiteY0" fmla="*/ 405044 h 427870"/>
                      <a:gd name="connsiteX1" fmla="*/ 39709 w 601450"/>
                      <a:gd name="connsiteY1" fmla="*/ 427870 h 427870"/>
                      <a:gd name="connsiteX2" fmla="*/ 23633 w 601450"/>
                      <a:gd name="connsiteY2" fmla="*/ 406373 h 427870"/>
                      <a:gd name="connsiteX3" fmla="*/ 0 w 601450"/>
                      <a:gd name="connsiteY3" fmla="*/ 313977 h 427870"/>
                      <a:gd name="connsiteX4" fmla="*/ 302155 w 601450"/>
                      <a:gd name="connsiteY4" fmla="*/ 0 h 427870"/>
                      <a:gd name="connsiteX5" fmla="*/ 601450 w 601450"/>
                      <a:gd name="connsiteY5" fmla="*/ 313977 h 427870"/>
                      <a:gd name="connsiteX6" fmla="*/ 577818 w 601450"/>
                      <a:gd name="connsiteY6" fmla="*/ 406373 h 427870"/>
                      <a:gd name="connsiteX7" fmla="*/ 562157 w 601450"/>
                      <a:gd name="connsiteY7" fmla="*/ 427314 h 427870"/>
                      <a:gd name="connsiteX0" fmla="*/ 39709 w 601450"/>
                      <a:gd name="connsiteY0" fmla="*/ 427870 h 427870"/>
                      <a:gd name="connsiteX1" fmla="*/ 23633 w 601450"/>
                      <a:gd name="connsiteY1" fmla="*/ 406373 h 427870"/>
                      <a:gd name="connsiteX2" fmla="*/ 0 w 601450"/>
                      <a:gd name="connsiteY2" fmla="*/ 313977 h 427870"/>
                      <a:gd name="connsiteX3" fmla="*/ 302155 w 601450"/>
                      <a:gd name="connsiteY3" fmla="*/ 0 h 427870"/>
                      <a:gd name="connsiteX4" fmla="*/ 601450 w 601450"/>
                      <a:gd name="connsiteY4" fmla="*/ 313977 h 427870"/>
                      <a:gd name="connsiteX5" fmla="*/ 577818 w 601450"/>
                      <a:gd name="connsiteY5" fmla="*/ 406373 h 427870"/>
                      <a:gd name="connsiteX6" fmla="*/ 562157 w 601450"/>
                      <a:gd name="connsiteY6" fmla="*/ 427314 h 427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1450" h="427870">
                        <a:moveTo>
                          <a:pt x="39709" y="427870"/>
                        </a:moveTo>
                        <a:lnTo>
                          <a:pt x="23633" y="406373"/>
                        </a:lnTo>
                        <a:cubicBezTo>
                          <a:pt x="8415" y="379588"/>
                          <a:pt x="0" y="348707"/>
                          <a:pt x="0" y="313977"/>
                        </a:cubicBezTo>
                        <a:cubicBezTo>
                          <a:pt x="0" y="175056"/>
                          <a:pt x="136069" y="0"/>
                          <a:pt x="302155" y="0"/>
                        </a:cubicBezTo>
                        <a:cubicBezTo>
                          <a:pt x="468241" y="0"/>
                          <a:pt x="601450" y="175056"/>
                          <a:pt x="601450" y="313977"/>
                        </a:cubicBezTo>
                        <a:cubicBezTo>
                          <a:pt x="601450" y="348707"/>
                          <a:pt x="593035" y="379588"/>
                          <a:pt x="577818" y="406373"/>
                        </a:cubicBezTo>
                        <a:lnTo>
                          <a:pt x="562157" y="427314"/>
                        </a:lnTo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A63C7422-35BA-9D54-4612-A25DF3FACEAD}"/>
                  </a:ext>
                </a:extLst>
              </p:cNvPr>
              <p:cNvGrpSpPr/>
              <p:nvPr/>
            </p:nvGrpSpPr>
            <p:grpSpPr>
              <a:xfrm rot="2047724" flipH="1">
                <a:off x="3425152" y="4399685"/>
                <a:ext cx="557731" cy="225991"/>
                <a:chOff x="3896632" y="4107512"/>
                <a:chExt cx="760101" cy="307990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65D62E6-6FCA-6491-9489-F78F45BFB228}"/>
                    </a:ext>
                  </a:extLst>
                </p:cNvPr>
                <p:cNvSpPr/>
                <p:nvPr/>
              </p:nvSpPr>
              <p:spPr>
                <a:xfrm rot="15300000">
                  <a:off x="4205453" y="3904113"/>
                  <a:ext cx="247881" cy="654679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F874A5F7-457C-DFAC-53A4-198D172599A3}"/>
                    </a:ext>
                  </a:extLst>
                </p:cNvPr>
                <p:cNvGrpSpPr/>
                <p:nvPr/>
              </p:nvGrpSpPr>
              <p:grpSpPr>
                <a:xfrm rot="1800000">
                  <a:off x="3896632" y="4191283"/>
                  <a:ext cx="198356" cy="224219"/>
                  <a:chOff x="6300867" y="4093722"/>
                  <a:chExt cx="622350" cy="703495"/>
                </a:xfrm>
              </p:grpSpPr>
              <p:sp>
                <p:nvSpPr>
                  <p:cNvPr id="286" name="楕円 1">
                    <a:extLst>
                      <a:ext uri="{FF2B5EF4-FFF2-40B4-BE49-F238E27FC236}">
                        <a16:creationId xmlns:a16="http://schemas.microsoft.com/office/drawing/2014/main" id="{44611B30-1176-DD7C-3EB7-4BB6BE105D17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32C93701-03AD-15FB-3642-53FEED367E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41BA40AB-8DB5-E951-6D29-314F28D855F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8B5FE650-E00E-1C8A-1B42-A50B57239DDD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F2D2A03A-D0D7-14D8-4E52-86C1EF491323}"/>
                  </a:ext>
                </a:extLst>
              </p:cNvPr>
              <p:cNvGrpSpPr/>
              <p:nvPr/>
            </p:nvGrpSpPr>
            <p:grpSpPr>
              <a:xfrm rot="2047724" flipH="1">
                <a:off x="5292343" y="4633715"/>
                <a:ext cx="390087" cy="158062"/>
                <a:chOff x="3896632" y="4107512"/>
                <a:chExt cx="760101" cy="307990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8715892-22D7-E49C-C13A-D8AA29898B06}"/>
                    </a:ext>
                  </a:extLst>
                </p:cNvPr>
                <p:cNvSpPr/>
                <p:nvPr/>
              </p:nvSpPr>
              <p:spPr>
                <a:xfrm rot="15300000">
                  <a:off x="4205453" y="3904113"/>
                  <a:ext cx="247881" cy="654679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76154FA1-8E24-93D0-9773-9D09498C9006}"/>
                    </a:ext>
                  </a:extLst>
                </p:cNvPr>
                <p:cNvGrpSpPr/>
                <p:nvPr/>
              </p:nvGrpSpPr>
              <p:grpSpPr>
                <a:xfrm rot="1800000">
                  <a:off x="3896632" y="4191283"/>
                  <a:ext cx="198356" cy="224219"/>
                  <a:chOff x="6300867" y="4093722"/>
                  <a:chExt cx="622350" cy="703495"/>
                </a:xfrm>
              </p:grpSpPr>
              <p:sp>
                <p:nvSpPr>
                  <p:cNvPr id="280" name="楕円 1">
                    <a:extLst>
                      <a:ext uri="{FF2B5EF4-FFF2-40B4-BE49-F238E27FC236}">
                        <a16:creationId xmlns:a16="http://schemas.microsoft.com/office/drawing/2014/main" id="{A63449E9-8D18-D64B-9593-5B564F9B3B54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840C3DA2-0F0A-07E1-3072-62D2A97F45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BCCC29B-D899-A5E9-3C51-F7604E053ED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9E79C587-6B98-09C9-994A-BCDD934F041D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016B1D6-E3A2-8C13-8B5B-E306A125FB83}"/>
                </a:ext>
              </a:extLst>
            </p:cNvPr>
            <p:cNvGrpSpPr/>
            <p:nvPr/>
          </p:nvGrpSpPr>
          <p:grpSpPr>
            <a:xfrm>
              <a:off x="2151546" y="3301095"/>
              <a:ext cx="1421488" cy="1271448"/>
              <a:chOff x="1437258" y="4075430"/>
              <a:chExt cx="1280785" cy="1145596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5743480-C0B8-DED9-77AC-1C45B8654848}"/>
                  </a:ext>
                </a:extLst>
              </p:cNvPr>
              <p:cNvSpPr/>
              <p:nvPr/>
            </p:nvSpPr>
            <p:spPr>
              <a:xfrm rot="5400000" flipH="1">
                <a:off x="1944872" y="4061028"/>
                <a:ext cx="253641" cy="52246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DEDDF3E9-9DDB-02EC-6C98-27267CC905E9}"/>
                  </a:ext>
                </a:extLst>
              </p:cNvPr>
              <p:cNvSpPr/>
              <p:nvPr/>
            </p:nvSpPr>
            <p:spPr>
              <a:xfrm>
                <a:off x="1854047" y="4075430"/>
                <a:ext cx="129735" cy="375539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AF7B4C3-4080-2BF8-4297-A1234E294DE8}"/>
                  </a:ext>
                </a:extLst>
              </p:cNvPr>
              <p:cNvSpPr/>
              <p:nvPr/>
            </p:nvSpPr>
            <p:spPr>
              <a:xfrm rot="252703" flipV="1">
                <a:off x="2310310" y="5014844"/>
                <a:ext cx="407733" cy="110922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65709B06-286D-9352-3B2D-BA62581212FE}"/>
                  </a:ext>
                </a:extLst>
              </p:cNvPr>
              <p:cNvSpPr/>
              <p:nvPr/>
            </p:nvSpPr>
            <p:spPr>
              <a:xfrm rot="21347297" flipH="1" flipV="1">
                <a:off x="1437258" y="5014844"/>
                <a:ext cx="407733" cy="110922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AA423B6F-3411-72B8-CE90-F74EA727FE91}"/>
                  </a:ext>
                </a:extLst>
              </p:cNvPr>
              <p:cNvSpPr/>
              <p:nvPr/>
            </p:nvSpPr>
            <p:spPr>
              <a:xfrm>
                <a:off x="1526681" y="4678335"/>
                <a:ext cx="1103771" cy="192079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5E6A7D3-911E-22E1-A7C3-7C9514A78F50}"/>
                  </a:ext>
                </a:extLst>
              </p:cNvPr>
              <p:cNvSpPr/>
              <p:nvPr/>
            </p:nvSpPr>
            <p:spPr>
              <a:xfrm flipH="1">
                <a:off x="2174480" y="4075430"/>
                <a:ext cx="129735" cy="375539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369D1D2-A492-B3B1-EE23-22D947F3A7D1}"/>
                  </a:ext>
                </a:extLst>
              </p:cNvPr>
              <p:cNvSpPr/>
              <p:nvPr/>
            </p:nvSpPr>
            <p:spPr>
              <a:xfrm flipH="1">
                <a:off x="1702501" y="4366405"/>
                <a:ext cx="752129" cy="854621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F7391BB8-44E6-11E7-4D7A-B454BF136D25}"/>
                  </a:ext>
                </a:extLst>
              </p:cNvPr>
              <p:cNvSpPr/>
              <p:nvPr/>
            </p:nvSpPr>
            <p:spPr>
              <a:xfrm rot="16200000" flipH="1">
                <a:off x="1986511" y="4242295"/>
                <a:ext cx="170362" cy="350925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326CC507-FA04-C6B8-DD69-F6935B231C5B}"/>
                  </a:ext>
                </a:extLst>
              </p:cNvPr>
              <p:cNvGrpSpPr/>
              <p:nvPr/>
            </p:nvGrpSpPr>
            <p:grpSpPr>
              <a:xfrm>
                <a:off x="1746931" y="4891075"/>
                <a:ext cx="203989" cy="9756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23E5911-0B2B-743D-48F8-2F01B1500175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1DFD406-A50E-AD63-6491-FE067C1AF83A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9C70C9C-D5F1-7F58-5D18-803C09AA96ED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7789AFA8-F59B-534F-21B8-048F02B5492A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42A221AE-A59A-41F0-C8DA-539898A54A03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AA27FB8A-6DAC-3189-8D29-2015105F89F2}"/>
                  </a:ext>
                </a:extLst>
              </p:cNvPr>
              <p:cNvGrpSpPr/>
              <p:nvPr/>
            </p:nvGrpSpPr>
            <p:grpSpPr>
              <a:xfrm>
                <a:off x="2211231" y="4891075"/>
                <a:ext cx="203989" cy="9756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AE71EE6F-035F-F4EA-E9A8-7C74545E3D25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4C2C3C0D-5414-D6BB-38BC-661537DA6072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53A53097-045A-B29A-68E1-C85D34B15B1F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A518891E-3F5A-64EF-FDC9-3A2DC1522770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2E029B71-0CA2-73B8-980A-9FF2D9B6362F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4B88B829-D872-C421-0D50-582583409548}"/>
                  </a:ext>
                </a:extLst>
              </p:cNvPr>
              <p:cNvSpPr/>
              <p:nvPr/>
            </p:nvSpPr>
            <p:spPr>
              <a:xfrm>
                <a:off x="1760311" y="4561416"/>
                <a:ext cx="176408" cy="17640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F4E87B1A-54BC-C661-D438-00500AFB530C}"/>
                  </a:ext>
                </a:extLst>
              </p:cNvPr>
              <p:cNvSpPr/>
              <p:nvPr/>
            </p:nvSpPr>
            <p:spPr>
              <a:xfrm rot="12600000" flipV="1">
                <a:off x="1739026" y="4517864"/>
                <a:ext cx="230923" cy="91084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73420D46-8CDF-C482-133B-3DF517F785DC}"/>
                  </a:ext>
                </a:extLst>
              </p:cNvPr>
              <p:cNvSpPr/>
              <p:nvPr/>
            </p:nvSpPr>
            <p:spPr>
              <a:xfrm flipH="1">
                <a:off x="2222304" y="4561416"/>
                <a:ext cx="176408" cy="17640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35C6A3E-79AD-ABC8-D9A0-2BE49CC9A435}"/>
                  </a:ext>
                </a:extLst>
              </p:cNvPr>
              <p:cNvSpPr/>
              <p:nvPr/>
            </p:nvSpPr>
            <p:spPr>
              <a:xfrm rot="9000000" flipH="1" flipV="1">
                <a:off x="2189073" y="4517864"/>
                <a:ext cx="230923" cy="91084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6044D4C8-ADF0-3A70-25CA-20610C1E1DD6}"/>
                  </a:ext>
                </a:extLst>
              </p:cNvPr>
              <p:cNvSpPr/>
              <p:nvPr/>
            </p:nvSpPr>
            <p:spPr>
              <a:xfrm flipH="1">
                <a:off x="1823901" y="4613170"/>
                <a:ext cx="33547" cy="99175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851DB9A-E11D-3A54-EF87-CD1CB9AC5289}"/>
                  </a:ext>
                </a:extLst>
              </p:cNvPr>
              <p:cNvSpPr/>
              <p:nvPr/>
            </p:nvSpPr>
            <p:spPr>
              <a:xfrm flipH="1">
                <a:off x="2296470" y="4613170"/>
                <a:ext cx="33547" cy="99175"/>
              </a:xfrm>
              <a:custGeom>
                <a:avLst/>
                <a:gdLst>
                  <a:gd name="connsiteX0" fmla="*/ 84643 w 169286"/>
                  <a:gd name="connsiteY0" fmla="*/ 0 h 360336"/>
                  <a:gd name="connsiteX1" fmla="*/ 69428 w 169286"/>
                  <a:gd name="connsiteY1" fmla="*/ 12554 h 360336"/>
                  <a:gd name="connsiteX2" fmla="*/ 0 w 169286"/>
                  <a:gd name="connsiteY2" fmla="*/ 180168 h 360336"/>
                  <a:gd name="connsiteX3" fmla="*/ 69428 w 169286"/>
                  <a:gd name="connsiteY3" fmla="*/ 347783 h 360336"/>
                  <a:gd name="connsiteX4" fmla="*/ 84643 w 169286"/>
                  <a:gd name="connsiteY4" fmla="*/ 360336 h 360336"/>
                  <a:gd name="connsiteX5" fmla="*/ 99858 w 169286"/>
                  <a:gd name="connsiteY5" fmla="*/ 347783 h 360336"/>
                  <a:gd name="connsiteX6" fmla="*/ 169286 w 169286"/>
                  <a:gd name="connsiteY6" fmla="*/ 180168 h 360336"/>
                  <a:gd name="connsiteX7" fmla="*/ 99858 w 169286"/>
                  <a:gd name="connsiteY7" fmla="*/ 12554 h 360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86" h="360336">
                    <a:moveTo>
                      <a:pt x="84643" y="0"/>
                    </a:moveTo>
                    <a:lnTo>
                      <a:pt x="69428" y="12554"/>
                    </a:lnTo>
                    <a:cubicBezTo>
                      <a:pt x="26532" y="55450"/>
                      <a:pt x="0" y="114711"/>
                      <a:pt x="0" y="180168"/>
                    </a:cubicBezTo>
                    <a:cubicBezTo>
                      <a:pt x="0" y="245626"/>
                      <a:pt x="26532" y="304886"/>
                      <a:pt x="69428" y="347783"/>
                    </a:cubicBezTo>
                    <a:lnTo>
                      <a:pt x="84643" y="360336"/>
                    </a:lnTo>
                    <a:lnTo>
                      <a:pt x="99858" y="347783"/>
                    </a:lnTo>
                    <a:cubicBezTo>
                      <a:pt x="142754" y="304886"/>
                      <a:pt x="169286" y="245626"/>
                      <a:pt x="169286" y="180168"/>
                    </a:cubicBezTo>
                    <a:cubicBezTo>
                      <a:pt x="169286" y="114711"/>
                      <a:pt x="142754" y="55450"/>
                      <a:pt x="99858" y="125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94CEE982-B6D7-EEC6-F1F3-9F98F9DD4B92}"/>
                  </a:ext>
                </a:extLst>
              </p:cNvPr>
              <p:cNvSpPr/>
              <p:nvPr/>
            </p:nvSpPr>
            <p:spPr>
              <a:xfrm rot="1800000">
                <a:off x="1868060" y="5082527"/>
                <a:ext cx="60363" cy="3145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9FE67AD0-88AF-DEC8-035B-C8067042B61E}"/>
                  </a:ext>
                </a:extLst>
              </p:cNvPr>
              <p:cNvSpPr/>
              <p:nvPr/>
            </p:nvSpPr>
            <p:spPr>
              <a:xfrm rot="19800000" flipH="1">
                <a:off x="2233831" y="5082527"/>
                <a:ext cx="60363" cy="3145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F0A5A821-934D-A82F-A060-BC8E9D1D43F9}"/>
              </a:ext>
            </a:extLst>
          </p:cNvPr>
          <p:cNvGrpSpPr/>
          <p:nvPr/>
        </p:nvGrpSpPr>
        <p:grpSpPr>
          <a:xfrm>
            <a:off x="1178845" y="3770009"/>
            <a:ext cx="1745510" cy="2684274"/>
            <a:chOff x="1178845" y="3770009"/>
            <a:chExt cx="1745510" cy="2684274"/>
          </a:xfrm>
        </p:grpSpPr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AC59A365-CB5B-CAEA-B787-627823A87BEC}"/>
                </a:ext>
              </a:extLst>
            </p:cNvPr>
            <p:cNvGrpSpPr/>
            <p:nvPr/>
          </p:nvGrpSpPr>
          <p:grpSpPr>
            <a:xfrm>
              <a:off x="1178845" y="3770009"/>
              <a:ext cx="1745510" cy="2684274"/>
              <a:chOff x="764776" y="1978475"/>
              <a:chExt cx="3442027" cy="5293205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B2EBFEB4-855A-998E-F6CD-5A9C8F27C4D1}"/>
                  </a:ext>
                </a:extLst>
              </p:cNvPr>
              <p:cNvGrpSpPr/>
              <p:nvPr/>
            </p:nvGrpSpPr>
            <p:grpSpPr>
              <a:xfrm rot="1616698">
                <a:off x="2915884" y="5295412"/>
                <a:ext cx="827807" cy="1216177"/>
                <a:chOff x="5606093" y="4093722"/>
                <a:chExt cx="1317124" cy="1935059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FA2717EF-8A21-E05C-DB54-D49261EE8269}"/>
                    </a:ext>
                  </a:extLst>
                </p:cNvPr>
                <p:cNvSpPr/>
                <p:nvPr/>
              </p:nvSpPr>
              <p:spPr>
                <a:xfrm>
                  <a:off x="5606093" y="4233489"/>
                  <a:ext cx="1208775" cy="1795292"/>
                </a:xfrm>
                <a:custGeom>
                  <a:avLst/>
                  <a:gdLst>
                    <a:gd name="connsiteX0" fmla="*/ 1019197 w 1208775"/>
                    <a:gd name="connsiteY0" fmla="*/ 0 h 1795292"/>
                    <a:gd name="connsiteX1" fmla="*/ 1208775 w 1208775"/>
                    <a:gd name="connsiteY1" fmla="*/ 782787 h 1795292"/>
                    <a:gd name="connsiteX2" fmla="*/ 1176244 w 1208775"/>
                    <a:gd name="connsiteY2" fmla="*/ 1105577 h 1795292"/>
                    <a:gd name="connsiteX3" fmla="*/ 1160813 w 1208775"/>
                    <a:gd name="connsiteY3" fmla="*/ 1156434 h 1795292"/>
                    <a:gd name="connsiteX4" fmla="*/ 1157052 w 1208775"/>
                    <a:gd name="connsiteY4" fmla="*/ 1188836 h 1795292"/>
                    <a:gd name="connsiteX5" fmla="*/ 779090 w 1208775"/>
                    <a:gd name="connsiteY5" fmla="*/ 1541389 h 1795292"/>
                    <a:gd name="connsiteX6" fmla="*/ 5482 w 1208775"/>
                    <a:gd name="connsiteY6" fmla="*/ 1767035 h 1795292"/>
                    <a:gd name="connsiteX7" fmla="*/ 588606 w 1208775"/>
                    <a:gd name="connsiteY7" fmla="*/ 1211461 h 1795292"/>
                    <a:gd name="connsiteX8" fmla="*/ 795585 w 1208775"/>
                    <a:gd name="connsiteY8" fmla="*/ 1109247 h 1795292"/>
                    <a:gd name="connsiteX9" fmla="*/ 856965 w 1208775"/>
                    <a:gd name="connsiteY9" fmla="*/ 1087822 h 1795292"/>
                    <a:gd name="connsiteX10" fmla="*/ 842776 w 1208775"/>
                    <a:gd name="connsiteY10" fmla="*/ 1013143 h 1795292"/>
                    <a:gd name="connsiteX11" fmla="*/ 827807 w 1208775"/>
                    <a:gd name="connsiteY11" fmla="*/ 782787 h 1795292"/>
                    <a:gd name="connsiteX12" fmla="*/ 1019197 w 1208775"/>
                    <a:gd name="connsiteY12" fmla="*/ 0 h 17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8775" h="1795292">
                      <a:moveTo>
                        <a:pt x="1019197" y="0"/>
                      </a:moveTo>
                      <a:cubicBezTo>
                        <a:pt x="1124398" y="0"/>
                        <a:pt x="1208775" y="436439"/>
                        <a:pt x="1208775" y="782787"/>
                      </a:cubicBezTo>
                      <a:cubicBezTo>
                        <a:pt x="1208775" y="912668"/>
                        <a:pt x="1196782" y="1020954"/>
                        <a:pt x="1176244" y="1105577"/>
                      </a:cubicBezTo>
                      <a:lnTo>
                        <a:pt x="1160813" y="1156434"/>
                      </a:lnTo>
                      <a:lnTo>
                        <a:pt x="1157052" y="1188836"/>
                      </a:lnTo>
                      <a:cubicBezTo>
                        <a:pt x="1130219" y="1283273"/>
                        <a:pt x="1004051" y="1411508"/>
                        <a:pt x="779090" y="1541389"/>
                      </a:cubicBezTo>
                      <a:cubicBezTo>
                        <a:pt x="479144" y="1714563"/>
                        <a:pt x="58083" y="1858142"/>
                        <a:pt x="5482" y="1767035"/>
                      </a:cubicBezTo>
                      <a:cubicBezTo>
                        <a:pt x="-47119" y="1675927"/>
                        <a:pt x="288660" y="1384635"/>
                        <a:pt x="588606" y="1211461"/>
                      </a:cubicBezTo>
                      <a:cubicBezTo>
                        <a:pt x="663593" y="1168168"/>
                        <a:pt x="732933" y="1134289"/>
                        <a:pt x="795585" y="1109247"/>
                      </a:cubicBezTo>
                      <a:lnTo>
                        <a:pt x="856965" y="1087822"/>
                      </a:lnTo>
                      <a:lnTo>
                        <a:pt x="842776" y="1013143"/>
                      </a:lnTo>
                      <a:cubicBezTo>
                        <a:pt x="833137" y="946364"/>
                        <a:pt x="827807" y="869375"/>
                        <a:pt x="827807" y="782787"/>
                      </a:cubicBezTo>
                      <a:cubicBezTo>
                        <a:pt x="827807" y="436439"/>
                        <a:pt x="913995" y="0"/>
                        <a:pt x="1019197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35020DED-1D47-14B6-6213-DEA4BC8D31E5}"/>
                    </a:ext>
                  </a:extLst>
                </p:cNvPr>
                <p:cNvGrpSpPr/>
                <p:nvPr/>
              </p:nvGrpSpPr>
              <p:grpSpPr>
                <a:xfrm>
                  <a:off x="6300867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400" name="楕円 1">
                    <a:extLst>
                      <a:ext uri="{FF2B5EF4-FFF2-40B4-BE49-F238E27FC236}">
                        <a16:creationId xmlns:a16="http://schemas.microsoft.com/office/drawing/2014/main" id="{705DF716-9F2B-1DDF-E7CB-C9D89543F6A2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46FB8BA3-D85E-AFCB-2BE7-C48F501E86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FAB9EDEC-8549-A915-3BD1-466F080C812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CCA59C1D-2272-627E-AACF-BC42426F7803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79A7F1BC-CF4A-383D-E527-457FD42D58A7}"/>
                  </a:ext>
                </a:extLst>
              </p:cNvPr>
              <p:cNvGrpSpPr/>
              <p:nvPr/>
            </p:nvGrpSpPr>
            <p:grpSpPr>
              <a:xfrm>
                <a:off x="1238468" y="4875344"/>
                <a:ext cx="562098" cy="1402734"/>
                <a:chOff x="7474060" y="4093722"/>
                <a:chExt cx="894354" cy="2231890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6C8FEA55-8031-1399-3233-B4B1D2EE83A5}"/>
                    </a:ext>
                  </a:extLst>
                </p:cNvPr>
                <p:cNvSpPr/>
                <p:nvPr/>
              </p:nvSpPr>
              <p:spPr>
                <a:xfrm rot="9000000">
                  <a:off x="7590675" y="4271530"/>
                  <a:ext cx="777739" cy="2054082"/>
                </a:xfrm>
                <a:custGeom>
                  <a:avLst/>
                  <a:gdLst>
                    <a:gd name="connsiteX0" fmla="*/ 28073 w 777739"/>
                    <a:gd name="connsiteY0" fmla="*/ 2048587 h 2054082"/>
                    <a:gd name="connsiteX1" fmla="*/ 255287 w 777739"/>
                    <a:gd name="connsiteY1" fmla="*/ 1275884 h 2054082"/>
                    <a:gd name="connsiteX2" fmla="*/ 383429 w 777739"/>
                    <a:gd name="connsiteY2" fmla="*/ 1083875 h 2054082"/>
                    <a:gd name="connsiteX3" fmla="*/ 419630 w 777739"/>
                    <a:gd name="connsiteY3" fmla="*/ 1045823 h 2054082"/>
                    <a:gd name="connsiteX4" fmla="*/ 411740 w 777739"/>
                    <a:gd name="connsiteY4" fmla="*/ 1013143 h 2054082"/>
                    <a:gd name="connsiteX5" fmla="*/ 396771 w 777739"/>
                    <a:gd name="connsiteY5" fmla="*/ 782787 h 2054082"/>
                    <a:gd name="connsiteX6" fmla="*/ 588160 w 777739"/>
                    <a:gd name="connsiteY6" fmla="*/ 0 h 2054082"/>
                    <a:gd name="connsiteX7" fmla="*/ 777739 w 777739"/>
                    <a:gd name="connsiteY7" fmla="*/ 782787 h 2054082"/>
                    <a:gd name="connsiteX8" fmla="*/ 693756 w 777739"/>
                    <a:gd name="connsiteY8" fmla="*/ 1242659 h 2054082"/>
                    <a:gd name="connsiteX9" fmla="*/ 691439 w 777739"/>
                    <a:gd name="connsiteY9" fmla="*/ 1245791 h 2054082"/>
                    <a:gd name="connsiteX10" fmla="*/ 687430 w 777739"/>
                    <a:gd name="connsiteY10" fmla="*/ 1259390 h 2054082"/>
                    <a:gd name="connsiteX11" fmla="*/ 585215 w 777739"/>
                    <a:gd name="connsiteY11" fmla="*/ 1466368 h 2054082"/>
                    <a:gd name="connsiteX12" fmla="*/ 28073 w 777739"/>
                    <a:gd name="connsiteY12" fmla="*/ 2048587 h 2054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7739" h="2054082">
                      <a:moveTo>
                        <a:pt x="28073" y="2048587"/>
                      </a:moveTo>
                      <a:cubicBezTo>
                        <a:pt x="-63034" y="1995986"/>
                        <a:pt x="82113" y="1575831"/>
                        <a:pt x="255287" y="1275884"/>
                      </a:cubicBezTo>
                      <a:cubicBezTo>
                        <a:pt x="298581" y="1200897"/>
                        <a:pt x="341692" y="1136887"/>
                        <a:pt x="383429" y="1083875"/>
                      </a:cubicBezTo>
                      <a:lnTo>
                        <a:pt x="419630" y="1045823"/>
                      </a:lnTo>
                      <a:lnTo>
                        <a:pt x="411740" y="1013143"/>
                      </a:lnTo>
                      <a:cubicBezTo>
                        <a:pt x="402101" y="946364"/>
                        <a:pt x="396771" y="869374"/>
                        <a:pt x="396771" y="782787"/>
                      </a:cubicBezTo>
                      <a:cubicBezTo>
                        <a:pt x="396771" y="436439"/>
                        <a:pt x="482959" y="0"/>
                        <a:pt x="588160" y="0"/>
                      </a:cubicBezTo>
                      <a:cubicBezTo>
                        <a:pt x="693362" y="0"/>
                        <a:pt x="777739" y="436439"/>
                        <a:pt x="777739" y="782787"/>
                      </a:cubicBezTo>
                      <a:cubicBezTo>
                        <a:pt x="777739" y="999255"/>
                        <a:pt x="744425" y="1155738"/>
                        <a:pt x="693756" y="1242659"/>
                      </a:cubicBezTo>
                      <a:lnTo>
                        <a:pt x="691439" y="1245791"/>
                      </a:lnTo>
                      <a:lnTo>
                        <a:pt x="687430" y="1259390"/>
                      </a:lnTo>
                      <a:cubicBezTo>
                        <a:pt x="662388" y="1322041"/>
                        <a:pt x="628509" y="1391381"/>
                        <a:pt x="585215" y="1466368"/>
                      </a:cubicBezTo>
                      <a:cubicBezTo>
                        <a:pt x="412041" y="1766315"/>
                        <a:pt x="119181" y="2101188"/>
                        <a:pt x="28073" y="20485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4C466579-0FB5-7C54-FF87-F18E040B0F0E}"/>
                    </a:ext>
                  </a:extLst>
                </p:cNvPr>
                <p:cNvGrpSpPr/>
                <p:nvPr/>
              </p:nvGrpSpPr>
              <p:grpSpPr>
                <a:xfrm>
                  <a:off x="7474060" y="4093722"/>
                  <a:ext cx="622350" cy="703495"/>
                  <a:chOff x="6300867" y="4093722"/>
                  <a:chExt cx="622350" cy="703495"/>
                </a:xfrm>
              </p:grpSpPr>
              <p:sp>
                <p:nvSpPr>
                  <p:cNvPr id="394" name="楕円 1">
                    <a:extLst>
                      <a:ext uri="{FF2B5EF4-FFF2-40B4-BE49-F238E27FC236}">
                        <a16:creationId xmlns:a16="http://schemas.microsoft.com/office/drawing/2014/main" id="{8D4D87BE-D9B3-BB28-A6F0-912540193493}"/>
                      </a:ext>
                    </a:extLst>
                  </p:cNvPr>
                  <p:cNvSpPr/>
                  <p:nvPr/>
                </p:nvSpPr>
                <p:spPr>
                  <a:xfrm>
                    <a:off x="6311318" y="4093722"/>
                    <a:ext cx="601450" cy="530225"/>
                  </a:xfrm>
                  <a:custGeom>
                    <a:avLst/>
                    <a:gdLst>
                      <a:gd name="connsiteX0" fmla="*/ 0 w 1811547"/>
                      <a:gd name="connsiteY0" fmla="*/ 797944 h 1595887"/>
                      <a:gd name="connsiteX1" fmla="*/ 905774 w 1811547"/>
                      <a:gd name="connsiteY1" fmla="*/ 0 h 1595887"/>
                      <a:gd name="connsiteX2" fmla="*/ 1811548 w 1811547"/>
                      <a:gd name="connsiteY2" fmla="*/ 797944 h 1595887"/>
                      <a:gd name="connsiteX3" fmla="*/ 905774 w 1811547"/>
                      <a:gd name="connsiteY3" fmla="*/ 1595888 h 1595887"/>
                      <a:gd name="connsiteX4" fmla="*/ 0 w 1811547"/>
                      <a:gd name="connsiteY4" fmla="*/ 797944 h 1595887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797944 h 1595888"/>
                      <a:gd name="connsiteX1" fmla="*/ 905774 w 1811548"/>
                      <a:gd name="connsiteY1" fmla="*/ 0 h 1595888"/>
                      <a:gd name="connsiteX2" fmla="*/ 1811548 w 1811548"/>
                      <a:gd name="connsiteY2" fmla="*/ 797944 h 1595888"/>
                      <a:gd name="connsiteX3" fmla="*/ 905774 w 1811548"/>
                      <a:gd name="connsiteY3" fmla="*/ 1595888 h 1595888"/>
                      <a:gd name="connsiteX4" fmla="*/ 0 w 1811548"/>
                      <a:gd name="connsiteY4" fmla="*/ 797944 h 1595888"/>
                      <a:gd name="connsiteX0" fmla="*/ 0 w 1811548"/>
                      <a:gd name="connsiteY0" fmla="*/ 996014 h 1793958"/>
                      <a:gd name="connsiteX1" fmla="*/ 910080 w 1811548"/>
                      <a:gd name="connsiteY1" fmla="*/ 0 h 1793958"/>
                      <a:gd name="connsiteX2" fmla="*/ 1811548 w 1811548"/>
                      <a:gd name="connsiteY2" fmla="*/ 996014 h 1793958"/>
                      <a:gd name="connsiteX3" fmla="*/ 905774 w 1811548"/>
                      <a:gd name="connsiteY3" fmla="*/ 1793958 h 1793958"/>
                      <a:gd name="connsiteX4" fmla="*/ 0 w 1811548"/>
                      <a:gd name="connsiteY4" fmla="*/ 996014 h 1793958"/>
                      <a:gd name="connsiteX0" fmla="*/ 0 w 1811548"/>
                      <a:gd name="connsiteY0" fmla="*/ 996014 h 1682006"/>
                      <a:gd name="connsiteX1" fmla="*/ 910080 w 1811548"/>
                      <a:gd name="connsiteY1" fmla="*/ 0 h 1682006"/>
                      <a:gd name="connsiteX2" fmla="*/ 1811548 w 1811548"/>
                      <a:gd name="connsiteY2" fmla="*/ 996014 h 1682006"/>
                      <a:gd name="connsiteX3" fmla="*/ 905774 w 1811548"/>
                      <a:gd name="connsiteY3" fmla="*/ 1682006 h 1682006"/>
                      <a:gd name="connsiteX4" fmla="*/ 0 w 1811548"/>
                      <a:gd name="connsiteY4" fmla="*/ 996014 h 1682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1548" h="1682006">
                        <a:moveTo>
                          <a:pt x="0" y="996014"/>
                        </a:moveTo>
                        <a:cubicBezTo>
                          <a:pt x="0" y="555322"/>
                          <a:pt x="409835" y="0"/>
                          <a:pt x="910080" y="0"/>
                        </a:cubicBezTo>
                        <a:cubicBezTo>
                          <a:pt x="1410325" y="0"/>
                          <a:pt x="1811548" y="555322"/>
                          <a:pt x="1811548" y="996014"/>
                        </a:cubicBezTo>
                        <a:cubicBezTo>
                          <a:pt x="1811548" y="1436706"/>
                          <a:pt x="1406019" y="1682006"/>
                          <a:pt x="905774" y="1682006"/>
                        </a:cubicBezTo>
                        <a:cubicBezTo>
                          <a:pt x="405529" y="1682006"/>
                          <a:pt x="0" y="1436706"/>
                          <a:pt x="0" y="996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6563ECC3-0A9A-13B4-E8ED-62D12C8B2F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28807" y="4480647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0F296541-959D-3BA4-1624-CDF1C7E2C8A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6300867" y="4432765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9C9C5FD3-2FEA-E6A2-D2F2-40FEC145E751}"/>
                      </a:ext>
                    </a:extLst>
                  </p:cNvPr>
                  <p:cNvSpPr/>
                  <p:nvPr/>
                </p:nvSpPr>
                <p:spPr>
                  <a:xfrm rot="9900000" flipH="1">
                    <a:off x="6756746" y="4423240"/>
                    <a:ext cx="166471" cy="316570"/>
                  </a:xfrm>
                  <a:custGeom>
                    <a:avLst/>
                    <a:gdLst>
                      <a:gd name="connsiteX0" fmla="*/ 83770 w 166471"/>
                      <a:gd name="connsiteY0" fmla="*/ 0 h 316570"/>
                      <a:gd name="connsiteX1" fmla="*/ 87181 w 166471"/>
                      <a:gd name="connsiteY1" fmla="*/ 1956 h 316570"/>
                      <a:gd name="connsiteX2" fmla="*/ 166471 w 166471"/>
                      <a:gd name="connsiteY2" fmla="*/ 185567 h 316570"/>
                      <a:gd name="connsiteX3" fmla="*/ 86657 w 166471"/>
                      <a:gd name="connsiteY3" fmla="*/ 315951 h 316570"/>
                      <a:gd name="connsiteX4" fmla="*/ 83236 w 166471"/>
                      <a:gd name="connsiteY4" fmla="*/ 316570 h 316570"/>
                      <a:gd name="connsiteX5" fmla="*/ 79814 w 166471"/>
                      <a:gd name="connsiteY5" fmla="*/ 315951 h 316570"/>
                      <a:gd name="connsiteX6" fmla="*/ 0 w 166471"/>
                      <a:gd name="connsiteY6" fmla="*/ 185567 h 316570"/>
                      <a:gd name="connsiteX7" fmla="*/ 80338 w 166471"/>
                      <a:gd name="connsiteY7" fmla="*/ 1956 h 316570"/>
                      <a:gd name="connsiteX8" fmla="*/ 83770 w 166471"/>
                      <a:gd name="connsiteY8" fmla="*/ 0 h 316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6471" h="316570">
                        <a:moveTo>
                          <a:pt x="83770" y="0"/>
                        </a:moveTo>
                        <a:lnTo>
                          <a:pt x="87181" y="1956"/>
                        </a:lnTo>
                        <a:cubicBezTo>
                          <a:pt x="133910" y="37939"/>
                          <a:pt x="166471" y="118313"/>
                          <a:pt x="166471" y="185567"/>
                        </a:cubicBezTo>
                        <a:cubicBezTo>
                          <a:pt x="166471" y="252820"/>
                          <a:pt x="133560" y="297710"/>
                          <a:pt x="86657" y="315951"/>
                        </a:cubicBezTo>
                        <a:lnTo>
                          <a:pt x="83236" y="316570"/>
                        </a:lnTo>
                        <a:lnTo>
                          <a:pt x="79814" y="315951"/>
                        </a:lnTo>
                        <a:cubicBezTo>
                          <a:pt x="32911" y="297710"/>
                          <a:pt x="0" y="252820"/>
                          <a:pt x="0" y="185567"/>
                        </a:cubicBezTo>
                        <a:cubicBezTo>
                          <a:pt x="0" y="118313"/>
                          <a:pt x="33260" y="37939"/>
                          <a:pt x="80338" y="1956"/>
                        </a:cubicBezTo>
                        <a:lnTo>
                          <a:pt x="837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9DBB43D6-9BD4-A9DC-792F-384C86D1AA15}"/>
                  </a:ext>
                </a:extLst>
              </p:cNvPr>
              <p:cNvSpPr/>
              <p:nvPr/>
            </p:nvSpPr>
            <p:spPr>
              <a:xfrm rot="5400000" flipH="1">
                <a:off x="2128954" y="1939769"/>
                <a:ext cx="681644" cy="140409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8A8F4AB4-E9F8-7B30-271B-A9342C843745}"/>
                  </a:ext>
                </a:extLst>
              </p:cNvPr>
              <p:cNvGrpSpPr/>
              <p:nvPr/>
            </p:nvGrpSpPr>
            <p:grpSpPr>
              <a:xfrm>
                <a:off x="1627617" y="3918878"/>
                <a:ext cx="1505425" cy="3352802"/>
                <a:chOff x="1627617" y="3918878"/>
                <a:chExt cx="1505425" cy="3352802"/>
              </a:xfrm>
            </p:grpSpPr>
            <p:sp>
              <p:nvSpPr>
                <p:cNvPr id="387" name="波線 345">
                  <a:extLst>
                    <a:ext uri="{FF2B5EF4-FFF2-40B4-BE49-F238E27FC236}">
                      <a16:creationId xmlns:a16="http://schemas.microsoft.com/office/drawing/2014/main" id="{91C3D409-8CBB-4B49-10BB-70D6B9E12DB5}"/>
                    </a:ext>
                  </a:extLst>
                </p:cNvPr>
                <p:cNvSpPr/>
                <p:nvPr/>
              </p:nvSpPr>
              <p:spPr>
                <a:xfrm rot="5400000">
                  <a:off x="703930" y="4842565"/>
                  <a:ext cx="3352800" cy="1505425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波線 345">
                  <a:extLst>
                    <a:ext uri="{FF2B5EF4-FFF2-40B4-BE49-F238E27FC236}">
                      <a16:creationId xmlns:a16="http://schemas.microsoft.com/office/drawing/2014/main" id="{411695AF-8A71-6B30-C8A2-6C8B96B406BA}"/>
                    </a:ext>
                  </a:extLst>
                </p:cNvPr>
                <p:cNvSpPr/>
                <p:nvPr/>
              </p:nvSpPr>
              <p:spPr>
                <a:xfrm rot="5400000">
                  <a:off x="810438" y="5188105"/>
                  <a:ext cx="3079256" cy="1087894"/>
                </a:xfrm>
                <a:custGeom>
                  <a:avLst/>
                  <a:gdLst>
                    <a:gd name="connsiteX0" fmla="*/ 0 w 3352800"/>
                    <a:gd name="connsiteY0" fmla="*/ 132280 h 1515412"/>
                    <a:gd name="connsiteX1" fmla="*/ 3352800 w 3352800"/>
                    <a:gd name="connsiteY1" fmla="*/ 132280 h 1515412"/>
                    <a:gd name="connsiteX2" fmla="*/ 3352800 w 3352800"/>
                    <a:gd name="connsiteY2" fmla="*/ 1383132 h 1515412"/>
                    <a:gd name="connsiteX3" fmla="*/ 0 w 3352800"/>
                    <a:gd name="connsiteY3" fmla="*/ 1383132 h 1515412"/>
                    <a:gd name="connsiteX4" fmla="*/ 0 w 3352800"/>
                    <a:gd name="connsiteY4" fmla="*/ 132280 h 1515412"/>
                    <a:gd name="connsiteX0" fmla="*/ 0 w 3352800"/>
                    <a:gd name="connsiteY0" fmla="*/ 127287 h 1505425"/>
                    <a:gd name="connsiteX1" fmla="*/ 3352800 w 3352800"/>
                    <a:gd name="connsiteY1" fmla="*/ 127287 h 1505425"/>
                    <a:gd name="connsiteX2" fmla="*/ 3053422 w 3352800"/>
                    <a:gd name="connsiteY2" fmla="*/ 808943 h 1505425"/>
                    <a:gd name="connsiteX3" fmla="*/ 3352800 w 3352800"/>
                    <a:gd name="connsiteY3" fmla="*/ 1378139 h 1505425"/>
                    <a:gd name="connsiteX4" fmla="*/ 0 w 3352800"/>
                    <a:gd name="connsiteY4" fmla="*/ 1378139 h 1505425"/>
                    <a:gd name="connsiteX5" fmla="*/ 0 w 3352800"/>
                    <a:gd name="connsiteY5" fmla="*/ 127287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5" fmla="*/ 3144862 w 3352800"/>
                    <a:gd name="connsiteY5" fmla="*/ 900383 h 1505425"/>
                    <a:gd name="connsiteX0" fmla="*/ 3053422 w 3352800"/>
                    <a:gd name="connsiteY0" fmla="*/ 808943 h 1505425"/>
                    <a:gd name="connsiteX1" fmla="*/ 3352800 w 3352800"/>
                    <a:gd name="connsiteY1" fmla="*/ 1378139 h 1505425"/>
                    <a:gd name="connsiteX2" fmla="*/ 0 w 3352800"/>
                    <a:gd name="connsiteY2" fmla="*/ 1378139 h 1505425"/>
                    <a:gd name="connsiteX3" fmla="*/ 0 w 3352800"/>
                    <a:gd name="connsiteY3" fmla="*/ 127287 h 1505425"/>
                    <a:gd name="connsiteX4" fmla="*/ 3352800 w 3352800"/>
                    <a:gd name="connsiteY4" fmla="*/ 127287 h 1505425"/>
                    <a:gd name="connsiteX0" fmla="*/ 3352800 w 3352800"/>
                    <a:gd name="connsiteY0" fmla="*/ 1378139 h 1505425"/>
                    <a:gd name="connsiteX1" fmla="*/ 0 w 3352800"/>
                    <a:gd name="connsiteY1" fmla="*/ 1378139 h 1505425"/>
                    <a:gd name="connsiteX2" fmla="*/ 0 w 3352800"/>
                    <a:gd name="connsiteY2" fmla="*/ 127287 h 1505425"/>
                    <a:gd name="connsiteX3" fmla="*/ 3352800 w 3352800"/>
                    <a:gd name="connsiteY3" fmla="*/ 127287 h 150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2800" h="1505425">
                      <a:moveTo>
                        <a:pt x="3352800" y="1378139"/>
                      </a:moveTo>
                      <a:cubicBezTo>
                        <a:pt x="2235200" y="1819073"/>
                        <a:pt x="1117600" y="937204"/>
                        <a:pt x="0" y="1378139"/>
                      </a:cubicBezTo>
                      <a:lnTo>
                        <a:pt x="0" y="127287"/>
                      </a:lnTo>
                      <a:cubicBezTo>
                        <a:pt x="1117600" y="-313647"/>
                        <a:pt x="2235200" y="568222"/>
                        <a:pt x="3352800" y="127287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B98D664-EE51-0E1E-36F7-424E1526312D}"/>
                    </a:ext>
                  </a:extLst>
                </p:cNvPr>
                <p:cNvSpPr/>
                <p:nvPr/>
              </p:nvSpPr>
              <p:spPr>
                <a:xfrm rot="5400000">
                  <a:off x="2178723" y="4399638"/>
                  <a:ext cx="533400" cy="916227"/>
                </a:xfrm>
                <a:custGeom>
                  <a:avLst/>
                  <a:gdLst>
                    <a:gd name="connsiteX0" fmla="*/ 0 w 533400"/>
                    <a:gd name="connsiteY0" fmla="*/ 440985 h 916227"/>
                    <a:gd name="connsiteX1" fmla="*/ 5418 w 533400"/>
                    <a:gd name="connsiteY1" fmla="*/ 93660 h 916227"/>
                    <a:gd name="connsiteX2" fmla="*/ 8663 w 533400"/>
                    <a:gd name="connsiteY2" fmla="*/ 12103 h 916227"/>
                    <a:gd name="connsiteX3" fmla="*/ 178735 w 533400"/>
                    <a:gd name="connsiteY3" fmla="*/ 966 h 916227"/>
                    <a:gd name="connsiteX4" fmla="*/ 371188 w 533400"/>
                    <a:gd name="connsiteY4" fmla="*/ 2366 h 916227"/>
                    <a:gd name="connsiteX5" fmla="*/ 524749 w 533400"/>
                    <a:gd name="connsiteY5" fmla="*/ 12422 h 916227"/>
                    <a:gd name="connsiteX6" fmla="*/ 527982 w 533400"/>
                    <a:gd name="connsiteY6" fmla="*/ 93660 h 916227"/>
                    <a:gd name="connsiteX7" fmla="*/ 533400 w 533400"/>
                    <a:gd name="connsiteY7" fmla="*/ 440985 h 916227"/>
                    <a:gd name="connsiteX8" fmla="*/ 527982 w 533400"/>
                    <a:gd name="connsiteY8" fmla="*/ 788310 h 916227"/>
                    <a:gd name="connsiteX9" fmla="*/ 522892 w 533400"/>
                    <a:gd name="connsiteY9" fmla="*/ 916227 h 916227"/>
                    <a:gd name="connsiteX10" fmla="*/ 371188 w 533400"/>
                    <a:gd name="connsiteY10" fmla="*/ 906293 h 916227"/>
                    <a:gd name="connsiteX11" fmla="*/ 178735 w 533400"/>
                    <a:gd name="connsiteY11" fmla="*/ 904892 h 916227"/>
                    <a:gd name="connsiteX12" fmla="*/ 10495 w 533400"/>
                    <a:gd name="connsiteY12" fmla="*/ 915910 h 916227"/>
                    <a:gd name="connsiteX13" fmla="*/ 5418 w 533400"/>
                    <a:gd name="connsiteY13" fmla="*/ 788310 h 916227"/>
                    <a:gd name="connsiteX14" fmla="*/ 0 w 533400"/>
                    <a:gd name="connsiteY14" fmla="*/ 440985 h 91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16227">
                      <a:moveTo>
                        <a:pt x="0" y="440985"/>
                      </a:moveTo>
                      <a:cubicBezTo>
                        <a:pt x="0" y="322009"/>
                        <a:pt x="1865" y="205850"/>
                        <a:pt x="5418" y="93660"/>
                      </a:cubicBezTo>
                      <a:lnTo>
                        <a:pt x="8663" y="12103"/>
                      </a:lnTo>
                      <a:lnTo>
                        <a:pt x="178735" y="966"/>
                      </a:lnTo>
                      <a:cubicBezTo>
                        <a:pt x="242886" y="-746"/>
                        <a:pt x="307037" y="-123"/>
                        <a:pt x="371188" y="2366"/>
                      </a:cubicBezTo>
                      <a:lnTo>
                        <a:pt x="524749" y="12422"/>
                      </a:lnTo>
                      <a:lnTo>
                        <a:pt x="527982" y="93660"/>
                      </a:lnTo>
                      <a:cubicBezTo>
                        <a:pt x="531534" y="205850"/>
                        <a:pt x="533400" y="322009"/>
                        <a:pt x="533400" y="440985"/>
                      </a:cubicBezTo>
                      <a:cubicBezTo>
                        <a:pt x="533400" y="559961"/>
                        <a:pt x="531534" y="676121"/>
                        <a:pt x="527982" y="788310"/>
                      </a:cubicBezTo>
                      <a:lnTo>
                        <a:pt x="522892" y="916227"/>
                      </a:lnTo>
                      <a:lnTo>
                        <a:pt x="371188" y="906293"/>
                      </a:lnTo>
                      <a:cubicBezTo>
                        <a:pt x="307037" y="903804"/>
                        <a:pt x="242886" y="903181"/>
                        <a:pt x="178735" y="904892"/>
                      </a:cubicBezTo>
                      <a:lnTo>
                        <a:pt x="10495" y="915910"/>
                      </a:lnTo>
                      <a:lnTo>
                        <a:pt x="5418" y="788310"/>
                      </a:lnTo>
                      <a:cubicBezTo>
                        <a:pt x="1865" y="676121"/>
                        <a:pt x="0" y="559961"/>
                        <a:pt x="0" y="44098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D72810F8-E49F-E8D9-76A1-02EA2AC77441}"/>
                    </a:ext>
                  </a:extLst>
                </p:cNvPr>
                <p:cNvSpPr/>
                <p:nvPr/>
              </p:nvSpPr>
              <p:spPr>
                <a:xfrm rot="5400000">
                  <a:off x="2083735" y="5302110"/>
                  <a:ext cx="533400" cy="978183"/>
                </a:xfrm>
                <a:custGeom>
                  <a:avLst/>
                  <a:gdLst>
                    <a:gd name="connsiteX0" fmla="*/ 0 w 533400"/>
                    <a:gd name="connsiteY0" fmla="*/ 571149 h 978183"/>
                    <a:gd name="connsiteX1" fmla="*/ 11990 w 533400"/>
                    <a:gd name="connsiteY1" fmla="*/ 58663 h 978183"/>
                    <a:gd name="connsiteX2" fmla="*/ 15313 w 533400"/>
                    <a:gd name="connsiteY2" fmla="*/ 0 h 978183"/>
                    <a:gd name="connsiteX3" fmla="*/ 207552 w 533400"/>
                    <a:gd name="connsiteY3" fmla="*/ 27974 h 978183"/>
                    <a:gd name="connsiteX4" fmla="*/ 522009 w 533400"/>
                    <a:gd name="connsiteY4" fmla="*/ 73734 h 978183"/>
                    <a:gd name="connsiteX5" fmla="*/ 527982 w 533400"/>
                    <a:gd name="connsiteY5" fmla="*/ 223824 h 978183"/>
                    <a:gd name="connsiteX6" fmla="*/ 533400 w 533400"/>
                    <a:gd name="connsiteY6" fmla="*/ 571149 h 978183"/>
                    <a:gd name="connsiteX7" fmla="*/ 527982 w 533400"/>
                    <a:gd name="connsiteY7" fmla="*/ 918474 h 978183"/>
                    <a:gd name="connsiteX8" fmla="*/ 525606 w 533400"/>
                    <a:gd name="connsiteY8" fmla="*/ 978183 h 978183"/>
                    <a:gd name="connsiteX9" fmla="*/ 207552 w 533400"/>
                    <a:gd name="connsiteY9" fmla="*/ 931900 h 978183"/>
                    <a:gd name="connsiteX10" fmla="*/ 5168 w 533400"/>
                    <a:gd name="connsiteY10" fmla="*/ 902450 h 978183"/>
                    <a:gd name="connsiteX11" fmla="*/ 0 w 533400"/>
                    <a:gd name="connsiteY11" fmla="*/ 571149 h 978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978183">
                      <a:moveTo>
                        <a:pt x="0" y="571149"/>
                      </a:moveTo>
                      <a:cubicBezTo>
                        <a:pt x="0" y="392686"/>
                        <a:pt x="4198" y="220558"/>
                        <a:pt x="11990" y="58663"/>
                      </a:cubicBezTo>
                      <a:lnTo>
                        <a:pt x="15313" y="0"/>
                      </a:lnTo>
                      <a:lnTo>
                        <a:pt x="207552" y="27974"/>
                      </a:lnTo>
                      <a:lnTo>
                        <a:pt x="522009" y="73734"/>
                      </a:lnTo>
                      <a:lnTo>
                        <a:pt x="527982" y="223824"/>
                      </a:lnTo>
                      <a:cubicBezTo>
                        <a:pt x="531534" y="336014"/>
                        <a:pt x="533400" y="452173"/>
                        <a:pt x="533400" y="571149"/>
                      </a:cubicBezTo>
                      <a:cubicBezTo>
                        <a:pt x="533400" y="690125"/>
                        <a:pt x="531534" y="806285"/>
                        <a:pt x="527982" y="918474"/>
                      </a:cubicBezTo>
                      <a:lnTo>
                        <a:pt x="525606" y="978183"/>
                      </a:lnTo>
                      <a:lnTo>
                        <a:pt x="207552" y="931900"/>
                      </a:lnTo>
                      <a:lnTo>
                        <a:pt x="5168" y="902450"/>
                      </a:lnTo>
                      <a:lnTo>
                        <a:pt x="0" y="571149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43EBC56D-1C04-E2AB-BAA8-09BF9336C46A}"/>
                    </a:ext>
                  </a:extLst>
                </p:cNvPr>
                <p:cNvSpPr/>
                <p:nvPr/>
              </p:nvSpPr>
              <p:spPr>
                <a:xfrm rot="5400000">
                  <a:off x="2014865" y="6258729"/>
                  <a:ext cx="533400" cy="931844"/>
                </a:xfrm>
                <a:custGeom>
                  <a:avLst/>
                  <a:gdLst>
                    <a:gd name="connsiteX0" fmla="*/ 0 w 533400"/>
                    <a:gd name="connsiteY0" fmla="*/ 479109 h 931844"/>
                    <a:gd name="connsiteX1" fmla="*/ 5418 w 533400"/>
                    <a:gd name="connsiteY1" fmla="*/ 131784 h 931844"/>
                    <a:gd name="connsiteX2" fmla="*/ 9734 w 533400"/>
                    <a:gd name="connsiteY2" fmla="*/ 23314 h 931844"/>
                    <a:gd name="connsiteX3" fmla="*/ 43916 w 533400"/>
                    <a:gd name="connsiteY3" fmla="*/ 25552 h 931844"/>
                    <a:gd name="connsiteX4" fmla="*/ 428823 w 533400"/>
                    <a:gd name="connsiteY4" fmla="*/ 14350 h 931844"/>
                    <a:gd name="connsiteX5" fmla="*/ 522738 w 533400"/>
                    <a:gd name="connsiteY5" fmla="*/ 0 h 931844"/>
                    <a:gd name="connsiteX6" fmla="*/ 527982 w 533400"/>
                    <a:gd name="connsiteY6" fmla="*/ 131784 h 931844"/>
                    <a:gd name="connsiteX7" fmla="*/ 533400 w 533400"/>
                    <a:gd name="connsiteY7" fmla="*/ 479109 h 931844"/>
                    <a:gd name="connsiteX8" fmla="*/ 527982 w 533400"/>
                    <a:gd name="connsiteY8" fmla="*/ 826434 h 931844"/>
                    <a:gd name="connsiteX9" fmla="*/ 524911 w 533400"/>
                    <a:gd name="connsiteY9" fmla="*/ 903595 h 931844"/>
                    <a:gd name="connsiteX10" fmla="*/ 428823 w 533400"/>
                    <a:gd name="connsiteY10" fmla="*/ 918276 h 931844"/>
                    <a:gd name="connsiteX11" fmla="*/ 43916 w 533400"/>
                    <a:gd name="connsiteY11" fmla="*/ 929478 h 931844"/>
                    <a:gd name="connsiteX12" fmla="*/ 9428 w 533400"/>
                    <a:gd name="connsiteY12" fmla="*/ 927220 h 931844"/>
                    <a:gd name="connsiteX13" fmla="*/ 5418 w 533400"/>
                    <a:gd name="connsiteY13" fmla="*/ 826434 h 931844"/>
                    <a:gd name="connsiteX14" fmla="*/ 0 w 533400"/>
                    <a:gd name="connsiteY14" fmla="*/ 479109 h 93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400" h="931844">
                      <a:moveTo>
                        <a:pt x="0" y="479109"/>
                      </a:moveTo>
                      <a:cubicBezTo>
                        <a:pt x="0" y="360133"/>
                        <a:pt x="1865" y="243974"/>
                        <a:pt x="5418" y="131784"/>
                      </a:cubicBezTo>
                      <a:lnTo>
                        <a:pt x="9734" y="23314"/>
                      </a:lnTo>
                      <a:lnTo>
                        <a:pt x="43916" y="25552"/>
                      </a:lnTo>
                      <a:cubicBezTo>
                        <a:pt x="172218" y="30531"/>
                        <a:pt x="300521" y="28041"/>
                        <a:pt x="428823" y="14350"/>
                      </a:cubicBezTo>
                      <a:lnTo>
                        <a:pt x="522738" y="0"/>
                      </a:lnTo>
                      <a:lnTo>
                        <a:pt x="527982" y="131784"/>
                      </a:lnTo>
                      <a:cubicBezTo>
                        <a:pt x="531534" y="243974"/>
                        <a:pt x="533400" y="360133"/>
                        <a:pt x="533400" y="479109"/>
                      </a:cubicBezTo>
                      <a:cubicBezTo>
                        <a:pt x="533400" y="598085"/>
                        <a:pt x="531534" y="714245"/>
                        <a:pt x="527982" y="826434"/>
                      </a:cubicBezTo>
                      <a:lnTo>
                        <a:pt x="524911" y="903595"/>
                      </a:lnTo>
                      <a:lnTo>
                        <a:pt x="428823" y="918276"/>
                      </a:lnTo>
                      <a:cubicBezTo>
                        <a:pt x="300521" y="931968"/>
                        <a:pt x="172218" y="934457"/>
                        <a:pt x="43916" y="929478"/>
                      </a:cubicBezTo>
                      <a:lnTo>
                        <a:pt x="9428" y="927220"/>
                      </a:lnTo>
                      <a:lnTo>
                        <a:pt x="5418" y="826434"/>
                      </a:lnTo>
                      <a:cubicBezTo>
                        <a:pt x="1865" y="714245"/>
                        <a:pt x="0" y="598085"/>
                        <a:pt x="0" y="479109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08A797B-EE5F-C2F1-A000-2C06C5C620FB}"/>
                  </a:ext>
                </a:extLst>
              </p:cNvPr>
              <p:cNvSpPr/>
              <p:nvPr/>
            </p:nvSpPr>
            <p:spPr>
              <a:xfrm>
                <a:off x="1884868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CF4B67D-68BA-83C6-B31D-9E2E60F8D3BE}"/>
                  </a:ext>
                </a:extLst>
              </p:cNvPr>
              <p:cNvSpPr/>
              <p:nvPr/>
            </p:nvSpPr>
            <p:spPr>
              <a:xfrm rot="252703" flipV="1">
                <a:off x="3111045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CB3F16D6-CD09-F702-C10C-7072F26E49B8}"/>
                  </a:ext>
                </a:extLst>
              </p:cNvPr>
              <p:cNvSpPr/>
              <p:nvPr/>
            </p:nvSpPr>
            <p:spPr>
              <a:xfrm rot="21347297" flipH="1" flipV="1">
                <a:off x="764776" y="4503088"/>
                <a:ext cx="1095758" cy="298094"/>
              </a:xfrm>
              <a:custGeom>
                <a:avLst/>
                <a:gdLst>
                  <a:gd name="connsiteX0" fmla="*/ 399560 w 1095758"/>
                  <a:gd name="connsiteY0" fmla="*/ 117 h 390881"/>
                  <a:gd name="connsiteX1" fmla="*/ 1062800 w 1095758"/>
                  <a:gd name="connsiteY1" fmla="*/ 220173 h 390881"/>
                  <a:gd name="connsiteX2" fmla="*/ 1095758 w 1095758"/>
                  <a:gd name="connsiteY2" fmla="*/ 200348 h 390881"/>
                  <a:gd name="connsiteX3" fmla="*/ 1095653 w 1095758"/>
                  <a:gd name="connsiteY3" fmla="*/ 200525 h 390881"/>
                  <a:gd name="connsiteX4" fmla="*/ 231663 w 1095758"/>
                  <a:gd name="connsiteY4" fmla="*/ 246184 h 390881"/>
                  <a:gd name="connsiteX5" fmla="*/ 77551 w 1095758"/>
                  <a:gd name="connsiteY5" fmla="*/ 389852 h 390881"/>
                  <a:gd name="connsiteX6" fmla="*/ 60860 w 1095758"/>
                  <a:gd name="connsiteY6" fmla="*/ 390881 h 390881"/>
                  <a:gd name="connsiteX7" fmla="*/ 16229 w 1095758"/>
                  <a:gd name="connsiteY7" fmla="*/ 316628 h 390881"/>
                  <a:gd name="connsiteX8" fmla="*/ 0 w 1095758"/>
                  <a:gd name="connsiteY8" fmla="*/ 233483 h 390881"/>
                  <a:gd name="connsiteX9" fmla="*/ 24515 w 1095758"/>
                  <a:gd name="connsiteY9" fmla="*/ 229756 h 390881"/>
                  <a:gd name="connsiteX10" fmla="*/ 178481 w 1095758"/>
                  <a:gd name="connsiteY10" fmla="*/ 118853 h 390881"/>
                  <a:gd name="connsiteX11" fmla="*/ 399560 w 1095758"/>
                  <a:gd name="connsiteY11" fmla="*/ 117 h 39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5758" h="390881">
                    <a:moveTo>
                      <a:pt x="399560" y="117"/>
                    </a:moveTo>
                    <a:cubicBezTo>
                      <a:pt x="620640" y="6977"/>
                      <a:pt x="841720" y="313050"/>
                      <a:pt x="1062800" y="220173"/>
                    </a:cubicBezTo>
                    <a:lnTo>
                      <a:pt x="1095758" y="200348"/>
                    </a:lnTo>
                    <a:lnTo>
                      <a:pt x="1095653" y="200525"/>
                    </a:lnTo>
                    <a:cubicBezTo>
                      <a:pt x="843292" y="582209"/>
                      <a:pt x="476387" y="-214028"/>
                      <a:pt x="231663" y="246184"/>
                    </a:cubicBezTo>
                    <a:cubicBezTo>
                      <a:pt x="184297" y="335258"/>
                      <a:pt x="132354" y="377263"/>
                      <a:pt x="77551" y="389852"/>
                    </a:cubicBezTo>
                    <a:lnTo>
                      <a:pt x="60860" y="390881"/>
                    </a:lnTo>
                    <a:lnTo>
                      <a:pt x="16229" y="316628"/>
                    </a:lnTo>
                    <a:lnTo>
                      <a:pt x="0" y="233483"/>
                    </a:lnTo>
                    <a:lnTo>
                      <a:pt x="24515" y="229756"/>
                    </a:lnTo>
                    <a:cubicBezTo>
                      <a:pt x="75837" y="215631"/>
                      <a:pt x="127159" y="181575"/>
                      <a:pt x="178481" y="118853"/>
                    </a:cubicBezTo>
                    <a:cubicBezTo>
                      <a:pt x="252174" y="28790"/>
                      <a:pt x="325867" y="-2169"/>
                      <a:pt x="399560" y="11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C44155E0-2378-B036-A7C3-7840ABD12B26}"/>
                  </a:ext>
                </a:extLst>
              </p:cNvPr>
              <p:cNvSpPr/>
              <p:nvPr/>
            </p:nvSpPr>
            <p:spPr>
              <a:xfrm rot="10800000">
                <a:off x="1856962" y="4297467"/>
                <a:ext cx="1262579" cy="831642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6E330F5-6434-FD70-9E38-EC1437AECD9E}"/>
                  </a:ext>
                </a:extLst>
              </p:cNvPr>
              <p:cNvSpPr/>
              <p:nvPr/>
            </p:nvSpPr>
            <p:spPr>
              <a:xfrm rot="10800000">
                <a:off x="1959459" y="4271638"/>
                <a:ext cx="1057585" cy="731851"/>
              </a:xfrm>
              <a:custGeom>
                <a:avLst/>
                <a:gdLst>
                  <a:gd name="connsiteX0" fmla="*/ 1262578 w 1262578"/>
                  <a:gd name="connsiteY0" fmla="*/ 831643 h 831643"/>
                  <a:gd name="connsiteX1" fmla="*/ 0 w 1262578"/>
                  <a:gd name="connsiteY1" fmla="*/ 831643 h 831643"/>
                  <a:gd name="connsiteX2" fmla="*/ 392461 w 1262578"/>
                  <a:gd name="connsiteY2" fmla="*/ 0 h 831643"/>
                  <a:gd name="connsiteX3" fmla="*/ 427609 w 1262578"/>
                  <a:gd name="connsiteY3" fmla="*/ 11081 h 831643"/>
                  <a:gd name="connsiteX4" fmla="*/ 631290 w 1262578"/>
                  <a:gd name="connsiteY4" fmla="*/ 31934 h 831643"/>
                  <a:gd name="connsiteX5" fmla="*/ 834971 w 1262578"/>
                  <a:gd name="connsiteY5" fmla="*/ 11081 h 831643"/>
                  <a:gd name="connsiteX6" fmla="*/ 870118 w 1262578"/>
                  <a:gd name="connsiteY6" fmla="*/ 1 h 831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2578" h="831643">
                    <a:moveTo>
                      <a:pt x="1262578" y="831643"/>
                    </a:moveTo>
                    <a:lnTo>
                      <a:pt x="0" y="831643"/>
                    </a:lnTo>
                    <a:lnTo>
                      <a:pt x="392461" y="0"/>
                    </a:lnTo>
                    <a:lnTo>
                      <a:pt x="427609" y="11081"/>
                    </a:lnTo>
                    <a:cubicBezTo>
                      <a:pt x="493400" y="24754"/>
                      <a:pt x="561519" y="31934"/>
                      <a:pt x="631290" y="31934"/>
                    </a:cubicBezTo>
                    <a:cubicBezTo>
                      <a:pt x="701061" y="31934"/>
                      <a:pt x="769180" y="24754"/>
                      <a:pt x="834971" y="11081"/>
                    </a:cubicBezTo>
                    <a:lnTo>
                      <a:pt x="870118" y="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5E81A45-180E-B44F-4230-FD563930B503}"/>
                  </a:ext>
                </a:extLst>
              </p:cNvPr>
              <p:cNvSpPr/>
              <p:nvPr/>
            </p:nvSpPr>
            <p:spPr>
              <a:xfrm>
                <a:off x="1005094" y="3598742"/>
                <a:ext cx="2966315" cy="516201"/>
              </a:xfrm>
              <a:custGeom>
                <a:avLst/>
                <a:gdLst>
                  <a:gd name="connsiteX0" fmla="*/ 2924133 w 2966315"/>
                  <a:gd name="connsiteY0" fmla="*/ 829 h 516201"/>
                  <a:gd name="connsiteX1" fmla="*/ 2940555 w 2966315"/>
                  <a:gd name="connsiteY1" fmla="*/ 9305 h 516201"/>
                  <a:gd name="connsiteX2" fmla="*/ 2712632 w 2966315"/>
                  <a:gd name="connsiteY2" fmla="*/ 208856 h 516201"/>
                  <a:gd name="connsiteX3" fmla="*/ 2693845 w 2966315"/>
                  <a:gd name="connsiteY3" fmla="*/ 220259 h 516201"/>
                  <a:gd name="connsiteX4" fmla="*/ 2697963 w 2966315"/>
                  <a:gd name="connsiteY4" fmla="*/ 219529 h 516201"/>
                  <a:gd name="connsiteX5" fmla="*/ 2872864 w 2966315"/>
                  <a:gd name="connsiteY5" fmla="*/ 205465 h 516201"/>
                  <a:gd name="connsiteX6" fmla="*/ 2965930 w 2966315"/>
                  <a:gd name="connsiteY6" fmla="*/ 228910 h 516201"/>
                  <a:gd name="connsiteX7" fmla="*/ 2694125 w 2966315"/>
                  <a:gd name="connsiteY7" fmla="*/ 362670 h 516201"/>
                  <a:gd name="connsiteX8" fmla="*/ 2630560 w 2966315"/>
                  <a:gd name="connsiteY8" fmla="*/ 381205 h 516201"/>
                  <a:gd name="connsiteX9" fmla="*/ 2708917 w 2966315"/>
                  <a:gd name="connsiteY9" fmla="*/ 392275 h 516201"/>
                  <a:gd name="connsiteX10" fmla="*/ 2852581 w 2966315"/>
                  <a:gd name="connsiteY10" fmla="*/ 453194 h 516201"/>
                  <a:gd name="connsiteX11" fmla="*/ 2366030 w 2966315"/>
                  <a:gd name="connsiteY11" fmla="*/ 516201 h 516201"/>
                  <a:gd name="connsiteX12" fmla="*/ 1879479 w 2966315"/>
                  <a:gd name="connsiteY12" fmla="*/ 453194 h 516201"/>
                  <a:gd name="connsiteX13" fmla="*/ 2174691 w 2966315"/>
                  <a:gd name="connsiteY13" fmla="*/ 370314 h 516201"/>
                  <a:gd name="connsiteX14" fmla="*/ 2183349 w 2966315"/>
                  <a:gd name="connsiteY14" fmla="*/ 369713 h 516201"/>
                  <a:gd name="connsiteX15" fmla="*/ 2203269 w 2966315"/>
                  <a:gd name="connsiteY15" fmla="*/ 361206 h 516201"/>
                  <a:gd name="connsiteX16" fmla="*/ 2245627 w 2966315"/>
                  <a:gd name="connsiteY16" fmla="*/ 325988 h 516201"/>
                  <a:gd name="connsiteX17" fmla="*/ 2471446 w 2966315"/>
                  <a:gd name="connsiteY17" fmla="*/ 174512 h 516201"/>
                  <a:gd name="connsiteX18" fmla="*/ 2924133 w 2966315"/>
                  <a:gd name="connsiteY18" fmla="*/ 829 h 516201"/>
                  <a:gd name="connsiteX19" fmla="*/ 42183 w 2966315"/>
                  <a:gd name="connsiteY19" fmla="*/ 829 h 516201"/>
                  <a:gd name="connsiteX20" fmla="*/ 494869 w 2966315"/>
                  <a:gd name="connsiteY20" fmla="*/ 174512 h 516201"/>
                  <a:gd name="connsiteX21" fmla="*/ 720689 w 2966315"/>
                  <a:gd name="connsiteY21" fmla="*/ 325988 h 516201"/>
                  <a:gd name="connsiteX22" fmla="*/ 763046 w 2966315"/>
                  <a:gd name="connsiteY22" fmla="*/ 361206 h 516201"/>
                  <a:gd name="connsiteX23" fmla="*/ 782966 w 2966315"/>
                  <a:gd name="connsiteY23" fmla="*/ 369713 h 516201"/>
                  <a:gd name="connsiteX24" fmla="*/ 791624 w 2966315"/>
                  <a:gd name="connsiteY24" fmla="*/ 370314 h 516201"/>
                  <a:gd name="connsiteX25" fmla="*/ 1086836 w 2966315"/>
                  <a:gd name="connsiteY25" fmla="*/ 453194 h 516201"/>
                  <a:gd name="connsiteX26" fmla="*/ 600285 w 2966315"/>
                  <a:gd name="connsiteY26" fmla="*/ 516201 h 516201"/>
                  <a:gd name="connsiteX27" fmla="*/ 113734 w 2966315"/>
                  <a:gd name="connsiteY27" fmla="*/ 453194 h 516201"/>
                  <a:gd name="connsiteX28" fmla="*/ 257399 w 2966315"/>
                  <a:gd name="connsiteY28" fmla="*/ 392275 h 516201"/>
                  <a:gd name="connsiteX29" fmla="*/ 335755 w 2966315"/>
                  <a:gd name="connsiteY29" fmla="*/ 381205 h 516201"/>
                  <a:gd name="connsiteX30" fmla="*/ 272190 w 2966315"/>
                  <a:gd name="connsiteY30" fmla="*/ 362670 h 516201"/>
                  <a:gd name="connsiteX31" fmla="*/ 385 w 2966315"/>
                  <a:gd name="connsiteY31" fmla="*/ 228910 h 516201"/>
                  <a:gd name="connsiteX32" fmla="*/ 93451 w 2966315"/>
                  <a:gd name="connsiteY32" fmla="*/ 205465 h 516201"/>
                  <a:gd name="connsiteX33" fmla="*/ 268352 w 2966315"/>
                  <a:gd name="connsiteY33" fmla="*/ 219529 h 516201"/>
                  <a:gd name="connsiteX34" fmla="*/ 272470 w 2966315"/>
                  <a:gd name="connsiteY34" fmla="*/ 220259 h 516201"/>
                  <a:gd name="connsiteX35" fmla="*/ 253684 w 2966315"/>
                  <a:gd name="connsiteY35" fmla="*/ 208856 h 516201"/>
                  <a:gd name="connsiteX36" fmla="*/ 25760 w 2966315"/>
                  <a:gd name="connsiteY36" fmla="*/ 9305 h 516201"/>
                  <a:gd name="connsiteX37" fmla="*/ 42183 w 2966315"/>
                  <a:gd name="connsiteY37" fmla="*/ 829 h 51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66315" h="516201">
                    <a:moveTo>
                      <a:pt x="2924133" y="829"/>
                    </a:moveTo>
                    <a:cubicBezTo>
                      <a:pt x="2932435" y="2119"/>
                      <a:pt x="2938026" y="4924"/>
                      <a:pt x="2940555" y="9305"/>
                    </a:cubicBezTo>
                    <a:cubicBezTo>
                      <a:pt x="2955734" y="35596"/>
                      <a:pt x="2859749" y="114410"/>
                      <a:pt x="2712632" y="208856"/>
                    </a:cubicBezTo>
                    <a:lnTo>
                      <a:pt x="2693845" y="220259"/>
                    </a:lnTo>
                    <a:lnTo>
                      <a:pt x="2697963" y="219529"/>
                    </a:lnTo>
                    <a:cubicBezTo>
                      <a:pt x="2766947" y="209414"/>
                      <a:pt x="2827096" y="204879"/>
                      <a:pt x="2872864" y="205465"/>
                    </a:cubicBezTo>
                    <a:cubicBezTo>
                      <a:pt x="2927786" y="206169"/>
                      <a:pt x="2962002" y="214248"/>
                      <a:pt x="2965930" y="228910"/>
                    </a:cubicBezTo>
                    <a:cubicBezTo>
                      <a:pt x="2973787" y="258233"/>
                      <a:pt x="2860674" y="309519"/>
                      <a:pt x="2694125" y="362670"/>
                    </a:cubicBezTo>
                    <a:lnTo>
                      <a:pt x="2630560" y="381205"/>
                    </a:lnTo>
                    <a:lnTo>
                      <a:pt x="2708917" y="392275"/>
                    </a:lnTo>
                    <a:cubicBezTo>
                      <a:pt x="2797543" y="410086"/>
                      <a:pt x="2852581" y="432956"/>
                      <a:pt x="2852581" y="453194"/>
                    </a:cubicBezTo>
                    <a:cubicBezTo>
                      <a:pt x="2852581" y="493671"/>
                      <a:pt x="2634744" y="516201"/>
                      <a:pt x="2366030" y="516201"/>
                    </a:cubicBezTo>
                    <a:cubicBezTo>
                      <a:pt x="2097316" y="516201"/>
                      <a:pt x="1879479" y="493671"/>
                      <a:pt x="1879479" y="453194"/>
                    </a:cubicBezTo>
                    <a:cubicBezTo>
                      <a:pt x="1879479" y="422837"/>
                      <a:pt x="2000711" y="386557"/>
                      <a:pt x="2174691" y="370314"/>
                    </a:cubicBezTo>
                    <a:lnTo>
                      <a:pt x="2183349" y="369713"/>
                    </a:lnTo>
                    <a:lnTo>
                      <a:pt x="2203269" y="361206"/>
                    </a:lnTo>
                    <a:lnTo>
                      <a:pt x="2245627" y="325988"/>
                    </a:lnTo>
                    <a:cubicBezTo>
                      <a:pt x="2306975" y="277752"/>
                      <a:pt x="2384178" y="224896"/>
                      <a:pt x="2471446" y="174512"/>
                    </a:cubicBezTo>
                    <a:cubicBezTo>
                      <a:pt x="2675070" y="56949"/>
                      <a:pt x="2866019" y="-8203"/>
                      <a:pt x="2924133" y="829"/>
                    </a:cubicBezTo>
                    <a:close/>
                    <a:moveTo>
                      <a:pt x="42183" y="829"/>
                    </a:moveTo>
                    <a:cubicBezTo>
                      <a:pt x="100296" y="-8203"/>
                      <a:pt x="291245" y="56949"/>
                      <a:pt x="494869" y="174512"/>
                    </a:cubicBezTo>
                    <a:cubicBezTo>
                      <a:pt x="582137" y="224896"/>
                      <a:pt x="659340" y="277752"/>
                      <a:pt x="720689" y="325988"/>
                    </a:cubicBezTo>
                    <a:lnTo>
                      <a:pt x="763046" y="361206"/>
                    </a:lnTo>
                    <a:lnTo>
                      <a:pt x="782966" y="369713"/>
                    </a:lnTo>
                    <a:lnTo>
                      <a:pt x="791624" y="370314"/>
                    </a:lnTo>
                    <a:cubicBezTo>
                      <a:pt x="965604" y="386557"/>
                      <a:pt x="1086836" y="422837"/>
                      <a:pt x="1086836" y="453194"/>
                    </a:cubicBezTo>
                    <a:cubicBezTo>
                      <a:pt x="1086836" y="493671"/>
                      <a:pt x="869000" y="516201"/>
                      <a:pt x="600285" y="516201"/>
                    </a:cubicBezTo>
                    <a:cubicBezTo>
                      <a:pt x="331571" y="516201"/>
                      <a:pt x="113734" y="493671"/>
                      <a:pt x="113734" y="453194"/>
                    </a:cubicBezTo>
                    <a:cubicBezTo>
                      <a:pt x="113734" y="432956"/>
                      <a:pt x="168772" y="410086"/>
                      <a:pt x="257399" y="392275"/>
                    </a:cubicBezTo>
                    <a:lnTo>
                      <a:pt x="335755" y="381205"/>
                    </a:lnTo>
                    <a:lnTo>
                      <a:pt x="272190" y="362670"/>
                    </a:lnTo>
                    <a:cubicBezTo>
                      <a:pt x="105641" y="309519"/>
                      <a:pt x="-7472" y="258233"/>
                      <a:pt x="385" y="228910"/>
                    </a:cubicBezTo>
                    <a:cubicBezTo>
                      <a:pt x="4313" y="214248"/>
                      <a:pt x="38529" y="206169"/>
                      <a:pt x="93451" y="205465"/>
                    </a:cubicBezTo>
                    <a:cubicBezTo>
                      <a:pt x="139219" y="204879"/>
                      <a:pt x="199368" y="209414"/>
                      <a:pt x="268352" y="219529"/>
                    </a:cubicBezTo>
                    <a:lnTo>
                      <a:pt x="272470" y="220259"/>
                    </a:lnTo>
                    <a:lnTo>
                      <a:pt x="253684" y="208856"/>
                    </a:lnTo>
                    <a:cubicBezTo>
                      <a:pt x="106566" y="114410"/>
                      <a:pt x="10581" y="35596"/>
                      <a:pt x="25760" y="9305"/>
                    </a:cubicBezTo>
                    <a:cubicBezTo>
                      <a:pt x="28290" y="4924"/>
                      <a:pt x="33880" y="2119"/>
                      <a:pt x="42183" y="8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B7A7A970-C288-4462-2FB7-C9B942375A4B}"/>
                  </a:ext>
                </a:extLst>
              </p:cNvPr>
              <p:cNvSpPr/>
              <p:nvPr/>
            </p:nvSpPr>
            <p:spPr>
              <a:xfrm>
                <a:off x="2145210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274F04D2-29DC-F984-003F-F79413432CE8}"/>
                  </a:ext>
                </a:extLst>
              </p:cNvPr>
              <p:cNvSpPr/>
              <p:nvPr/>
            </p:nvSpPr>
            <p:spPr>
              <a:xfrm flipH="1">
                <a:off x="2661941" y="4494248"/>
                <a:ext cx="162221" cy="448042"/>
              </a:xfrm>
              <a:prstGeom prst="moon">
                <a:avLst>
                  <a:gd name="adj" fmla="val 764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0D6ADAD-96F5-3816-05A5-34D3E8DD057B}"/>
                  </a:ext>
                </a:extLst>
              </p:cNvPr>
              <p:cNvSpPr/>
              <p:nvPr/>
            </p:nvSpPr>
            <p:spPr>
              <a:xfrm rot="10800000">
                <a:off x="2257676" y="4836825"/>
                <a:ext cx="130865" cy="166662"/>
              </a:xfrm>
              <a:custGeom>
                <a:avLst/>
                <a:gdLst>
                  <a:gd name="connsiteX0" fmla="*/ 0 w 130865"/>
                  <a:gd name="connsiteY0" fmla="*/ 166662 h 166662"/>
                  <a:gd name="connsiteX1" fmla="*/ 28685 w 130865"/>
                  <a:gd name="connsiteY1" fmla="*/ 56987 h 166662"/>
                  <a:gd name="connsiteX2" fmla="*/ 32107 w 130865"/>
                  <a:gd name="connsiteY2" fmla="*/ 16067 h 166662"/>
                  <a:gd name="connsiteX3" fmla="*/ 70901 w 130865"/>
                  <a:gd name="connsiteY3" fmla="*/ 9750 h 166662"/>
                  <a:gd name="connsiteX4" fmla="*/ 100341 w 130865"/>
                  <a:gd name="connsiteY4" fmla="*/ 0 h 166662"/>
                  <a:gd name="connsiteX5" fmla="*/ 130865 w 130865"/>
                  <a:gd name="connsiteY5" fmla="*/ 67954 h 166662"/>
                  <a:gd name="connsiteX6" fmla="*/ 114708 w 130865"/>
                  <a:gd name="connsiteY6" fmla="*/ 101048 h 166662"/>
                  <a:gd name="connsiteX7" fmla="*/ 0 w 130865"/>
                  <a:gd name="connsiteY7" fmla="*/ 166662 h 16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865" h="166662">
                    <a:moveTo>
                      <a:pt x="0" y="166662"/>
                    </a:moveTo>
                    <a:cubicBezTo>
                      <a:pt x="12749" y="131401"/>
                      <a:pt x="22311" y="94583"/>
                      <a:pt x="28685" y="56987"/>
                    </a:cubicBezTo>
                    <a:lnTo>
                      <a:pt x="32107" y="16067"/>
                    </a:lnTo>
                    <a:lnTo>
                      <a:pt x="70901" y="9750"/>
                    </a:lnTo>
                    <a:lnTo>
                      <a:pt x="100341" y="0"/>
                    </a:lnTo>
                    <a:lnTo>
                      <a:pt x="130865" y="67954"/>
                    </a:lnTo>
                    <a:lnTo>
                      <a:pt x="114708" y="101048"/>
                    </a:lnTo>
                    <a:cubicBezTo>
                      <a:pt x="85351" y="141588"/>
                      <a:pt x="44796" y="166662"/>
                      <a:pt x="0" y="16666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2101D78A-7594-9049-4781-405B5B5CBC39}"/>
                  </a:ext>
                </a:extLst>
              </p:cNvPr>
              <p:cNvSpPr/>
              <p:nvPr/>
            </p:nvSpPr>
            <p:spPr>
              <a:xfrm rot="10800000">
                <a:off x="2580831" y="4836825"/>
                <a:ext cx="134580" cy="166664"/>
              </a:xfrm>
              <a:custGeom>
                <a:avLst/>
                <a:gdLst>
                  <a:gd name="connsiteX0" fmla="*/ 134580 w 134580"/>
                  <a:gd name="connsiteY0" fmla="*/ 166663 h 166663"/>
                  <a:gd name="connsiteX1" fmla="*/ 19873 w 134580"/>
                  <a:gd name="connsiteY1" fmla="*/ 101049 h 166663"/>
                  <a:gd name="connsiteX2" fmla="*/ 0 w 134580"/>
                  <a:gd name="connsiteY2" fmla="*/ 60345 h 166663"/>
                  <a:gd name="connsiteX3" fmla="*/ 27106 w 134580"/>
                  <a:gd name="connsiteY3" fmla="*/ 0 h 166663"/>
                  <a:gd name="connsiteX4" fmla="*/ 56548 w 134580"/>
                  <a:gd name="connsiteY4" fmla="*/ 9751 h 166663"/>
                  <a:gd name="connsiteX5" fmla="*/ 102571 w 134580"/>
                  <a:gd name="connsiteY5" fmla="*/ 17245 h 166663"/>
                  <a:gd name="connsiteX6" fmla="*/ 105895 w 134580"/>
                  <a:gd name="connsiteY6" fmla="*/ 56988 h 166663"/>
                  <a:gd name="connsiteX7" fmla="*/ 134580 w 134580"/>
                  <a:gd name="connsiteY7" fmla="*/ 166663 h 1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580" h="166663">
                    <a:moveTo>
                      <a:pt x="134580" y="166663"/>
                    </a:moveTo>
                    <a:cubicBezTo>
                      <a:pt x="89784" y="166663"/>
                      <a:pt x="49229" y="141589"/>
                      <a:pt x="19873" y="101049"/>
                    </a:cubicBezTo>
                    <a:lnTo>
                      <a:pt x="0" y="60345"/>
                    </a:lnTo>
                    <a:lnTo>
                      <a:pt x="27106" y="0"/>
                    </a:lnTo>
                    <a:lnTo>
                      <a:pt x="56548" y="9751"/>
                    </a:lnTo>
                    <a:lnTo>
                      <a:pt x="102571" y="17245"/>
                    </a:lnTo>
                    <a:lnTo>
                      <a:pt x="105895" y="56988"/>
                    </a:lnTo>
                    <a:cubicBezTo>
                      <a:pt x="112269" y="94584"/>
                      <a:pt x="121831" y="131402"/>
                      <a:pt x="134580" y="1666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802D24A9-FC50-A755-3222-E202BC6555C0}"/>
                  </a:ext>
                </a:extLst>
              </p:cNvPr>
              <p:cNvSpPr/>
              <p:nvPr/>
            </p:nvSpPr>
            <p:spPr>
              <a:xfrm flipH="1">
                <a:off x="2746012" y="1978475"/>
                <a:ext cx="348654" cy="1009237"/>
              </a:xfrm>
              <a:custGeom>
                <a:avLst/>
                <a:gdLst>
                  <a:gd name="connsiteX0" fmla="*/ 348654 w 348654"/>
                  <a:gd name="connsiteY0" fmla="*/ 0 h 1009237"/>
                  <a:gd name="connsiteX1" fmla="*/ 182879 w 348654"/>
                  <a:gd name="connsiteY1" fmla="*/ 891055 h 1009237"/>
                  <a:gd name="connsiteX2" fmla="*/ 182619 w 348654"/>
                  <a:gd name="connsiteY2" fmla="*/ 898893 h 1009237"/>
                  <a:gd name="connsiteX3" fmla="*/ 121647 w 348654"/>
                  <a:gd name="connsiteY3" fmla="*/ 928722 h 1009237"/>
                  <a:gd name="connsiteX4" fmla="*/ 38319 w 348654"/>
                  <a:gd name="connsiteY4" fmla="*/ 980135 h 1009237"/>
                  <a:gd name="connsiteX5" fmla="*/ 0 w 348654"/>
                  <a:gd name="connsiteY5" fmla="*/ 1009237 h 1009237"/>
                  <a:gd name="connsiteX6" fmla="*/ 243 w 348654"/>
                  <a:gd name="connsiteY6" fmla="*/ 1000724 h 1009237"/>
                  <a:gd name="connsiteX7" fmla="*/ 348654 w 348654"/>
                  <a:gd name="connsiteY7" fmla="*/ 0 h 100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654" h="1009237">
                    <a:moveTo>
                      <a:pt x="348654" y="0"/>
                    </a:moveTo>
                    <a:cubicBezTo>
                      <a:pt x="264700" y="221899"/>
                      <a:pt x="206654" y="538562"/>
                      <a:pt x="182879" y="891055"/>
                    </a:cubicBezTo>
                    <a:lnTo>
                      <a:pt x="182619" y="898893"/>
                    </a:lnTo>
                    <a:lnTo>
                      <a:pt x="121647" y="928722"/>
                    </a:lnTo>
                    <a:cubicBezTo>
                      <a:pt x="93007" y="944523"/>
                      <a:pt x="65203" y="961690"/>
                      <a:pt x="38319" y="980135"/>
                    </a:cubicBezTo>
                    <a:lnTo>
                      <a:pt x="0" y="1009237"/>
                    </a:lnTo>
                    <a:lnTo>
                      <a:pt x="243" y="1000724"/>
                    </a:lnTo>
                    <a:cubicBezTo>
                      <a:pt x="33405" y="429612"/>
                      <a:pt x="176794" y="0"/>
                      <a:pt x="34865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CF5005E3-C18E-242F-5C52-5ECD02930EA8}"/>
                  </a:ext>
                </a:extLst>
              </p:cNvPr>
              <p:cNvSpPr/>
              <p:nvPr/>
            </p:nvSpPr>
            <p:spPr>
              <a:xfrm flipH="1">
                <a:off x="1477600" y="2760453"/>
                <a:ext cx="2021300" cy="2052847"/>
              </a:xfrm>
              <a:custGeom>
                <a:avLst/>
                <a:gdLst>
                  <a:gd name="connsiteX0" fmla="*/ 1010650 w 2021300"/>
                  <a:gd name="connsiteY0" fmla="*/ 0 h 2052847"/>
                  <a:gd name="connsiteX1" fmla="*/ 710114 w 2021300"/>
                  <a:gd name="connsiteY1" fmla="*/ 46146 h 2052847"/>
                  <a:gd name="connsiteX2" fmla="*/ 638794 w 2021300"/>
                  <a:gd name="connsiteY2" fmla="*/ 72657 h 2052847"/>
                  <a:gd name="connsiteX3" fmla="*/ 636497 w 2021300"/>
                  <a:gd name="connsiteY3" fmla="*/ 70829 h 2052847"/>
                  <a:gd name="connsiteX4" fmla="*/ 515081 w 2021300"/>
                  <a:gd name="connsiteY4" fmla="*/ 43506 h 2052847"/>
                  <a:gd name="connsiteX5" fmla="*/ 476349 w 2021300"/>
                  <a:gd name="connsiteY5" fmla="*/ 50022 h 2052847"/>
                  <a:gd name="connsiteX6" fmla="*/ 326775 w 2021300"/>
                  <a:gd name="connsiteY6" fmla="*/ 245693 h 2052847"/>
                  <a:gd name="connsiteX7" fmla="*/ 337819 w 2021300"/>
                  <a:gd name="connsiteY7" fmla="*/ 262044 h 2052847"/>
                  <a:gd name="connsiteX8" fmla="*/ 296012 w 2021300"/>
                  <a:gd name="connsiteY8" fmla="*/ 300633 h 2052847"/>
                  <a:gd name="connsiteX9" fmla="*/ 0 w 2021300"/>
                  <a:gd name="connsiteY9" fmla="*/ 1026424 h 2052847"/>
                  <a:gd name="connsiteX10" fmla="*/ 1010650 w 2021300"/>
                  <a:gd name="connsiteY10" fmla="*/ 2052847 h 2052847"/>
                  <a:gd name="connsiteX11" fmla="*/ 2021300 w 2021300"/>
                  <a:gd name="connsiteY11" fmla="*/ 1026424 h 2052847"/>
                  <a:gd name="connsiteX12" fmla="*/ 1725287 w 2021300"/>
                  <a:gd name="connsiteY12" fmla="*/ 300633 h 2052847"/>
                  <a:gd name="connsiteX13" fmla="*/ 1683480 w 2021300"/>
                  <a:gd name="connsiteY13" fmla="*/ 262043 h 2052847"/>
                  <a:gd name="connsiteX14" fmla="*/ 1694524 w 2021300"/>
                  <a:gd name="connsiteY14" fmla="*/ 245693 h 2052847"/>
                  <a:gd name="connsiteX15" fmla="*/ 1544950 w 2021300"/>
                  <a:gd name="connsiteY15" fmla="*/ 50022 h 2052847"/>
                  <a:gd name="connsiteX16" fmla="*/ 1506218 w 2021300"/>
                  <a:gd name="connsiteY16" fmla="*/ 43506 h 2052847"/>
                  <a:gd name="connsiteX17" fmla="*/ 1384803 w 2021300"/>
                  <a:gd name="connsiteY17" fmla="*/ 70829 h 2052847"/>
                  <a:gd name="connsiteX18" fmla="*/ 1382506 w 2021300"/>
                  <a:gd name="connsiteY18" fmla="*/ 72657 h 2052847"/>
                  <a:gd name="connsiteX19" fmla="*/ 1311186 w 2021300"/>
                  <a:gd name="connsiteY19" fmla="*/ 46146 h 2052847"/>
                  <a:gd name="connsiteX20" fmla="*/ 1010650 w 2021300"/>
                  <a:gd name="connsiteY20" fmla="*/ 0 h 205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21300" h="2052847">
                    <a:moveTo>
                      <a:pt x="1010650" y="0"/>
                    </a:moveTo>
                    <a:cubicBezTo>
                      <a:pt x="905994" y="0"/>
                      <a:pt x="805053" y="16156"/>
                      <a:pt x="710114" y="46146"/>
                    </a:cubicBezTo>
                    <a:lnTo>
                      <a:pt x="638794" y="72657"/>
                    </a:lnTo>
                    <a:lnTo>
                      <a:pt x="636497" y="70829"/>
                    </a:lnTo>
                    <a:cubicBezTo>
                      <a:pt x="602877" y="51627"/>
                      <a:pt x="559928" y="40262"/>
                      <a:pt x="515081" y="43506"/>
                    </a:cubicBezTo>
                    <a:cubicBezTo>
                      <a:pt x="502267" y="44433"/>
                      <a:pt x="489299" y="46552"/>
                      <a:pt x="476349" y="50022"/>
                    </a:cubicBezTo>
                    <a:cubicBezTo>
                      <a:pt x="372751" y="77781"/>
                      <a:pt x="309564" y="181462"/>
                      <a:pt x="326775" y="245693"/>
                    </a:cubicBezTo>
                    <a:lnTo>
                      <a:pt x="337819" y="262044"/>
                    </a:lnTo>
                    <a:lnTo>
                      <a:pt x="296012" y="300633"/>
                    </a:lnTo>
                    <a:cubicBezTo>
                      <a:pt x="113121" y="486379"/>
                      <a:pt x="0" y="742985"/>
                      <a:pt x="0" y="1026424"/>
                    </a:cubicBezTo>
                    <a:cubicBezTo>
                      <a:pt x="0" y="1593301"/>
                      <a:pt x="452484" y="2052847"/>
                      <a:pt x="1010650" y="2052847"/>
                    </a:cubicBezTo>
                    <a:cubicBezTo>
                      <a:pt x="1568816" y="2052847"/>
                      <a:pt x="2021300" y="1593301"/>
                      <a:pt x="2021300" y="1026424"/>
                    </a:cubicBezTo>
                    <a:cubicBezTo>
                      <a:pt x="2021300" y="742985"/>
                      <a:pt x="1908179" y="486379"/>
                      <a:pt x="1725287" y="300633"/>
                    </a:cubicBezTo>
                    <a:lnTo>
                      <a:pt x="1683480" y="262043"/>
                    </a:lnTo>
                    <a:lnTo>
                      <a:pt x="1694524" y="245693"/>
                    </a:lnTo>
                    <a:cubicBezTo>
                      <a:pt x="1711735" y="181462"/>
                      <a:pt x="1648548" y="77781"/>
                      <a:pt x="1544950" y="50022"/>
                    </a:cubicBezTo>
                    <a:cubicBezTo>
                      <a:pt x="1532000" y="46552"/>
                      <a:pt x="1519032" y="44433"/>
                      <a:pt x="1506218" y="43506"/>
                    </a:cubicBezTo>
                    <a:cubicBezTo>
                      <a:pt x="1461372" y="40262"/>
                      <a:pt x="1418423" y="51627"/>
                      <a:pt x="1384803" y="70829"/>
                    </a:cubicBezTo>
                    <a:lnTo>
                      <a:pt x="1382506" y="72657"/>
                    </a:lnTo>
                    <a:lnTo>
                      <a:pt x="1311186" y="46146"/>
                    </a:lnTo>
                    <a:cubicBezTo>
                      <a:pt x="1216247" y="16156"/>
                      <a:pt x="1115306" y="0"/>
                      <a:pt x="101065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ED4E8D07-185F-1F4A-C65F-CA0156E31B44}"/>
                  </a:ext>
                </a:extLst>
              </p:cNvPr>
              <p:cNvSpPr/>
              <p:nvPr/>
            </p:nvSpPr>
            <p:spPr>
              <a:xfrm rot="16200000" flipH="1">
                <a:off x="2240857" y="2426911"/>
                <a:ext cx="457838" cy="943088"/>
              </a:xfrm>
              <a:custGeom>
                <a:avLst/>
                <a:gdLst>
                  <a:gd name="connsiteX0" fmla="*/ 0 w 757430"/>
                  <a:gd name="connsiteY0" fmla="*/ 590959 h 1181918"/>
                  <a:gd name="connsiteX1" fmla="*/ 496049 w 757430"/>
                  <a:gd name="connsiteY1" fmla="*/ 1181918 h 1181918"/>
                  <a:gd name="connsiteX2" fmla="*/ 274390 w 757430"/>
                  <a:gd name="connsiteY2" fmla="*/ 985929 h 1181918"/>
                  <a:gd name="connsiteX3" fmla="*/ 257780 w 757430"/>
                  <a:gd name="connsiteY3" fmla="*/ 957385 h 1181918"/>
                  <a:gd name="connsiteX4" fmla="*/ 309163 w 757430"/>
                  <a:gd name="connsiteY4" fmla="*/ 991654 h 1181918"/>
                  <a:gd name="connsiteX5" fmla="*/ 746157 w 757430"/>
                  <a:gd name="connsiteY5" fmla="*/ 971189 h 1181918"/>
                  <a:gd name="connsiteX6" fmla="*/ 746155 w 757430"/>
                  <a:gd name="connsiteY6" fmla="*/ 971188 h 1181918"/>
                  <a:gd name="connsiteX7" fmla="*/ 470742 w 757430"/>
                  <a:gd name="connsiteY7" fmla="*/ 914903 h 1181918"/>
                  <a:gd name="connsiteX8" fmla="*/ 409460 w 757430"/>
                  <a:gd name="connsiteY8" fmla="*/ 884407 h 1181918"/>
                  <a:gd name="connsiteX9" fmla="*/ 480895 w 757430"/>
                  <a:gd name="connsiteY9" fmla="*/ 893964 h 1181918"/>
                  <a:gd name="connsiteX10" fmla="*/ 754455 w 757430"/>
                  <a:gd name="connsiteY10" fmla="*/ 741929 h 1181918"/>
                  <a:gd name="connsiteX11" fmla="*/ 754453 w 757430"/>
                  <a:gd name="connsiteY11" fmla="*/ 741929 h 1181918"/>
                  <a:gd name="connsiteX12" fmla="*/ 374132 w 757430"/>
                  <a:gd name="connsiteY12" fmla="*/ 738633 h 1181918"/>
                  <a:gd name="connsiteX13" fmla="*/ 277663 w 757430"/>
                  <a:gd name="connsiteY13" fmla="*/ 706273 h 1181918"/>
                  <a:gd name="connsiteX14" fmla="*/ 196344 w 757430"/>
                  <a:gd name="connsiteY14" fmla="*/ 667037 h 1181918"/>
                  <a:gd name="connsiteX15" fmla="*/ 277894 w 757430"/>
                  <a:gd name="connsiteY15" fmla="*/ 681556 h 1181918"/>
                  <a:gd name="connsiteX16" fmla="*/ 389214 w 757430"/>
                  <a:gd name="connsiteY16" fmla="*/ 687848 h 1181918"/>
                  <a:gd name="connsiteX17" fmla="*/ 746766 w 757430"/>
                  <a:gd name="connsiteY17" fmla="*/ 601045 h 1181918"/>
                  <a:gd name="connsiteX18" fmla="*/ 757430 w 757430"/>
                  <a:gd name="connsiteY18" fmla="*/ 592016 h 1181918"/>
                  <a:gd name="connsiteX19" fmla="*/ 746766 w 757430"/>
                  <a:gd name="connsiteY19" fmla="*/ 582987 h 1181918"/>
                  <a:gd name="connsiteX20" fmla="*/ 389214 w 757430"/>
                  <a:gd name="connsiteY20" fmla="*/ 496184 h 1181918"/>
                  <a:gd name="connsiteX21" fmla="*/ 277894 w 757430"/>
                  <a:gd name="connsiteY21" fmla="*/ 502476 h 1181918"/>
                  <a:gd name="connsiteX22" fmla="*/ 228856 w 757430"/>
                  <a:gd name="connsiteY22" fmla="*/ 511206 h 1181918"/>
                  <a:gd name="connsiteX23" fmla="*/ 277662 w 757430"/>
                  <a:gd name="connsiteY23" fmla="*/ 487657 h 1181918"/>
                  <a:gd name="connsiteX24" fmla="*/ 374131 w 757430"/>
                  <a:gd name="connsiteY24" fmla="*/ 455297 h 1181918"/>
                  <a:gd name="connsiteX25" fmla="*/ 754452 w 757430"/>
                  <a:gd name="connsiteY25" fmla="*/ 452002 h 1181918"/>
                  <a:gd name="connsiteX26" fmla="*/ 754454 w 757430"/>
                  <a:gd name="connsiteY26" fmla="*/ 452001 h 1181918"/>
                  <a:gd name="connsiteX27" fmla="*/ 480894 w 757430"/>
                  <a:gd name="connsiteY27" fmla="*/ 299966 h 1181918"/>
                  <a:gd name="connsiteX28" fmla="*/ 409459 w 757430"/>
                  <a:gd name="connsiteY28" fmla="*/ 309524 h 1181918"/>
                  <a:gd name="connsiteX29" fmla="*/ 470741 w 757430"/>
                  <a:gd name="connsiteY29" fmla="*/ 279028 h 1181918"/>
                  <a:gd name="connsiteX30" fmla="*/ 746154 w 757430"/>
                  <a:gd name="connsiteY30" fmla="*/ 222742 h 1181918"/>
                  <a:gd name="connsiteX31" fmla="*/ 746156 w 757430"/>
                  <a:gd name="connsiteY31" fmla="*/ 222741 h 1181918"/>
                  <a:gd name="connsiteX32" fmla="*/ 309162 w 757430"/>
                  <a:gd name="connsiteY32" fmla="*/ 202277 h 1181918"/>
                  <a:gd name="connsiteX33" fmla="*/ 247295 w 757430"/>
                  <a:gd name="connsiteY33" fmla="*/ 243537 h 1181918"/>
                  <a:gd name="connsiteX34" fmla="*/ 245678 w 757430"/>
                  <a:gd name="connsiteY34" fmla="*/ 244956 h 1181918"/>
                  <a:gd name="connsiteX35" fmla="*/ 251141 w 757430"/>
                  <a:gd name="connsiteY35" fmla="*/ 233680 h 1181918"/>
                  <a:gd name="connsiteX36" fmla="*/ 496049 w 757430"/>
                  <a:gd name="connsiteY36" fmla="*/ 0 h 1181918"/>
                  <a:gd name="connsiteX37" fmla="*/ 0 w 757430"/>
                  <a:gd name="connsiteY37" fmla="*/ 590959 h 118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7430" h="1181918">
                    <a:moveTo>
                      <a:pt x="0" y="590959"/>
                    </a:moveTo>
                    <a:cubicBezTo>
                      <a:pt x="0" y="917337"/>
                      <a:pt x="222089" y="1181918"/>
                      <a:pt x="496049" y="1181918"/>
                    </a:cubicBezTo>
                    <a:cubicBezTo>
                      <a:pt x="407015" y="1139946"/>
                      <a:pt x="331346" y="1071493"/>
                      <a:pt x="274390" y="985929"/>
                    </a:cubicBezTo>
                    <a:lnTo>
                      <a:pt x="257780" y="957385"/>
                    </a:lnTo>
                    <a:lnTo>
                      <a:pt x="309163" y="991654"/>
                    </a:lnTo>
                    <a:cubicBezTo>
                      <a:pt x="485278" y="1093334"/>
                      <a:pt x="680927" y="1084172"/>
                      <a:pt x="746157" y="971189"/>
                    </a:cubicBezTo>
                    <a:lnTo>
                      <a:pt x="746155" y="971188"/>
                    </a:lnTo>
                    <a:cubicBezTo>
                      <a:pt x="658994" y="973789"/>
                      <a:pt x="563309" y="953951"/>
                      <a:pt x="470742" y="914903"/>
                    </a:cubicBezTo>
                    <a:lnTo>
                      <a:pt x="409460" y="884407"/>
                    </a:lnTo>
                    <a:lnTo>
                      <a:pt x="480895" y="893964"/>
                    </a:lnTo>
                    <a:cubicBezTo>
                      <a:pt x="617831" y="893531"/>
                      <a:pt x="729131" y="836441"/>
                      <a:pt x="754455" y="741929"/>
                    </a:cubicBezTo>
                    <a:lnTo>
                      <a:pt x="754453" y="741929"/>
                    </a:lnTo>
                    <a:cubicBezTo>
                      <a:pt x="643095" y="775356"/>
                      <a:pt x="506776" y="774175"/>
                      <a:pt x="374132" y="738633"/>
                    </a:cubicBezTo>
                    <a:cubicBezTo>
                      <a:pt x="340971" y="729748"/>
                      <a:pt x="308685" y="718888"/>
                      <a:pt x="277663" y="706273"/>
                    </a:cubicBezTo>
                    <a:lnTo>
                      <a:pt x="196344" y="667037"/>
                    </a:lnTo>
                    <a:lnTo>
                      <a:pt x="277894" y="681556"/>
                    </a:lnTo>
                    <a:cubicBezTo>
                      <a:pt x="313272" y="685654"/>
                      <a:pt x="350615" y="687848"/>
                      <a:pt x="389214" y="687848"/>
                    </a:cubicBezTo>
                    <a:cubicBezTo>
                      <a:pt x="543610" y="687848"/>
                      <a:pt x="677908" y="652749"/>
                      <a:pt x="746766" y="601045"/>
                    </a:cubicBezTo>
                    <a:lnTo>
                      <a:pt x="757430" y="592016"/>
                    </a:lnTo>
                    <a:lnTo>
                      <a:pt x="746766" y="582987"/>
                    </a:lnTo>
                    <a:cubicBezTo>
                      <a:pt x="677908" y="531283"/>
                      <a:pt x="543610" y="496184"/>
                      <a:pt x="389214" y="496184"/>
                    </a:cubicBezTo>
                    <a:cubicBezTo>
                      <a:pt x="350615" y="496184"/>
                      <a:pt x="313272" y="498377"/>
                      <a:pt x="277894" y="502476"/>
                    </a:cubicBezTo>
                    <a:lnTo>
                      <a:pt x="228856" y="511206"/>
                    </a:lnTo>
                    <a:lnTo>
                      <a:pt x="277662" y="487657"/>
                    </a:lnTo>
                    <a:cubicBezTo>
                      <a:pt x="308684" y="475043"/>
                      <a:pt x="340970" y="464183"/>
                      <a:pt x="374131" y="455297"/>
                    </a:cubicBezTo>
                    <a:cubicBezTo>
                      <a:pt x="506775" y="419755"/>
                      <a:pt x="643094" y="418574"/>
                      <a:pt x="754452" y="452002"/>
                    </a:cubicBezTo>
                    <a:lnTo>
                      <a:pt x="754454" y="452001"/>
                    </a:lnTo>
                    <a:cubicBezTo>
                      <a:pt x="729130" y="357489"/>
                      <a:pt x="617830" y="300400"/>
                      <a:pt x="480894" y="299966"/>
                    </a:cubicBezTo>
                    <a:lnTo>
                      <a:pt x="409459" y="309524"/>
                    </a:lnTo>
                    <a:lnTo>
                      <a:pt x="470741" y="279028"/>
                    </a:lnTo>
                    <a:cubicBezTo>
                      <a:pt x="563308" y="239980"/>
                      <a:pt x="658993" y="220142"/>
                      <a:pt x="746154" y="222742"/>
                    </a:cubicBezTo>
                    <a:lnTo>
                      <a:pt x="746156" y="222741"/>
                    </a:lnTo>
                    <a:cubicBezTo>
                      <a:pt x="680926" y="109759"/>
                      <a:pt x="485277" y="100597"/>
                      <a:pt x="309162" y="202277"/>
                    </a:cubicBezTo>
                    <a:cubicBezTo>
                      <a:pt x="287147" y="214987"/>
                      <a:pt x="266480" y="228827"/>
                      <a:pt x="247295" y="243537"/>
                    </a:cubicBezTo>
                    <a:lnTo>
                      <a:pt x="245678" y="244956"/>
                    </a:lnTo>
                    <a:lnTo>
                      <a:pt x="251141" y="233680"/>
                    </a:lnTo>
                    <a:cubicBezTo>
                      <a:pt x="309999" y="130524"/>
                      <a:pt x="394295" y="47969"/>
                      <a:pt x="496049" y="0"/>
                    </a:cubicBezTo>
                    <a:cubicBezTo>
                      <a:pt x="222089" y="0"/>
                      <a:pt x="0" y="264581"/>
                      <a:pt x="0" y="59095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CAE7E851-AE5C-90F3-4359-81199FC68F3B}"/>
                  </a:ext>
                </a:extLst>
              </p:cNvPr>
              <p:cNvGrpSpPr/>
              <p:nvPr/>
            </p:nvGrpSpPr>
            <p:grpSpPr>
              <a:xfrm>
                <a:off x="1597003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E761CB04-ABB9-6910-79AA-73A927827932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7B1F0EA5-0D34-9D82-9B2F-99E24C3CEFD3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E01A41E7-530F-ACF8-654D-3051ADCC8B00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566AE869-5978-909E-383D-F1540EC8D7F5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7705DB4D-87D2-7520-DD00-6904FE5D7DBA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44B1D918-BCB6-2F2D-7B6F-D72515014A12}"/>
                  </a:ext>
                </a:extLst>
              </p:cNvPr>
              <p:cNvGrpSpPr/>
              <p:nvPr/>
            </p:nvGrpSpPr>
            <p:grpSpPr>
              <a:xfrm>
                <a:off x="2844778" y="4039918"/>
                <a:ext cx="548207" cy="262208"/>
                <a:chOff x="1618976" y="3989331"/>
                <a:chExt cx="575729" cy="300237"/>
              </a:xfrm>
              <a:solidFill>
                <a:srgbClr val="006600"/>
              </a:solidFill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352FBBDF-1E2F-252B-7AAF-2637D0E71E65}"/>
                    </a:ext>
                  </a:extLst>
                </p:cNvPr>
                <p:cNvSpPr/>
                <p:nvPr/>
              </p:nvSpPr>
              <p:spPr>
                <a:xfrm rot="10800000">
                  <a:off x="16189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36D2CA9-F7EF-A0ED-75CB-A0ECC0413111}"/>
                    </a:ext>
                  </a:extLst>
                </p:cNvPr>
                <p:cNvSpPr/>
                <p:nvPr/>
              </p:nvSpPr>
              <p:spPr>
                <a:xfrm rot="10800000">
                  <a:off x="1834876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A2AF394C-CD27-9A16-9654-EF9763227A96}"/>
                    </a:ext>
                  </a:extLst>
                </p:cNvPr>
                <p:cNvSpPr/>
                <p:nvPr/>
              </p:nvSpPr>
              <p:spPr>
                <a:xfrm rot="10800000">
                  <a:off x="2041251" y="3989331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9DD804BC-76E4-DF03-515B-9BE9BD5E8989}"/>
                    </a:ext>
                  </a:extLst>
                </p:cNvPr>
                <p:cNvSpPr/>
                <p:nvPr/>
              </p:nvSpPr>
              <p:spPr>
                <a:xfrm rot="10800000">
                  <a:off x="1730101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B596E311-0AB5-DC28-4F2C-F13B5FD7C46E}"/>
                    </a:ext>
                  </a:extLst>
                </p:cNvPr>
                <p:cNvSpPr/>
                <p:nvPr/>
              </p:nvSpPr>
              <p:spPr>
                <a:xfrm rot="10800000">
                  <a:off x="1936476" y="4163956"/>
                  <a:ext cx="153454" cy="125612"/>
                </a:xfrm>
                <a:custGeom>
                  <a:avLst/>
                  <a:gdLst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  <a:gd name="connsiteX7" fmla="*/ 550543 w 601450"/>
                    <a:gd name="connsiteY7" fmla="*/ 405044 h 427870"/>
                    <a:gd name="connsiteX8" fmla="*/ 302155 w 601450"/>
                    <a:gd name="connsiteY8" fmla="*/ 251460 h 427870"/>
                    <a:gd name="connsiteX9" fmla="*/ 51812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10" fmla="*/ 393595 w 601450"/>
                    <a:gd name="connsiteY10" fmla="*/ 342900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302155 w 601450"/>
                    <a:gd name="connsiteY0" fmla="*/ 251460 h 427870"/>
                    <a:gd name="connsiteX1" fmla="*/ 51812 w 601450"/>
                    <a:gd name="connsiteY1" fmla="*/ 405044 h 427870"/>
                    <a:gd name="connsiteX2" fmla="*/ 39709 w 601450"/>
                    <a:gd name="connsiteY2" fmla="*/ 427870 h 427870"/>
                    <a:gd name="connsiteX3" fmla="*/ 23633 w 601450"/>
                    <a:gd name="connsiteY3" fmla="*/ 406373 h 427870"/>
                    <a:gd name="connsiteX4" fmla="*/ 0 w 601450"/>
                    <a:gd name="connsiteY4" fmla="*/ 313977 h 427870"/>
                    <a:gd name="connsiteX5" fmla="*/ 302155 w 601450"/>
                    <a:gd name="connsiteY5" fmla="*/ 0 h 427870"/>
                    <a:gd name="connsiteX6" fmla="*/ 601450 w 601450"/>
                    <a:gd name="connsiteY6" fmla="*/ 313977 h 427870"/>
                    <a:gd name="connsiteX7" fmla="*/ 577818 w 601450"/>
                    <a:gd name="connsiteY7" fmla="*/ 406373 h 427870"/>
                    <a:gd name="connsiteX8" fmla="*/ 562157 w 601450"/>
                    <a:gd name="connsiteY8" fmla="*/ 427314 h 427870"/>
                    <a:gd name="connsiteX9" fmla="*/ 550543 w 601450"/>
                    <a:gd name="connsiteY9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8" fmla="*/ 550543 w 601450"/>
                    <a:gd name="connsiteY8" fmla="*/ 405044 h 427870"/>
                    <a:gd name="connsiteX0" fmla="*/ 51812 w 601450"/>
                    <a:gd name="connsiteY0" fmla="*/ 405044 h 427870"/>
                    <a:gd name="connsiteX1" fmla="*/ 39709 w 601450"/>
                    <a:gd name="connsiteY1" fmla="*/ 427870 h 427870"/>
                    <a:gd name="connsiteX2" fmla="*/ 23633 w 601450"/>
                    <a:gd name="connsiteY2" fmla="*/ 406373 h 427870"/>
                    <a:gd name="connsiteX3" fmla="*/ 0 w 601450"/>
                    <a:gd name="connsiteY3" fmla="*/ 313977 h 427870"/>
                    <a:gd name="connsiteX4" fmla="*/ 302155 w 601450"/>
                    <a:gd name="connsiteY4" fmla="*/ 0 h 427870"/>
                    <a:gd name="connsiteX5" fmla="*/ 601450 w 601450"/>
                    <a:gd name="connsiteY5" fmla="*/ 313977 h 427870"/>
                    <a:gd name="connsiteX6" fmla="*/ 577818 w 601450"/>
                    <a:gd name="connsiteY6" fmla="*/ 406373 h 427870"/>
                    <a:gd name="connsiteX7" fmla="*/ 562157 w 601450"/>
                    <a:gd name="connsiteY7" fmla="*/ 427314 h 427870"/>
                    <a:gd name="connsiteX0" fmla="*/ 39709 w 601450"/>
                    <a:gd name="connsiteY0" fmla="*/ 427870 h 427870"/>
                    <a:gd name="connsiteX1" fmla="*/ 23633 w 601450"/>
                    <a:gd name="connsiteY1" fmla="*/ 406373 h 427870"/>
                    <a:gd name="connsiteX2" fmla="*/ 0 w 601450"/>
                    <a:gd name="connsiteY2" fmla="*/ 313977 h 427870"/>
                    <a:gd name="connsiteX3" fmla="*/ 302155 w 601450"/>
                    <a:gd name="connsiteY3" fmla="*/ 0 h 427870"/>
                    <a:gd name="connsiteX4" fmla="*/ 601450 w 601450"/>
                    <a:gd name="connsiteY4" fmla="*/ 313977 h 427870"/>
                    <a:gd name="connsiteX5" fmla="*/ 577818 w 601450"/>
                    <a:gd name="connsiteY5" fmla="*/ 406373 h 427870"/>
                    <a:gd name="connsiteX6" fmla="*/ 562157 w 601450"/>
                    <a:gd name="connsiteY6" fmla="*/ 427314 h 427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1450" h="427870">
                      <a:moveTo>
                        <a:pt x="39709" y="427870"/>
                      </a:moveTo>
                      <a:lnTo>
                        <a:pt x="23633" y="406373"/>
                      </a:lnTo>
                      <a:cubicBezTo>
                        <a:pt x="8415" y="379588"/>
                        <a:pt x="0" y="348707"/>
                        <a:pt x="0" y="313977"/>
                      </a:cubicBezTo>
                      <a:cubicBezTo>
                        <a:pt x="0" y="175056"/>
                        <a:pt x="136069" y="0"/>
                        <a:pt x="302155" y="0"/>
                      </a:cubicBezTo>
                      <a:cubicBezTo>
                        <a:pt x="468241" y="0"/>
                        <a:pt x="601450" y="175056"/>
                        <a:pt x="601450" y="313977"/>
                      </a:cubicBezTo>
                      <a:cubicBezTo>
                        <a:pt x="601450" y="348707"/>
                        <a:pt x="593035" y="379588"/>
                        <a:pt x="577818" y="406373"/>
                      </a:cubicBezTo>
                      <a:lnTo>
                        <a:pt x="562157" y="42731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CE3F3CB7-9817-23AA-A453-6B19BE78EBD7}"/>
                  </a:ext>
                </a:extLst>
              </p:cNvPr>
              <p:cNvSpPr/>
              <p:nvPr/>
            </p:nvSpPr>
            <p:spPr>
              <a:xfrm>
                <a:off x="1670060" y="3284531"/>
                <a:ext cx="474086" cy="47408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23385FB3-C2D8-A061-4CEB-C6FA85803FF7}"/>
                  </a:ext>
                </a:extLst>
              </p:cNvPr>
              <p:cNvSpPr/>
              <p:nvPr/>
            </p:nvSpPr>
            <p:spPr>
              <a:xfrm rot="12600000" flipV="1">
                <a:off x="1575758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C44678CC-4649-3EF2-EF24-4BD97FC4018D}"/>
                  </a:ext>
                </a:extLst>
              </p:cNvPr>
              <p:cNvSpPr/>
              <p:nvPr/>
            </p:nvSpPr>
            <p:spPr>
              <a:xfrm flipH="1">
                <a:off x="2911638" y="3284531"/>
                <a:ext cx="474086" cy="47408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C611766-CBC0-366D-77BA-253A662C2E76}"/>
                  </a:ext>
                </a:extLst>
              </p:cNvPr>
              <p:cNvSpPr/>
              <p:nvPr/>
            </p:nvSpPr>
            <p:spPr>
              <a:xfrm rot="9000000" flipH="1" flipV="1">
                <a:off x="2785232" y="3167486"/>
                <a:ext cx="620591" cy="244781"/>
              </a:xfrm>
              <a:custGeom>
                <a:avLst/>
                <a:gdLst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541437 w 628732"/>
                  <a:gd name="connsiteY5" fmla="*/ 147223 h 152120"/>
                  <a:gd name="connsiteX6" fmla="*/ 273713 w 628732"/>
                  <a:gd name="connsiteY6" fmla="*/ 117930 h 152120"/>
                  <a:gd name="connsiteX7" fmla="*/ 5989 w 628732"/>
                  <a:gd name="connsiteY7" fmla="*/ 147223 h 152120"/>
                  <a:gd name="connsiteX8" fmla="*/ 0 w 628732"/>
                  <a:gd name="connsiteY8" fmla="*/ 149570 h 152120"/>
                  <a:gd name="connsiteX9" fmla="*/ 56165 w 628732"/>
                  <a:gd name="connsiteY9" fmla="*/ 78328 h 152120"/>
                  <a:gd name="connsiteX10" fmla="*/ 180671 w 628732"/>
                  <a:gd name="connsiteY10" fmla="*/ 1857 h 152120"/>
                  <a:gd name="connsiteX11" fmla="*/ 193823 w 628732"/>
                  <a:gd name="connsiteY11" fmla="*/ 1 h 152120"/>
                  <a:gd name="connsiteX12" fmla="*/ 200664 w 628732"/>
                  <a:gd name="connsiteY12" fmla="*/ 10829 h 152120"/>
                  <a:gd name="connsiteX13" fmla="*/ 201041 w 628732"/>
                  <a:gd name="connsiteY13" fmla="*/ 40387 h 152120"/>
                  <a:gd name="connsiteX14" fmla="*/ 197875 w 628732"/>
                  <a:gd name="connsiteY14" fmla="*/ 48600 h 152120"/>
                  <a:gd name="connsiteX15" fmla="*/ 227610 w 628732"/>
                  <a:gd name="connsiteY15" fmla="*/ 28106 h 152120"/>
                  <a:gd name="connsiteX16" fmla="*/ 287150 w 628732"/>
                  <a:gd name="connsiteY16" fmla="*/ 1857 h 152120"/>
                  <a:gd name="connsiteX17" fmla="*/ 300301 w 628732"/>
                  <a:gd name="connsiteY17" fmla="*/ 1 h 152120"/>
                  <a:gd name="connsiteX18" fmla="*/ 307143 w 628732"/>
                  <a:gd name="connsiteY18" fmla="*/ 10829 h 152120"/>
                  <a:gd name="connsiteX19" fmla="*/ 307520 w 628732"/>
                  <a:gd name="connsiteY19" fmla="*/ 40387 h 152120"/>
                  <a:gd name="connsiteX20" fmla="*/ 304354 w 628732"/>
                  <a:gd name="connsiteY20" fmla="*/ 48600 h 152120"/>
                  <a:gd name="connsiteX21" fmla="*/ 334089 w 628732"/>
                  <a:gd name="connsiteY21" fmla="*/ 28106 h 152120"/>
                  <a:gd name="connsiteX22" fmla="*/ 393629 w 628732"/>
                  <a:gd name="connsiteY22" fmla="*/ 1857 h 152120"/>
                  <a:gd name="connsiteX23" fmla="*/ 406780 w 628732"/>
                  <a:gd name="connsiteY23" fmla="*/ 1 h 152120"/>
                  <a:gd name="connsiteX24" fmla="*/ 413622 w 628732"/>
                  <a:gd name="connsiteY24" fmla="*/ 10829 h 152120"/>
                  <a:gd name="connsiteX25" fmla="*/ 413999 w 628732"/>
                  <a:gd name="connsiteY25" fmla="*/ 40387 h 152120"/>
                  <a:gd name="connsiteX26" fmla="*/ 410833 w 628732"/>
                  <a:gd name="connsiteY26" fmla="*/ 48600 h 152120"/>
                  <a:gd name="connsiteX27" fmla="*/ 440568 w 628732"/>
                  <a:gd name="connsiteY27" fmla="*/ 28106 h 152120"/>
                  <a:gd name="connsiteX28" fmla="*/ 500108 w 628732"/>
                  <a:gd name="connsiteY28" fmla="*/ 1857 h 152120"/>
                  <a:gd name="connsiteX29" fmla="*/ 513259 w 628732"/>
                  <a:gd name="connsiteY29" fmla="*/ 1 h 152120"/>
                  <a:gd name="connsiteX30" fmla="*/ 520101 w 628732"/>
                  <a:gd name="connsiteY30" fmla="*/ 10829 h 152120"/>
                  <a:gd name="connsiteX31" fmla="*/ 520478 w 628732"/>
                  <a:gd name="connsiteY31" fmla="*/ 40387 h 152120"/>
                  <a:gd name="connsiteX32" fmla="*/ 517312 w 628732"/>
                  <a:gd name="connsiteY32" fmla="*/ 48598 h 152120"/>
                  <a:gd name="connsiteX33" fmla="*/ 547047 w 628732"/>
                  <a:gd name="connsiteY33" fmla="*/ 28105 h 152120"/>
                  <a:gd name="connsiteX34" fmla="*/ 606587 w 628732"/>
                  <a:gd name="connsiteY34" fmla="*/ 1856 h 152120"/>
                  <a:gd name="connsiteX0" fmla="*/ 619739 w 628732"/>
                  <a:gd name="connsiteY0" fmla="*/ 0 h 152120"/>
                  <a:gd name="connsiteX1" fmla="*/ 626580 w 628732"/>
                  <a:gd name="connsiteY1" fmla="*/ 10828 h 152120"/>
                  <a:gd name="connsiteX2" fmla="*/ 612444 w 628732"/>
                  <a:gd name="connsiteY2" fmla="*/ 78035 h 152120"/>
                  <a:gd name="connsiteX3" fmla="*/ 554038 w 628732"/>
                  <a:gd name="connsiteY3" fmla="*/ 152120 h 152120"/>
                  <a:gd name="connsiteX4" fmla="*/ 553936 w 628732"/>
                  <a:gd name="connsiteY4" fmla="*/ 152120 h 152120"/>
                  <a:gd name="connsiteX5" fmla="*/ 273713 w 628732"/>
                  <a:gd name="connsiteY5" fmla="*/ 117930 h 152120"/>
                  <a:gd name="connsiteX6" fmla="*/ 5989 w 628732"/>
                  <a:gd name="connsiteY6" fmla="*/ 147223 h 152120"/>
                  <a:gd name="connsiteX7" fmla="*/ 0 w 628732"/>
                  <a:gd name="connsiteY7" fmla="*/ 149570 h 152120"/>
                  <a:gd name="connsiteX8" fmla="*/ 56165 w 628732"/>
                  <a:gd name="connsiteY8" fmla="*/ 78328 h 152120"/>
                  <a:gd name="connsiteX9" fmla="*/ 180671 w 628732"/>
                  <a:gd name="connsiteY9" fmla="*/ 1857 h 152120"/>
                  <a:gd name="connsiteX10" fmla="*/ 193823 w 628732"/>
                  <a:gd name="connsiteY10" fmla="*/ 1 h 152120"/>
                  <a:gd name="connsiteX11" fmla="*/ 200664 w 628732"/>
                  <a:gd name="connsiteY11" fmla="*/ 10829 h 152120"/>
                  <a:gd name="connsiteX12" fmla="*/ 201041 w 628732"/>
                  <a:gd name="connsiteY12" fmla="*/ 40387 h 152120"/>
                  <a:gd name="connsiteX13" fmla="*/ 197875 w 628732"/>
                  <a:gd name="connsiteY13" fmla="*/ 48600 h 152120"/>
                  <a:gd name="connsiteX14" fmla="*/ 227610 w 628732"/>
                  <a:gd name="connsiteY14" fmla="*/ 28106 h 152120"/>
                  <a:gd name="connsiteX15" fmla="*/ 287150 w 628732"/>
                  <a:gd name="connsiteY15" fmla="*/ 1857 h 152120"/>
                  <a:gd name="connsiteX16" fmla="*/ 300301 w 628732"/>
                  <a:gd name="connsiteY16" fmla="*/ 1 h 152120"/>
                  <a:gd name="connsiteX17" fmla="*/ 307143 w 628732"/>
                  <a:gd name="connsiteY17" fmla="*/ 10829 h 152120"/>
                  <a:gd name="connsiteX18" fmla="*/ 307520 w 628732"/>
                  <a:gd name="connsiteY18" fmla="*/ 40387 h 152120"/>
                  <a:gd name="connsiteX19" fmla="*/ 304354 w 628732"/>
                  <a:gd name="connsiteY19" fmla="*/ 48600 h 152120"/>
                  <a:gd name="connsiteX20" fmla="*/ 334089 w 628732"/>
                  <a:gd name="connsiteY20" fmla="*/ 28106 h 152120"/>
                  <a:gd name="connsiteX21" fmla="*/ 393629 w 628732"/>
                  <a:gd name="connsiteY21" fmla="*/ 1857 h 152120"/>
                  <a:gd name="connsiteX22" fmla="*/ 406780 w 628732"/>
                  <a:gd name="connsiteY22" fmla="*/ 1 h 152120"/>
                  <a:gd name="connsiteX23" fmla="*/ 413622 w 628732"/>
                  <a:gd name="connsiteY23" fmla="*/ 10829 h 152120"/>
                  <a:gd name="connsiteX24" fmla="*/ 413999 w 628732"/>
                  <a:gd name="connsiteY24" fmla="*/ 40387 h 152120"/>
                  <a:gd name="connsiteX25" fmla="*/ 410833 w 628732"/>
                  <a:gd name="connsiteY25" fmla="*/ 48600 h 152120"/>
                  <a:gd name="connsiteX26" fmla="*/ 440568 w 628732"/>
                  <a:gd name="connsiteY26" fmla="*/ 28106 h 152120"/>
                  <a:gd name="connsiteX27" fmla="*/ 500108 w 628732"/>
                  <a:gd name="connsiteY27" fmla="*/ 1857 h 152120"/>
                  <a:gd name="connsiteX28" fmla="*/ 513259 w 628732"/>
                  <a:gd name="connsiteY28" fmla="*/ 1 h 152120"/>
                  <a:gd name="connsiteX29" fmla="*/ 520101 w 628732"/>
                  <a:gd name="connsiteY29" fmla="*/ 10829 h 152120"/>
                  <a:gd name="connsiteX30" fmla="*/ 520478 w 628732"/>
                  <a:gd name="connsiteY30" fmla="*/ 40387 h 152120"/>
                  <a:gd name="connsiteX31" fmla="*/ 517312 w 628732"/>
                  <a:gd name="connsiteY31" fmla="*/ 48598 h 152120"/>
                  <a:gd name="connsiteX32" fmla="*/ 547047 w 628732"/>
                  <a:gd name="connsiteY32" fmla="*/ 28105 h 152120"/>
                  <a:gd name="connsiteX33" fmla="*/ 606587 w 628732"/>
                  <a:gd name="connsiteY33" fmla="*/ 1856 h 152120"/>
                  <a:gd name="connsiteX34" fmla="*/ 619739 w 628732"/>
                  <a:gd name="connsiteY34" fmla="*/ 0 h 152120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554038 w 628732"/>
                  <a:gd name="connsiteY3" fmla="*/ 152120 h 161742"/>
                  <a:gd name="connsiteX4" fmla="*/ 441044 w 628732"/>
                  <a:gd name="connsiteY4" fmla="*/ 161742 h 161742"/>
                  <a:gd name="connsiteX5" fmla="*/ 273713 w 628732"/>
                  <a:gd name="connsiteY5" fmla="*/ 117930 h 161742"/>
                  <a:gd name="connsiteX6" fmla="*/ 5989 w 628732"/>
                  <a:gd name="connsiteY6" fmla="*/ 147223 h 161742"/>
                  <a:gd name="connsiteX7" fmla="*/ 0 w 628732"/>
                  <a:gd name="connsiteY7" fmla="*/ 149570 h 161742"/>
                  <a:gd name="connsiteX8" fmla="*/ 56165 w 628732"/>
                  <a:gd name="connsiteY8" fmla="*/ 78328 h 161742"/>
                  <a:gd name="connsiteX9" fmla="*/ 180671 w 628732"/>
                  <a:gd name="connsiteY9" fmla="*/ 1857 h 161742"/>
                  <a:gd name="connsiteX10" fmla="*/ 193823 w 628732"/>
                  <a:gd name="connsiteY10" fmla="*/ 1 h 161742"/>
                  <a:gd name="connsiteX11" fmla="*/ 200664 w 628732"/>
                  <a:gd name="connsiteY11" fmla="*/ 10829 h 161742"/>
                  <a:gd name="connsiteX12" fmla="*/ 201041 w 628732"/>
                  <a:gd name="connsiteY12" fmla="*/ 40387 h 161742"/>
                  <a:gd name="connsiteX13" fmla="*/ 197875 w 628732"/>
                  <a:gd name="connsiteY13" fmla="*/ 48600 h 161742"/>
                  <a:gd name="connsiteX14" fmla="*/ 227610 w 628732"/>
                  <a:gd name="connsiteY14" fmla="*/ 28106 h 161742"/>
                  <a:gd name="connsiteX15" fmla="*/ 287150 w 628732"/>
                  <a:gd name="connsiteY15" fmla="*/ 1857 h 161742"/>
                  <a:gd name="connsiteX16" fmla="*/ 300301 w 628732"/>
                  <a:gd name="connsiteY16" fmla="*/ 1 h 161742"/>
                  <a:gd name="connsiteX17" fmla="*/ 307143 w 628732"/>
                  <a:gd name="connsiteY17" fmla="*/ 10829 h 161742"/>
                  <a:gd name="connsiteX18" fmla="*/ 307520 w 628732"/>
                  <a:gd name="connsiteY18" fmla="*/ 40387 h 161742"/>
                  <a:gd name="connsiteX19" fmla="*/ 304354 w 628732"/>
                  <a:gd name="connsiteY19" fmla="*/ 48600 h 161742"/>
                  <a:gd name="connsiteX20" fmla="*/ 334089 w 628732"/>
                  <a:gd name="connsiteY20" fmla="*/ 28106 h 161742"/>
                  <a:gd name="connsiteX21" fmla="*/ 393629 w 628732"/>
                  <a:gd name="connsiteY21" fmla="*/ 1857 h 161742"/>
                  <a:gd name="connsiteX22" fmla="*/ 406780 w 628732"/>
                  <a:gd name="connsiteY22" fmla="*/ 1 h 161742"/>
                  <a:gd name="connsiteX23" fmla="*/ 413622 w 628732"/>
                  <a:gd name="connsiteY23" fmla="*/ 10829 h 161742"/>
                  <a:gd name="connsiteX24" fmla="*/ 413999 w 628732"/>
                  <a:gd name="connsiteY24" fmla="*/ 40387 h 161742"/>
                  <a:gd name="connsiteX25" fmla="*/ 410833 w 628732"/>
                  <a:gd name="connsiteY25" fmla="*/ 48600 h 161742"/>
                  <a:gd name="connsiteX26" fmla="*/ 440568 w 628732"/>
                  <a:gd name="connsiteY26" fmla="*/ 28106 h 161742"/>
                  <a:gd name="connsiteX27" fmla="*/ 500108 w 628732"/>
                  <a:gd name="connsiteY27" fmla="*/ 1857 h 161742"/>
                  <a:gd name="connsiteX28" fmla="*/ 513259 w 628732"/>
                  <a:gd name="connsiteY28" fmla="*/ 1 h 161742"/>
                  <a:gd name="connsiteX29" fmla="*/ 520101 w 628732"/>
                  <a:gd name="connsiteY29" fmla="*/ 10829 h 161742"/>
                  <a:gd name="connsiteX30" fmla="*/ 520478 w 628732"/>
                  <a:gd name="connsiteY30" fmla="*/ 40387 h 161742"/>
                  <a:gd name="connsiteX31" fmla="*/ 517312 w 628732"/>
                  <a:gd name="connsiteY31" fmla="*/ 48598 h 161742"/>
                  <a:gd name="connsiteX32" fmla="*/ 547047 w 628732"/>
                  <a:gd name="connsiteY32" fmla="*/ 28105 h 161742"/>
                  <a:gd name="connsiteX33" fmla="*/ 606587 w 628732"/>
                  <a:gd name="connsiteY33" fmla="*/ 1856 h 161742"/>
                  <a:gd name="connsiteX34" fmla="*/ 619739 w 628732"/>
                  <a:gd name="connsiteY34" fmla="*/ 0 h 161742"/>
                  <a:gd name="connsiteX0" fmla="*/ 619739 w 628732"/>
                  <a:gd name="connsiteY0" fmla="*/ 0 h 161742"/>
                  <a:gd name="connsiteX1" fmla="*/ 626580 w 628732"/>
                  <a:gd name="connsiteY1" fmla="*/ 10828 h 161742"/>
                  <a:gd name="connsiteX2" fmla="*/ 612444 w 628732"/>
                  <a:gd name="connsiteY2" fmla="*/ 78035 h 161742"/>
                  <a:gd name="connsiteX3" fmla="*/ 441044 w 628732"/>
                  <a:gd name="connsiteY3" fmla="*/ 161742 h 161742"/>
                  <a:gd name="connsiteX4" fmla="*/ 273713 w 628732"/>
                  <a:gd name="connsiteY4" fmla="*/ 117930 h 161742"/>
                  <a:gd name="connsiteX5" fmla="*/ 5989 w 628732"/>
                  <a:gd name="connsiteY5" fmla="*/ 147223 h 161742"/>
                  <a:gd name="connsiteX6" fmla="*/ 0 w 628732"/>
                  <a:gd name="connsiteY6" fmla="*/ 149570 h 161742"/>
                  <a:gd name="connsiteX7" fmla="*/ 56165 w 628732"/>
                  <a:gd name="connsiteY7" fmla="*/ 78328 h 161742"/>
                  <a:gd name="connsiteX8" fmla="*/ 180671 w 628732"/>
                  <a:gd name="connsiteY8" fmla="*/ 1857 h 161742"/>
                  <a:gd name="connsiteX9" fmla="*/ 193823 w 628732"/>
                  <a:gd name="connsiteY9" fmla="*/ 1 h 161742"/>
                  <a:gd name="connsiteX10" fmla="*/ 200664 w 628732"/>
                  <a:gd name="connsiteY10" fmla="*/ 10829 h 161742"/>
                  <a:gd name="connsiteX11" fmla="*/ 201041 w 628732"/>
                  <a:gd name="connsiteY11" fmla="*/ 40387 h 161742"/>
                  <a:gd name="connsiteX12" fmla="*/ 197875 w 628732"/>
                  <a:gd name="connsiteY12" fmla="*/ 48600 h 161742"/>
                  <a:gd name="connsiteX13" fmla="*/ 227610 w 628732"/>
                  <a:gd name="connsiteY13" fmla="*/ 28106 h 161742"/>
                  <a:gd name="connsiteX14" fmla="*/ 287150 w 628732"/>
                  <a:gd name="connsiteY14" fmla="*/ 1857 h 161742"/>
                  <a:gd name="connsiteX15" fmla="*/ 300301 w 628732"/>
                  <a:gd name="connsiteY15" fmla="*/ 1 h 161742"/>
                  <a:gd name="connsiteX16" fmla="*/ 307143 w 628732"/>
                  <a:gd name="connsiteY16" fmla="*/ 10829 h 161742"/>
                  <a:gd name="connsiteX17" fmla="*/ 307520 w 628732"/>
                  <a:gd name="connsiteY17" fmla="*/ 40387 h 161742"/>
                  <a:gd name="connsiteX18" fmla="*/ 304354 w 628732"/>
                  <a:gd name="connsiteY18" fmla="*/ 48600 h 161742"/>
                  <a:gd name="connsiteX19" fmla="*/ 334089 w 628732"/>
                  <a:gd name="connsiteY19" fmla="*/ 28106 h 161742"/>
                  <a:gd name="connsiteX20" fmla="*/ 393629 w 628732"/>
                  <a:gd name="connsiteY20" fmla="*/ 1857 h 161742"/>
                  <a:gd name="connsiteX21" fmla="*/ 406780 w 628732"/>
                  <a:gd name="connsiteY21" fmla="*/ 1 h 161742"/>
                  <a:gd name="connsiteX22" fmla="*/ 413622 w 628732"/>
                  <a:gd name="connsiteY22" fmla="*/ 10829 h 161742"/>
                  <a:gd name="connsiteX23" fmla="*/ 413999 w 628732"/>
                  <a:gd name="connsiteY23" fmla="*/ 40387 h 161742"/>
                  <a:gd name="connsiteX24" fmla="*/ 410833 w 628732"/>
                  <a:gd name="connsiteY24" fmla="*/ 48600 h 161742"/>
                  <a:gd name="connsiteX25" fmla="*/ 440568 w 628732"/>
                  <a:gd name="connsiteY25" fmla="*/ 28106 h 161742"/>
                  <a:gd name="connsiteX26" fmla="*/ 500108 w 628732"/>
                  <a:gd name="connsiteY26" fmla="*/ 1857 h 161742"/>
                  <a:gd name="connsiteX27" fmla="*/ 513259 w 628732"/>
                  <a:gd name="connsiteY27" fmla="*/ 1 h 161742"/>
                  <a:gd name="connsiteX28" fmla="*/ 520101 w 628732"/>
                  <a:gd name="connsiteY28" fmla="*/ 10829 h 161742"/>
                  <a:gd name="connsiteX29" fmla="*/ 520478 w 628732"/>
                  <a:gd name="connsiteY29" fmla="*/ 40387 h 161742"/>
                  <a:gd name="connsiteX30" fmla="*/ 517312 w 628732"/>
                  <a:gd name="connsiteY30" fmla="*/ 48598 h 161742"/>
                  <a:gd name="connsiteX31" fmla="*/ 547047 w 628732"/>
                  <a:gd name="connsiteY31" fmla="*/ 28105 h 161742"/>
                  <a:gd name="connsiteX32" fmla="*/ 606587 w 628732"/>
                  <a:gd name="connsiteY32" fmla="*/ 1856 h 161742"/>
                  <a:gd name="connsiteX33" fmla="*/ 619739 w 628732"/>
                  <a:gd name="connsiteY33" fmla="*/ 0 h 161742"/>
                  <a:gd name="connsiteX0" fmla="*/ 619739 w 626580"/>
                  <a:gd name="connsiteY0" fmla="*/ 0 h 165089"/>
                  <a:gd name="connsiteX1" fmla="*/ 626580 w 626580"/>
                  <a:gd name="connsiteY1" fmla="*/ 10828 h 165089"/>
                  <a:gd name="connsiteX2" fmla="*/ 441044 w 626580"/>
                  <a:gd name="connsiteY2" fmla="*/ 161742 h 165089"/>
                  <a:gd name="connsiteX3" fmla="*/ 273713 w 626580"/>
                  <a:gd name="connsiteY3" fmla="*/ 117930 h 165089"/>
                  <a:gd name="connsiteX4" fmla="*/ 5989 w 626580"/>
                  <a:gd name="connsiteY4" fmla="*/ 147223 h 165089"/>
                  <a:gd name="connsiteX5" fmla="*/ 0 w 626580"/>
                  <a:gd name="connsiteY5" fmla="*/ 149570 h 165089"/>
                  <a:gd name="connsiteX6" fmla="*/ 56165 w 626580"/>
                  <a:gd name="connsiteY6" fmla="*/ 78328 h 165089"/>
                  <a:gd name="connsiteX7" fmla="*/ 180671 w 626580"/>
                  <a:gd name="connsiteY7" fmla="*/ 1857 h 165089"/>
                  <a:gd name="connsiteX8" fmla="*/ 193823 w 626580"/>
                  <a:gd name="connsiteY8" fmla="*/ 1 h 165089"/>
                  <a:gd name="connsiteX9" fmla="*/ 200664 w 626580"/>
                  <a:gd name="connsiteY9" fmla="*/ 10829 h 165089"/>
                  <a:gd name="connsiteX10" fmla="*/ 201041 w 626580"/>
                  <a:gd name="connsiteY10" fmla="*/ 40387 h 165089"/>
                  <a:gd name="connsiteX11" fmla="*/ 197875 w 626580"/>
                  <a:gd name="connsiteY11" fmla="*/ 48600 h 165089"/>
                  <a:gd name="connsiteX12" fmla="*/ 227610 w 626580"/>
                  <a:gd name="connsiteY12" fmla="*/ 28106 h 165089"/>
                  <a:gd name="connsiteX13" fmla="*/ 287150 w 626580"/>
                  <a:gd name="connsiteY13" fmla="*/ 1857 h 165089"/>
                  <a:gd name="connsiteX14" fmla="*/ 300301 w 626580"/>
                  <a:gd name="connsiteY14" fmla="*/ 1 h 165089"/>
                  <a:gd name="connsiteX15" fmla="*/ 307143 w 626580"/>
                  <a:gd name="connsiteY15" fmla="*/ 10829 h 165089"/>
                  <a:gd name="connsiteX16" fmla="*/ 307520 w 626580"/>
                  <a:gd name="connsiteY16" fmla="*/ 40387 h 165089"/>
                  <a:gd name="connsiteX17" fmla="*/ 304354 w 626580"/>
                  <a:gd name="connsiteY17" fmla="*/ 48600 h 165089"/>
                  <a:gd name="connsiteX18" fmla="*/ 334089 w 626580"/>
                  <a:gd name="connsiteY18" fmla="*/ 28106 h 165089"/>
                  <a:gd name="connsiteX19" fmla="*/ 393629 w 626580"/>
                  <a:gd name="connsiteY19" fmla="*/ 1857 h 165089"/>
                  <a:gd name="connsiteX20" fmla="*/ 406780 w 626580"/>
                  <a:gd name="connsiteY20" fmla="*/ 1 h 165089"/>
                  <a:gd name="connsiteX21" fmla="*/ 413622 w 626580"/>
                  <a:gd name="connsiteY21" fmla="*/ 10829 h 165089"/>
                  <a:gd name="connsiteX22" fmla="*/ 413999 w 626580"/>
                  <a:gd name="connsiteY22" fmla="*/ 40387 h 165089"/>
                  <a:gd name="connsiteX23" fmla="*/ 410833 w 626580"/>
                  <a:gd name="connsiteY23" fmla="*/ 48600 h 165089"/>
                  <a:gd name="connsiteX24" fmla="*/ 440568 w 626580"/>
                  <a:gd name="connsiteY24" fmla="*/ 28106 h 165089"/>
                  <a:gd name="connsiteX25" fmla="*/ 500108 w 626580"/>
                  <a:gd name="connsiteY25" fmla="*/ 1857 h 165089"/>
                  <a:gd name="connsiteX26" fmla="*/ 513259 w 626580"/>
                  <a:gd name="connsiteY26" fmla="*/ 1 h 165089"/>
                  <a:gd name="connsiteX27" fmla="*/ 520101 w 626580"/>
                  <a:gd name="connsiteY27" fmla="*/ 10829 h 165089"/>
                  <a:gd name="connsiteX28" fmla="*/ 520478 w 626580"/>
                  <a:gd name="connsiteY28" fmla="*/ 40387 h 165089"/>
                  <a:gd name="connsiteX29" fmla="*/ 517312 w 626580"/>
                  <a:gd name="connsiteY29" fmla="*/ 48598 h 165089"/>
                  <a:gd name="connsiteX30" fmla="*/ 547047 w 626580"/>
                  <a:gd name="connsiteY30" fmla="*/ 28105 h 165089"/>
                  <a:gd name="connsiteX31" fmla="*/ 606587 w 626580"/>
                  <a:gd name="connsiteY31" fmla="*/ 1856 h 165089"/>
                  <a:gd name="connsiteX32" fmla="*/ 619739 w 626580"/>
                  <a:gd name="connsiteY32" fmla="*/ 0 h 165089"/>
                  <a:gd name="connsiteX0" fmla="*/ 619739 w 626580"/>
                  <a:gd name="connsiteY0" fmla="*/ 0 h 166490"/>
                  <a:gd name="connsiteX1" fmla="*/ 626580 w 626580"/>
                  <a:gd name="connsiteY1" fmla="*/ 10828 h 166490"/>
                  <a:gd name="connsiteX2" fmla="*/ 441044 w 626580"/>
                  <a:gd name="connsiteY2" fmla="*/ 161742 h 166490"/>
                  <a:gd name="connsiteX3" fmla="*/ 273713 w 626580"/>
                  <a:gd name="connsiteY3" fmla="*/ 117930 h 166490"/>
                  <a:gd name="connsiteX4" fmla="*/ 5989 w 626580"/>
                  <a:gd name="connsiteY4" fmla="*/ 147223 h 166490"/>
                  <a:gd name="connsiteX5" fmla="*/ 0 w 626580"/>
                  <a:gd name="connsiteY5" fmla="*/ 149570 h 166490"/>
                  <a:gd name="connsiteX6" fmla="*/ 56165 w 626580"/>
                  <a:gd name="connsiteY6" fmla="*/ 78328 h 166490"/>
                  <a:gd name="connsiteX7" fmla="*/ 180671 w 626580"/>
                  <a:gd name="connsiteY7" fmla="*/ 1857 h 166490"/>
                  <a:gd name="connsiteX8" fmla="*/ 193823 w 626580"/>
                  <a:gd name="connsiteY8" fmla="*/ 1 h 166490"/>
                  <a:gd name="connsiteX9" fmla="*/ 200664 w 626580"/>
                  <a:gd name="connsiteY9" fmla="*/ 10829 h 166490"/>
                  <a:gd name="connsiteX10" fmla="*/ 201041 w 626580"/>
                  <a:gd name="connsiteY10" fmla="*/ 40387 h 166490"/>
                  <a:gd name="connsiteX11" fmla="*/ 197875 w 626580"/>
                  <a:gd name="connsiteY11" fmla="*/ 48600 h 166490"/>
                  <a:gd name="connsiteX12" fmla="*/ 227610 w 626580"/>
                  <a:gd name="connsiteY12" fmla="*/ 28106 h 166490"/>
                  <a:gd name="connsiteX13" fmla="*/ 287150 w 626580"/>
                  <a:gd name="connsiteY13" fmla="*/ 1857 h 166490"/>
                  <a:gd name="connsiteX14" fmla="*/ 300301 w 626580"/>
                  <a:gd name="connsiteY14" fmla="*/ 1 h 166490"/>
                  <a:gd name="connsiteX15" fmla="*/ 307143 w 626580"/>
                  <a:gd name="connsiteY15" fmla="*/ 10829 h 166490"/>
                  <a:gd name="connsiteX16" fmla="*/ 307520 w 626580"/>
                  <a:gd name="connsiteY16" fmla="*/ 40387 h 166490"/>
                  <a:gd name="connsiteX17" fmla="*/ 304354 w 626580"/>
                  <a:gd name="connsiteY17" fmla="*/ 48600 h 166490"/>
                  <a:gd name="connsiteX18" fmla="*/ 334089 w 626580"/>
                  <a:gd name="connsiteY18" fmla="*/ 28106 h 166490"/>
                  <a:gd name="connsiteX19" fmla="*/ 393629 w 626580"/>
                  <a:gd name="connsiteY19" fmla="*/ 1857 h 166490"/>
                  <a:gd name="connsiteX20" fmla="*/ 406780 w 626580"/>
                  <a:gd name="connsiteY20" fmla="*/ 1 h 166490"/>
                  <a:gd name="connsiteX21" fmla="*/ 413622 w 626580"/>
                  <a:gd name="connsiteY21" fmla="*/ 10829 h 166490"/>
                  <a:gd name="connsiteX22" fmla="*/ 413999 w 626580"/>
                  <a:gd name="connsiteY22" fmla="*/ 40387 h 166490"/>
                  <a:gd name="connsiteX23" fmla="*/ 410833 w 626580"/>
                  <a:gd name="connsiteY23" fmla="*/ 48600 h 166490"/>
                  <a:gd name="connsiteX24" fmla="*/ 440568 w 626580"/>
                  <a:gd name="connsiteY24" fmla="*/ 28106 h 166490"/>
                  <a:gd name="connsiteX25" fmla="*/ 500108 w 626580"/>
                  <a:gd name="connsiteY25" fmla="*/ 1857 h 166490"/>
                  <a:gd name="connsiteX26" fmla="*/ 513259 w 626580"/>
                  <a:gd name="connsiteY26" fmla="*/ 1 h 166490"/>
                  <a:gd name="connsiteX27" fmla="*/ 520101 w 626580"/>
                  <a:gd name="connsiteY27" fmla="*/ 10829 h 166490"/>
                  <a:gd name="connsiteX28" fmla="*/ 520478 w 626580"/>
                  <a:gd name="connsiteY28" fmla="*/ 40387 h 166490"/>
                  <a:gd name="connsiteX29" fmla="*/ 517312 w 626580"/>
                  <a:gd name="connsiteY29" fmla="*/ 48598 h 166490"/>
                  <a:gd name="connsiteX30" fmla="*/ 547047 w 626580"/>
                  <a:gd name="connsiteY30" fmla="*/ 28105 h 166490"/>
                  <a:gd name="connsiteX31" fmla="*/ 606587 w 626580"/>
                  <a:gd name="connsiteY31" fmla="*/ 1856 h 166490"/>
                  <a:gd name="connsiteX32" fmla="*/ 619739 w 626580"/>
                  <a:gd name="connsiteY32" fmla="*/ 0 h 166490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73713 w 626580"/>
                  <a:gd name="connsiteY3" fmla="*/ 117930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9739 w 626580"/>
                  <a:gd name="connsiteY0" fmla="*/ 0 h 161742"/>
                  <a:gd name="connsiteX1" fmla="*/ 626580 w 626580"/>
                  <a:gd name="connsiteY1" fmla="*/ 10828 h 161742"/>
                  <a:gd name="connsiteX2" fmla="*/ 441044 w 626580"/>
                  <a:gd name="connsiteY2" fmla="*/ 161742 h 161742"/>
                  <a:gd name="connsiteX3" fmla="*/ 260468 w 626580"/>
                  <a:gd name="connsiteY3" fmla="*/ 111061 h 161742"/>
                  <a:gd name="connsiteX4" fmla="*/ 5989 w 626580"/>
                  <a:gd name="connsiteY4" fmla="*/ 147223 h 161742"/>
                  <a:gd name="connsiteX5" fmla="*/ 0 w 626580"/>
                  <a:gd name="connsiteY5" fmla="*/ 149570 h 161742"/>
                  <a:gd name="connsiteX6" fmla="*/ 56165 w 626580"/>
                  <a:gd name="connsiteY6" fmla="*/ 78328 h 161742"/>
                  <a:gd name="connsiteX7" fmla="*/ 180671 w 626580"/>
                  <a:gd name="connsiteY7" fmla="*/ 1857 h 161742"/>
                  <a:gd name="connsiteX8" fmla="*/ 193823 w 626580"/>
                  <a:gd name="connsiteY8" fmla="*/ 1 h 161742"/>
                  <a:gd name="connsiteX9" fmla="*/ 200664 w 626580"/>
                  <a:gd name="connsiteY9" fmla="*/ 10829 h 161742"/>
                  <a:gd name="connsiteX10" fmla="*/ 201041 w 626580"/>
                  <a:gd name="connsiteY10" fmla="*/ 40387 h 161742"/>
                  <a:gd name="connsiteX11" fmla="*/ 197875 w 626580"/>
                  <a:gd name="connsiteY11" fmla="*/ 48600 h 161742"/>
                  <a:gd name="connsiteX12" fmla="*/ 227610 w 626580"/>
                  <a:gd name="connsiteY12" fmla="*/ 28106 h 161742"/>
                  <a:gd name="connsiteX13" fmla="*/ 287150 w 626580"/>
                  <a:gd name="connsiteY13" fmla="*/ 1857 h 161742"/>
                  <a:gd name="connsiteX14" fmla="*/ 300301 w 626580"/>
                  <a:gd name="connsiteY14" fmla="*/ 1 h 161742"/>
                  <a:gd name="connsiteX15" fmla="*/ 307143 w 626580"/>
                  <a:gd name="connsiteY15" fmla="*/ 10829 h 161742"/>
                  <a:gd name="connsiteX16" fmla="*/ 307520 w 626580"/>
                  <a:gd name="connsiteY16" fmla="*/ 40387 h 161742"/>
                  <a:gd name="connsiteX17" fmla="*/ 304354 w 626580"/>
                  <a:gd name="connsiteY17" fmla="*/ 48600 h 161742"/>
                  <a:gd name="connsiteX18" fmla="*/ 334089 w 626580"/>
                  <a:gd name="connsiteY18" fmla="*/ 28106 h 161742"/>
                  <a:gd name="connsiteX19" fmla="*/ 393629 w 626580"/>
                  <a:gd name="connsiteY19" fmla="*/ 1857 h 161742"/>
                  <a:gd name="connsiteX20" fmla="*/ 406780 w 626580"/>
                  <a:gd name="connsiteY20" fmla="*/ 1 h 161742"/>
                  <a:gd name="connsiteX21" fmla="*/ 413622 w 626580"/>
                  <a:gd name="connsiteY21" fmla="*/ 10829 h 161742"/>
                  <a:gd name="connsiteX22" fmla="*/ 413999 w 626580"/>
                  <a:gd name="connsiteY22" fmla="*/ 40387 h 161742"/>
                  <a:gd name="connsiteX23" fmla="*/ 410833 w 626580"/>
                  <a:gd name="connsiteY23" fmla="*/ 48600 h 161742"/>
                  <a:gd name="connsiteX24" fmla="*/ 440568 w 626580"/>
                  <a:gd name="connsiteY24" fmla="*/ 28106 h 161742"/>
                  <a:gd name="connsiteX25" fmla="*/ 500108 w 626580"/>
                  <a:gd name="connsiteY25" fmla="*/ 1857 h 161742"/>
                  <a:gd name="connsiteX26" fmla="*/ 513259 w 626580"/>
                  <a:gd name="connsiteY26" fmla="*/ 1 h 161742"/>
                  <a:gd name="connsiteX27" fmla="*/ 520101 w 626580"/>
                  <a:gd name="connsiteY27" fmla="*/ 10829 h 161742"/>
                  <a:gd name="connsiteX28" fmla="*/ 520478 w 626580"/>
                  <a:gd name="connsiteY28" fmla="*/ 40387 h 161742"/>
                  <a:gd name="connsiteX29" fmla="*/ 517312 w 626580"/>
                  <a:gd name="connsiteY29" fmla="*/ 48598 h 161742"/>
                  <a:gd name="connsiteX30" fmla="*/ 547047 w 626580"/>
                  <a:gd name="connsiteY30" fmla="*/ 28105 h 161742"/>
                  <a:gd name="connsiteX31" fmla="*/ 606587 w 626580"/>
                  <a:gd name="connsiteY31" fmla="*/ 1856 h 161742"/>
                  <a:gd name="connsiteX32" fmla="*/ 619739 w 626580"/>
                  <a:gd name="connsiteY32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50176 w 620591"/>
                  <a:gd name="connsiteY5" fmla="*/ 78328 h 161742"/>
                  <a:gd name="connsiteX6" fmla="*/ 174682 w 620591"/>
                  <a:gd name="connsiteY6" fmla="*/ 1857 h 161742"/>
                  <a:gd name="connsiteX7" fmla="*/ 187834 w 620591"/>
                  <a:gd name="connsiteY7" fmla="*/ 1 h 161742"/>
                  <a:gd name="connsiteX8" fmla="*/ 194675 w 620591"/>
                  <a:gd name="connsiteY8" fmla="*/ 10829 h 161742"/>
                  <a:gd name="connsiteX9" fmla="*/ 195052 w 620591"/>
                  <a:gd name="connsiteY9" fmla="*/ 40387 h 161742"/>
                  <a:gd name="connsiteX10" fmla="*/ 191886 w 620591"/>
                  <a:gd name="connsiteY10" fmla="*/ 48600 h 161742"/>
                  <a:gd name="connsiteX11" fmla="*/ 221621 w 620591"/>
                  <a:gd name="connsiteY11" fmla="*/ 28106 h 161742"/>
                  <a:gd name="connsiteX12" fmla="*/ 281161 w 620591"/>
                  <a:gd name="connsiteY12" fmla="*/ 1857 h 161742"/>
                  <a:gd name="connsiteX13" fmla="*/ 294312 w 620591"/>
                  <a:gd name="connsiteY13" fmla="*/ 1 h 161742"/>
                  <a:gd name="connsiteX14" fmla="*/ 301154 w 620591"/>
                  <a:gd name="connsiteY14" fmla="*/ 10829 h 161742"/>
                  <a:gd name="connsiteX15" fmla="*/ 301531 w 620591"/>
                  <a:gd name="connsiteY15" fmla="*/ 40387 h 161742"/>
                  <a:gd name="connsiteX16" fmla="*/ 298365 w 620591"/>
                  <a:gd name="connsiteY16" fmla="*/ 48600 h 161742"/>
                  <a:gd name="connsiteX17" fmla="*/ 328100 w 620591"/>
                  <a:gd name="connsiteY17" fmla="*/ 28106 h 161742"/>
                  <a:gd name="connsiteX18" fmla="*/ 387640 w 620591"/>
                  <a:gd name="connsiteY18" fmla="*/ 1857 h 161742"/>
                  <a:gd name="connsiteX19" fmla="*/ 400791 w 620591"/>
                  <a:gd name="connsiteY19" fmla="*/ 1 h 161742"/>
                  <a:gd name="connsiteX20" fmla="*/ 407633 w 620591"/>
                  <a:gd name="connsiteY20" fmla="*/ 10829 h 161742"/>
                  <a:gd name="connsiteX21" fmla="*/ 408010 w 620591"/>
                  <a:gd name="connsiteY21" fmla="*/ 40387 h 161742"/>
                  <a:gd name="connsiteX22" fmla="*/ 404844 w 620591"/>
                  <a:gd name="connsiteY22" fmla="*/ 48600 h 161742"/>
                  <a:gd name="connsiteX23" fmla="*/ 434579 w 620591"/>
                  <a:gd name="connsiteY23" fmla="*/ 28106 h 161742"/>
                  <a:gd name="connsiteX24" fmla="*/ 494119 w 620591"/>
                  <a:gd name="connsiteY24" fmla="*/ 1857 h 161742"/>
                  <a:gd name="connsiteX25" fmla="*/ 507270 w 620591"/>
                  <a:gd name="connsiteY25" fmla="*/ 1 h 161742"/>
                  <a:gd name="connsiteX26" fmla="*/ 514112 w 620591"/>
                  <a:gd name="connsiteY26" fmla="*/ 10829 h 161742"/>
                  <a:gd name="connsiteX27" fmla="*/ 514489 w 620591"/>
                  <a:gd name="connsiteY27" fmla="*/ 40387 h 161742"/>
                  <a:gd name="connsiteX28" fmla="*/ 511323 w 620591"/>
                  <a:gd name="connsiteY28" fmla="*/ 48598 h 161742"/>
                  <a:gd name="connsiteX29" fmla="*/ 541058 w 620591"/>
                  <a:gd name="connsiteY29" fmla="*/ 28105 h 161742"/>
                  <a:gd name="connsiteX30" fmla="*/ 600598 w 620591"/>
                  <a:gd name="connsiteY30" fmla="*/ 1856 h 161742"/>
                  <a:gd name="connsiteX31" fmla="*/ 613750 w 620591"/>
                  <a:gd name="connsiteY31" fmla="*/ 0 h 161742"/>
                  <a:gd name="connsiteX0" fmla="*/ 614549 w 621390"/>
                  <a:gd name="connsiteY0" fmla="*/ 0 h 161742"/>
                  <a:gd name="connsiteX1" fmla="*/ 621390 w 621390"/>
                  <a:gd name="connsiteY1" fmla="*/ 10828 h 161742"/>
                  <a:gd name="connsiteX2" fmla="*/ 435854 w 621390"/>
                  <a:gd name="connsiteY2" fmla="*/ 161742 h 161742"/>
                  <a:gd name="connsiteX3" fmla="*/ 255278 w 621390"/>
                  <a:gd name="connsiteY3" fmla="*/ 111061 h 161742"/>
                  <a:gd name="connsiteX4" fmla="*/ 799 w 621390"/>
                  <a:gd name="connsiteY4" fmla="*/ 147223 h 161742"/>
                  <a:gd name="connsiteX5" fmla="*/ 175481 w 621390"/>
                  <a:gd name="connsiteY5" fmla="*/ 1857 h 161742"/>
                  <a:gd name="connsiteX6" fmla="*/ 188633 w 621390"/>
                  <a:gd name="connsiteY6" fmla="*/ 1 h 161742"/>
                  <a:gd name="connsiteX7" fmla="*/ 195474 w 621390"/>
                  <a:gd name="connsiteY7" fmla="*/ 10829 h 161742"/>
                  <a:gd name="connsiteX8" fmla="*/ 195851 w 621390"/>
                  <a:gd name="connsiteY8" fmla="*/ 40387 h 161742"/>
                  <a:gd name="connsiteX9" fmla="*/ 192685 w 621390"/>
                  <a:gd name="connsiteY9" fmla="*/ 48600 h 161742"/>
                  <a:gd name="connsiteX10" fmla="*/ 222420 w 621390"/>
                  <a:gd name="connsiteY10" fmla="*/ 28106 h 161742"/>
                  <a:gd name="connsiteX11" fmla="*/ 281960 w 621390"/>
                  <a:gd name="connsiteY11" fmla="*/ 1857 h 161742"/>
                  <a:gd name="connsiteX12" fmla="*/ 295111 w 621390"/>
                  <a:gd name="connsiteY12" fmla="*/ 1 h 161742"/>
                  <a:gd name="connsiteX13" fmla="*/ 301953 w 621390"/>
                  <a:gd name="connsiteY13" fmla="*/ 10829 h 161742"/>
                  <a:gd name="connsiteX14" fmla="*/ 302330 w 621390"/>
                  <a:gd name="connsiteY14" fmla="*/ 40387 h 161742"/>
                  <a:gd name="connsiteX15" fmla="*/ 299164 w 621390"/>
                  <a:gd name="connsiteY15" fmla="*/ 48600 h 161742"/>
                  <a:gd name="connsiteX16" fmla="*/ 328899 w 621390"/>
                  <a:gd name="connsiteY16" fmla="*/ 28106 h 161742"/>
                  <a:gd name="connsiteX17" fmla="*/ 388439 w 621390"/>
                  <a:gd name="connsiteY17" fmla="*/ 1857 h 161742"/>
                  <a:gd name="connsiteX18" fmla="*/ 401590 w 621390"/>
                  <a:gd name="connsiteY18" fmla="*/ 1 h 161742"/>
                  <a:gd name="connsiteX19" fmla="*/ 408432 w 621390"/>
                  <a:gd name="connsiteY19" fmla="*/ 10829 h 161742"/>
                  <a:gd name="connsiteX20" fmla="*/ 408809 w 621390"/>
                  <a:gd name="connsiteY20" fmla="*/ 40387 h 161742"/>
                  <a:gd name="connsiteX21" fmla="*/ 405643 w 621390"/>
                  <a:gd name="connsiteY21" fmla="*/ 48600 h 161742"/>
                  <a:gd name="connsiteX22" fmla="*/ 435378 w 621390"/>
                  <a:gd name="connsiteY22" fmla="*/ 28106 h 161742"/>
                  <a:gd name="connsiteX23" fmla="*/ 494918 w 621390"/>
                  <a:gd name="connsiteY23" fmla="*/ 1857 h 161742"/>
                  <a:gd name="connsiteX24" fmla="*/ 508069 w 621390"/>
                  <a:gd name="connsiteY24" fmla="*/ 1 h 161742"/>
                  <a:gd name="connsiteX25" fmla="*/ 514911 w 621390"/>
                  <a:gd name="connsiteY25" fmla="*/ 10829 h 161742"/>
                  <a:gd name="connsiteX26" fmla="*/ 515288 w 621390"/>
                  <a:gd name="connsiteY26" fmla="*/ 40387 h 161742"/>
                  <a:gd name="connsiteX27" fmla="*/ 512122 w 621390"/>
                  <a:gd name="connsiteY27" fmla="*/ 48598 h 161742"/>
                  <a:gd name="connsiteX28" fmla="*/ 541857 w 621390"/>
                  <a:gd name="connsiteY28" fmla="*/ 28105 h 161742"/>
                  <a:gd name="connsiteX29" fmla="*/ 601397 w 621390"/>
                  <a:gd name="connsiteY29" fmla="*/ 1856 h 161742"/>
                  <a:gd name="connsiteX30" fmla="*/ 614549 w 621390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54479 w 620591"/>
                  <a:gd name="connsiteY3" fmla="*/ 11106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  <a:gd name="connsiteX0" fmla="*/ 613750 w 620591"/>
                  <a:gd name="connsiteY0" fmla="*/ 0 h 161742"/>
                  <a:gd name="connsiteX1" fmla="*/ 620591 w 620591"/>
                  <a:gd name="connsiteY1" fmla="*/ 10828 h 161742"/>
                  <a:gd name="connsiteX2" fmla="*/ 435055 w 620591"/>
                  <a:gd name="connsiteY2" fmla="*/ 161742 h 161742"/>
                  <a:gd name="connsiteX3" fmla="*/ 231156 w 620591"/>
                  <a:gd name="connsiteY3" fmla="*/ 109431 h 161742"/>
                  <a:gd name="connsiteX4" fmla="*/ 0 w 620591"/>
                  <a:gd name="connsiteY4" fmla="*/ 147223 h 161742"/>
                  <a:gd name="connsiteX5" fmla="*/ 174682 w 620591"/>
                  <a:gd name="connsiteY5" fmla="*/ 1857 h 161742"/>
                  <a:gd name="connsiteX6" fmla="*/ 187834 w 620591"/>
                  <a:gd name="connsiteY6" fmla="*/ 1 h 161742"/>
                  <a:gd name="connsiteX7" fmla="*/ 194675 w 620591"/>
                  <a:gd name="connsiteY7" fmla="*/ 10829 h 161742"/>
                  <a:gd name="connsiteX8" fmla="*/ 195052 w 620591"/>
                  <a:gd name="connsiteY8" fmla="*/ 40387 h 161742"/>
                  <a:gd name="connsiteX9" fmla="*/ 191886 w 620591"/>
                  <a:gd name="connsiteY9" fmla="*/ 48600 h 161742"/>
                  <a:gd name="connsiteX10" fmla="*/ 221621 w 620591"/>
                  <a:gd name="connsiteY10" fmla="*/ 28106 h 161742"/>
                  <a:gd name="connsiteX11" fmla="*/ 281161 w 620591"/>
                  <a:gd name="connsiteY11" fmla="*/ 1857 h 161742"/>
                  <a:gd name="connsiteX12" fmla="*/ 294312 w 620591"/>
                  <a:gd name="connsiteY12" fmla="*/ 1 h 161742"/>
                  <a:gd name="connsiteX13" fmla="*/ 301154 w 620591"/>
                  <a:gd name="connsiteY13" fmla="*/ 10829 h 161742"/>
                  <a:gd name="connsiteX14" fmla="*/ 301531 w 620591"/>
                  <a:gd name="connsiteY14" fmla="*/ 40387 h 161742"/>
                  <a:gd name="connsiteX15" fmla="*/ 298365 w 620591"/>
                  <a:gd name="connsiteY15" fmla="*/ 48600 h 161742"/>
                  <a:gd name="connsiteX16" fmla="*/ 328100 w 620591"/>
                  <a:gd name="connsiteY16" fmla="*/ 28106 h 161742"/>
                  <a:gd name="connsiteX17" fmla="*/ 387640 w 620591"/>
                  <a:gd name="connsiteY17" fmla="*/ 1857 h 161742"/>
                  <a:gd name="connsiteX18" fmla="*/ 400791 w 620591"/>
                  <a:gd name="connsiteY18" fmla="*/ 1 h 161742"/>
                  <a:gd name="connsiteX19" fmla="*/ 407633 w 620591"/>
                  <a:gd name="connsiteY19" fmla="*/ 10829 h 161742"/>
                  <a:gd name="connsiteX20" fmla="*/ 408010 w 620591"/>
                  <a:gd name="connsiteY20" fmla="*/ 40387 h 161742"/>
                  <a:gd name="connsiteX21" fmla="*/ 404844 w 620591"/>
                  <a:gd name="connsiteY21" fmla="*/ 48600 h 161742"/>
                  <a:gd name="connsiteX22" fmla="*/ 434579 w 620591"/>
                  <a:gd name="connsiteY22" fmla="*/ 28106 h 161742"/>
                  <a:gd name="connsiteX23" fmla="*/ 494119 w 620591"/>
                  <a:gd name="connsiteY23" fmla="*/ 1857 h 161742"/>
                  <a:gd name="connsiteX24" fmla="*/ 507270 w 620591"/>
                  <a:gd name="connsiteY24" fmla="*/ 1 h 161742"/>
                  <a:gd name="connsiteX25" fmla="*/ 514112 w 620591"/>
                  <a:gd name="connsiteY25" fmla="*/ 10829 h 161742"/>
                  <a:gd name="connsiteX26" fmla="*/ 514489 w 620591"/>
                  <a:gd name="connsiteY26" fmla="*/ 40387 h 161742"/>
                  <a:gd name="connsiteX27" fmla="*/ 511323 w 620591"/>
                  <a:gd name="connsiteY27" fmla="*/ 48598 h 161742"/>
                  <a:gd name="connsiteX28" fmla="*/ 541058 w 620591"/>
                  <a:gd name="connsiteY28" fmla="*/ 28105 h 161742"/>
                  <a:gd name="connsiteX29" fmla="*/ 600598 w 620591"/>
                  <a:gd name="connsiteY29" fmla="*/ 1856 h 161742"/>
                  <a:gd name="connsiteX30" fmla="*/ 613750 w 620591"/>
                  <a:gd name="connsiteY30" fmla="*/ 0 h 16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20591" h="161742">
                    <a:moveTo>
                      <a:pt x="613750" y="0"/>
                    </a:moveTo>
                    <a:lnTo>
                      <a:pt x="620591" y="10828"/>
                    </a:lnTo>
                    <a:cubicBezTo>
                      <a:pt x="590808" y="37785"/>
                      <a:pt x="493866" y="143892"/>
                      <a:pt x="435055" y="161742"/>
                    </a:cubicBezTo>
                    <a:cubicBezTo>
                      <a:pt x="352071" y="128583"/>
                      <a:pt x="346739" y="119199"/>
                      <a:pt x="231156" y="109431"/>
                    </a:cubicBezTo>
                    <a:cubicBezTo>
                      <a:pt x="115573" y="99663"/>
                      <a:pt x="70026" y="124250"/>
                      <a:pt x="0" y="147223"/>
                    </a:cubicBezTo>
                    <a:cubicBezTo>
                      <a:pt x="61159" y="37514"/>
                      <a:pt x="143376" y="26394"/>
                      <a:pt x="174682" y="1857"/>
                    </a:cubicBezTo>
                    <a:lnTo>
                      <a:pt x="187834" y="1"/>
                    </a:lnTo>
                    <a:lnTo>
                      <a:pt x="194675" y="10829"/>
                    </a:lnTo>
                    <a:cubicBezTo>
                      <a:pt x="197459" y="18939"/>
                      <a:pt x="197497" y="28989"/>
                      <a:pt x="195052" y="40387"/>
                    </a:cubicBezTo>
                    <a:lnTo>
                      <a:pt x="191886" y="48600"/>
                    </a:lnTo>
                    <a:lnTo>
                      <a:pt x="221621" y="28106"/>
                    </a:lnTo>
                    <a:cubicBezTo>
                      <a:pt x="242977" y="15116"/>
                      <a:pt x="263429" y="6122"/>
                      <a:pt x="281161" y="1857"/>
                    </a:cubicBezTo>
                    <a:lnTo>
                      <a:pt x="294312" y="1"/>
                    </a:lnTo>
                    <a:lnTo>
                      <a:pt x="301154" y="10829"/>
                    </a:lnTo>
                    <a:cubicBezTo>
                      <a:pt x="303938" y="18939"/>
                      <a:pt x="303976" y="28989"/>
                      <a:pt x="301531" y="40387"/>
                    </a:cubicBezTo>
                    <a:lnTo>
                      <a:pt x="298365" y="48600"/>
                    </a:lnTo>
                    <a:lnTo>
                      <a:pt x="328100" y="28106"/>
                    </a:lnTo>
                    <a:cubicBezTo>
                      <a:pt x="349456" y="15116"/>
                      <a:pt x="369908" y="6122"/>
                      <a:pt x="387640" y="1857"/>
                    </a:cubicBezTo>
                    <a:lnTo>
                      <a:pt x="400791" y="1"/>
                    </a:lnTo>
                    <a:lnTo>
                      <a:pt x="407633" y="10829"/>
                    </a:lnTo>
                    <a:cubicBezTo>
                      <a:pt x="410417" y="18939"/>
                      <a:pt x="410455" y="28989"/>
                      <a:pt x="408010" y="40387"/>
                    </a:cubicBezTo>
                    <a:lnTo>
                      <a:pt x="404844" y="48600"/>
                    </a:lnTo>
                    <a:lnTo>
                      <a:pt x="434579" y="28106"/>
                    </a:lnTo>
                    <a:cubicBezTo>
                      <a:pt x="455935" y="15116"/>
                      <a:pt x="476387" y="6122"/>
                      <a:pt x="494119" y="1857"/>
                    </a:cubicBezTo>
                    <a:lnTo>
                      <a:pt x="507270" y="1"/>
                    </a:lnTo>
                    <a:lnTo>
                      <a:pt x="514112" y="10829"/>
                    </a:lnTo>
                    <a:cubicBezTo>
                      <a:pt x="516896" y="18939"/>
                      <a:pt x="516934" y="28989"/>
                      <a:pt x="514489" y="40387"/>
                    </a:cubicBezTo>
                    <a:lnTo>
                      <a:pt x="511323" y="48598"/>
                    </a:lnTo>
                    <a:lnTo>
                      <a:pt x="541058" y="28105"/>
                    </a:lnTo>
                    <a:cubicBezTo>
                      <a:pt x="562415" y="15115"/>
                      <a:pt x="582867" y="6121"/>
                      <a:pt x="600598" y="1856"/>
                    </a:cubicBezTo>
                    <a:lnTo>
                      <a:pt x="6137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64F4D355-789F-EC8A-82DA-96326AA88781}"/>
                  </a:ext>
                </a:extLst>
              </p:cNvPr>
              <p:cNvSpPr/>
              <p:nvPr/>
            </p:nvSpPr>
            <p:spPr>
              <a:xfrm rot="1800000">
                <a:off x="1922531" y="4497131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1098AAB9-DC9F-CFA5-42FC-5BE016466CEE}"/>
                  </a:ext>
                </a:extLst>
              </p:cNvPr>
              <p:cNvSpPr/>
              <p:nvPr/>
            </p:nvSpPr>
            <p:spPr>
              <a:xfrm rot="19800000" flipH="1">
                <a:off x="2905518" y="4497130"/>
                <a:ext cx="162222" cy="845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0" name="アーチ 349">
              <a:extLst>
                <a:ext uri="{FF2B5EF4-FFF2-40B4-BE49-F238E27FC236}">
                  <a16:creationId xmlns:a16="http://schemas.microsoft.com/office/drawing/2014/main" id="{7D219F3F-5AB2-8FD0-1791-E2EDCECE1D06}"/>
                </a:ext>
              </a:extLst>
            </p:cNvPr>
            <p:cNvSpPr/>
            <p:nvPr/>
          </p:nvSpPr>
          <p:spPr>
            <a:xfrm>
              <a:off x="1679569" y="4528054"/>
              <a:ext cx="134436" cy="1344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1" name="アーチ 350">
              <a:extLst>
                <a:ext uri="{FF2B5EF4-FFF2-40B4-BE49-F238E27FC236}">
                  <a16:creationId xmlns:a16="http://schemas.microsoft.com/office/drawing/2014/main" id="{5558E832-E8C3-2AF9-6CE3-D6319C6CDD9F}"/>
                </a:ext>
              </a:extLst>
            </p:cNvPr>
            <p:cNvSpPr/>
            <p:nvPr/>
          </p:nvSpPr>
          <p:spPr>
            <a:xfrm>
              <a:off x="2322507" y="4528054"/>
              <a:ext cx="134436" cy="1344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4756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52609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pptxk85_竜、ドラゴンのイラスト</dc:title>
  <dc:subject>pptxk85_竜、ドラゴンのイラスト</dc:subject>
  <dc:creator>でじけろお</dc:creator>
  <cp:revision>1</cp:revision>
  <dcterms:created xsi:type="dcterms:W3CDTF">2018-05-20T00:31:01Z</dcterms:created>
  <dcterms:modified xsi:type="dcterms:W3CDTF">2022-09-28T08:41:16Z</dcterms:modified>
  <cp:version>1</cp:version>
</cp:coreProperties>
</file>