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86" r:id="rId2"/>
    <p:sldId id="48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テキスト ボックス 547">
            <a:extLst>
              <a:ext uri="{FF2B5EF4-FFF2-40B4-BE49-F238E27FC236}">
                <a16:creationId xmlns:a16="http://schemas.microsoft.com/office/drawing/2014/main" id="{C16BFC9A-4034-41AD-90B5-1B18740ED18B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通帳を見ながら考える男性のイラスト</a:t>
            </a:r>
          </a:p>
        </p:txBody>
      </p:sp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CD754ABC-2878-5F05-23FF-C7CACD131397}"/>
              </a:ext>
            </a:extLst>
          </p:cNvPr>
          <p:cNvGrpSpPr/>
          <p:nvPr/>
        </p:nvGrpSpPr>
        <p:grpSpPr>
          <a:xfrm>
            <a:off x="1103020" y="850176"/>
            <a:ext cx="2245311" cy="2702163"/>
            <a:chOff x="1103020" y="850176"/>
            <a:chExt cx="2245311" cy="2702163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BC7A2F2-FB05-C780-6E76-5C0D96304335}"/>
                </a:ext>
              </a:extLst>
            </p:cNvPr>
            <p:cNvGrpSpPr/>
            <p:nvPr/>
          </p:nvGrpSpPr>
          <p:grpSpPr>
            <a:xfrm>
              <a:off x="1103020" y="1274030"/>
              <a:ext cx="1671965" cy="2278309"/>
              <a:chOff x="1103020" y="1128663"/>
              <a:chExt cx="1671965" cy="2278309"/>
            </a:xfrm>
          </p:grpSpPr>
          <p:sp>
            <p:nvSpPr>
              <p:cNvPr id="277" name="四角形: 上の 2 つの角を丸める 276">
                <a:extLst>
                  <a:ext uri="{FF2B5EF4-FFF2-40B4-BE49-F238E27FC236}">
                    <a16:creationId xmlns:a16="http://schemas.microsoft.com/office/drawing/2014/main" id="{BF8D48D6-2ABE-7496-190B-F76D1F810409}"/>
                  </a:ext>
                </a:extLst>
              </p:cNvPr>
              <p:cNvSpPr/>
              <p:nvPr/>
            </p:nvSpPr>
            <p:spPr>
              <a:xfrm rot="970192">
                <a:off x="1348354" y="2394903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2" name="四角形: 上の 2 つの角を丸める 291">
                <a:extLst>
                  <a:ext uri="{FF2B5EF4-FFF2-40B4-BE49-F238E27FC236}">
                    <a16:creationId xmlns:a16="http://schemas.microsoft.com/office/drawing/2014/main" id="{7C9BCECB-CF73-9177-7269-ABF0053A1506}"/>
                  </a:ext>
                </a:extLst>
              </p:cNvPr>
              <p:cNvSpPr/>
              <p:nvPr/>
            </p:nvSpPr>
            <p:spPr>
              <a:xfrm rot="20629808" flipH="1">
                <a:off x="2361035" y="239490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C2B20BDF-742A-436A-AB89-16406E7385B2}"/>
                  </a:ext>
                </a:extLst>
              </p:cNvPr>
              <p:cNvGrpSpPr/>
              <p:nvPr/>
            </p:nvGrpSpPr>
            <p:grpSpPr>
              <a:xfrm>
                <a:off x="1399561" y="1128663"/>
                <a:ext cx="1116646" cy="2246500"/>
                <a:chOff x="1348425" y="964762"/>
                <a:chExt cx="1277659" cy="2570430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57E6A191-59D3-43B5-B79B-9C1952770F2A}"/>
                    </a:ext>
                  </a:extLst>
                </p:cNvPr>
                <p:cNvGrpSpPr/>
                <p:nvPr/>
              </p:nvGrpSpPr>
              <p:grpSpPr>
                <a:xfrm>
                  <a:off x="1371792" y="2028261"/>
                  <a:ext cx="1247584" cy="1506931"/>
                  <a:chOff x="1371792" y="4943989"/>
                  <a:chExt cx="1247584" cy="1506931"/>
                </a:xfrm>
              </p:grpSpPr>
              <p:sp>
                <p:nvSpPr>
                  <p:cNvPr id="48" name="片側の 2 つの角を丸めた四角形 144">
                    <a:extLst>
                      <a:ext uri="{FF2B5EF4-FFF2-40B4-BE49-F238E27FC236}">
                        <a16:creationId xmlns:a16="http://schemas.microsoft.com/office/drawing/2014/main" id="{02F10CEE-2A11-4961-9942-FE4516F8407F}"/>
                      </a:ext>
                    </a:extLst>
                  </p:cNvPr>
                  <p:cNvSpPr/>
                  <p:nvPr/>
                </p:nvSpPr>
                <p:spPr>
                  <a:xfrm>
                    <a:off x="1387814" y="5223466"/>
                    <a:ext cx="1215686" cy="1227454"/>
                  </a:xfrm>
                  <a:prstGeom prst="round2SameRect">
                    <a:avLst>
                      <a:gd name="adj1" fmla="val 22029"/>
                      <a:gd name="adj2" fmla="val 0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B51A2102-4FFA-4063-BEC8-3B01949E6371}"/>
                      </a:ext>
                    </a:extLst>
                  </p:cNvPr>
                  <p:cNvSpPr/>
                  <p:nvPr/>
                </p:nvSpPr>
                <p:spPr>
                  <a:xfrm>
                    <a:off x="1711170" y="4943989"/>
                    <a:ext cx="562482" cy="45780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" name="二等辺三角形 49">
                    <a:extLst>
                      <a:ext uri="{FF2B5EF4-FFF2-40B4-BE49-F238E27FC236}">
                        <a16:creationId xmlns:a16="http://schemas.microsoft.com/office/drawing/2014/main" id="{237DDF41-785A-4548-B9A1-AC773C47788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11989" y="5326157"/>
                    <a:ext cx="343041" cy="453136"/>
                  </a:xfrm>
                  <a:prstGeom prst="triangl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" name="平行四辺形 833">
                    <a:extLst>
                      <a:ext uri="{FF2B5EF4-FFF2-40B4-BE49-F238E27FC236}">
                        <a16:creationId xmlns:a16="http://schemas.microsoft.com/office/drawing/2014/main" id="{8133BEE0-92FF-4274-BE98-BF5AA483033A}"/>
                      </a:ext>
                    </a:extLst>
                  </p:cNvPr>
                  <p:cNvSpPr/>
                  <p:nvPr/>
                </p:nvSpPr>
                <p:spPr>
                  <a:xfrm flipH="1">
                    <a:off x="1628775" y="5223467"/>
                    <a:ext cx="385762" cy="720134"/>
                  </a:xfrm>
                  <a:custGeom>
                    <a:avLst/>
                    <a:gdLst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366446"/>
                      <a:gd name="connsiteY0" fmla="*/ 539160 h 708228"/>
                      <a:gd name="connsiteX1" fmla="*/ 171231 w 366446"/>
                      <a:gd name="connsiteY1" fmla="*/ 0 h 708228"/>
                      <a:gd name="connsiteX2" fmla="*/ 366446 w 366446"/>
                      <a:gd name="connsiteY2" fmla="*/ 0 h 708228"/>
                      <a:gd name="connsiteX3" fmla="*/ 149972 w 366446"/>
                      <a:gd name="connsiteY3" fmla="*/ 708228 h 708228"/>
                      <a:gd name="connsiteX4" fmla="*/ 0 w 366446"/>
                      <a:gd name="connsiteY4" fmla="*/ 539160 h 708228"/>
                      <a:gd name="connsiteX0" fmla="*/ 0 w 366446"/>
                      <a:gd name="connsiteY0" fmla="*/ 539160 h 786809"/>
                      <a:gd name="connsiteX1" fmla="*/ 171231 w 366446"/>
                      <a:gd name="connsiteY1" fmla="*/ 0 h 786809"/>
                      <a:gd name="connsiteX2" fmla="*/ 366446 w 366446"/>
                      <a:gd name="connsiteY2" fmla="*/ 0 h 786809"/>
                      <a:gd name="connsiteX3" fmla="*/ 130922 w 366446"/>
                      <a:gd name="connsiteY3" fmla="*/ 786809 h 786809"/>
                      <a:gd name="connsiteX4" fmla="*/ 0 w 366446"/>
                      <a:gd name="connsiteY4" fmla="*/ 539160 h 786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6446" h="786809">
                        <a:moveTo>
                          <a:pt x="0" y="539160"/>
                        </a:moveTo>
                        <a:lnTo>
                          <a:pt x="171231" y="0"/>
                        </a:lnTo>
                        <a:lnTo>
                          <a:pt x="366446" y="0"/>
                        </a:lnTo>
                        <a:lnTo>
                          <a:pt x="130922" y="786809"/>
                        </a:lnTo>
                        <a:lnTo>
                          <a:pt x="0" y="53916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" name="平行四辺形 51">
                    <a:extLst>
                      <a:ext uri="{FF2B5EF4-FFF2-40B4-BE49-F238E27FC236}">
                        <a16:creationId xmlns:a16="http://schemas.microsoft.com/office/drawing/2014/main" id="{4905B4B4-C6B1-41EF-ABE5-2C3718674E7F}"/>
                      </a:ext>
                    </a:extLst>
                  </p:cNvPr>
                  <p:cNvSpPr/>
                  <p:nvPr/>
                </p:nvSpPr>
                <p:spPr>
                  <a:xfrm>
                    <a:off x="1724010" y="5223466"/>
                    <a:ext cx="646343" cy="949512"/>
                  </a:xfrm>
                  <a:prstGeom prst="parallelogram">
                    <a:avLst>
                      <a:gd name="adj" fmla="val 67526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" name="四角形: 上の 2 つの角を丸める 52">
                    <a:extLst>
                      <a:ext uri="{FF2B5EF4-FFF2-40B4-BE49-F238E27FC236}">
                        <a16:creationId xmlns:a16="http://schemas.microsoft.com/office/drawing/2014/main" id="{8FF44549-9879-4207-8D32-86835175C062}"/>
                      </a:ext>
                    </a:extLst>
                  </p:cNvPr>
                  <p:cNvSpPr/>
                  <p:nvPr/>
                </p:nvSpPr>
                <p:spPr>
                  <a:xfrm>
                    <a:off x="1371792" y="6099180"/>
                    <a:ext cx="1247584" cy="351739"/>
                  </a:xfrm>
                  <a:prstGeom prst="round2SameRect">
                    <a:avLst>
                      <a:gd name="adj1" fmla="val 15313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7CE779EE-6513-4DEC-B977-7303177E17B5}"/>
                    </a:ext>
                  </a:extLst>
                </p:cNvPr>
                <p:cNvGrpSpPr/>
                <p:nvPr/>
              </p:nvGrpSpPr>
              <p:grpSpPr>
                <a:xfrm>
                  <a:off x="1348425" y="964762"/>
                  <a:ext cx="1277659" cy="1299459"/>
                  <a:chOff x="305055" y="212842"/>
                  <a:chExt cx="1277659" cy="1299459"/>
                </a:xfrm>
              </p:grpSpPr>
              <p:sp>
                <p:nvSpPr>
                  <p:cNvPr id="21" name="円/楕円 291">
                    <a:extLst>
                      <a:ext uri="{FF2B5EF4-FFF2-40B4-BE49-F238E27FC236}">
                        <a16:creationId xmlns:a16="http://schemas.microsoft.com/office/drawing/2014/main" id="{FB1608A9-6206-4A1C-9771-C5CA0206E0C8}"/>
                      </a:ext>
                    </a:extLst>
                  </p:cNvPr>
                  <p:cNvSpPr/>
                  <p:nvPr/>
                </p:nvSpPr>
                <p:spPr>
                  <a:xfrm>
                    <a:off x="478068" y="306375"/>
                    <a:ext cx="931632" cy="1205926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" name="グループ化 21">
                    <a:extLst>
                      <a:ext uri="{FF2B5EF4-FFF2-40B4-BE49-F238E27FC236}">
                        <a16:creationId xmlns:a16="http://schemas.microsoft.com/office/drawing/2014/main" id="{71822129-3342-4628-A019-AE085B6788E9}"/>
                      </a:ext>
                    </a:extLst>
                  </p:cNvPr>
                  <p:cNvGrpSpPr/>
                  <p:nvPr/>
                </p:nvGrpSpPr>
                <p:grpSpPr>
                  <a:xfrm>
                    <a:off x="305055" y="212842"/>
                    <a:ext cx="1277659" cy="1237443"/>
                    <a:chOff x="2791855" y="1947821"/>
                    <a:chExt cx="1150919" cy="1114692"/>
                  </a:xfrm>
                  <a:solidFill>
                    <a:srgbClr val="FFCC99"/>
                  </a:solidFill>
                </p:grpSpPr>
                <p:grpSp>
                  <p:nvGrpSpPr>
                    <p:cNvPr id="39" name="グループ化 38">
                      <a:extLst>
                        <a:ext uri="{FF2B5EF4-FFF2-40B4-BE49-F238E27FC236}">
                          <a16:creationId xmlns:a16="http://schemas.microsoft.com/office/drawing/2014/main" id="{5EAA4163-D53F-4B2E-87D9-CAB16EC2D33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4" name="円/楕円 437">
                        <a:extLst>
                          <a:ext uri="{FF2B5EF4-FFF2-40B4-BE49-F238E27FC236}">
                            <a16:creationId xmlns:a16="http://schemas.microsoft.com/office/drawing/2014/main" id="{A80B87B3-447E-48BF-BDF6-42E35B7AC8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5" name="円/楕円 438">
                        <a:extLst>
                          <a:ext uri="{FF2B5EF4-FFF2-40B4-BE49-F238E27FC236}">
                            <a16:creationId xmlns:a16="http://schemas.microsoft.com/office/drawing/2014/main" id="{02C357DC-8A9B-4A0F-9E8B-CCA21C9B07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0" name="グループ化 39">
                      <a:extLst>
                        <a:ext uri="{FF2B5EF4-FFF2-40B4-BE49-F238E27FC236}">
                          <a16:creationId xmlns:a16="http://schemas.microsoft.com/office/drawing/2014/main" id="{8BB89BD7-4B9C-42DB-B236-63FF329E637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2" name="円/楕円 435">
                        <a:extLst>
                          <a:ext uri="{FF2B5EF4-FFF2-40B4-BE49-F238E27FC236}">
                            <a16:creationId xmlns:a16="http://schemas.microsoft.com/office/drawing/2014/main" id="{2FEB8528-38BB-49F4-A360-EA98A0F3E7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3" name="円/楕円 436">
                        <a:extLst>
                          <a:ext uri="{FF2B5EF4-FFF2-40B4-BE49-F238E27FC236}">
                            <a16:creationId xmlns:a16="http://schemas.microsoft.com/office/drawing/2014/main" id="{8510FABB-B8DF-401A-8282-7025F61356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1" name="円/楕円 291">
                      <a:extLst>
                        <a:ext uri="{FF2B5EF4-FFF2-40B4-BE49-F238E27FC236}">
                          <a16:creationId xmlns:a16="http://schemas.microsoft.com/office/drawing/2014/main" id="{696C9123-E74D-4912-9F85-7C68C7E919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1947821"/>
                      <a:ext cx="928913" cy="1114692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" name="月 25">
                    <a:extLst>
                      <a:ext uri="{FF2B5EF4-FFF2-40B4-BE49-F238E27FC236}">
                        <a16:creationId xmlns:a16="http://schemas.microsoft.com/office/drawing/2014/main" id="{FFC85F69-C8A5-4C41-8DEC-EEC4ED9B6D8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76994" y="530240"/>
                    <a:ext cx="66360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" name="月 26">
                    <a:extLst>
                      <a:ext uri="{FF2B5EF4-FFF2-40B4-BE49-F238E27FC236}">
                        <a16:creationId xmlns:a16="http://schemas.microsoft.com/office/drawing/2014/main" id="{7FFA1A9C-4F96-43A5-87D4-EF99620FEE6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42532" y="530242"/>
                    <a:ext cx="66362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CD1DE444-6D7B-45C8-A742-0D5421849D29}"/>
                      </a:ext>
                    </a:extLst>
                  </p:cNvPr>
                  <p:cNvGrpSpPr/>
                  <p:nvPr/>
                </p:nvGrpSpPr>
                <p:grpSpPr>
                  <a:xfrm>
                    <a:off x="501763" y="799611"/>
                    <a:ext cx="135002" cy="93534"/>
                    <a:chOff x="419854" y="787816"/>
                    <a:chExt cx="226299" cy="132157"/>
                  </a:xfrm>
                </p:grpSpPr>
                <p:sp>
                  <p:nvSpPr>
                    <p:cNvPr id="37" name="フリーフォーム: 図形 36">
                      <a:extLst>
                        <a:ext uri="{FF2B5EF4-FFF2-40B4-BE49-F238E27FC236}">
                          <a16:creationId xmlns:a16="http://schemas.microsoft.com/office/drawing/2014/main" id="{322203CF-4A26-4884-9CE0-69761E64FD55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" name="フリーフォーム: 図形 37">
                      <a:extLst>
                        <a:ext uri="{FF2B5EF4-FFF2-40B4-BE49-F238E27FC236}">
                          <a16:creationId xmlns:a16="http://schemas.microsoft.com/office/drawing/2014/main" id="{D809BE0C-0E7A-4EE1-B14D-3DE5F5365E9C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9" name="グループ化 28">
                    <a:extLst>
                      <a:ext uri="{FF2B5EF4-FFF2-40B4-BE49-F238E27FC236}">
                        <a16:creationId xmlns:a16="http://schemas.microsoft.com/office/drawing/2014/main" id="{40F9CFB7-42C6-445F-926E-A88D53FAA19B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267856" y="799611"/>
                    <a:ext cx="135002" cy="93534"/>
                    <a:chOff x="419854" y="787816"/>
                    <a:chExt cx="226299" cy="132157"/>
                  </a:xfrm>
                </p:grpSpPr>
                <p:sp>
                  <p:nvSpPr>
                    <p:cNvPr id="35" name="フリーフォーム: 図形 34">
                      <a:extLst>
                        <a:ext uri="{FF2B5EF4-FFF2-40B4-BE49-F238E27FC236}">
                          <a16:creationId xmlns:a16="http://schemas.microsoft.com/office/drawing/2014/main" id="{BD4AD8CB-6DCF-4FEC-8AB0-758EDDAF7B4D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" name="フリーフォーム: 図形 35">
                      <a:extLst>
                        <a:ext uri="{FF2B5EF4-FFF2-40B4-BE49-F238E27FC236}">
                          <a16:creationId xmlns:a16="http://schemas.microsoft.com/office/drawing/2014/main" id="{1D729259-F349-4EC0-A839-1694A0BC9E5F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0" name="円/楕円 27">
                    <a:extLst>
                      <a:ext uri="{FF2B5EF4-FFF2-40B4-BE49-F238E27FC236}">
                        <a16:creationId xmlns:a16="http://schemas.microsoft.com/office/drawing/2014/main" id="{9B7EAB4F-55D5-47A3-8F16-AF6CA16541E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44162" y="116628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" name="円/楕円 27">
                    <a:extLst>
                      <a:ext uri="{FF2B5EF4-FFF2-40B4-BE49-F238E27FC236}">
                        <a16:creationId xmlns:a16="http://schemas.microsoft.com/office/drawing/2014/main" id="{E0263766-0BC6-4AE5-BBE1-D20E55CB4948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001349" y="1166282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FB723076-73AA-4049-BA03-DBAFBE81FD79}"/>
                      </a:ext>
                    </a:extLst>
                  </p:cNvPr>
                  <p:cNvGrpSpPr/>
                  <p:nvPr/>
                </p:nvGrpSpPr>
                <p:grpSpPr>
                  <a:xfrm>
                    <a:off x="836857" y="993552"/>
                    <a:ext cx="198700" cy="168405"/>
                    <a:chOff x="7084627" y="3040652"/>
                    <a:chExt cx="240026" cy="203430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33" name="円/楕円 662">
                      <a:extLst>
                        <a:ext uri="{FF2B5EF4-FFF2-40B4-BE49-F238E27FC236}">
                          <a16:creationId xmlns:a16="http://schemas.microsoft.com/office/drawing/2014/main" id="{FC68BD43-57B5-45B8-BB8D-DA734B5BF7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" name="フリーフォーム: 図形 33">
                      <a:extLst>
                        <a:ext uri="{FF2B5EF4-FFF2-40B4-BE49-F238E27FC236}">
                          <a16:creationId xmlns:a16="http://schemas.microsoft.com/office/drawing/2014/main" id="{0602AE93-7993-405E-B101-436C3C8A09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9298F6F9-E272-8448-C862-E6579FCC6A8D}"/>
                  </a:ext>
                </a:extLst>
              </p:cNvPr>
              <p:cNvGrpSpPr/>
              <p:nvPr/>
            </p:nvGrpSpPr>
            <p:grpSpPr>
              <a:xfrm>
                <a:off x="1556242" y="2442165"/>
                <a:ext cx="757824" cy="386312"/>
                <a:chOff x="5243018" y="2255527"/>
                <a:chExt cx="2547428" cy="1364533"/>
              </a:xfrm>
            </p:grpSpPr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9BB5ABD5-60E2-A8E8-B308-1827F9F34970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46A2F543-5DD6-AA3E-772E-52572C7D276A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0C5D98D9-0B98-73DB-4487-0D4F42874C8F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49BB7471-8C3C-B206-2BA3-07FB0691A377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A9F71B3D-8C73-0D3A-F2EE-86227CBDBE1A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5" y="3040794"/>
                  <a:ext cx="2131496" cy="161010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CCFFCC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1" name="テキスト ボックス 300">
                  <a:extLst>
                    <a:ext uri="{FF2B5EF4-FFF2-40B4-BE49-F238E27FC236}">
                      <a16:creationId xmlns:a16="http://schemas.microsoft.com/office/drawing/2014/main" id="{17966A7B-CF7D-5A8F-A2F6-C9ABD0DE46DA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302" name="テキスト ボックス 301">
                  <a:extLst>
                    <a:ext uri="{FF2B5EF4-FFF2-40B4-BE49-F238E27FC236}">
                      <a16:creationId xmlns:a16="http://schemas.microsoft.com/office/drawing/2014/main" id="{EC4A3121-9B48-57D9-340D-93C35AFFCF7E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B9A8EF49-8575-D7E3-0D94-01C3A010D881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EA2E8BB2-40D1-F38D-D714-F1F71C90BE8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13DBFB40-796C-CD27-1908-C4383980B321}"/>
                  </a:ext>
                </a:extLst>
              </p:cNvPr>
              <p:cNvSpPr/>
              <p:nvPr/>
            </p:nvSpPr>
            <p:spPr>
              <a:xfrm rot="3600000">
                <a:off x="1249328" y="2525876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A63E879A-0E80-6A54-B5B4-E9860800211A}"/>
                  </a:ext>
                </a:extLst>
              </p:cNvPr>
              <p:cNvSpPr/>
              <p:nvPr/>
            </p:nvSpPr>
            <p:spPr>
              <a:xfrm rot="18000000" flipH="1">
                <a:off x="2089107" y="2525876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4" name="四角形: 上の 2 つの角を丸める 503">
                <a:extLst>
                  <a:ext uri="{FF2B5EF4-FFF2-40B4-BE49-F238E27FC236}">
                    <a16:creationId xmlns:a16="http://schemas.microsoft.com/office/drawing/2014/main" id="{2F090FC4-10BC-18E8-50D3-873EDDE8FE7D}"/>
                  </a:ext>
                </a:extLst>
              </p:cNvPr>
              <p:cNvSpPr/>
              <p:nvPr/>
            </p:nvSpPr>
            <p:spPr>
              <a:xfrm rot="9000000">
                <a:off x="2286690" y="2744774"/>
                <a:ext cx="358784" cy="662196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  <a:gd name="connsiteX0" fmla="*/ 10899 w 389267"/>
                  <a:gd name="connsiteY0" fmla="*/ 225652 h 1005915"/>
                  <a:gd name="connsiteX1" fmla="*/ 155038 w 389267"/>
                  <a:gd name="connsiteY1" fmla="*/ 0 h 1005915"/>
                  <a:gd name="connsiteX2" fmla="*/ 381704 w 389267"/>
                  <a:gd name="connsiteY2" fmla="*/ 153288 h 1005915"/>
                  <a:gd name="connsiteX3" fmla="*/ 332935 w 389267"/>
                  <a:gd name="connsiteY3" fmla="*/ 900725 h 1005915"/>
                  <a:gd name="connsiteX4" fmla="*/ 10899 w 389267"/>
                  <a:gd name="connsiteY4" fmla="*/ 982776 h 1005915"/>
                  <a:gd name="connsiteX5" fmla="*/ 10899 w 389267"/>
                  <a:gd name="connsiteY5" fmla="*/ 225652 h 1005915"/>
                  <a:gd name="connsiteX0" fmla="*/ 10899 w 378986"/>
                  <a:gd name="connsiteY0" fmla="*/ 225652 h 1005915"/>
                  <a:gd name="connsiteX1" fmla="*/ 155038 w 378986"/>
                  <a:gd name="connsiteY1" fmla="*/ 0 h 1005915"/>
                  <a:gd name="connsiteX2" fmla="*/ 366748 w 378986"/>
                  <a:gd name="connsiteY2" fmla="*/ 203597 h 1005915"/>
                  <a:gd name="connsiteX3" fmla="*/ 332935 w 378986"/>
                  <a:gd name="connsiteY3" fmla="*/ 900725 h 1005915"/>
                  <a:gd name="connsiteX4" fmla="*/ 10899 w 378986"/>
                  <a:gd name="connsiteY4" fmla="*/ 982776 h 1005915"/>
                  <a:gd name="connsiteX5" fmla="*/ 10899 w 378986"/>
                  <a:gd name="connsiteY5" fmla="*/ 225652 h 1005915"/>
                  <a:gd name="connsiteX0" fmla="*/ 10899 w 378986"/>
                  <a:gd name="connsiteY0" fmla="*/ 205893 h 986156"/>
                  <a:gd name="connsiteX1" fmla="*/ 191399 w 378986"/>
                  <a:gd name="connsiteY1" fmla="*/ 0 h 986156"/>
                  <a:gd name="connsiteX2" fmla="*/ 366748 w 378986"/>
                  <a:gd name="connsiteY2" fmla="*/ 183838 h 986156"/>
                  <a:gd name="connsiteX3" fmla="*/ 332935 w 378986"/>
                  <a:gd name="connsiteY3" fmla="*/ 880966 h 986156"/>
                  <a:gd name="connsiteX4" fmla="*/ 10899 w 378986"/>
                  <a:gd name="connsiteY4" fmla="*/ 963017 h 986156"/>
                  <a:gd name="connsiteX5" fmla="*/ 10899 w 378986"/>
                  <a:gd name="connsiteY5" fmla="*/ 205893 h 986156"/>
                  <a:gd name="connsiteX0" fmla="*/ 10899 w 378986"/>
                  <a:gd name="connsiteY0" fmla="*/ 205895 h 986158"/>
                  <a:gd name="connsiteX1" fmla="*/ 191399 w 378986"/>
                  <a:gd name="connsiteY1" fmla="*/ 2 h 986158"/>
                  <a:gd name="connsiteX2" fmla="*/ 366748 w 378986"/>
                  <a:gd name="connsiteY2" fmla="*/ 183840 h 986158"/>
                  <a:gd name="connsiteX3" fmla="*/ 332935 w 378986"/>
                  <a:gd name="connsiteY3" fmla="*/ 880968 h 986158"/>
                  <a:gd name="connsiteX4" fmla="*/ 10899 w 378986"/>
                  <a:gd name="connsiteY4" fmla="*/ 963019 h 986158"/>
                  <a:gd name="connsiteX5" fmla="*/ 10899 w 378986"/>
                  <a:gd name="connsiteY5" fmla="*/ 205895 h 986158"/>
                  <a:gd name="connsiteX0" fmla="*/ 17010 w 385097"/>
                  <a:gd name="connsiteY0" fmla="*/ 205895 h 990264"/>
                  <a:gd name="connsiteX1" fmla="*/ 197510 w 385097"/>
                  <a:gd name="connsiteY1" fmla="*/ 2 h 990264"/>
                  <a:gd name="connsiteX2" fmla="*/ 372859 w 385097"/>
                  <a:gd name="connsiteY2" fmla="*/ 183840 h 990264"/>
                  <a:gd name="connsiteX3" fmla="*/ 339046 w 385097"/>
                  <a:gd name="connsiteY3" fmla="*/ 880968 h 990264"/>
                  <a:gd name="connsiteX4" fmla="*/ 17010 w 385097"/>
                  <a:gd name="connsiteY4" fmla="*/ 963019 h 990264"/>
                  <a:gd name="connsiteX5" fmla="*/ 17010 w 385097"/>
                  <a:gd name="connsiteY5" fmla="*/ 205895 h 990264"/>
                  <a:gd name="connsiteX0" fmla="*/ 20336 w 379509"/>
                  <a:gd name="connsiteY0" fmla="*/ 205895 h 1050491"/>
                  <a:gd name="connsiteX1" fmla="*/ 200836 w 379509"/>
                  <a:gd name="connsiteY1" fmla="*/ 2 h 1050491"/>
                  <a:gd name="connsiteX2" fmla="*/ 376185 w 379509"/>
                  <a:gd name="connsiteY2" fmla="*/ 183840 h 1050491"/>
                  <a:gd name="connsiteX3" fmla="*/ 294880 w 379509"/>
                  <a:gd name="connsiteY3" fmla="*/ 941773 h 1050491"/>
                  <a:gd name="connsiteX4" fmla="*/ 20336 w 379509"/>
                  <a:gd name="connsiteY4" fmla="*/ 963019 h 1050491"/>
                  <a:gd name="connsiteX5" fmla="*/ 20336 w 379509"/>
                  <a:gd name="connsiteY5" fmla="*/ 205895 h 1050491"/>
                  <a:gd name="connsiteX0" fmla="*/ 20336 w 379093"/>
                  <a:gd name="connsiteY0" fmla="*/ 205895 h 1024785"/>
                  <a:gd name="connsiteX1" fmla="*/ 200836 w 379093"/>
                  <a:gd name="connsiteY1" fmla="*/ 2 h 1024785"/>
                  <a:gd name="connsiteX2" fmla="*/ 376185 w 379093"/>
                  <a:gd name="connsiteY2" fmla="*/ 183840 h 1024785"/>
                  <a:gd name="connsiteX3" fmla="*/ 294880 w 379093"/>
                  <a:gd name="connsiteY3" fmla="*/ 941773 h 1024785"/>
                  <a:gd name="connsiteX4" fmla="*/ 20336 w 379093"/>
                  <a:gd name="connsiteY4" fmla="*/ 963019 h 1024785"/>
                  <a:gd name="connsiteX5" fmla="*/ 20336 w 379093"/>
                  <a:gd name="connsiteY5" fmla="*/ 205895 h 1024785"/>
                  <a:gd name="connsiteX0" fmla="*/ 21754 w 380511"/>
                  <a:gd name="connsiteY0" fmla="*/ 205895 h 996800"/>
                  <a:gd name="connsiteX1" fmla="*/ 202254 w 380511"/>
                  <a:gd name="connsiteY1" fmla="*/ 2 h 996800"/>
                  <a:gd name="connsiteX2" fmla="*/ 377603 w 380511"/>
                  <a:gd name="connsiteY2" fmla="*/ 183840 h 996800"/>
                  <a:gd name="connsiteX3" fmla="*/ 296298 w 380511"/>
                  <a:gd name="connsiteY3" fmla="*/ 941773 h 996800"/>
                  <a:gd name="connsiteX4" fmla="*/ 21754 w 380511"/>
                  <a:gd name="connsiteY4" fmla="*/ 963019 h 996800"/>
                  <a:gd name="connsiteX5" fmla="*/ 21754 w 380511"/>
                  <a:gd name="connsiteY5" fmla="*/ 205895 h 99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511" h="996800">
                    <a:moveTo>
                      <a:pt x="21754" y="205895"/>
                    </a:moveTo>
                    <a:cubicBezTo>
                      <a:pt x="44965" y="56497"/>
                      <a:pt x="100122" y="584"/>
                      <a:pt x="202254" y="2"/>
                    </a:cubicBezTo>
                    <a:cubicBezTo>
                      <a:pt x="304386" y="-580"/>
                      <a:pt x="377603" y="106925"/>
                      <a:pt x="377603" y="183840"/>
                    </a:cubicBezTo>
                    <a:cubicBezTo>
                      <a:pt x="392104" y="408864"/>
                      <a:pt x="350408" y="886478"/>
                      <a:pt x="296298" y="941773"/>
                    </a:cubicBezTo>
                    <a:cubicBezTo>
                      <a:pt x="242188" y="997068"/>
                      <a:pt x="70702" y="1021659"/>
                      <a:pt x="21754" y="963019"/>
                    </a:cubicBezTo>
                    <a:cubicBezTo>
                      <a:pt x="-27194" y="904379"/>
                      <a:pt x="21754" y="458270"/>
                      <a:pt x="21754" y="20589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5" name="四角形: 上の 2 つの角を丸める 503">
                <a:extLst>
                  <a:ext uri="{FF2B5EF4-FFF2-40B4-BE49-F238E27FC236}">
                    <a16:creationId xmlns:a16="http://schemas.microsoft.com/office/drawing/2014/main" id="{967DAC8A-214F-6082-9B67-BB791F7E9875}"/>
                  </a:ext>
                </a:extLst>
              </p:cNvPr>
              <p:cNvSpPr/>
              <p:nvPr/>
            </p:nvSpPr>
            <p:spPr>
              <a:xfrm rot="12600000" flipH="1">
                <a:off x="1267426" y="2744776"/>
                <a:ext cx="339384" cy="662196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  <a:gd name="connsiteX0" fmla="*/ 10899 w 389267"/>
                  <a:gd name="connsiteY0" fmla="*/ 225652 h 1005915"/>
                  <a:gd name="connsiteX1" fmla="*/ 155038 w 389267"/>
                  <a:gd name="connsiteY1" fmla="*/ 0 h 1005915"/>
                  <a:gd name="connsiteX2" fmla="*/ 381704 w 389267"/>
                  <a:gd name="connsiteY2" fmla="*/ 153288 h 1005915"/>
                  <a:gd name="connsiteX3" fmla="*/ 332935 w 389267"/>
                  <a:gd name="connsiteY3" fmla="*/ 900725 h 1005915"/>
                  <a:gd name="connsiteX4" fmla="*/ 10899 w 389267"/>
                  <a:gd name="connsiteY4" fmla="*/ 982776 h 1005915"/>
                  <a:gd name="connsiteX5" fmla="*/ 10899 w 389267"/>
                  <a:gd name="connsiteY5" fmla="*/ 225652 h 1005915"/>
                  <a:gd name="connsiteX0" fmla="*/ 10899 w 378986"/>
                  <a:gd name="connsiteY0" fmla="*/ 225652 h 1005915"/>
                  <a:gd name="connsiteX1" fmla="*/ 155038 w 378986"/>
                  <a:gd name="connsiteY1" fmla="*/ 0 h 1005915"/>
                  <a:gd name="connsiteX2" fmla="*/ 366748 w 378986"/>
                  <a:gd name="connsiteY2" fmla="*/ 203597 h 1005915"/>
                  <a:gd name="connsiteX3" fmla="*/ 332935 w 378986"/>
                  <a:gd name="connsiteY3" fmla="*/ 900725 h 1005915"/>
                  <a:gd name="connsiteX4" fmla="*/ 10899 w 378986"/>
                  <a:gd name="connsiteY4" fmla="*/ 982776 h 1005915"/>
                  <a:gd name="connsiteX5" fmla="*/ 10899 w 378986"/>
                  <a:gd name="connsiteY5" fmla="*/ 225652 h 1005915"/>
                  <a:gd name="connsiteX0" fmla="*/ 10899 w 378986"/>
                  <a:gd name="connsiteY0" fmla="*/ 205893 h 986156"/>
                  <a:gd name="connsiteX1" fmla="*/ 191399 w 378986"/>
                  <a:gd name="connsiteY1" fmla="*/ 0 h 986156"/>
                  <a:gd name="connsiteX2" fmla="*/ 366748 w 378986"/>
                  <a:gd name="connsiteY2" fmla="*/ 183838 h 986156"/>
                  <a:gd name="connsiteX3" fmla="*/ 332935 w 378986"/>
                  <a:gd name="connsiteY3" fmla="*/ 880966 h 986156"/>
                  <a:gd name="connsiteX4" fmla="*/ 10899 w 378986"/>
                  <a:gd name="connsiteY4" fmla="*/ 963017 h 986156"/>
                  <a:gd name="connsiteX5" fmla="*/ 10899 w 378986"/>
                  <a:gd name="connsiteY5" fmla="*/ 205893 h 986156"/>
                  <a:gd name="connsiteX0" fmla="*/ 10899 w 378986"/>
                  <a:gd name="connsiteY0" fmla="*/ 205895 h 986158"/>
                  <a:gd name="connsiteX1" fmla="*/ 191399 w 378986"/>
                  <a:gd name="connsiteY1" fmla="*/ 2 h 986158"/>
                  <a:gd name="connsiteX2" fmla="*/ 366748 w 378986"/>
                  <a:gd name="connsiteY2" fmla="*/ 183840 h 986158"/>
                  <a:gd name="connsiteX3" fmla="*/ 332935 w 378986"/>
                  <a:gd name="connsiteY3" fmla="*/ 880968 h 986158"/>
                  <a:gd name="connsiteX4" fmla="*/ 10899 w 378986"/>
                  <a:gd name="connsiteY4" fmla="*/ 963019 h 986158"/>
                  <a:gd name="connsiteX5" fmla="*/ 10899 w 378986"/>
                  <a:gd name="connsiteY5" fmla="*/ 205895 h 986158"/>
                  <a:gd name="connsiteX0" fmla="*/ 17010 w 385097"/>
                  <a:gd name="connsiteY0" fmla="*/ 205895 h 990264"/>
                  <a:gd name="connsiteX1" fmla="*/ 197510 w 385097"/>
                  <a:gd name="connsiteY1" fmla="*/ 2 h 990264"/>
                  <a:gd name="connsiteX2" fmla="*/ 372859 w 385097"/>
                  <a:gd name="connsiteY2" fmla="*/ 183840 h 990264"/>
                  <a:gd name="connsiteX3" fmla="*/ 339046 w 385097"/>
                  <a:gd name="connsiteY3" fmla="*/ 880968 h 990264"/>
                  <a:gd name="connsiteX4" fmla="*/ 17010 w 385097"/>
                  <a:gd name="connsiteY4" fmla="*/ 963019 h 990264"/>
                  <a:gd name="connsiteX5" fmla="*/ 17010 w 385097"/>
                  <a:gd name="connsiteY5" fmla="*/ 205895 h 990264"/>
                  <a:gd name="connsiteX0" fmla="*/ 20336 w 379509"/>
                  <a:gd name="connsiteY0" fmla="*/ 205895 h 1050491"/>
                  <a:gd name="connsiteX1" fmla="*/ 200836 w 379509"/>
                  <a:gd name="connsiteY1" fmla="*/ 2 h 1050491"/>
                  <a:gd name="connsiteX2" fmla="*/ 376185 w 379509"/>
                  <a:gd name="connsiteY2" fmla="*/ 183840 h 1050491"/>
                  <a:gd name="connsiteX3" fmla="*/ 294880 w 379509"/>
                  <a:gd name="connsiteY3" fmla="*/ 941773 h 1050491"/>
                  <a:gd name="connsiteX4" fmla="*/ 20336 w 379509"/>
                  <a:gd name="connsiteY4" fmla="*/ 963019 h 1050491"/>
                  <a:gd name="connsiteX5" fmla="*/ 20336 w 379509"/>
                  <a:gd name="connsiteY5" fmla="*/ 205895 h 1050491"/>
                  <a:gd name="connsiteX0" fmla="*/ 20336 w 379093"/>
                  <a:gd name="connsiteY0" fmla="*/ 205895 h 1024785"/>
                  <a:gd name="connsiteX1" fmla="*/ 200836 w 379093"/>
                  <a:gd name="connsiteY1" fmla="*/ 2 h 1024785"/>
                  <a:gd name="connsiteX2" fmla="*/ 376185 w 379093"/>
                  <a:gd name="connsiteY2" fmla="*/ 183840 h 1024785"/>
                  <a:gd name="connsiteX3" fmla="*/ 294880 w 379093"/>
                  <a:gd name="connsiteY3" fmla="*/ 941773 h 1024785"/>
                  <a:gd name="connsiteX4" fmla="*/ 20336 w 379093"/>
                  <a:gd name="connsiteY4" fmla="*/ 963019 h 1024785"/>
                  <a:gd name="connsiteX5" fmla="*/ 20336 w 379093"/>
                  <a:gd name="connsiteY5" fmla="*/ 205895 h 1024785"/>
                  <a:gd name="connsiteX0" fmla="*/ 21754 w 380511"/>
                  <a:gd name="connsiteY0" fmla="*/ 205895 h 996800"/>
                  <a:gd name="connsiteX1" fmla="*/ 202254 w 380511"/>
                  <a:gd name="connsiteY1" fmla="*/ 2 h 996800"/>
                  <a:gd name="connsiteX2" fmla="*/ 377603 w 380511"/>
                  <a:gd name="connsiteY2" fmla="*/ 183840 h 996800"/>
                  <a:gd name="connsiteX3" fmla="*/ 296298 w 380511"/>
                  <a:gd name="connsiteY3" fmla="*/ 941773 h 996800"/>
                  <a:gd name="connsiteX4" fmla="*/ 21754 w 380511"/>
                  <a:gd name="connsiteY4" fmla="*/ 963019 h 996800"/>
                  <a:gd name="connsiteX5" fmla="*/ 21754 w 380511"/>
                  <a:gd name="connsiteY5" fmla="*/ 205895 h 99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511" h="996800">
                    <a:moveTo>
                      <a:pt x="21754" y="205895"/>
                    </a:moveTo>
                    <a:cubicBezTo>
                      <a:pt x="44965" y="56497"/>
                      <a:pt x="100122" y="584"/>
                      <a:pt x="202254" y="2"/>
                    </a:cubicBezTo>
                    <a:cubicBezTo>
                      <a:pt x="304386" y="-580"/>
                      <a:pt x="377603" y="106925"/>
                      <a:pt x="377603" y="183840"/>
                    </a:cubicBezTo>
                    <a:cubicBezTo>
                      <a:pt x="392104" y="408864"/>
                      <a:pt x="350408" y="886478"/>
                      <a:pt x="296298" y="941773"/>
                    </a:cubicBezTo>
                    <a:cubicBezTo>
                      <a:pt x="242188" y="997068"/>
                      <a:pt x="70702" y="1021659"/>
                      <a:pt x="21754" y="963019"/>
                    </a:cubicBezTo>
                    <a:cubicBezTo>
                      <a:pt x="-27194" y="904379"/>
                      <a:pt x="21754" y="458270"/>
                      <a:pt x="21754" y="20589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DFC9DBF5-4600-4664-2558-08DC465BF349}"/>
                </a:ext>
              </a:extLst>
            </p:cNvPr>
            <p:cNvGrpSpPr/>
            <p:nvPr/>
          </p:nvGrpSpPr>
          <p:grpSpPr>
            <a:xfrm>
              <a:off x="2415934" y="850176"/>
              <a:ext cx="932397" cy="860280"/>
              <a:chOff x="2415934" y="850176"/>
              <a:chExt cx="932397" cy="860280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70D23773-2D8A-93F0-EDCF-EC07D01D6448}"/>
                  </a:ext>
                </a:extLst>
              </p:cNvPr>
              <p:cNvSpPr/>
              <p:nvPr/>
            </p:nvSpPr>
            <p:spPr>
              <a:xfrm>
                <a:off x="2438693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9751EB53-0DDA-B813-70A8-A1F4464F09BD}"/>
                  </a:ext>
                </a:extLst>
              </p:cNvPr>
              <p:cNvSpPr/>
              <p:nvPr/>
            </p:nvSpPr>
            <p:spPr>
              <a:xfrm>
                <a:off x="2589656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525EC1F5-4FCA-6A25-6FCA-574D1F80BB53}"/>
                  </a:ext>
                </a:extLst>
              </p:cNvPr>
              <p:cNvSpPr/>
              <p:nvPr/>
            </p:nvSpPr>
            <p:spPr>
              <a:xfrm>
                <a:off x="2507031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6AF2E492-82EA-70CE-1079-0657A519577C}"/>
                  </a:ext>
                </a:extLst>
              </p:cNvPr>
              <p:cNvSpPr/>
              <p:nvPr/>
            </p:nvSpPr>
            <p:spPr>
              <a:xfrm>
                <a:off x="2415934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89FB67D2-F35B-2B47-26E7-96D5E5CEEF13}"/>
                </a:ext>
              </a:extLst>
            </p:cNvPr>
            <p:cNvGrpSpPr/>
            <p:nvPr/>
          </p:nvGrpSpPr>
          <p:grpSpPr>
            <a:xfrm>
              <a:off x="1671246" y="1798991"/>
              <a:ext cx="596298" cy="62020"/>
              <a:chOff x="4576087" y="1954944"/>
              <a:chExt cx="856372" cy="89068"/>
            </a:xfrm>
          </p:grpSpPr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2BD16C0C-AEDD-13D0-D251-76DABDD7DEDC}"/>
                  </a:ext>
                </a:extLst>
              </p:cNvPr>
              <p:cNvSpPr/>
              <p:nvPr/>
            </p:nvSpPr>
            <p:spPr>
              <a:xfrm>
                <a:off x="4576087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43E69D44-2E2B-32C5-A5FF-152CAE5EDCD8}"/>
                  </a:ext>
                </a:extLst>
              </p:cNvPr>
              <p:cNvSpPr/>
              <p:nvPr/>
            </p:nvSpPr>
            <p:spPr>
              <a:xfrm>
                <a:off x="5107106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FD0E4381-B970-39B8-C047-9F2C12A20DE0}"/>
                  </a:ext>
                </a:extLst>
              </p:cNvPr>
              <p:cNvSpPr/>
              <p:nvPr/>
            </p:nvSpPr>
            <p:spPr>
              <a:xfrm>
                <a:off x="4705100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A9D31B4A-9DB1-A49B-321B-6F0B7936AB75}"/>
                  </a:ext>
                </a:extLst>
              </p:cNvPr>
              <p:cNvSpPr/>
              <p:nvPr/>
            </p:nvSpPr>
            <p:spPr>
              <a:xfrm>
                <a:off x="5230821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2BBDA9A-C959-C54E-809B-B37D52BAD2BD}"/>
                </a:ext>
              </a:extLst>
            </p:cNvPr>
            <p:cNvSpPr/>
            <p:nvPr/>
          </p:nvSpPr>
          <p:spPr>
            <a:xfrm>
              <a:off x="1871989" y="2260417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F587F492-1532-996A-0F1E-2B595C4E67E1}"/>
                </a:ext>
              </a:extLst>
            </p:cNvPr>
            <p:cNvSpPr/>
            <p:nvPr/>
          </p:nvSpPr>
          <p:spPr>
            <a:xfrm>
              <a:off x="2656410" y="1205975"/>
              <a:ext cx="447497" cy="50688"/>
            </a:xfrm>
            <a:custGeom>
              <a:avLst/>
              <a:gdLst>
                <a:gd name="connsiteX0" fmla="*/ 662046 w 701792"/>
                <a:gd name="connsiteY0" fmla="*/ 0 h 79492"/>
                <a:gd name="connsiteX1" fmla="*/ 701792 w 701792"/>
                <a:gd name="connsiteY1" fmla="*/ 39746 h 79492"/>
                <a:gd name="connsiteX2" fmla="*/ 662046 w 701792"/>
                <a:gd name="connsiteY2" fmla="*/ 79492 h 79492"/>
                <a:gd name="connsiteX3" fmla="*/ 622300 w 701792"/>
                <a:gd name="connsiteY3" fmla="*/ 39746 h 79492"/>
                <a:gd name="connsiteX4" fmla="*/ 662046 w 701792"/>
                <a:gd name="connsiteY4" fmla="*/ 0 h 79492"/>
                <a:gd name="connsiteX5" fmla="*/ 506471 w 701792"/>
                <a:gd name="connsiteY5" fmla="*/ 0 h 79492"/>
                <a:gd name="connsiteX6" fmla="*/ 546217 w 701792"/>
                <a:gd name="connsiteY6" fmla="*/ 39746 h 79492"/>
                <a:gd name="connsiteX7" fmla="*/ 506471 w 701792"/>
                <a:gd name="connsiteY7" fmla="*/ 79492 h 79492"/>
                <a:gd name="connsiteX8" fmla="*/ 466725 w 701792"/>
                <a:gd name="connsiteY8" fmla="*/ 39746 h 79492"/>
                <a:gd name="connsiteX9" fmla="*/ 506471 w 701792"/>
                <a:gd name="connsiteY9" fmla="*/ 0 h 79492"/>
                <a:gd name="connsiteX10" fmla="*/ 350896 w 701792"/>
                <a:gd name="connsiteY10" fmla="*/ 0 h 79492"/>
                <a:gd name="connsiteX11" fmla="*/ 390642 w 701792"/>
                <a:gd name="connsiteY11" fmla="*/ 39746 h 79492"/>
                <a:gd name="connsiteX12" fmla="*/ 350896 w 701792"/>
                <a:gd name="connsiteY12" fmla="*/ 79492 h 79492"/>
                <a:gd name="connsiteX13" fmla="*/ 311150 w 701792"/>
                <a:gd name="connsiteY13" fmla="*/ 39746 h 79492"/>
                <a:gd name="connsiteX14" fmla="*/ 350896 w 701792"/>
                <a:gd name="connsiteY14" fmla="*/ 0 h 79492"/>
                <a:gd name="connsiteX15" fmla="*/ 195321 w 701792"/>
                <a:gd name="connsiteY15" fmla="*/ 0 h 79492"/>
                <a:gd name="connsiteX16" fmla="*/ 235067 w 701792"/>
                <a:gd name="connsiteY16" fmla="*/ 39746 h 79492"/>
                <a:gd name="connsiteX17" fmla="*/ 195321 w 701792"/>
                <a:gd name="connsiteY17" fmla="*/ 79492 h 79492"/>
                <a:gd name="connsiteX18" fmla="*/ 155575 w 701792"/>
                <a:gd name="connsiteY18" fmla="*/ 39746 h 79492"/>
                <a:gd name="connsiteX19" fmla="*/ 195321 w 701792"/>
                <a:gd name="connsiteY19" fmla="*/ 0 h 79492"/>
                <a:gd name="connsiteX20" fmla="*/ 39746 w 701792"/>
                <a:gd name="connsiteY20" fmla="*/ 0 h 79492"/>
                <a:gd name="connsiteX21" fmla="*/ 79492 w 701792"/>
                <a:gd name="connsiteY21" fmla="*/ 39746 h 79492"/>
                <a:gd name="connsiteX22" fmla="*/ 39746 w 701792"/>
                <a:gd name="connsiteY22" fmla="*/ 79492 h 79492"/>
                <a:gd name="connsiteX23" fmla="*/ 0 w 701792"/>
                <a:gd name="connsiteY23" fmla="*/ 39746 h 79492"/>
                <a:gd name="connsiteX24" fmla="*/ 39746 w 701792"/>
                <a:gd name="connsiteY24" fmla="*/ 0 h 79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01792" h="79492">
                  <a:moveTo>
                    <a:pt x="662046" y="0"/>
                  </a:moveTo>
                  <a:cubicBezTo>
                    <a:pt x="683997" y="0"/>
                    <a:pt x="701792" y="17795"/>
                    <a:pt x="701792" y="39746"/>
                  </a:cubicBezTo>
                  <a:cubicBezTo>
                    <a:pt x="701792" y="61697"/>
                    <a:pt x="683997" y="79492"/>
                    <a:pt x="662046" y="79492"/>
                  </a:cubicBezTo>
                  <a:cubicBezTo>
                    <a:pt x="640095" y="79492"/>
                    <a:pt x="622300" y="61697"/>
                    <a:pt x="622300" y="39746"/>
                  </a:cubicBezTo>
                  <a:cubicBezTo>
                    <a:pt x="622300" y="17795"/>
                    <a:pt x="640095" y="0"/>
                    <a:pt x="662046" y="0"/>
                  </a:cubicBezTo>
                  <a:close/>
                  <a:moveTo>
                    <a:pt x="506471" y="0"/>
                  </a:moveTo>
                  <a:cubicBezTo>
                    <a:pt x="528422" y="0"/>
                    <a:pt x="546217" y="17795"/>
                    <a:pt x="546217" y="39746"/>
                  </a:cubicBezTo>
                  <a:cubicBezTo>
                    <a:pt x="546217" y="61697"/>
                    <a:pt x="528422" y="79492"/>
                    <a:pt x="506471" y="79492"/>
                  </a:cubicBezTo>
                  <a:cubicBezTo>
                    <a:pt x="484520" y="79492"/>
                    <a:pt x="466725" y="61697"/>
                    <a:pt x="466725" y="39746"/>
                  </a:cubicBezTo>
                  <a:cubicBezTo>
                    <a:pt x="466725" y="17795"/>
                    <a:pt x="484520" y="0"/>
                    <a:pt x="506471" y="0"/>
                  </a:cubicBezTo>
                  <a:close/>
                  <a:moveTo>
                    <a:pt x="350896" y="0"/>
                  </a:moveTo>
                  <a:cubicBezTo>
                    <a:pt x="372847" y="0"/>
                    <a:pt x="390642" y="17795"/>
                    <a:pt x="390642" y="39746"/>
                  </a:cubicBezTo>
                  <a:cubicBezTo>
                    <a:pt x="390642" y="61697"/>
                    <a:pt x="372847" y="79492"/>
                    <a:pt x="350896" y="79492"/>
                  </a:cubicBezTo>
                  <a:cubicBezTo>
                    <a:pt x="328945" y="79492"/>
                    <a:pt x="311150" y="61697"/>
                    <a:pt x="311150" y="39746"/>
                  </a:cubicBezTo>
                  <a:cubicBezTo>
                    <a:pt x="311150" y="17795"/>
                    <a:pt x="328945" y="0"/>
                    <a:pt x="350896" y="0"/>
                  </a:cubicBezTo>
                  <a:close/>
                  <a:moveTo>
                    <a:pt x="195321" y="0"/>
                  </a:moveTo>
                  <a:cubicBezTo>
                    <a:pt x="217272" y="0"/>
                    <a:pt x="235067" y="17795"/>
                    <a:pt x="235067" y="39746"/>
                  </a:cubicBezTo>
                  <a:cubicBezTo>
                    <a:pt x="235067" y="61697"/>
                    <a:pt x="217272" y="79492"/>
                    <a:pt x="195321" y="79492"/>
                  </a:cubicBezTo>
                  <a:cubicBezTo>
                    <a:pt x="173370" y="79492"/>
                    <a:pt x="155575" y="61697"/>
                    <a:pt x="155575" y="39746"/>
                  </a:cubicBezTo>
                  <a:cubicBezTo>
                    <a:pt x="155575" y="17795"/>
                    <a:pt x="173370" y="0"/>
                    <a:pt x="195321" y="0"/>
                  </a:cubicBezTo>
                  <a:close/>
                  <a:moveTo>
                    <a:pt x="39746" y="0"/>
                  </a:moveTo>
                  <a:cubicBezTo>
                    <a:pt x="61697" y="0"/>
                    <a:pt x="79492" y="17795"/>
                    <a:pt x="79492" y="39746"/>
                  </a:cubicBezTo>
                  <a:cubicBezTo>
                    <a:pt x="79492" y="61697"/>
                    <a:pt x="61697" y="79492"/>
                    <a:pt x="39746" y="79492"/>
                  </a:cubicBezTo>
                  <a:cubicBezTo>
                    <a:pt x="17795" y="79492"/>
                    <a:pt x="0" y="61697"/>
                    <a:pt x="0" y="39746"/>
                  </a:cubicBezTo>
                  <a:cubicBezTo>
                    <a:pt x="0" y="17795"/>
                    <a:pt x="17795" y="0"/>
                    <a:pt x="3974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807B6A98-7F4B-F211-F2C6-C80513119CE5}"/>
              </a:ext>
            </a:extLst>
          </p:cNvPr>
          <p:cNvGrpSpPr/>
          <p:nvPr/>
        </p:nvGrpSpPr>
        <p:grpSpPr>
          <a:xfrm>
            <a:off x="4170264" y="850176"/>
            <a:ext cx="2128301" cy="2668587"/>
            <a:chOff x="4170264" y="850176"/>
            <a:chExt cx="2128301" cy="2668587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6D13D58-353D-2D2B-2BC2-13D333AD4AB8}"/>
                </a:ext>
              </a:extLst>
            </p:cNvPr>
            <p:cNvGrpSpPr/>
            <p:nvPr/>
          </p:nvGrpSpPr>
          <p:grpSpPr>
            <a:xfrm>
              <a:off x="4170264" y="1260014"/>
              <a:ext cx="1671965" cy="2258749"/>
              <a:chOff x="4170264" y="1114647"/>
              <a:chExt cx="1671965" cy="2258749"/>
            </a:xfrm>
          </p:grpSpPr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A7ADB850-71F3-5E3A-F7CB-106E925DD548}"/>
                  </a:ext>
                </a:extLst>
              </p:cNvPr>
              <p:cNvSpPr/>
              <p:nvPr/>
            </p:nvSpPr>
            <p:spPr>
              <a:xfrm rot="20422686" flipH="1">
                <a:off x="5359607" y="232921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7A7B5EAC-65B5-53CC-FC6D-FCE6CF6E907E}"/>
                  </a:ext>
                </a:extLst>
              </p:cNvPr>
              <p:cNvSpPr/>
              <p:nvPr/>
            </p:nvSpPr>
            <p:spPr>
              <a:xfrm rot="1177314">
                <a:off x="4432675" y="232921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0CAD0A22-2DFF-41DB-9DB7-172AFEF55A9B}"/>
                  </a:ext>
                </a:extLst>
              </p:cNvPr>
              <p:cNvGrpSpPr/>
              <p:nvPr/>
            </p:nvGrpSpPr>
            <p:grpSpPr>
              <a:xfrm>
                <a:off x="4422105" y="1114647"/>
                <a:ext cx="1177817" cy="2258749"/>
                <a:chOff x="4352111" y="950745"/>
                <a:chExt cx="1347650" cy="2584446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1DB3D189-3AD7-42DD-A36E-5D4A88E80B8D}"/>
                    </a:ext>
                  </a:extLst>
                </p:cNvPr>
                <p:cNvGrpSpPr/>
                <p:nvPr/>
              </p:nvGrpSpPr>
              <p:grpSpPr>
                <a:xfrm>
                  <a:off x="4455237" y="1953404"/>
                  <a:ext cx="1127284" cy="1581787"/>
                  <a:chOff x="4455237" y="1953404"/>
                  <a:chExt cx="1127284" cy="1581787"/>
                </a:xfrm>
              </p:grpSpPr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C1138692-8EF8-4DF0-81F4-0D25E01D0CDF}"/>
                      </a:ext>
                    </a:extLst>
                  </p:cNvPr>
                  <p:cNvSpPr/>
                  <p:nvPr/>
                </p:nvSpPr>
                <p:spPr>
                  <a:xfrm>
                    <a:off x="4769046" y="1953404"/>
                    <a:ext cx="483348" cy="51699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" name="片側の 2 つの角を丸めた四角形 144">
                    <a:extLst>
                      <a:ext uri="{FF2B5EF4-FFF2-40B4-BE49-F238E27FC236}">
                        <a16:creationId xmlns:a16="http://schemas.microsoft.com/office/drawing/2014/main" id="{877792CC-ECDB-4B17-803E-C825904E511F}"/>
                      </a:ext>
                    </a:extLst>
                  </p:cNvPr>
                  <p:cNvSpPr/>
                  <p:nvPr/>
                </p:nvSpPr>
                <p:spPr>
                  <a:xfrm>
                    <a:off x="4455237" y="2247266"/>
                    <a:ext cx="1127284" cy="1287925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" name="楕円 102">
                    <a:extLst>
                      <a:ext uri="{FF2B5EF4-FFF2-40B4-BE49-F238E27FC236}">
                        <a16:creationId xmlns:a16="http://schemas.microsoft.com/office/drawing/2014/main" id="{04CA8ABF-2325-4CE6-B5E1-0A5A0640BC14}"/>
                      </a:ext>
                    </a:extLst>
                  </p:cNvPr>
                  <p:cNvSpPr/>
                  <p:nvPr/>
                </p:nvSpPr>
                <p:spPr>
                  <a:xfrm>
                    <a:off x="4976346" y="2321418"/>
                    <a:ext cx="78870" cy="7887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835F0854-1851-4A1A-94F8-0699020AB333}"/>
                      </a:ext>
                    </a:extLst>
                  </p:cNvPr>
                  <p:cNvSpPr/>
                  <p:nvPr/>
                </p:nvSpPr>
                <p:spPr>
                  <a:xfrm>
                    <a:off x="4604730" y="2247266"/>
                    <a:ext cx="411051" cy="245758"/>
                  </a:xfrm>
                  <a:custGeom>
                    <a:avLst/>
                    <a:gdLst>
                      <a:gd name="connsiteX0" fmla="*/ 173535 w 411051"/>
                      <a:gd name="connsiteY0" fmla="*/ 0 h 245758"/>
                      <a:gd name="connsiteX1" fmla="*/ 404285 w 411051"/>
                      <a:gd name="connsiteY1" fmla="*/ 0 h 245758"/>
                      <a:gd name="connsiteX2" fmla="*/ 411051 w 411051"/>
                      <a:gd name="connsiteY2" fmla="*/ 1523 h 245758"/>
                      <a:gd name="connsiteX3" fmla="*/ 215308 w 411051"/>
                      <a:gd name="connsiteY3" fmla="*/ 245758 h 245758"/>
                      <a:gd name="connsiteX4" fmla="*/ 0 w 411051"/>
                      <a:gd name="connsiteY4" fmla="*/ 51508 h 245758"/>
                      <a:gd name="connsiteX5" fmla="*/ 48322 w 411051"/>
                      <a:gd name="connsiteY5" fmla="*/ 25280 h 245758"/>
                      <a:gd name="connsiteX6" fmla="*/ 173535 w 411051"/>
                      <a:gd name="connsiteY6" fmla="*/ 0 h 2457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1051" h="245758">
                        <a:moveTo>
                          <a:pt x="173535" y="0"/>
                        </a:moveTo>
                        <a:lnTo>
                          <a:pt x="404285" y="0"/>
                        </a:lnTo>
                        <a:lnTo>
                          <a:pt x="411051" y="1523"/>
                        </a:lnTo>
                        <a:lnTo>
                          <a:pt x="215308" y="245758"/>
                        </a:lnTo>
                        <a:lnTo>
                          <a:pt x="0" y="51508"/>
                        </a:lnTo>
                        <a:lnTo>
                          <a:pt x="48322" y="25280"/>
                        </a:lnTo>
                        <a:cubicBezTo>
                          <a:pt x="86808" y="9002"/>
                          <a:pt x="129120" y="0"/>
                          <a:pt x="17353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" name="四角形: 上の 2 つの角を丸める 104">
                    <a:extLst>
                      <a:ext uri="{FF2B5EF4-FFF2-40B4-BE49-F238E27FC236}">
                        <a16:creationId xmlns:a16="http://schemas.microsoft.com/office/drawing/2014/main" id="{6919A521-C0B6-4EC8-A542-3889857950B3}"/>
                      </a:ext>
                    </a:extLst>
                  </p:cNvPr>
                  <p:cNvSpPr/>
                  <p:nvPr/>
                </p:nvSpPr>
                <p:spPr>
                  <a:xfrm>
                    <a:off x="5153025" y="2640843"/>
                    <a:ext cx="314128" cy="294947"/>
                  </a:xfrm>
                  <a:prstGeom prst="round2SameRect">
                    <a:avLst>
                      <a:gd name="adj1" fmla="val 0"/>
                      <a:gd name="adj2" fmla="val 27536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1304FE74-7D01-422A-B8D3-62E6EF14F65D}"/>
                    </a:ext>
                  </a:extLst>
                </p:cNvPr>
                <p:cNvGrpSpPr/>
                <p:nvPr/>
              </p:nvGrpSpPr>
              <p:grpSpPr>
                <a:xfrm>
                  <a:off x="4352111" y="950745"/>
                  <a:ext cx="1347650" cy="1223656"/>
                  <a:chOff x="1887071" y="220150"/>
                  <a:chExt cx="1277659" cy="1160106"/>
                </a:xfrm>
              </p:grpSpPr>
              <p:sp>
                <p:nvSpPr>
                  <p:cNvPr id="76" name="円/楕円 568">
                    <a:extLst>
                      <a:ext uri="{FF2B5EF4-FFF2-40B4-BE49-F238E27FC236}">
                        <a16:creationId xmlns:a16="http://schemas.microsoft.com/office/drawing/2014/main" id="{423EE4BD-76CB-4FFA-9BFD-5353FF02CD0E}"/>
                      </a:ext>
                    </a:extLst>
                  </p:cNvPr>
                  <p:cNvSpPr/>
                  <p:nvPr/>
                </p:nvSpPr>
                <p:spPr>
                  <a:xfrm>
                    <a:off x="1926431" y="235745"/>
                    <a:ext cx="1183483" cy="1006038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65000"/>
                      </a:sys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66796C5B-6436-4115-B267-C5A66EEB079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1887071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98" name="円/楕円 591">
                      <a:extLst>
                        <a:ext uri="{FF2B5EF4-FFF2-40B4-BE49-F238E27FC236}">
                          <a16:creationId xmlns:a16="http://schemas.microsoft.com/office/drawing/2014/main" id="{2A62A521-C454-4702-9C61-074316E81C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9" name="円/楕円 592">
                      <a:extLst>
                        <a:ext uri="{FF2B5EF4-FFF2-40B4-BE49-F238E27FC236}">
                          <a16:creationId xmlns:a16="http://schemas.microsoft.com/office/drawing/2014/main" id="{E4DB440F-7E9A-49EC-82AA-4C5DC70ADB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7B6C319A-D564-4289-95C7-E2039D95E1C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2918277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96" name="円/楕円 589">
                      <a:extLst>
                        <a:ext uri="{FF2B5EF4-FFF2-40B4-BE49-F238E27FC236}">
                          <a16:creationId xmlns:a16="http://schemas.microsoft.com/office/drawing/2014/main" id="{EE18A31A-20A6-4842-9241-CD066ADC53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7" name="円/楕円 590">
                      <a:extLst>
                        <a:ext uri="{FF2B5EF4-FFF2-40B4-BE49-F238E27FC236}">
                          <a16:creationId xmlns:a16="http://schemas.microsoft.com/office/drawing/2014/main" id="{9D02EC3C-5FDA-499C-B9F3-2A893C92A7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9" name="円/楕円 588">
                    <a:extLst>
                      <a:ext uri="{FF2B5EF4-FFF2-40B4-BE49-F238E27FC236}">
                        <a16:creationId xmlns:a16="http://schemas.microsoft.com/office/drawing/2014/main" id="{81D7E2AD-45FE-468A-8304-F1EFE92274B9}"/>
                      </a:ext>
                    </a:extLst>
                  </p:cNvPr>
                  <p:cNvSpPr/>
                  <p:nvPr/>
                </p:nvSpPr>
                <p:spPr>
                  <a:xfrm>
                    <a:off x="2010296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月 79">
                    <a:extLst>
                      <a:ext uri="{FF2B5EF4-FFF2-40B4-BE49-F238E27FC236}">
                        <a16:creationId xmlns:a16="http://schemas.microsoft.com/office/drawing/2014/main" id="{2BFE8B56-2BFB-4B91-8D18-BF2A8967C5E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212054" y="456126"/>
                    <a:ext cx="50070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月 80">
                    <a:extLst>
                      <a:ext uri="{FF2B5EF4-FFF2-40B4-BE49-F238E27FC236}">
                        <a16:creationId xmlns:a16="http://schemas.microsoft.com/office/drawing/2014/main" id="{47C10BF4-9E5B-4309-AF38-9B33603F290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803974" y="456127"/>
                    <a:ext cx="50072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65F013C8-F5A0-4926-A791-6435133E2D08}"/>
                      </a:ext>
                    </a:extLst>
                  </p:cNvPr>
                  <p:cNvSpPr/>
                  <p:nvPr/>
                </p:nvSpPr>
                <p:spPr>
                  <a:xfrm>
                    <a:off x="2444294" y="903184"/>
                    <a:ext cx="149146" cy="17032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" name="円/楕円 27">
                    <a:extLst>
                      <a:ext uri="{FF2B5EF4-FFF2-40B4-BE49-F238E27FC236}">
                        <a16:creationId xmlns:a16="http://schemas.microsoft.com/office/drawing/2014/main" id="{C3D82645-935C-4905-8721-38996B171670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6448" y="1111710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円/楕円 27">
                    <a:extLst>
                      <a:ext uri="{FF2B5EF4-FFF2-40B4-BE49-F238E27FC236}">
                        <a16:creationId xmlns:a16="http://schemas.microsoft.com/office/drawing/2014/main" id="{0B732388-C02F-49B5-BF59-C5539D880084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583635" y="111171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246B8113-5B93-465B-AEC1-11F2D2FDC8B8}"/>
                    </a:ext>
                  </a:extLst>
                </p:cNvPr>
                <p:cNvSpPr/>
                <p:nvPr/>
              </p:nvSpPr>
              <p:spPr>
                <a:xfrm flipH="1">
                  <a:off x="5022019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CA8E7058-58F8-0873-1615-38A9B7F8252F}"/>
                  </a:ext>
                </a:extLst>
              </p:cNvPr>
              <p:cNvGrpSpPr/>
              <p:nvPr/>
            </p:nvGrpSpPr>
            <p:grpSpPr>
              <a:xfrm>
                <a:off x="4621722" y="2350623"/>
                <a:ext cx="757824" cy="386312"/>
                <a:chOff x="5243018" y="2255527"/>
                <a:chExt cx="2547428" cy="1364533"/>
              </a:xfrm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94567878-3E19-5E2C-EA31-56A4E511270F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DCCA40D1-2888-83B4-3874-CC6F03F0A5BE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8205AE00-9979-9FC0-48B0-15027D3CB39D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B414EE57-7C42-235B-DFC2-D66B2737A919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FBD6F682-E028-AD96-27EB-602A2665FFB7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" name="テキスト ボックス 181">
                  <a:extLst>
                    <a:ext uri="{FF2B5EF4-FFF2-40B4-BE49-F238E27FC236}">
                      <a16:creationId xmlns:a16="http://schemas.microsoft.com/office/drawing/2014/main" id="{9A5A9882-F7E7-47CF-14A6-D9D4CB8597F7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183" name="テキスト ボックス 182">
                  <a:extLst>
                    <a:ext uri="{FF2B5EF4-FFF2-40B4-BE49-F238E27FC236}">
                      <a16:creationId xmlns:a16="http://schemas.microsoft.com/office/drawing/2014/main" id="{2322A627-D56D-1B69-65A0-0014B922B0FA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3602290C-BC3E-D47A-87E6-38B0AF31DF81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058D77C2-4745-9FF4-60BE-A5D10A6A2FF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AB14B7DB-B58F-FD10-CA3D-429B7557436D}"/>
                  </a:ext>
                </a:extLst>
              </p:cNvPr>
              <p:cNvSpPr/>
              <p:nvPr/>
            </p:nvSpPr>
            <p:spPr>
              <a:xfrm rot="3600000">
                <a:off x="4316572" y="242787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" name="四角形: 上の 2 つの角を丸める 233">
                <a:extLst>
                  <a:ext uri="{FF2B5EF4-FFF2-40B4-BE49-F238E27FC236}">
                    <a16:creationId xmlns:a16="http://schemas.microsoft.com/office/drawing/2014/main" id="{EFD70EF5-220F-0E08-FB61-9D60B2FD7F6F}"/>
                  </a:ext>
                </a:extLst>
              </p:cNvPr>
              <p:cNvSpPr/>
              <p:nvPr/>
            </p:nvSpPr>
            <p:spPr>
              <a:xfrm rot="12600000">
                <a:off x="4363565" y="265974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EFEFF96C-BF0B-3716-C51D-8A7EEC830676}"/>
                  </a:ext>
                </a:extLst>
              </p:cNvPr>
              <p:cNvSpPr/>
              <p:nvPr/>
            </p:nvSpPr>
            <p:spPr>
              <a:xfrm rot="18000000" flipH="1">
                <a:off x="5156351" y="242787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6" name="四角形: 上の 2 つの角を丸める 235">
                <a:extLst>
                  <a:ext uri="{FF2B5EF4-FFF2-40B4-BE49-F238E27FC236}">
                    <a16:creationId xmlns:a16="http://schemas.microsoft.com/office/drawing/2014/main" id="{BFDED3D3-AA0E-AE75-31A8-E1E740F24791}"/>
                  </a:ext>
                </a:extLst>
              </p:cNvPr>
              <p:cNvSpPr/>
              <p:nvPr/>
            </p:nvSpPr>
            <p:spPr>
              <a:xfrm rot="9000000" flipH="1">
                <a:off x="5416869" y="265974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8F0B3543-8AAD-86E7-22BE-413E0564E45E}"/>
                </a:ext>
              </a:extLst>
            </p:cNvPr>
            <p:cNvGrpSpPr/>
            <p:nvPr/>
          </p:nvGrpSpPr>
          <p:grpSpPr>
            <a:xfrm>
              <a:off x="5366168" y="850176"/>
              <a:ext cx="932397" cy="860280"/>
              <a:chOff x="5366168" y="850176"/>
              <a:chExt cx="932397" cy="860280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F37D30A9-A62D-572A-F572-5A415314F8CC}"/>
                  </a:ext>
                </a:extLst>
              </p:cNvPr>
              <p:cNvSpPr/>
              <p:nvPr/>
            </p:nvSpPr>
            <p:spPr>
              <a:xfrm>
                <a:off x="5388927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A09F8E84-85E7-8106-C4A5-9974699B1927}"/>
                  </a:ext>
                </a:extLst>
              </p:cNvPr>
              <p:cNvSpPr/>
              <p:nvPr/>
            </p:nvSpPr>
            <p:spPr>
              <a:xfrm>
                <a:off x="5539890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0A4B84F8-9F33-79AA-B782-5AD2184D6368}"/>
                  </a:ext>
                </a:extLst>
              </p:cNvPr>
              <p:cNvSpPr/>
              <p:nvPr/>
            </p:nvSpPr>
            <p:spPr>
              <a:xfrm>
                <a:off x="5457265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AFE3E960-1A7E-5591-EA0A-EB74F3298136}"/>
                  </a:ext>
                </a:extLst>
              </p:cNvPr>
              <p:cNvSpPr/>
              <p:nvPr/>
            </p:nvSpPr>
            <p:spPr>
              <a:xfrm>
                <a:off x="5366168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6FAD7EAA-8185-9438-AACD-1B963E8D44B0}"/>
                </a:ext>
              </a:extLst>
            </p:cNvPr>
            <p:cNvGrpSpPr/>
            <p:nvPr/>
          </p:nvGrpSpPr>
          <p:grpSpPr>
            <a:xfrm>
              <a:off x="4624126" y="1800225"/>
              <a:ext cx="761074" cy="79158"/>
              <a:chOff x="4576087" y="1954944"/>
              <a:chExt cx="856372" cy="89068"/>
            </a:xfrm>
          </p:grpSpPr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EB6F3DC6-1B4B-2294-BFC4-92B052E1C3A8}"/>
                  </a:ext>
                </a:extLst>
              </p:cNvPr>
              <p:cNvSpPr/>
              <p:nvPr/>
            </p:nvSpPr>
            <p:spPr>
              <a:xfrm>
                <a:off x="4576087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519BC008-1FEC-C094-9BBC-F9C8AC5068CE}"/>
                  </a:ext>
                </a:extLst>
              </p:cNvPr>
              <p:cNvSpPr/>
              <p:nvPr/>
            </p:nvSpPr>
            <p:spPr>
              <a:xfrm>
                <a:off x="5107106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53EEDC3D-2C3B-9B8B-B569-6602F78C4F80}"/>
                  </a:ext>
                </a:extLst>
              </p:cNvPr>
              <p:cNvSpPr/>
              <p:nvPr/>
            </p:nvSpPr>
            <p:spPr>
              <a:xfrm>
                <a:off x="4705100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223A2396-E456-70D0-8F8A-B9552B5FF2CD}"/>
                  </a:ext>
                </a:extLst>
              </p:cNvPr>
              <p:cNvSpPr/>
              <p:nvPr/>
            </p:nvSpPr>
            <p:spPr>
              <a:xfrm>
                <a:off x="5230821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9653E19A-3289-1D38-2CB9-5CF4E6425B8D}"/>
                </a:ext>
              </a:extLst>
            </p:cNvPr>
            <p:cNvSpPr/>
            <p:nvPr/>
          </p:nvSpPr>
          <p:spPr>
            <a:xfrm>
              <a:off x="4923584" y="2248856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E1575994-E1EF-3D7E-958D-4339D7226207}"/>
                </a:ext>
              </a:extLst>
            </p:cNvPr>
            <p:cNvSpPr/>
            <p:nvPr/>
          </p:nvSpPr>
          <p:spPr>
            <a:xfrm>
              <a:off x="5634560" y="1205975"/>
              <a:ext cx="447497" cy="50688"/>
            </a:xfrm>
            <a:custGeom>
              <a:avLst/>
              <a:gdLst>
                <a:gd name="connsiteX0" fmla="*/ 662046 w 701792"/>
                <a:gd name="connsiteY0" fmla="*/ 0 h 79492"/>
                <a:gd name="connsiteX1" fmla="*/ 701792 w 701792"/>
                <a:gd name="connsiteY1" fmla="*/ 39746 h 79492"/>
                <a:gd name="connsiteX2" fmla="*/ 662046 w 701792"/>
                <a:gd name="connsiteY2" fmla="*/ 79492 h 79492"/>
                <a:gd name="connsiteX3" fmla="*/ 622300 w 701792"/>
                <a:gd name="connsiteY3" fmla="*/ 39746 h 79492"/>
                <a:gd name="connsiteX4" fmla="*/ 662046 w 701792"/>
                <a:gd name="connsiteY4" fmla="*/ 0 h 79492"/>
                <a:gd name="connsiteX5" fmla="*/ 506471 w 701792"/>
                <a:gd name="connsiteY5" fmla="*/ 0 h 79492"/>
                <a:gd name="connsiteX6" fmla="*/ 546217 w 701792"/>
                <a:gd name="connsiteY6" fmla="*/ 39746 h 79492"/>
                <a:gd name="connsiteX7" fmla="*/ 506471 w 701792"/>
                <a:gd name="connsiteY7" fmla="*/ 79492 h 79492"/>
                <a:gd name="connsiteX8" fmla="*/ 466725 w 701792"/>
                <a:gd name="connsiteY8" fmla="*/ 39746 h 79492"/>
                <a:gd name="connsiteX9" fmla="*/ 506471 w 701792"/>
                <a:gd name="connsiteY9" fmla="*/ 0 h 79492"/>
                <a:gd name="connsiteX10" fmla="*/ 350896 w 701792"/>
                <a:gd name="connsiteY10" fmla="*/ 0 h 79492"/>
                <a:gd name="connsiteX11" fmla="*/ 390642 w 701792"/>
                <a:gd name="connsiteY11" fmla="*/ 39746 h 79492"/>
                <a:gd name="connsiteX12" fmla="*/ 350896 w 701792"/>
                <a:gd name="connsiteY12" fmla="*/ 79492 h 79492"/>
                <a:gd name="connsiteX13" fmla="*/ 311150 w 701792"/>
                <a:gd name="connsiteY13" fmla="*/ 39746 h 79492"/>
                <a:gd name="connsiteX14" fmla="*/ 350896 w 701792"/>
                <a:gd name="connsiteY14" fmla="*/ 0 h 79492"/>
                <a:gd name="connsiteX15" fmla="*/ 195321 w 701792"/>
                <a:gd name="connsiteY15" fmla="*/ 0 h 79492"/>
                <a:gd name="connsiteX16" fmla="*/ 235067 w 701792"/>
                <a:gd name="connsiteY16" fmla="*/ 39746 h 79492"/>
                <a:gd name="connsiteX17" fmla="*/ 195321 w 701792"/>
                <a:gd name="connsiteY17" fmla="*/ 79492 h 79492"/>
                <a:gd name="connsiteX18" fmla="*/ 155575 w 701792"/>
                <a:gd name="connsiteY18" fmla="*/ 39746 h 79492"/>
                <a:gd name="connsiteX19" fmla="*/ 195321 w 701792"/>
                <a:gd name="connsiteY19" fmla="*/ 0 h 79492"/>
                <a:gd name="connsiteX20" fmla="*/ 39746 w 701792"/>
                <a:gd name="connsiteY20" fmla="*/ 0 h 79492"/>
                <a:gd name="connsiteX21" fmla="*/ 79492 w 701792"/>
                <a:gd name="connsiteY21" fmla="*/ 39746 h 79492"/>
                <a:gd name="connsiteX22" fmla="*/ 39746 w 701792"/>
                <a:gd name="connsiteY22" fmla="*/ 79492 h 79492"/>
                <a:gd name="connsiteX23" fmla="*/ 0 w 701792"/>
                <a:gd name="connsiteY23" fmla="*/ 39746 h 79492"/>
                <a:gd name="connsiteX24" fmla="*/ 39746 w 701792"/>
                <a:gd name="connsiteY24" fmla="*/ 0 h 79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01792" h="79492">
                  <a:moveTo>
                    <a:pt x="662046" y="0"/>
                  </a:moveTo>
                  <a:cubicBezTo>
                    <a:pt x="683997" y="0"/>
                    <a:pt x="701792" y="17795"/>
                    <a:pt x="701792" y="39746"/>
                  </a:cubicBezTo>
                  <a:cubicBezTo>
                    <a:pt x="701792" y="61697"/>
                    <a:pt x="683997" y="79492"/>
                    <a:pt x="662046" y="79492"/>
                  </a:cubicBezTo>
                  <a:cubicBezTo>
                    <a:pt x="640095" y="79492"/>
                    <a:pt x="622300" y="61697"/>
                    <a:pt x="622300" y="39746"/>
                  </a:cubicBezTo>
                  <a:cubicBezTo>
                    <a:pt x="622300" y="17795"/>
                    <a:pt x="640095" y="0"/>
                    <a:pt x="662046" y="0"/>
                  </a:cubicBezTo>
                  <a:close/>
                  <a:moveTo>
                    <a:pt x="506471" y="0"/>
                  </a:moveTo>
                  <a:cubicBezTo>
                    <a:pt x="528422" y="0"/>
                    <a:pt x="546217" y="17795"/>
                    <a:pt x="546217" y="39746"/>
                  </a:cubicBezTo>
                  <a:cubicBezTo>
                    <a:pt x="546217" y="61697"/>
                    <a:pt x="528422" y="79492"/>
                    <a:pt x="506471" y="79492"/>
                  </a:cubicBezTo>
                  <a:cubicBezTo>
                    <a:pt x="484520" y="79492"/>
                    <a:pt x="466725" y="61697"/>
                    <a:pt x="466725" y="39746"/>
                  </a:cubicBezTo>
                  <a:cubicBezTo>
                    <a:pt x="466725" y="17795"/>
                    <a:pt x="484520" y="0"/>
                    <a:pt x="506471" y="0"/>
                  </a:cubicBezTo>
                  <a:close/>
                  <a:moveTo>
                    <a:pt x="350896" y="0"/>
                  </a:moveTo>
                  <a:cubicBezTo>
                    <a:pt x="372847" y="0"/>
                    <a:pt x="390642" y="17795"/>
                    <a:pt x="390642" y="39746"/>
                  </a:cubicBezTo>
                  <a:cubicBezTo>
                    <a:pt x="390642" y="61697"/>
                    <a:pt x="372847" y="79492"/>
                    <a:pt x="350896" y="79492"/>
                  </a:cubicBezTo>
                  <a:cubicBezTo>
                    <a:pt x="328945" y="79492"/>
                    <a:pt x="311150" y="61697"/>
                    <a:pt x="311150" y="39746"/>
                  </a:cubicBezTo>
                  <a:cubicBezTo>
                    <a:pt x="311150" y="17795"/>
                    <a:pt x="328945" y="0"/>
                    <a:pt x="350896" y="0"/>
                  </a:cubicBezTo>
                  <a:close/>
                  <a:moveTo>
                    <a:pt x="195321" y="0"/>
                  </a:moveTo>
                  <a:cubicBezTo>
                    <a:pt x="217272" y="0"/>
                    <a:pt x="235067" y="17795"/>
                    <a:pt x="235067" y="39746"/>
                  </a:cubicBezTo>
                  <a:cubicBezTo>
                    <a:pt x="235067" y="61697"/>
                    <a:pt x="217272" y="79492"/>
                    <a:pt x="195321" y="79492"/>
                  </a:cubicBezTo>
                  <a:cubicBezTo>
                    <a:pt x="173370" y="79492"/>
                    <a:pt x="155575" y="61697"/>
                    <a:pt x="155575" y="39746"/>
                  </a:cubicBezTo>
                  <a:cubicBezTo>
                    <a:pt x="155575" y="17795"/>
                    <a:pt x="173370" y="0"/>
                    <a:pt x="195321" y="0"/>
                  </a:cubicBezTo>
                  <a:close/>
                  <a:moveTo>
                    <a:pt x="39746" y="0"/>
                  </a:moveTo>
                  <a:cubicBezTo>
                    <a:pt x="61697" y="0"/>
                    <a:pt x="79492" y="17795"/>
                    <a:pt x="79492" y="39746"/>
                  </a:cubicBezTo>
                  <a:cubicBezTo>
                    <a:pt x="79492" y="61697"/>
                    <a:pt x="61697" y="79492"/>
                    <a:pt x="39746" y="79492"/>
                  </a:cubicBezTo>
                  <a:cubicBezTo>
                    <a:pt x="17795" y="79492"/>
                    <a:pt x="0" y="61697"/>
                    <a:pt x="0" y="39746"/>
                  </a:cubicBezTo>
                  <a:cubicBezTo>
                    <a:pt x="0" y="17795"/>
                    <a:pt x="17795" y="0"/>
                    <a:pt x="3974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3B324E87-11AC-6C7A-D56E-B7385FA6E370}"/>
              </a:ext>
            </a:extLst>
          </p:cNvPr>
          <p:cNvGrpSpPr/>
          <p:nvPr/>
        </p:nvGrpSpPr>
        <p:grpSpPr>
          <a:xfrm>
            <a:off x="6979446" y="850176"/>
            <a:ext cx="2269353" cy="2652115"/>
            <a:chOff x="6979446" y="850176"/>
            <a:chExt cx="2269353" cy="265211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CF49FCC-BDE0-8605-C33C-366FA9F878BC}"/>
                </a:ext>
              </a:extLst>
            </p:cNvPr>
            <p:cNvGrpSpPr/>
            <p:nvPr/>
          </p:nvGrpSpPr>
          <p:grpSpPr>
            <a:xfrm>
              <a:off x="6979446" y="1161800"/>
              <a:ext cx="1897742" cy="2340491"/>
              <a:chOff x="6979446" y="1016433"/>
              <a:chExt cx="1897742" cy="2340491"/>
            </a:xfrm>
          </p:grpSpPr>
          <p:sp>
            <p:nvSpPr>
              <p:cNvPr id="443" name="四角形: 上の 2 つの角を丸める 442">
                <a:extLst>
                  <a:ext uri="{FF2B5EF4-FFF2-40B4-BE49-F238E27FC236}">
                    <a16:creationId xmlns:a16="http://schemas.microsoft.com/office/drawing/2014/main" id="{CD810CB8-74E7-D61E-EAB0-1BB57AFA5976}"/>
                  </a:ext>
                </a:extLst>
              </p:cNvPr>
              <p:cNvSpPr/>
              <p:nvPr/>
            </p:nvSpPr>
            <p:spPr>
              <a:xfrm rot="20422686" flipH="1">
                <a:off x="8340158" y="2238303"/>
                <a:ext cx="244028" cy="886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4" name="四角形: 上の 2 つの角を丸める 443">
                <a:extLst>
                  <a:ext uri="{FF2B5EF4-FFF2-40B4-BE49-F238E27FC236}">
                    <a16:creationId xmlns:a16="http://schemas.microsoft.com/office/drawing/2014/main" id="{486B2D71-0440-42C9-F2A4-6D29CC0D9F7A}"/>
                  </a:ext>
                </a:extLst>
              </p:cNvPr>
              <p:cNvSpPr/>
              <p:nvPr/>
            </p:nvSpPr>
            <p:spPr>
              <a:xfrm rot="1177314">
                <a:off x="7271440" y="2238304"/>
                <a:ext cx="244028" cy="886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3AA70619-9365-4B9F-9B5F-14D1970F8E95}"/>
                  </a:ext>
                </a:extLst>
              </p:cNvPr>
              <p:cNvGrpSpPr/>
              <p:nvPr/>
            </p:nvGrpSpPr>
            <p:grpSpPr>
              <a:xfrm>
                <a:off x="7343928" y="1016433"/>
                <a:ext cx="1151992" cy="2340491"/>
                <a:chOff x="7238074" y="838200"/>
                <a:chExt cx="1329717" cy="2701569"/>
              </a:xfrm>
            </p:grpSpPr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E48E65D6-E86F-4106-8EAB-3C56C7C36590}"/>
                    </a:ext>
                  </a:extLst>
                </p:cNvPr>
                <p:cNvGrpSpPr/>
                <p:nvPr/>
              </p:nvGrpSpPr>
              <p:grpSpPr>
                <a:xfrm>
                  <a:off x="7285006" y="1929996"/>
                  <a:ext cx="1250966" cy="1609773"/>
                  <a:chOff x="7285006" y="1929996"/>
                  <a:chExt cx="1250966" cy="1609773"/>
                </a:xfrm>
              </p:grpSpPr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D5D9E21F-A198-44D1-B9CC-2803E9D05E11}"/>
                      </a:ext>
                    </a:extLst>
                  </p:cNvPr>
                  <p:cNvSpPr/>
                  <p:nvPr/>
                </p:nvSpPr>
                <p:spPr>
                  <a:xfrm>
                    <a:off x="7606586" y="192999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9" name="片側の 2 つの角を丸めた四角形 144">
                    <a:extLst>
                      <a:ext uri="{FF2B5EF4-FFF2-40B4-BE49-F238E27FC236}">
                        <a16:creationId xmlns:a16="http://schemas.microsoft.com/office/drawing/2014/main" id="{40175564-B611-45AA-B23D-905FE3AFFDF3}"/>
                      </a:ext>
                    </a:extLst>
                  </p:cNvPr>
                  <p:cNvSpPr/>
                  <p:nvPr/>
                </p:nvSpPr>
                <p:spPr>
                  <a:xfrm>
                    <a:off x="7285006" y="222854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台形 419">
                    <a:extLst>
                      <a:ext uri="{FF2B5EF4-FFF2-40B4-BE49-F238E27FC236}">
                        <a16:creationId xmlns:a16="http://schemas.microsoft.com/office/drawing/2014/main" id="{15A64996-ECF7-4701-9591-DA276B51889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223775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1" name="楕円 420">
                    <a:extLst>
                      <a:ext uri="{FF2B5EF4-FFF2-40B4-BE49-F238E27FC236}">
                        <a16:creationId xmlns:a16="http://schemas.microsoft.com/office/drawing/2014/main" id="{DD974A9F-DCA7-46CF-966D-12577C0B3EC6}"/>
                      </a:ext>
                    </a:extLst>
                  </p:cNvPr>
                  <p:cNvSpPr/>
                  <p:nvPr/>
                </p:nvSpPr>
                <p:spPr>
                  <a:xfrm>
                    <a:off x="7876904" y="335153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2" name="台形 731">
                    <a:extLst>
                      <a:ext uri="{FF2B5EF4-FFF2-40B4-BE49-F238E27FC236}">
                        <a16:creationId xmlns:a16="http://schemas.microsoft.com/office/drawing/2014/main" id="{9AEC5175-88F5-49E5-AADD-EEA3857DA451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236145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3" name="グループ化 422">
                    <a:extLst>
                      <a:ext uri="{FF2B5EF4-FFF2-40B4-BE49-F238E27FC236}">
                        <a16:creationId xmlns:a16="http://schemas.microsoft.com/office/drawing/2014/main" id="{5254B767-79C8-4084-B1F1-8FB08757C9C6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225698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430" name="平行四辺形 429">
                      <a:extLst>
                        <a:ext uri="{FF2B5EF4-FFF2-40B4-BE49-F238E27FC236}">
                          <a16:creationId xmlns:a16="http://schemas.microsoft.com/office/drawing/2014/main" id="{1EE17601-F76C-465D-B239-57FB36FED4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1" name="平行四辺形 430">
                      <a:extLst>
                        <a:ext uri="{FF2B5EF4-FFF2-40B4-BE49-F238E27FC236}">
                          <a16:creationId xmlns:a16="http://schemas.microsoft.com/office/drawing/2014/main" id="{6F28DE32-3D1E-41C0-8265-AC7EFEFB11E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4" name="台形 423">
                    <a:extLst>
                      <a:ext uri="{FF2B5EF4-FFF2-40B4-BE49-F238E27FC236}">
                        <a16:creationId xmlns:a16="http://schemas.microsoft.com/office/drawing/2014/main" id="{72A51421-A234-4697-960E-76572C54F1E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222854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5" name="グループ化 424">
                    <a:extLst>
                      <a:ext uri="{FF2B5EF4-FFF2-40B4-BE49-F238E27FC236}">
                        <a16:creationId xmlns:a16="http://schemas.microsoft.com/office/drawing/2014/main" id="{B871094F-F1B6-453F-AF87-11ECABE16E64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2228548"/>
                    <a:ext cx="750362" cy="202452"/>
                    <a:chOff x="3151980" y="2770920"/>
                    <a:chExt cx="423862" cy="112796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428" name="平行四辺形 427">
                      <a:extLst>
                        <a:ext uri="{FF2B5EF4-FFF2-40B4-BE49-F238E27FC236}">
                          <a16:creationId xmlns:a16="http://schemas.microsoft.com/office/drawing/2014/main" id="{E5E0F3E6-C95E-4D24-8C3E-AA659FD3F9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9" name="平行四辺形 428">
                      <a:extLst>
                        <a:ext uri="{FF2B5EF4-FFF2-40B4-BE49-F238E27FC236}">
                          <a16:creationId xmlns:a16="http://schemas.microsoft.com/office/drawing/2014/main" id="{E343498E-D657-43C2-9872-C6A2F577C22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B763A8A6-8013-4078-BDD3-22EA9A9165A3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4747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2220A690-5DDD-4412-8703-13B33088B926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2854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tx1">
                        <a:lumMod val="65000"/>
                        <a:lumOff val="35000"/>
                      </a:schemeClr>
                    </a:fgClr>
                    <a:bgClr>
                      <a:schemeClr val="tx1">
                        <a:lumMod val="95000"/>
                        <a:lumOff val="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10B4A378-36ED-47A0-9E09-DB2BFC6A4181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3303076" y="141961"/>
                  <a:chExt cx="1277659" cy="1238295"/>
                </a:xfrm>
              </p:grpSpPr>
              <p:sp>
                <p:nvSpPr>
                  <p:cNvPr id="401" name="フリーフォーム 540">
                    <a:extLst>
                      <a:ext uri="{FF2B5EF4-FFF2-40B4-BE49-F238E27FC236}">
                        <a16:creationId xmlns:a16="http://schemas.microsoft.com/office/drawing/2014/main" id="{C019E7DB-A9FE-45F5-9B70-410B8A747449}"/>
                      </a:ext>
                    </a:extLst>
                  </p:cNvPr>
                  <p:cNvSpPr/>
                  <p:nvPr/>
                </p:nvSpPr>
                <p:spPr>
                  <a:xfrm>
                    <a:off x="3353447" y="141961"/>
                    <a:ext cx="1169884" cy="94023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02" name="グループ化 401">
                    <a:extLst>
                      <a:ext uri="{FF2B5EF4-FFF2-40B4-BE49-F238E27FC236}">
                        <a16:creationId xmlns:a16="http://schemas.microsoft.com/office/drawing/2014/main" id="{B87EA111-2162-40BF-AD05-6DA96076F83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303076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415" name="円/楕円 564">
                      <a:extLst>
                        <a:ext uri="{FF2B5EF4-FFF2-40B4-BE49-F238E27FC236}">
                          <a16:creationId xmlns:a16="http://schemas.microsoft.com/office/drawing/2014/main" id="{78A34C8A-6916-4C00-80AB-2ACE9359A8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6" name="円/楕円 565">
                      <a:extLst>
                        <a:ext uri="{FF2B5EF4-FFF2-40B4-BE49-F238E27FC236}">
                          <a16:creationId xmlns:a16="http://schemas.microsoft.com/office/drawing/2014/main" id="{59135138-3772-4DAB-A6A0-909A13329A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3" name="グループ化 402">
                    <a:extLst>
                      <a:ext uri="{FF2B5EF4-FFF2-40B4-BE49-F238E27FC236}">
                        <a16:creationId xmlns:a16="http://schemas.microsoft.com/office/drawing/2014/main" id="{3AA56642-CCC4-47F7-9A16-D8ABCA35C35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334282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413" name="円/楕円 562">
                      <a:extLst>
                        <a:ext uri="{FF2B5EF4-FFF2-40B4-BE49-F238E27FC236}">
                          <a16:creationId xmlns:a16="http://schemas.microsoft.com/office/drawing/2014/main" id="{40340476-59AA-46ED-9699-A68A312852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4" name="円/楕円 563">
                      <a:extLst>
                        <a:ext uri="{FF2B5EF4-FFF2-40B4-BE49-F238E27FC236}">
                          <a16:creationId xmlns:a16="http://schemas.microsoft.com/office/drawing/2014/main" id="{6C32B81C-A13C-4C2B-B131-0EA5F26B28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4" name="円/楕円 561">
                    <a:extLst>
                      <a:ext uri="{FF2B5EF4-FFF2-40B4-BE49-F238E27FC236}">
                        <a16:creationId xmlns:a16="http://schemas.microsoft.com/office/drawing/2014/main" id="{FAC42638-9EEF-4670-A4F8-1052C860C6DB}"/>
                      </a:ext>
                    </a:extLst>
                  </p:cNvPr>
                  <p:cNvSpPr/>
                  <p:nvPr/>
                </p:nvSpPr>
                <p:spPr>
                  <a:xfrm>
                    <a:off x="3426301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7" name="月 406">
                    <a:extLst>
                      <a:ext uri="{FF2B5EF4-FFF2-40B4-BE49-F238E27FC236}">
                        <a16:creationId xmlns:a16="http://schemas.microsoft.com/office/drawing/2014/main" id="{A11053AB-215E-4CE7-99CF-B28F8386274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645475" y="409314"/>
                    <a:ext cx="54591" cy="340196"/>
                  </a:xfrm>
                  <a:prstGeom prst="moo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08" name="グループ化 407">
                    <a:extLst>
                      <a:ext uri="{FF2B5EF4-FFF2-40B4-BE49-F238E27FC236}">
                        <a16:creationId xmlns:a16="http://schemas.microsoft.com/office/drawing/2014/main" id="{8B900EE2-6FA1-40CC-85F3-9098C5EDBFE5}"/>
                      </a:ext>
                    </a:extLst>
                  </p:cNvPr>
                  <p:cNvGrpSpPr/>
                  <p:nvPr/>
                </p:nvGrpSpPr>
                <p:grpSpPr>
                  <a:xfrm>
                    <a:off x="3842869" y="910725"/>
                    <a:ext cx="195646" cy="207937"/>
                    <a:chOff x="7084627" y="307299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411" name="円/楕円 662">
                      <a:extLst>
                        <a:ext uri="{FF2B5EF4-FFF2-40B4-BE49-F238E27FC236}">
                          <a16:creationId xmlns:a16="http://schemas.microsoft.com/office/drawing/2014/main" id="{8BFD4162-561C-49CF-881B-E7BFF47E48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57849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2" name="フリーフォーム: 図形 411">
                      <a:extLst>
                        <a:ext uri="{FF2B5EF4-FFF2-40B4-BE49-F238E27FC236}">
                          <a16:creationId xmlns:a16="http://schemas.microsoft.com/office/drawing/2014/main" id="{89861D4A-383B-4AE7-B731-CDCAEC59C3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7299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9" name="月 408">
                    <a:extLst>
                      <a:ext uri="{FF2B5EF4-FFF2-40B4-BE49-F238E27FC236}">
                        <a16:creationId xmlns:a16="http://schemas.microsoft.com/office/drawing/2014/main" id="{2C6579DB-3082-4048-8899-15FA2C02971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69352" y="409315"/>
                    <a:ext cx="54591" cy="340196"/>
                  </a:xfrm>
                  <a:prstGeom prst="moo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92" name="円/楕円 27">
                <a:extLst>
                  <a:ext uri="{FF2B5EF4-FFF2-40B4-BE49-F238E27FC236}">
                    <a16:creationId xmlns:a16="http://schemas.microsoft.com/office/drawing/2014/main" id="{8C2DA633-DB8A-43FC-907F-F9ABD91DECA0}"/>
                  </a:ext>
                </a:extLst>
              </p:cNvPr>
              <p:cNvSpPr/>
              <p:nvPr/>
            </p:nvSpPr>
            <p:spPr>
              <a:xfrm rot="8100000">
                <a:off x="7613736" y="1922026"/>
                <a:ext cx="224614" cy="3980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円/楕円 27">
                <a:extLst>
                  <a:ext uri="{FF2B5EF4-FFF2-40B4-BE49-F238E27FC236}">
                    <a16:creationId xmlns:a16="http://schemas.microsoft.com/office/drawing/2014/main" id="{5CB85597-A9CA-4CED-B96E-65FFEB806988}"/>
                  </a:ext>
                </a:extLst>
              </p:cNvPr>
              <p:cNvSpPr/>
              <p:nvPr/>
            </p:nvSpPr>
            <p:spPr>
              <a:xfrm rot="13500000" flipH="1">
                <a:off x="8010970" y="1922027"/>
                <a:ext cx="224613" cy="3980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74E598B5-AF79-F971-17C8-C1432F073E62}"/>
                  </a:ext>
                </a:extLst>
              </p:cNvPr>
              <p:cNvGrpSpPr/>
              <p:nvPr/>
            </p:nvGrpSpPr>
            <p:grpSpPr>
              <a:xfrm>
                <a:off x="7522143" y="2273801"/>
                <a:ext cx="843257" cy="429863"/>
                <a:chOff x="5243018" y="2255527"/>
                <a:chExt cx="2547428" cy="1364533"/>
              </a:xfrm>
            </p:grpSpPr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2A791072-57E0-5E1A-47C2-362790983793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A4950702-EF58-1A96-50D9-1018C06DE487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1A5717AE-C864-8391-021B-F80CAAE75AEB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BCF1C213-C47A-76E4-5DC0-EB695B1213E3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A64CF606-21CB-050F-442C-031C7D3A70D2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1" name="テキスト ボックス 450">
                  <a:extLst>
                    <a:ext uri="{FF2B5EF4-FFF2-40B4-BE49-F238E27FC236}">
                      <a16:creationId xmlns:a16="http://schemas.microsoft.com/office/drawing/2014/main" id="{3526112F-76FE-756F-C3FC-5C4C23580260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452" name="テキスト ボックス 451">
                  <a:extLst>
                    <a:ext uri="{FF2B5EF4-FFF2-40B4-BE49-F238E27FC236}">
                      <a16:creationId xmlns:a16="http://schemas.microsoft.com/office/drawing/2014/main" id="{6419E412-9452-8649-60C9-55E79D4FDBEC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09CFB2DA-AFD6-C312-F7C6-02982E0D47D2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AAFB0541-428B-B25D-9B84-F065DFCE3CDB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908C9B4F-40F6-12A9-3A71-85BED8886F94}"/>
                  </a:ext>
                </a:extLst>
              </p:cNvPr>
              <p:cNvSpPr/>
              <p:nvPr/>
            </p:nvSpPr>
            <p:spPr>
              <a:xfrm rot="3600000">
                <a:off x="7142248" y="2348091"/>
                <a:ext cx="600397" cy="926002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9" name="四角形: 上の 2 つの角を丸める 458">
                <a:extLst>
                  <a:ext uri="{FF2B5EF4-FFF2-40B4-BE49-F238E27FC236}">
                    <a16:creationId xmlns:a16="http://schemas.microsoft.com/office/drawing/2014/main" id="{A775109E-20B7-F25A-C534-41C549971815}"/>
                  </a:ext>
                </a:extLst>
              </p:cNvPr>
              <p:cNvSpPr/>
              <p:nvPr/>
            </p:nvSpPr>
            <p:spPr>
              <a:xfrm rot="12600000">
                <a:off x="7194539" y="2606094"/>
                <a:ext cx="258219" cy="70659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8655A955-7CF1-887C-029F-9F07C73CBCF2}"/>
                  </a:ext>
                </a:extLst>
              </p:cNvPr>
              <p:cNvSpPr/>
              <p:nvPr/>
            </p:nvSpPr>
            <p:spPr>
              <a:xfrm rot="18000000" flipH="1">
                <a:off x="8113988" y="2348090"/>
                <a:ext cx="600397" cy="926002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2" name="四角形: 上の 2 つの角を丸める 461">
                <a:extLst>
                  <a:ext uri="{FF2B5EF4-FFF2-40B4-BE49-F238E27FC236}">
                    <a16:creationId xmlns:a16="http://schemas.microsoft.com/office/drawing/2014/main" id="{67F05920-1745-F002-D90C-B59929B900CC}"/>
                  </a:ext>
                </a:extLst>
              </p:cNvPr>
              <p:cNvSpPr/>
              <p:nvPr/>
            </p:nvSpPr>
            <p:spPr>
              <a:xfrm rot="9000000" flipH="1">
                <a:off x="8403875" y="2606093"/>
                <a:ext cx="258219" cy="70659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B1B08764-65D3-7488-0281-8161AA799D96}"/>
                </a:ext>
              </a:extLst>
            </p:cNvPr>
            <p:cNvGrpSpPr/>
            <p:nvPr/>
          </p:nvGrpSpPr>
          <p:grpSpPr>
            <a:xfrm>
              <a:off x="8316402" y="850176"/>
              <a:ext cx="932397" cy="860280"/>
              <a:chOff x="8316402" y="850176"/>
              <a:chExt cx="932397" cy="860280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FBDE8760-DCAD-4CEE-069A-2E9557FFC4DD}"/>
                  </a:ext>
                </a:extLst>
              </p:cNvPr>
              <p:cNvSpPr/>
              <p:nvPr/>
            </p:nvSpPr>
            <p:spPr>
              <a:xfrm>
                <a:off x="8339161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780D2E05-53C0-72D0-7128-B214EC99C123}"/>
                  </a:ext>
                </a:extLst>
              </p:cNvPr>
              <p:cNvSpPr/>
              <p:nvPr/>
            </p:nvSpPr>
            <p:spPr>
              <a:xfrm>
                <a:off x="8490124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4F9E51DC-9E71-0A49-7742-3D3CCFE60C37}"/>
                  </a:ext>
                </a:extLst>
              </p:cNvPr>
              <p:cNvSpPr/>
              <p:nvPr/>
            </p:nvSpPr>
            <p:spPr>
              <a:xfrm>
                <a:off x="8407499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1CB28299-1923-1A1C-CDF1-9A286F1D0D71}"/>
                  </a:ext>
                </a:extLst>
              </p:cNvPr>
              <p:cNvSpPr/>
              <p:nvPr/>
            </p:nvSpPr>
            <p:spPr>
              <a:xfrm>
                <a:off x="8316402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2E3D5A3B-89A3-45A2-6CCA-8B57AB2F39AA}"/>
                </a:ext>
              </a:extLst>
            </p:cNvPr>
            <p:cNvGrpSpPr/>
            <p:nvPr/>
          </p:nvGrpSpPr>
          <p:grpSpPr>
            <a:xfrm>
              <a:off x="7545126" y="1806575"/>
              <a:ext cx="761074" cy="79158"/>
              <a:chOff x="4576087" y="1954944"/>
              <a:chExt cx="856372" cy="89068"/>
            </a:xfrm>
          </p:grpSpPr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2EBCE0A0-0B97-BF48-19F0-1A7D03CEC0A4}"/>
                  </a:ext>
                </a:extLst>
              </p:cNvPr>
              <p:cNvSpPr/>
              <p:nvPr/>
            </p:nvSpPr>
            <p:spPr>
              <a:xfrm>
                <a:off x="4576087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57080AC4-DF98-5BCB-3C50-906BC6E26BF1}"/>
                  </a:ext>
                </a:extLst>
              </p:cNvPr>
              <p:cNvSpPr/>
              <p:nvPr/>
            </p:nvSpPr>
            <p:spPr>
              <a:xfrm>
                <a:off x="5107106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D4303A76-E15B-6FDD-D4E7-E59535E1CFEB}"/>
                  </a:ext>
                </a:extLst>
              </p:cNvPr>
              <p:cNvSpPr/>
              <p:nvPr/>
            </p:nvSpPr>
            <p:spPr>
              <a:xfrm>
                <a:off x="4705100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C338494A-C93A-FE09-C161-8805E3E2BBD6}"/>
                  </a:ext>
                </a:extLst>
              </p:cNvPr>
              <p:cNvSpPr/>
              <p:nvPr/>
            </p:nvSpPr>
            <p:spPr>
              <a:xfrm>
                <a:off x="5230821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581BA620-CD6D-A3B5-B3E5-2654C8BCDE10}"/>
                </a:ext>
              </a:extLst>
            </p:cNvPr>
            <p:cNvGrpSpPr/>
            <p:nvPr/>
          </p:nvGrpSpPr>
          <p:grpSpPr>
            <a:xfrm>
              <a:off x="7509325" y="1637225"/>
              <a:ext cx="842802" cy="300586"/>
              <a:chOff x="8696775" y="1637225"/>
              <a:chExt cx="842802" cy="300586"/>
            </a:xfrm>
          </p:grpSpPr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A566087D-EF15-30BE-2113-FD747EFD942A}"/>
                  </a:ext>
                </a:extLst>
              </p:cNvPr>
              <p:cNvSpPr/>
              <p:nvPr/>
            </p:nvSpPr>
            <p:spPr>
              <a:xfrm>
                <a:off x="8696775" y="1637225"/>
                <a:ext cx="842802" cy="300586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6" name="四角形: 上の 2 つの角を丸める 405">
                <a:extLst>
                  <a:ext uri="{FF2B5EF4-FFF2-40B4-BE49-F238E27FC236}">
                    <a16:creationId xmlns:a16="http://schemas.microsoft.com/office/drawing/2014/main" id="{F45F33E5-1B99-A84B-1EE0-EBB805D94056}"/>
                  </a:ext>
                </a:extLst>
              </p:cNvPr>
              <p:cNvSpPr/>
              <p:nvPr/>
            </p:nvSpPr>
            <p:spPr>
              <a:xfrm>
                <a:off x="8716098" y="1659658"/>
                <a:ext cx="353275" cy="265486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四角形: 上の 2 つの角を丸める 441">
                <a:extLst>
                  <a:ext uri="{FF2B5EF4-FFF2-40B4-BE49-F238E27FC236}">
                    <a16:creationId xmlns:a16="http://schemas.microsoft.com/office/drawing/2014/main" id="{5B03EF02-EC10-6901-74B7-C7F6BE4DC3A4}"/>
                  </a:ext>
                </a:extLst>
              </p:cNvPr>
              <p:cNvSpPr/>
              <p:nvPr/>
            </p:nvSpPr>
            <p:spPr>
              <a:xfrm>
                <a:off x="9166977" y="1659658"/>
                <a:ext cx="353275" cy="265486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48D79220-64E0-3AA3-43F7-62725B817327}"/>
                </a:ext>
              </a:extLst>
            </p:cNvPr>
            <p:cNvSpPr/>
            <p:nvPr/>
          </p:nvSpPr>
          <p:spPr>
            <a:xfrm>
              <a:off x="7835845" y="2198030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DEED2929-6935-8F5D-A40E-24159255A6BF}"/>
                </a:ext>
              </a:extLst>
            </p:cNvPr>
            <p:cNvSpPr/>
            <p:nvPr/>
          </p:nvSpPr>
          <p:spPr>
            <a:xfrm>
              <a:off x="8543736" y="1205975"/>
              <a:ext cx="447497" cy="50688"/>
            </a:xfrm>
            <a:custGeom>
              <a:avLst/>
              <a:gdLst>
                <a:gd name="connsiteX0" fmla="*/ 662046 w 701792"/>
                <a:gd name="connsiteY0" fmla="*/ 0 h 79492"/>
                <a:gd name="connsiteX1" fmla="*/ 701792 w 701792"/>
                <a:gd name="connsiteY1" fmla="*/ 39746 h 79492"/>
                <a:gd name="connsiteX2" fmla="*/ 662046 w 701792"/>
                <a:gd name="connsiteY2" fmla="*/ 79492 h 79492"/>
                <a:gd name="connsiteX3" fmla="*/ 622300 w 701792"/>
                <a:gd name="connsiteY3" fmla="*/ 39746 h 79492"/>
                <a:gd name="connsiteX4" fmla="*/ 662046 w 701792"/>
                <a:gd name="connsiteY4" fmla="*/ 0 h 79492"/>
                <a:gd name="connsiteX5" fmla="*/ 506471 w 701792"/>
                <a:gd name="connsiteY5" fmla="*/ 0 h 79492"/>
                <a:gd name="connsiteX6" fmla="*/ 546217 w 701792"/>
                <a:gd name="connsiteY6" fmla="*/ 39746 h 79492"/>
                <a:gd name="connsiteX7" fmla="*/ 506471 w 701792"/>
                <a:gd name="connsiteY7" fmla="*/ 79492 h 79492"/>
                <a:gd name="connsiteX8" fmla="*/ 466725 w 701792"/>
                <a:gd name="connsiteY8" fmla="*/ 39746 h 79492"/>
                <a:gd name="connsiteX9" fmla="*/ 506471 w 701792"/>
                <a:gd name="connsiteY9" fmla="*/ 0 h 79492"/>
                <a:gd name="connsiteX10" fmla="*/ 350896 w 701792"/>
                <a:gd name="connsiteY10" fmla="*/ 0 h 79492"/>
                <a:gd name="connsiteX11" fmla="*/ 390642 w 701792"/>
                <a:gd name="connsiteY11" fmla="*/ 39746 h 79492"/>
                <a:gd name="connsiteX12" fmla="*/ 350896 w 701792"/>
                <a:gd name="connsiteY12" fmla="*/ 79492 h 79492"/>
                <a:gd name="connsiteX13" fmla="*/ 311150 w 701792"/>
                <a:gd name="connsiteY13" fmla="*/ 39746 h 79492"/>
                <a:gd name="connsiteX14" fmla="*/ 350896 w 701792"/>
                <a:gd name="connsiteY14" fmla="*/ 0 h 79492"/>
                <a:gd name="connsiteX15" fmla="*/ 195321 w 701792"/>
                <a:gd name="connsiteY15" fmla="*/ 0 h 79492"/>
                <a:gd name="connsiteX16" fmla="*/ 235067 w 701792"/>
                <a:gd name="connsiteY16" fmla="*/ 39746 h 79492"/>
                <a:gd name="connsiteX17" fmla="*/ 195321 w 701792"/>
                <a:gd name="connsiteY17" fmla="*/ 79492 h 79492"/>
                <a:gd name="connsiteX18" fmla="*/ 155575 w 701792"/>
                <a:gd name="connsiteY18" fmla="*/ 39746 h 79492"/>
                <a:gd name="connsiteX19" fmla="*/ 195321 w 701792"/>
                <a:gd name="connsiteY19" fmla="*/ 0 h 79492"/>
                <a:gd name="connsiteX20" fmla="*/ 39746 w 701792"/>
                <a:gd name="connsiteY20" fmla="*/ 0 h 79492"/>
                <a:gd name="connsiteX21" fmla="*/ 79492 w 701792"/>
                <a:gd name="connsiteY21" fmla="*/ 39746 h 79492"/>
                <a:gd name="connsiteX22" fmla="*/ 39746 w 701792"/>
                <a:gd name="connsiteY22" fmla="*/ 79492 h 79492"/>
                <a:gd name="connsiteX23" fmla="*/ 0 w 701792"/>
                <a:gd name="connsiteY23" fmla="*/ 39746 h 79492"/>
                <a:gd name="connsiteX24" fmla="*/ 39746 w 701792"/>
                <a:gd name="connsiteY24" fmla="*/ 0 h 79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01792" h="79492">
                  <a:moveTo>
                    <a:pt x="662046" y="0"/>
                  </a:moveTo>
                  <a:cubicBezTo>
                    <a:pt x="683997" y="0"/>
                    <a:pt x="701792" y="17795"/>
                    <a:pt x="701792" y="39746"/>
                  </a:cubicBezTo>
                  <a:cubicBezTo>
                    <a:pt x="701792" y="61697"/>
                    <a:pt x="683997" y="79492"/>
                    <a:pt x="662046" y="79492"/>
                  </a:cubicBezTo>
                  <a:cubicBezTo>
                    <a:pt x="640095" y="79492"/>
                    <a:pt x="622300" y="61697"/>
                    <a:pt x="622300" y="39746"/>
                  </a:cubicBezTo>
                  <a:cubicBezTo>
                    <a:pt x="622300" y="17795"/>
                    <a:pt x="640095" y="0"/>
                    <a:pt x="662046" y="0"/>
                  </a:cubicBezTo>
                  <a:close/>
                  <a:moveTo>
                    <a:pt x="506471" y="0"/>
                  </a:moveTo>
                  <a:cubicBezTo>
                    <a:pt x="528422" y="0"/>
                    <a:pt x="546217" y="17795"/>
                    <a:pt x="546217" y="39746"/>
                  </a:cubicBezTo>
                  <a:cubicBezTo>
                    <a:pt x="546217" y="61697"/>
                    <a:pt x="528422" y="79492"/>
                    <a:pt x="506471" y="79492"/>
                  </a:cubicBezTo>
                  <a:cubicBezTo>
                    <a:pt x="484520" y="79492"/>
                    <a:pt x="466725" y="61697"/>
                    <a:pt x="466725" y="39746"/>
                  </a:cubicBezTo>
                  <a:cubicBezTo>
                    <a:pt x="466725" y="17795"/>
                    <a:pt x="484520" y="0"/>
                    <a:pt x="506471" y="0"/>
                  </a:cubicBezTo>
                  <a:close/>
                  <a:moveTo>
                    <a:pt x="350896" y="0"/>
                  </a:moveTo>
                  <a:cubicBezTo>
                    <a:pt x="372847" y="0"/>
                    <a:pt x="390642" y="17795"/>
                    <a:pt x="390642" y="39746"/>
                  </a:cubicBezTo>
                  <a:cubicBezTo>
                    <a:pt x="390642" y="61697"/>
                    <a:pt x="372847" y="79492"/>
                    <a:pt x="350896" y="79492"/>
                  </a:cubicBezTo>
                  <a:cubicBezTo>
                    <a:pt x="328945" y="79492"/>
                    <a:pt x="311150" y="61697"/>
                    <a:pt x="311150" y="39746"/>
                  </a:cubicBezTo>
                  <a:cubicBezTo>
                    <a:pt x="311150" y="17795"/>
                    <a:pt x="328945" y="0"/>
                    <a:pt x="350896" y="0"/>
                  </a:cubicBezTo>
                  <a:close/>
                  <a:moveTo>
                    <a:pt x="195321" y="0"/>
                  </a:moveTo>
                  <a:cubicBezTo>
                    <a:pt x="217272" y="0"/>
                    <a:pt x="235067" y="17795"/>
                    <a:pt x="235067" y="39746"/>
                  </a:cubicBezTo>
                  <a:cubicBezTo>
                    <a:pt x="235067" y="61697"/>
                    <a:pt x="217272" y="79492"/>
                    <a:pt x="195321" y="79492"/>
                  </a:cubicBezTo>
                  <a:cubicBezTo>
                    <a:pt x="173370" y="79492"/>
                    <a:pt x="155575" y="61697"/>
                    <a:pt x="155575" y="39746"/>
                  </a:cubicBezTo>
                  <a:cubicBezTo>
                    <a:pt x="155575" y="17795"/>
                    <a:pt x="173370" y="0"/>
                    <a:pt x="195321" y="0"/>
                  </a:cubicBezTo>
                  <a:close/>
                  <a:moveTo>
                    <a:pt x="39746" y="0"/>
                  </a:moveTo>
                  <a:cubicBezTo>
                    <a:pt x="61697" y="0"/>
                    <a:pt x="79492" y="17795"/>
                    <a:pt x="79492" y="39746"/>
                  </a:cubicBezTo>
                  <a:cubicBezTo>
                    <a:pt x="79492" y="61697"/>
                    <a:pt x="61697" y="79492"/>
                    <a:pt x="39746" y="79492"/>
                  </a:cubicBezTo>
                  <a:cubicBezTo>
                    <a:pt x="17795" y="79492"/>
                    <a:pt x="0" y="61697"/>
                    <a:pt x="0" y="39746"/>
                  </a:cubicBezTo>
                  <a:cubicBezTo>
                    <a:pt x="0" y="17795"/>
                    <a:pt x="17795" y="0"/>
                    <a:pt x="3974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4" name="グループ化 273">
            <a:extLst>
              <a:ext uri="{FF2B5EF4-FFF2-40B4-BE49-F238E27FC236}">
                <a16:creationId xmlns:a16="http://schemas.microsoft.com/office/drawing/2014/main" id="{2D1EC6D1-F855-6CB7-706D-5C0972586256}"/>
              </a:ext>
            </a:extLst>
          </p:cNvPr>
          <p:cNvGrpSpPr/>
          <p:nvPr/>
        </p:nvGrpSpPr>
        <p:grpSpPr>
          <a:xfrm>
            <a:off x="1082136" y="3740025"/>
            <a:ext cx="2266195" cy="2687343"/>
            <a:chOff x="1082136" y="3740025"/>
            <a:chExt cx="2266195" cy="2687343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602E686-C23E-A458-AA3E-FBB76E40D5EF}"/>
                </a:ext>
              </a:extLst>
            </p:cNvPr>
            <p:cNvGrpSpPr/>
            <p:nvPr/>
          </p:nvGrpSpPr>
          <p:grpSpPr>
            <a:xfrm>
              <a:off x="1082136" y="4086518"/>
              <a:ext cx="1781760" cy="2340850"/>
              <a:chOff x="1082136" y="3922699"/>
              <a:chExt cx="1781760" cy="2340850"/>
            </a:xfrm>
          </p:grpSpPr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865DCCFC-7507-B086-648C-CC37542DCAA6}"/>
                  </a:ext>
                </a:extLst>
              </p:cNvPr>
              <p:cNvSpPr/>
              <p:nvPr/>
            </p:nvSpPr>
            <p:spPr>
              <a:xfrm rot="508854">
                <a:off x="1372829" y="5190125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B2A38E06-5222-4BFC-503B-3F5C75F1EE80}"/>
                  </a:ext>
                </a:extLst>
              </p:cNvPr>
              <p:cNvSpPr/>
              <p:nvPr/>
            </p:nvSpPr>
            <p:spPr>
              <a:xfrm rot="21091146" flipH="1">
                <a:off x="2408841" y="5190126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77872719-25C4-4D48-9717-81D2ABC483DA}"/>
                  </a:ext>
                </a:extLst>
              </p:cNvPr>
              <p:cNvGrpSpPr/>
              <p:nvPr/>
            </p:nvGrpSpPr>
            <p:grpSpPr>
              <a:xfrm>
                <a:off x="1445786" y="3922699"/>
                <a:ext cx="1077703" cy="2340850"/>
                <a:chOff x="1342251" y="3679809"/>
                <a:chExt cx="1277659" cy="2775168"/>
              </a:xfrm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AB5A821A-564C-4CBF-A71F-39C1DCBD323E}"/>
                    </a:ext>
                  </a:extLst>
                </p:cNvPr>
                <p:cNvGrpSpPr/>
                <p:nvPr/>
              </p:nvGrpSpPr>
              <p:grpSpPr>
                <a:xfrm>
                  <a:off x="1375526" y="4833217"/>
                  <a:ext cx="1218450" cy="1621760"/>
                  <a:chOff x="1375526" y="4833217"/>
                  <a:chExt cx="1218450" cy="1621760"/>
                </a:xfrm>
              </p:grpSpPr>
              <p:sp>
                <p:nvSpPr>
                  <p:cNvPr id="331" name="片側の 2 つの角を丸めた四角形 144">
                    <a:extLst>
                      <a:ext uri="{FF2B5EF4-FFF2-40B4-BE49-F238E27FC236}">
                        <a16:creationId xmlns:a16="http://schemas.microsoft.com/office/drawing/2014/main" id="{00522355-C8A2-467D-9EB5-773A5434C7A2}"/>
                      </a:ext>
                    </a:extLst>
                  </p:cNvPr>
                  <p:cNvSpPr/>
                  <p:nvPr/>
                </p:nvSpPr>
                <p:spPr>
                  <a:xfrm>
                    <a:off x="1375526" y="513399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9786B3A5-03F8-475A-83F7-CF91F39F339F}"/>
                      </a:ext>
                    </a:extLst>
                  </p:cNvPr>
                  <p:cNvSpPr/>
                  <p:nvPr/>
                </p:nvSpPr>
                <p:spPr>
                  <a:xfrm>
                    <a:off x="2193448" y="5433346"/>
                    <a:ext cx="232502" cy="216752"/>
                  </a:xfrm>
                  <a:custGeom>
                    <a:avLst/>
                    <a:gdLst>
                      <a:gd name="connsiteX0" fmla="*/ 0 w 472143"/>
                      <a:gd name="connsiteY0" fmla="*/ 0 h 423725"/>
                      <a:gd name="connsiteX1" fmla="*/ 160993 w 472143"/>
                      <a:gd name="connsiteY1" fmla="*/ 0 h 423725"/>
                      <a:gd name="connsiteX2" fmla="*/ 160993 w 472143"/>
                      <a:gd name="connsiteY2" fmla="*/ 1 h 423725"/>
                      <a:gd name="connsiteX3" fmla="*/ 191497 w 472143"/>
                      <a:gd name="connsiteY3" fmla="*/ 1 h 423725"/>
                      <a:gd name="connsiteX4" fmla="*/ 311150 w 472143"/>
                      <a:gd name="connsiteY4" fmla="*/ 215514 h 423725"/>
                      <a:gd name="connsiteX5" fmla="*/ 311150 w 472143"/>
                      <a:gd name="connsiteY5" fmla="*/ 0 h 423725"/>
                      <a:gd name="connsiteX6" fmla="*/ 472143 w 472143"/>
                      <a:gd name="connsiteY6" fmla="*/ 0 h 423725"/>
                      <a:gd name="connsiteX7" fmla="*/ 472143 w 472143"/>
                      <a:gd name="connsiteY7" fmla="*/ 423724 h 423725"/>
                      <a:gd name="connsiteX8" fmla="*/ 426749 w 472143"/>
                      <a:gd name="connsiteY8" fmla="*/ 423724 h 423725"/>
                      <a:gd name="connsiteX9" fmla="*/ 426749 w 472143"/>
                      <a:gd name="connsiteY9" fmla="*/ 423725 h 423725"/>
                      <a:gd name="connsiteX10" fmla="*/ 258093 w 472143"/>
                      <a:gd name="connsiteY10" fmla="*/ 423725 h 423725"/>
                      <a:gd name="connsiteX11" fmla="*/ 160993 w 472143"/>
                      <a:gd name="connsiteY11" fmla="*/ 248834 h 423725"/>
                      <a:gd name="connsiteX12" fmla="*/ 160993 w 472143"/>
                      <a:gd name="connsiteY12" fmla="*/ 423724 h 423725"/>
                      <a:gd name="connsiteX13" fmla="*/ 0 w 472143"/>
                      <a:gd name="connsiteY13" fmla="*/ 423724 h 423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72143" h="423725">
                        <a:moveTo>
                          <a:pt x="0" y="0"/>
                        </a:moveTo>
                        <a:lnTo>
                          <a:pt x="160993" y="0"/>
                        </a:lnTo>
                        <a:lnTo>
                          <a:pt x="160993" y="1"/>
                        </a:lnTo>
                        <a:lnTo>
                          <a:pt x="191497" y="1"/>
                        </a:lnTo>
                        <a:lnTo>
                          <a:pt x="311150" y="215514"/>
                        </a:lnTo>
                        <a:lnTo>
                          <a:pt x="311150" y="0"/>
                        </a:lnTo>
                        <a:lnTo>
                          <a:pt x="472143" y="0"/>
                        </a:lnTo>
                        <a:lnTo>
                          <a:pt x="472143" y="423724"/>
                        </a:lnTo>
                        <a:lnTo>
                          <a:pt x="426749" y="423724"/>
                        </a:lnTo>
                        <a:lnTo>
                          <a:pt x="426749" y="423725"/>
                        </a:lnTo>
                        <a:lnTo>
                          <a:pt x="258093" y="423725"/>
                        </a:lnTo>
                        <a:lnTo>
                          <a:pt x="160993" y="248834"/>
                        </a:lnTo>
                        <a:lnTo>
                          <a:pt x="160993" y="423724"/>
                        </a:lnTo>
                        <a:lnTo>
                          <a:pt x="0" y="42372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726997CE-BDD8-47BE-A809-BEDE51F9437D}"/>
                      </a:ext>
                    </a:extLst>
                  </p:cNvPr>
                  <p:cNvSpPr/>
                  <p:nvPr/>
                </p:nvSpPr>
                <p:spPr>
                  <a:xfrm>
                    <a:off x="1678410" y="4833217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82EF05FE-F05A-4E1B-9FA9-C8EC4BF447B6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2"/>
                  <a:chOff x="-221304" y="2171701"/>
                  <a:chExt cx="1277659" cy="1367652"/>
                </a:xfrm>
              </p:grpSpPr>
              <p:sp>
                <p:nvSpPr>
                  <p:cNvPr id="311" name="雲 391">
                    <a:extLst>
                      <a:ext uri="{FF2B5EF4-FFF2-40B4-BE49-F238E27FC236}">
                        <a16:creationId xmlns:a16="http://schemas.microsoft.com/office/drawing/2014/main" id="{92FDC2A0-851E-4E3A-8EF9-DEB99A9C5D69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12" name="グループ化 311">
                    <a:extLst>
                      <a:ext uri="{FF2B5EF4-FFF2-40B4-BE49-F238E27FC236}">
                        <a16:creationId xmlns:a16="http://schemas.microsoft.com/office/drawing/2014/main" id="{04A81DBE-90CE-45E0-AD52-258966EDB97E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24" name="グループ化 323">
                      <a:extLst>
                        <a:ext uri="{FF2B5EF4-FFF2-40B4-BE49-F238E27FC236}">
                          <a16:creationId xmlns:a16="http://schemas.microsoft.com/office/drawing/2014/main" id="{1A208014-19E0-4372-ACAF-9E44A9C6228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29" name="円/楕円 465">
                        <a:extLst>
                          <a:ext uri="{FF2B5EF4-FFF2-40B4-BE49-F238E27FC236}">
                            <a16:creationId xmlns:a16="http://schemas.microsoft.com/office/drawing/2014/main" id="{6A9F4994-688B-42A5-A930-22A896CBA5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30" name="円/楕円 466">
                        <a:extLst>
                          <a:ext uri="{FF2B5EF4-FFF2-40B4-BE49-F238E27FC236}">
                            <a16:creationId xmlns:a16="http://schemas.microsoft.com/office/drawing/2014/main" id="{13B6A192-4650-4160-83A2-498D6AB1D4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325" name="グループ化 324">
                      <a:extLst>
                        <a:ext uri="{FF2B5EF4-FFF2-40B4-BE49-F238E27FC236}">
                          <a16:creationId xmlns:a16="http://schemas.microsoft.com/office/drawing/2014/main" id="{A689160A-32E2-4AEC-96A2-CE128E5B963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27" name="円/楕円 463">
                        <a:extLst>
                          <a:ext uri="{FF2B5EF4-FFF2-40B4-BE49-F238E27FC236}">
                            <a16:creationId xmlns:a16="http://schemas.microsoft.com/office/drawing/2014/main" id="{55857450-0F06-43A4-B92C-622D083631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28" name="円/楕円 464">
                        <a:extLst>
                          <a:ext uri="{FF2B5EF4-FFF2-40B4-BE49-F238E27FC236}">
                            <a16:creationId xmlns:a16="http://schemas.microsoft.com/office/drawing/2014/main" id="{C1D59C9A-7479-4CD6-9B4B-1E6A62ED09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326" name="円/楕円 462">
                      <a:extLst>
                        <a:ext uri="{FF2B5EF4-FFF2-40B4-BE49-F238E27FC236}">
                          <a16:creationId xmlns:a16="http://schemas.microsoft.com/office/drawing/2014/main" id="{9DE20E33-B458-4F2C-B6A8-06C52BB6B6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18" name="円/楕円 449">
                    <a:extLst>
                      <a:ext uri="{FF2B5EF4-FFF2-40B4-BE49-F238E27FC236}">
                        <a16:creationId xmlns:a16="http://schemas.microsoft.com/office/drawing/2014/main" id="{9781345F-0562-45E3-8B0C-D0AF14600C08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アーチ 318">
                    <a:extLst>
                      <a:ext uri="{FF2B5EF4-FFF2-40B4-BE49-F238E27FC236}">
                        <a16:creationId xmlns:a16="http://schemas.microsoft.com/office/drawing/2014/main" id="{26B637D4-2D1E-46A7-950C-2F561F86B3DB}"/>
                      </a:ext>
                    </a:extLst>
                  </p:cNvPr>
                  <p:cNvSpPr/>
                  <p:nvPr/>
                </p:nvSpPr>
                <p:spPr>
                  <a:xfrm>
                    <a:off x="-54202" y="2709251"/>
                    <a:ext cx="340995" cy="169689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アーチ 319">
                    <a:extLst>
                      <a:ext uri="{FF2B5EF4-FFF2-40B4-BE49-F238E27FC236}">
                        <a16:creationId xmlns:a16="http://schemas.microsoft.com/office/drawing/2014/main" id="{BE176B68-184E-431B-AFD3-79138D2803C3}"/>
                      </a:ext>
                    </a:extLst>
                  </p:cNvPr>
                  <p:cNvSpPr/>
                  <p:nvPr/>
                </p:nvSpPr>
                <p:spPr>
                  <a:xfrm>
                    <a:off x="545442" y="2709251"/>
                    <a:ext cx="340995" cy="169689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9020AF91-7AF0-4798-95FE-26B6F1539B56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3480992F-6C35-0DAD-F4BE-203EE4883294}"/>
                  </a:ext>
                </a:extLst>
              </p:cNvPr>
              <p:cNvGrpSpPr/>
              <p:nvPr/>
            </p:nvGrpSpPr>
            <p:grpSpPr>
              <a:xfrm>
                <a:off x="1587033" y="5162694"/>
                <a:ext cx="757824" cy="386312"/>
                <a:chOff x="5243018" y="2255527"/>
                <a:chExt cx="2547428" cy="1364533"/>
              </a:xfrm>
            </p:grpSpPr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53177818-9E2E-7633-668F-065C0162C1E6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BE5929AF-2BF5-4F00-9E86-EE154DAE7334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FDAF8C44-3996-E650-A368-79581E033F94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A2770714-C7E4-AA82-172F-311A61FDEFD0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C52EB573-B15F-0125-D722-F6216769E7E4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5" y="3040794"/>
                  <a:ext cx="2131496" cy="161010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CCFFCC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" name="テキスト ボックス 171">
                  <a:extLst>
                    <a:ext uri="{FF2B5EF4-FFF2-40B4-BE49-F238E27FC236}">
                      <a16:creationId xmlns:a16="http://schemas.microsoft.com/office/drawing/2014/main" id="{6E3565EA-F69F-8B19-2354-01B4F608CA72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173" name="テキスト ボックス 172">
                  <a:extLst>
                    <a:ext uri="{FF2B5EF4-FFF2-40B4-BE49-F238E27FC236}">
                      <a16:creationId xmlns:a16="http://schemas.microsoft.com/office/drawing/2014/main" id="{EF60EEBF-FBEF-D42D-F947-C4744A3FD05D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3E00CD48-E982-7A4C-9209-D3B92F7E4602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5F07D1CF-00A6-BA12-C7E0-16BFBA42CBD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CF6ADD24-0052-A900-937C-7228ACCD7A50}"/>
                  </a:ext>
                </a:extLst>
              </p:cNvPr>
              <p:cNvSpPr/>
              <p:nvPr/>
            </p:nvSpPr>
            <p:spPr>
              <a:xfrm rot="18000000" flipH="1">
                <a:off x="2131040" y="5215268"/>
                <a:ext cx="576526" cy="889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69660C64-13FB-4DC0-AA76-A167E7706E9C}"/>
                  </a:ext>
                </a:extLst>
              </p:cNvPr>
              <p:cNvSpPr/>
              <p:nvPr/>
            </p:nvSpPr>
            <p:spPr>
              <a:xfrm rot="3600000">
                <a:off x="1238466" y="5215266"/>
                <a:ext cx="576526" cy="889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41BE2DBF-379C-6F4C-91AB-D605CE3D4AB1}"/>
                </a:ext>
              </a:extLst>
            </p:cNvPr>
            <p:cNvGrpSpPr/>
            <p:nvPr/>
          </p:nvGrpSpPr>
          <p:grpSpPr>
            <a:xfrm>
              <a:off x="2415934" y="3740025"/>
              <a:ext cx="932397" cy="860280"/>
              <a:chOff x="2415934" y="850176"/>
              <a:chExt cx="932397" cy="860280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4068D94-7A85-4355-6A06-52C7C20E48B3}"/>
                  </a:ext>
                </a:extLst>
              </p:cNvPr>
              <p:cNvSpPr/>
              <p:nvPr/>
            </p:nvSpPr>
            <p:spPr>
              <a:xfrm>
                <a:off x="2438693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2F8C73A3-AB40-26B9-414A-5161313C0BC4}"/>
                  </a:ext>
                </a:extLst>
              </p:cNvPr>
              <p:cNvSpPr/>
              <p:nvPr/>
            </p:nvSpPr>
            <p:spPr>
              <a:xfrm>
                <a:off x="2589656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03221E0B-B57E-9A1C-7661-B543A1D9D9B9}"/>
                  </a:ext>
                </a:extLst>
              </p:cNvPr>
              <p:cNvSpPr/>
              <p:nvPr/>
            </p:nvSpPr>
            <p:spPr>
              <a:xfrm>
                <a:off x="2507031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3515D64C-5DA6-20B1-7A6C-98E962F9DEBC}"/>
                  </a:ext>
                </a:extLst>
              </p:cNvPr>
              <p:cNvSpPr/>
              <p:nvPr/>
            </p:nvSpPr>
            <p:spPr>
              <a:xfrm>
                <a:off x="2415934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B77F0B6E-02BD-424D-B723-9E76E55C631E}"/>
                </a:ext>
              </a:extLst>
            </p:cNvPr>
            <p:cNvGrpSpPr/>
            <p:nvPr/>
          </p:nvGrpSpPr>
          <p:grpSpPr>
            <a:xfrm>
              <a:off x="1613101" y="4764018"/>
              <a:ext cx="734475" cy="76390"/>
              <a:chOff x="4576087" y="1954944"/>
              <a:chExt cx="856372" cy="89068"/>
            </a:xfrm>
          </p:grpSpPr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5CE988B7-C60C-3B15-2EAF-D620266161E1}"/>
                  </a:ext>
                </a:extLst>
              </p:cNvPr>
              <p:cNvSpPr/>
              <p:nvPr/>
            </p:nvSpPr>
            <p:spPr>
              <a:xfrm>
                <a:off x="4576087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3E9C4D2E-3BFD-FFE1-FBEF-2A41AE258F73}"/>
                  </a:ext>
                </a:extLst>
              </p:cNvPr>
              <p:cNvSpPr/>
              <p:nvPr/>
            </p:nvSpPr>
            <p:spPr>
              <a:xfrm>
                <a:off x="5107106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F44505E4-EB7D-0AF5-224F-0CA37C455A5D}"/>
                  </a:ext>
                </a:extLst>
              </p:cNvPr>
              <p:cNvSpPr/>
              <p:nvPr/>
            </p:nvSpPr>
            <p:spPr>
              <a:xfrm>
                <a:off x="4705100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52D47835-7980-C649-EDB5-1B589F789841}"/>
                  </a:ext>
                </a:extLst>
              </p:cNvPr>
              <p:cNvSpPr/>
              <p:nvPr/>
            </p:nvSpPr>
            <p:spPr>
              <a:xfrm>
                <a:off x="5230821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36CCC8C2-6D61-2F89-76C3-D523B498B68C}"/>
                </a:ext>
              </a:extLst>
            </p:cNvPr>
            <p:cNvSpPr/>
            <p:nvPr/>
          </p:nvSpPr>
          <p:spPr>
            <a:xfrm>
              <a:off x="1898908" y="5159015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67AAC9BA-5A34-C3F8-36C5-4C0E2ABB4202}"/>
                </a:ext>
              </a:extLst>
            </p:cNvPr>
            <p:cNvSpPr/>
            <p:nvPr/>
          </p:nvSpPr>
          <p:spPr>
            <a:xfrm>
              <a:off x="2656410" y="4082525"/>
              <a:ext cx="447497" cy="50688"/>
            </a:xfrm>
            <a:custGeom>
              <a:avLst/>
              <a:gdLst>
                <a:gd name="connsiteX0" fmla="*/ 662046 w 701792"/>
                <a:gd name="connsiteY0" fmla="*/ 0 h 79492"/>
                <a:gd name="connsiteX1" fmla="*/ 701792 w 701792"/>
                <a:gd name="connsiteY1" fmla="*/ 39746 h 79492"/>
                <a:gd name="connsiteX2" fmla="*/ 662046 w 701792"/>
                <a:gd name="connsiteY2" fmla="*/ 79492 h 79492"/>
                <a:gd name="connsiteX3" fmla="*/ 622300 w 701792"/>
                <a:gd name="connsiteY3" fmla="*/ 39746 h 79492"/>
                <a:gd name="connsiteX4" fmla="*/ 662046 w 701792"/>
                <a:gd name="connsiteY4" fmla="*/ 0 h 79492"/>
                <a:gd name="connsiteX5" fmla="*/ 506471 w 701792"/>
                <a:gd name="connsiteY5" fmla="*/ 0 h 79492"/>
                <a:gd name="connsiteX6" fmla="*/ 546217 w 701792"/>
                <a:gd name="connsiteY6" fmla="*/ 39746 h 79492"/>
                <a:gd name="connsiteX7" fmla="*/ 506471 w 701792"/>
                <a:gd name="connsiteY7" fmla="*/ 79492 h 79492"/>
                <a:gd name="connsiteX8" fmla="*/ 466725 w 701792"/>
                <a:gd name="connsiteY8" fmla="*/ 39746 h 79492"/>
                <a:gd name="connsiteX9" fmla="*/ 506471 w 701792"/>
                <a:gd name="connsiteY9" fmla="*/ 0 h 79492"/>
                <a:gd name="connsiteX10" fmla="*/ 350896 w 701792"/>
                <a:gd name="connsiteY10" fmla="*/ 0 h 79492"/>
                <a:gd name="connsiteX11" fmla="*/ 390642 w 701792"/>
                <a:gd name="connsiteY11" fmla="*/ 39746 h 79492"/>
                <a:gd name="connsiteX12" fmla="*/ 350896 w 701792"/>
                <a:gd name="connsiteY12" fmla="*/ 79492 h 79492"/>
                <a:gd name="connsiteX13" fmla="*/ 311150 w 701792"/>
                <a:gd name="connsiteY13" fmla="*/ 39746 h 79492"/>
                <a:gd name="connsiteX14" fmla="*/ 350896 w 701792"/>
                <a:gd name="connsiteY14" fmla="*/ 0 h 79492"/>
                <a:gd name="connsiteX15" fmla="*/ 195321 w 701792"/>
                <a:gd name="connsiteY15" fmla="*/ 0 h 79492"/>
                <a:gd name="connsiteX16" fmla="*/ 235067 w 701792"/>
                <a:gd name="connsiteY16" fmla="*/ 39746 h 79492"/>
                <a:gd name="connsiteX17" fmla="*/ 195321 w 701792"/>
                <a:gd name="connsiteY17" fmla="*/ 79492 h 79492"/>
                <a:gd name="connsiteX18" fmla="*/ 155575 w 701792"/>
                <a:gd name="connsiteY18" fmla="*/ 39746 h 79492"/>
                <a:gd name="connsiteX19" fmla="*/ 195321 w 701792"/>
                <a:gd name="connsiteY19" fmla="*/ 0 h 79492"/>
                <a:gd name="connsiteX20" fmla="*/ 39746 w 701792"/>
                <a:gd name="connsiteY20" fmla="*/ 0 h 79492"/>
                <a:gd name="connsiteX21" fmla="*/ 79492 w 701792"/>
                <a:gd name="connsiteY21" fmla="*/ 39746 h 79492"/>
                <a:gd name="connsiteX22" fmla="*/ 39746 w 701792"/>
                <a:gd name="connsiteY22" fmla="*/ 79492 h 79492"/>
                <a:gd name="connsiteX23" fmla="*/ 0 w 701792"/>
                <a:gd name="connsiteY23" fmla="*/ 39746 h 79492"/>
                <a:gd name="connsiteX24" fmla="*/ 39746 w 701792"/>
                <a:gd name="connsiteY24" fmla="*/ 0 h 79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01792" h="79492">
                  <a:moveTo>
                    <a:pt x="662046" y="0"/>
                  </a:moveTo>
                  <a:cubicBezTo>
                    <a:pt x="683997" y="0"/>
                    <a:pt x="701792" y="17795"/>
                    <a:pt x="701792" y="39746"/>
                  </a:cubicBezTo>
                  <a:cubicBezTo>
                    <a:pt x="701792" y="61697"/>
                    <a:pt x="683997" y="79492"/>
                    <a:pt x="662046" y="79492"/>
                  </a:cubicBezTo>
                  <a:cubicBezTo>
                    <a:pt x="640095" y="79492"/>
                    <a:pt x="622300" y="61697"/>
                    <a:pt x="622300" y="39746"/>
                  </a:cubicBezTo>
                  <a:cubicBezTo>
                    <a:pt x="622300" y="17795"/>
                    <a:pt x="640095" y="0"/>
                    <a:pt x="662046" y="0"/>
                  </a:cubicBezTo>
                  <a:close/>
                  <a:moveTo>
                    <a:pt x="506471" y="0"/>
                  </a:moveTo>
                  <a:cubicBezTo>
                    <a:pt x="528422" y="0"/>
                    <a:pt x="546217" y="17795"/>
                    <a:pt x="546217" y="39746"/>
                  </a:cubicBezTo>
                  <a:cubicBezTo>
                    <a:pt x="546217" y="61697"/>
                    <a:pt x="528422" y="79492"/>
                    <a:pt x="506471" y="79492"/>
                  </a:cubicBezTo>
                  <a:cubicBezTo>
                    <a:pt x="484520" y="79492"/>
                    <a:pt x="466725" y="61697"/>
                    <a:pt x="466725" y="39746"/>
                  </a:cubicBezTo>
                  <a:cubicBezTo>
                    <a:pt x="466725" y="17795"/>
                    <a:pt x="484520" y="0"/>
                    <a:pt x="506471" y="0"/>
                  </a:cubicBezTo>
                  <a:close/>
                  <a:moveTo>
                    <a:pt x="350896" y="0"/>
                  </a:moveTo>
                  <a:cubicBezTo>
                    <a:pt x="372847" y="0"/>
                    <a:pt x="390642" y="17795"/>
                    <a:pt x="390642" y="39746"/>
                  </a:cubicBezTo>
                  <a:cubicBezTo>
                    <a:pt x="390642" y="61697"/>
                    <a:pt x="372847" y="79492"/>
                    <a:pt x="350896" y="79492"/>
                  </a:cubicBezTo>
                  <a:cubicBezTo>
                    <a:pt x="328945" y="79492"/>
                    <a:pt x="311150" y="61697"/>
                    <a:pt x="311150" y="39746"/>
                  </a:cubicBezTo>
                  <a:cubicBezTo>
                    <a:pt x="311150" y="17795"/>
                    <a:pt x="328945" y="0"/>
                    <a:pt x="350896" y="0"/>
                  </a:cubicBezTo>
                  <a:close/>
                  <a:moveTo>
                    <a:pt x="195321" y="0"/>
                  </a:moveTo>
                  <a:cubicBezTo>
                    <a:pt x="217272" y="0"/>
                    <a:pt x="235067" y="17795"/>
                    <a:pt x="235067" y="39746"/>
                  </a:cubicBezTo>
                  <a:cubicBezTo>
                    <a:pt x="235067" y="61697"/>
                    <a:pt x="217272" y="79492"/>
                    <a:pt x="195321" y="79492"/>
                  </a:cubicBezTo>
                  <a:cubicBezTo>
                    <a:pt x="173370" y="79492"/>
                    <a:pt x="155575" y="61697"/>
                    <a:pt x="155575" y="39746"/>
                  </a:cubicBezTo>
                  <a:cubicBezTo>
                    <a:pt x="155575" y="17795"/>
                    <a:pt x="173370" y="0"/>
                    <a:pt x="195321" y="0"/>
                  </a:cubicBezTo>
                  <a:close/>
                  <a:moveTo>
                    <a:pt x="39746" y="0"/>
                  </a:moveTo>
                  <a:cubicBezTo>
                    <a:pt x="61697" y="0"/>
                    <a:pt x="79492" y="17795"/>
                    <a:pt x="79492" y="39746"/>
                  </a:cubicBezTo>
                  <a:cubicBezTo>
                    <a:pt x="79492" y="61697"/>
                    <a:pt x="61697" y="79492"/>
                    <a:pt x="39746" y="79492"/>
                  </a:cubicBezTo>
                  <a:cubicBezTo>
                    <a:pt x="17795" y="79492"/>
                    <a:pt x="0" y="61697"/>
                    <a:pt x="0" y="39746"/>
                  </a:cubicBezTo>
                  <a:cubicBezTo>
                    <a:pt x="0" y="17795"/>
                    <a:pt x="17795" y="0"/>
                    <a:pt x="3974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1A674A29-CC65-1F94-1F7F-D9206A6FDEAE}"/>
              </a:ext>
            </a:extLst>
          </p:cNvPr>
          <p:cNvGrpSpPr/>
          <p:nvPr/>
        </p:nvGrpSpPr>
        <p:grpSpPr>
          <a:xfrm>
            <a:off x="4117117" y="3740025"/>
            <a:ext cx="2181448" cy="2691332"/>
            <a:chOff x="4117117" y="3740025"/>
            <a:chExt cx="2181448" cy="2691332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382F6830-3529-6CA6-610A-314AB3B5A1C5}"/>
                </a:ext>
              </a:extLst>
            </p:cNvPr>
            <p:cNvGrpSpPr/>
            <p:nvPr/>
          </p:nvGrpSpPr>
          <p:grpSpPr>
            <a:xfrm>
              <a:off x="4117117" y="3987360"/>
              <a:ext cx="1839222" cy="2443997"/>
              <a:chOff x="4117117" y="3823541"/>
              <a:chExt cx="1839222" cy="2443997"/>
            </a:xfrm>
          </p:grpSpPr>
          <p:sp>
            <p:nvSpPr>
              <p:cNvPr id="338" name="四角形: 上の 2 つの角を丸める 337">
                <a:extLst>
                  <a:ext uri="{FF2B5EF4-FFF2-40B4-BE49-F238E27FC236}">
                    <a16:creationId xmlns:a16="http://schemas.microsoft.com/office/drawing/2014/main" id="{6AFBE8BC-7DD0-8800-A571-75CE0675B816}"/>
                  </a:ext>
                </a:extLst>
              </p:cNvPr>
              <p:cNvSpPr/>
              <p:nvPr/>
            </p:nvSpPr>
            <p:spPr>
              <a:xfrm rot="20422686" flipH="1">
                <a:off x="5425437" y="5205414"/>
                <a:ext cx="241243" cy="8762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9" name="四角形: 上の 2 つの角を丸める 338">
                <a:extLst>
                  <a:ext uri="{FF2B5EF4-FFF2-40B4-BE49-F238E27FC236}">
                    <a16:creationId xmlns:a16="http://schemas.microsoft.com/office/drawing/2014/main" id="{566821BC-3CAE-172F-F7A1-A109005F7814}"/>
                  </a:ext>
                </a:extLst>
              </p:cNvPr>
              <p:cNvSpPr/>
              <p:nvPr/>
            </p:nvSpPr>
            <p:spPr>
              <a:xfrm rot="1177314">
                <a:off x="4405779" y="5205414"/>
                <a:ext cx="241243" cy="8762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4466D973-D1C6-450D-8F61-C5A3C58F7A02}"/>
                  </a:ext>
                </a:extLst>
              </p:cNvPr>
              <p:cNvGrpSpPr/>
              <p:nvPr/>
            </p:nvGrpSpPr>
            <p:grpSpPr>
              <a:xfrm>
                <a:off x="4409642" y="3823541"/>
                <a:ext cx="1221628" cy="2443062"/>
                <a:chOff x="4346178" y="3659640"/>
                <a:chExt cx="1397778" cy="2795336"/>
              </a:xfrm>
            </p:grpSpPr>
            <p:grpSp>
              <p:nvGrpSpPr>
                <p:cNvPr id="225" name="グループ化 224">
                  <a:extLst>
                    <a:ext uri="{FF2B5EF4-FFF2-40B4-BE49-F238E27FC236}">
                      <a16:creationId xmlns:a16="http://schemas.microsoft.com/office/drawing/2014/main" id="{1ED2DA93-907D-4729-B28F-BA62D0222CF3}"/>
                    </a:ext>
                  </a:extLst>
                </p:cNvPr>
                <p:cNvGrpSpPr/>
                <p:nvPr/>
              </p:nvGrpSpPr>
              <p:grpSpPr>
                <a:xfrm>
                  <a:off x="4427305" y="4833218"/>
                  <a:ext cx="1260280" cy="1621758"/>
                  <a:chOff x="4449527" y="5201111"/>
                  <a:chExt cx="974007" cy="1253376"/>
                </a:xfrm>
              </p:grpSpPr>
              <p:sp>
                <p:nvSpPr>
                  <p:cNvPr id="260" name="片側の 2 つの角を丸めた四角形 144">
                    <a:extLst>
                      <a:ext uri="{FF2B5EF4-FFF2-40B4-BE49-F238E27FC236}">
                        <a16:creationId xmlns:a16="http://schemas.microsoft.com/office/drawing/2014/main" id="{7AF1CFBE-8B8E-4FA2-BC89-EFF6C13ED141}"/>
                      </a:ext>
                    </a:extLst>
                  </p:cNvPr>
                  <p:cNvSpPr/>
                  <p:nvPr/>
                </p:nvSpPr>
                <p:spPr>
                  <a:xfrm>
                    <a:off x="4449527" y="5433562"/>
                    <a:ext cx="974007" cy="1020925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B0184D80-BDD7-44E0-B180-EB1D5394BEBB}"/>
                      </a:ext>
                    </a:extLst>
                  </p:cNvPr>
                  <p:cNvSpPr/>
                  <p:nvPr/>
                </p:nvSpPr>
                <p:spPr>
                  <a:xfrm>
                    <a:off x="4698054" y="5201111"/>
                    <a:ext cx="467839" cy="38077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2" name="二等辺三角形 261">
                    <a:extLst>
                      <a:ext uri="{FF2B5EF4-FFF2-40B4-BE49-F238E27FC236}">
                        <a16:creationId xmlns:a16="http://schemas.microsoft.com/office/drawing/2014/main" id="{082E6633-57F9-4633-907A-5D34D11C48D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29806" y="5517392"/>
                    <a:ext cx="409782" cy="31873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701AD882-F20E-4B22-929F-9484A1F3FF43}"/>
                    </a:ext>
                  </a:extLst>
                </p:cNvPr>
                <p:cNvGrpSpPr/>
                <p:nvPr/>
              </p:nvGrpSpPr>
              <p:grpSpPr>
                <a:xfrm>
                  <a:off x="4346178" y="3659640"/>
                  <a:ext cx="1397778" cy="1418097"/>
                  <a:chOff x="1231122" y="2121256"/>
                  <a:chExt cx="1397778" cy="1418097"/>
                </a:xfrm>
              </p:grpSpPr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085BFAB2-3F25-44D1-A7D4-1DD5B0ADFD29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3" name="グループ化 242">
                    <a:extLst>
                      <a:ext uri="{FF2B5EF4-FFF2-40B4-BE49-F238E27FC236}">
                        <a16:creationId xmlns:a16="http://schemas.microsoft.com/office/drawing/2014/main" id="{CE374AD0-D403-467D-9685-F7D864F4E882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52" name="グループ化 251">
                      <a:extLst>
                        <a:ext uri="{FF2B5EF4-FFF2-40B4-BE49-F238E27FC236}">
                          <a16:creationId xmlns:a16="http://schemas.microsoft.com/office/drawing/2014/main" id="{98977DEC-04AF-499D-A166-E838B0813E7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57" name="円/楕円 489">
                        <a:extLst>
                          <a:ext uri="{FF2B5EF4-FFF2-40B4-BE49-F238E27FC236}">
                            <a16:creationId xmlns:a16="http://schemas.microsoft.com/office/drawing/2014/main" id="{449AF7E5-AD81-4BDF-9F97-5D61CD015D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8" name="円/楕円 490">
                        <a:extLst>
                          <a:ext uri="{FF2B5EF4-FFF2-40B4-BE49-F238E27FC236}">
                            <a16:creationId xmlns:a16="http://schemas.microsoft.com/office/drawing/2014/main" id="{FE6A7D4C-A216-4B13-B985-6C7A7902A5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53" name="グループ化 252">
                      <a:extLst>
                        <a:ext uri="{FF2B5EF4-FFF2-40B4-BE49-F238E27FC236}">
                          <a16:creationId xmlns:a16="http://schemas.microsoft.com/office/drawing/2014/main" id="{0FCB1960-E2C6-46DD-8293-2DA67CA75C6C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55" name="円/楕円 487">
                        <a:extLst>
                          <a:ext uri="{FF2B5EF4-FFF2-40B4-BE49-F238E27FC236}">
                            <a16:creationId xmlns:a16="http://schemas.microsoft.com/office/drawing/2014/main" id="{D9C3802A-8C3F-4F7D-9F65-7FC0523788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6" name="円/楕円 488">
                        <a:extLst>
                          <a:ext uri="{FF2B5EF4-FFF2-40B4-BE49-F238E27FC236}">
                            <a16:creationId xmlns:a16="http://schemas.microsoft.com/office/drawing/2014/main" id="{302BB4B5-8514-4D92-99C7-0E108AC114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54" name="円/楕円 486">
                      <a:extLst>
                        <a:ext uri="{FF2B5EF4-FFF2-40B4-BE49-F238E27FC236}">
                          <a16:creationId xmlns:a16="http://schemas.microsoft.com/office/drawing/2014/main" id="{002C51B3-FF1F-4698-A3F8-A654F99A32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6" name="円/楕円 472">
                    <a:extLst>
                      <a:ext uri="{FF2B5EF4-FFF2-40B4-BE49-F238E27FC236}">
                        <a16:creationId xmlns:a16="http://schemas.microsoft.com/office/drawing/2014/main" id="{20470CB7-5F5C-46C8-A19B-6F612B66323E}"/>
                      </a:ext>
                    </a:extLst>
                  </p:cNvPr>
                  <p:cNvSpPr/>
                  <p:nvPr/>
                </p:nvSpPr>
                <p:spPr>
                  <a:xfrm>
                    <a:off x="1499857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円/楕円 473">
                    <a:extLst>
                      <a:ext uri="{FF2B5EF4-FFF2-40B4-BE49-F238E27FC236}">
                        <a16:creationId xmlns:a16="http://schemas.microsoft.com/office/drawing/2014/main" id="{8D2ECFF7-6A5E-47DC-A0B4-2938C8C28818}"/>
                      </a:ext>
                    </a:extLst>
                  </p:cNvPr>
                  <p:cNvSpPr/>
                  <p:nvPr/>
                </p:nvSpPr>
                <p:spPr>
                  <a:xfrm>
                    <a:off x="2063644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8" name="グループ化 247">
                    <a:extLst>
                      <a:ext uri="{FF2B5EF4-FFF2-40B4-BE49-F238E27FC236}">
                        <a16:creationId xmlns:a16="http://schemas.microsoft.com/office/drawing/2014/main" id="{52DC6E81-6F59-46DC-964E-D4F6D943805F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3040652"/>
                    <a:ext cx="240026" cy="203430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250" name="円/楕円 662">
                      <a:extLst>
                        <a:ext uri="{FF2B5EF4-FFF2-40B4-BE49-F238E27FC236}">
                          <a16:creationId xmlns:a16="http://schemas.microsoft.com/office/drawing/2014/main" id="{3AEF3D5B-5259-4922-B018-6FE0F16725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1" name="フリーフォーム: 図形 250">
                      <a:extLst>
                        <a:ext uri="{FF2B5EF4-FFF2-40B4-BE49-F238E27FC236}">
                          <a16:creationId xmlns:a16="http://schemas.microsoft.com/office/drawing/2014/main" id="{0CE50F5F-A1F1-41FC-9F66-46A081DFF5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1151C513-F294-3BD8-86DF-0E6CA9F15C52}"/>
                  </a:ext>
                </a:extLst>
              </p:cNvPr>
              <p:cNvGrpSpPr/>
              <p:nvPr/>
            </p:nvGrpSpPr>
            <p:grpSpPr>
              <a:xfrm>
                <a:off x="4613737" y="5228965"/>
                <a:ext cx="833634" cy="424957"/>
                <a:chOff x="5243018" y="2255527"/>
                <a:chExt cx="2547428" cy="1364533"/>
              </a:xfrm>
            </p:grpSpPr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F3F9DDEF-4FFD-5F5B-BFAE-26FAAB20D889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BFF2F96D-15C3-F0E7-945E-B39CC89EC427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4BA02087-A6F4-0564-759A-8FF0E4F06223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0270F53B-87EA-B73C-9FF2-88CED9E1ED0F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8843C73E-7118-CA7C-5B98-C078FC3E54A7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6" name="テキスト ボックス 345">
                  <a:extLst>
                    <a:ext uri="{FF2B5EF4-FFF2-40B4-BE49-F238E27FC236}">
                      <a16:creationId xmlns:a16="http://schemas.microsoft.com/office/drawing/2014/main" id="{B8E6ED9B-3476-00C5-1D33-D466E7430D22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347" name="テキスト ボックス 346">
                  <a:extLst>
                    <a:ext uri="{FF2B5EF4-FFF2-40B4-BE49-F238E27FC236}">
                      <a16:creationId xmlns:a16="http://schemas.microsoft.com/office/drawing/2014/main" id="{B5086B0B-4512-5027-1515-C1B24786DD34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67E61003-83CD-C22C-8897-EDD655EFF34D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F0190094-9AB1-1DD0-8073-61A12F4AB463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963DB9C3-7C30-0F7C-E2EB-2DC09EAD8FBE}"/>
                  </a:ext>
                </a:extLst>
              </p:cNvPr>
              <p:cNvSpPr/>
              <p:nvPr/>
            </p:nvSpPr>
            <p:spPr>
              <a:xfrm rot="3600000">
                <a:off x="4278062" y="5313947"/>
                <a:ext cx="593545" cy="915435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6" name="四角形: 上の 2 つの角を丸める 385">
                <a:extLst>
                  <a:ext uri="{FF2B5EF4-FFF2-40B4-BE49-F238E27FC236}">
                    <a16:creationId xmlns:a16="http://schemas.microsoft.com/office/drawing/2014/main" id="{2249189D-7665-0FA7-C93A-6B900056C1D4}"/>
                  </a:ext>
                </a:extLst>
              </p:cNvPr>
              <p:cNvSpPr/>
              <p:nvPr/>
            </p:nvSpPr>
            <p:spPr>
              <a:xfrm rot="12600000">
                <a:off x="4329755" y="5569006"/>
                <a:ext cx="255272" cy="6985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E9731214-6116-D0D9-2B59-8E6B9FCFD77B}"/>
                  </a:ext>
                </a:extLst>
              </p:cNvPr>
              <p:cNvSpPr/>
              <p:nvPr/>
            </p:nvSpPr>
            <p:spPr>
              <a:xfrm rot="18000000" flipH="1">
                <a:off x="5201849" y="5313947"/>
                <a:ext cx="593545" cy="915435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8" name="四角形: 上の 2 つの角を丸める 387">
                <a:extLst>
                  <a:ext uri="{FF2B5EF4-FFF2-40B4-BE49-F238E27FC236}">
                    <a16:creationId xmlns:a16="http://schemas.microsoft.com/office/drawing/2014/main" id="{43258037-25FC-818F-6AE1-8E2FA6271AF5}"/>
                  </a:ext>
                </a:extLst>
              </p:cNvPr>
              <p:cNvSpPr/>
              <p:nvPr/>
            </p:nvSpPr>
            <p:spPr>
              <a:xfrm rot="9000000" flipH="1">
                <a:off x="5488428" y="5569006"/>
                <a:ext cx="255272" cy="6985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B96EB63D-BCD4-7334-E5F3-05F34509CB17}"/>
                </a:ext>
              </a:extLst>
            </p:cNvPr>
            <p:cNvGrpSpPr/>
            <p:nvPr/>
          </p:nvGrpSpPr>
          <p:grpSpPr>
            <a:xfrm>
              <a:off x="5366168" y="3740025"/>
              <a:ext cx="932397" cy="860280"/>
              <a:chOff x="5366168" y="850176"/>
              <a:chExt cx="932397" cy="860280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563AE9FF-162A-E4EF-941D-AB2985FEB9A7}"/>
                  </a:ext>
                </a:extLst>
              </p:cNvPr>
              <p:cNvSpPr/>
              <p:nvPr/>
            </p:nvSpPr>
            <p:spPr>
              <a:xfrm>
                <a:off x="5388927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AE090607-1B16-187E-CE0B-40B6FA8E6573}"/>
                  </a:ext>
                </a:extLst>
              </p:cNvPr>
              <p:cNvSpPr/>
              <p:nvPr/>
            </p:nvSpPr>
            <p:spPr>
              <a:xfrm>
                <a:off x="5539890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B1BB6791-8272-13DF-4217-6C0C4E704D5B}"/>
                  </a:ext>
                </a:extLst>
              </p:cNvPr>
              <p:cNvSpPr/>
              <p:nvPr/>
            </p:nvSpPr>
            <p:spPr>
              <a:xfrm>
                <a:off x="5457265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1429B435-6160-469E-0825-F49A1640584E}"/>
                  </a:ext>
                </a:extLst>
              </p:cNvPr>
              <p:cNvSpPr/>
              <p:nvPr/>
            </p:nvSpPr>
            <p:spPr>
              <a:xfrm>
                <a:off x="5366168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350273B7-53C8-C32F-38AB-068A2281E528}"/>
                </a:ext>
              </a:extLst>
            </p:cNvPr>
            <p:cNvGrpSpPr/>
            <p:nvPr/>
          </p:nvGrpSpPr>
          <p:grpSpPr>
            <a:xfrm>
              <a:off x="4625133" y="4715949"/>
              <a:ext cx="806744" cy="83906"/>
              <a:chOff x="4576087" y="1954944"/>
              <a:chExt cx="856372" cy="89068"/>
            </a:xfrm>
          </p:grpSpPr>
          <p:sp>
            <p:nvSpPr>
              <p:cNvPr id="456" name="楕円 455">
                <a:extLst>
                  <a:ext uri="{FF2B5EF4-FFF2-40B4-BE49-F238E27FC236}">
                    <a16:creationId xmlns:a16="http://schemas.microsoft.com/office/drawing/2014/main" id="{69654807-1643-40B3-7389-694DBC8F9505}"/>
                  </a:ext>
                </a:extLst>
              </p:cNvPr>
              <p:cNvSpPr/>
              <p:nvPr/>
            </p:nvSpPr>
            <p:spPr>
              <a:xfrm>
                <a:off x="4576087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7" name="楕円 456">
                <a:extLst>
                  <a:ext uri="{FF2B5EF4-FFF2-40B4-BE49-F238E27FC236}">
                    <a16:creationId xmlns:a16="http://schemas.microsoft.com/office/drawing/2014/main" id="{A1C37C05-4D51-9AEA-A0AE-8C49D8FFB17F}"/>
                  </a:ext>
                </a:extLst>
              </p:cNvPr>
              <p:cNvSpPr/>
              <p:nvPr/>
            </p:nvSpPr>
            <p:spPr>
              <a:xfrm>
                <a:off x="5107106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F50E330E-5206-0427-7C5E-6F1A2A98D953}"/>
                  </a:ext>
                </a:extLst>
              </p:cNvPr>
              <p:cNvSpPr/>
              <p:nvPr/>
            </p:nvSpPr>
            <p:spPr>
              <a:xfrm>
                <a:off x="4705100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14269D59-FCA9-13D6-B332-12AD9A39B0D6}"/>
                  </a:ext>
                </a:extLst>
              </p:cNvPr>
              <p:cNvSpPr/>
              <p:nvPr/>
            </p:nvSpPr>
            <p:spPr>
              <a:xfrm>
                <a:off x="5230821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D0517F37-6F55-DDEA-BE48-377920A18408}"/>
                </a:ext>
              </a:extLst>
            </p:cNvPr>
            <p:cNvSpPr/>
            <p:nvPr/>
          </p:nvSpPr>
          <p:spPr>
            <a:xfrm>
              <a:off x="4944073" y="5089375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2A95F4E5-1D17-EC34-17BF-EF367E0C67DF}"/>
                </a:ext>
              </a:extLst>
            </p:cNvPr>
            <p:cNvSpPr/>
            <p:nvPr/>
          </p:nvSpPr>
          <p:spPr>
            <a:xfrm>
              <a:off x="5634560" y="4082525"/>
              <a:ext cx="447497" cy="50688"/>
            </a:xfrm>
            <a:custGeom>
              <a:avLst/>
              <a:gdLst>
                <a:gd name="connsiteX0" fmla="*/ 662046 w 701792"/>
                <a:gd name="connsiteY0" fmla="*/ 0 h 79492"/>
                <a:gd name="connsiteX1" fmla="*/ 701792 w 701792"/>
                <a:gd name="connsiteY1" fmla="*/ 39746 h 79492"/>
                <a:gd name="connsiteX2" fmla="*/ 662046 w 701792"/>
                <a:gd name="connsiteY2" fmla="*/ 79492 h 79492"/>
                <a:gd name="connsiteX3" fmla="*/ 622300 w 701792"/>
                <a:gd name="connsiteY3" fmla="*/ 39746 h 79492"/>
                <a:gd name="connsiteX4" fmla="*/ 662046 w 701792"/>
                <a:gd name="connsiteY4" fmla="*/ 0 h 79492"/>
                <a:gd name="connsiteX5" fmla="*/ 506471 w 701792"/>
                <a:gd name="connsiteY5" fmla="*/ 0 h 79492"/>
                <a:gd name="connsiteX6" fmla="*/ 546217 w 701792"/>
                <a:gd name="connsiteY6" fmla="*/ 39746 h 79492"/>
                <a:gd name="connsiteX7" fmla="*/ 506471 w 701792"/>
                <a:gd name="connsiteY7" fmla="*/ 79492 h 79492"/>
                <a:gd name="connsiteX8" fmla="*/ 466725 w 701792"/>
                <a:gd name="connsiteY8" fmla="*/ 39746 h 79492"/>
                <a:gd name="connsiteX9" fmla="*/ 506471 w 701792"/>
                <a:gd name="connsiteY9" fmla="*/ 0 h 79492"/>
                <a:gd name="connsiteX10" fmla="*/ 350896 w 701792"/>
                <a:gd name="connsiteY10" fmla="*/ 0 h 79492"/>
                <a:gd name="connsiteX11" fmla="*/ 390642 w 701792"/>
                <a:gd name="connsiteY11" fmla="*/ 39746 h 79492"/>
                <a:gd name="connsiteX12" fmla="*/ 350896 w 701792"/>
                <a:gd name="connsiteY12" fmla="*/ 79492 h 79492"/>
                <a:gd name="connsiteX13" fmla="*/ 311150 w 701792"/>
                <a:gd name="connsiteY13" fmla="*/ 39746 h 79492"/>
                <a:gd name="connsiteX14" fmla="*/ 350896 w 701792"/>
                <a:gd name="connsiteY14" fmla="*/ 0 h 79492"/>
                <a:gd name="connsiteX15" fmla="*/ 195321 w 701792"/>
                <a:gd name="connsiteY15" fmla="*/ 0 h 79492"/>
                <a:gd name="connsiteX16" fmla="*/ 235067 w 701792"/>
                <a:gd name="connsiteY16" fmla="*/ 39746 h 79492"/>
                <a:gd name="connsiteX17" fmla="*/ 195321 w 701792"/>
                <a:gd name="connsiteY17" fmla="*/ 79492 h 79492"/>
                <a:gd name="connsiteX18" fmla="*/ 155575 w 701792"/>
                <a:gd name="connsiteY18" fmla="*/ 39746 h 79492"/>
                <a:gd name="connsiteX19" fmla="*/ 195321 w 701792"/>
                <a:gd name="connsiteY19" fmla="*/ 0 h 79492"/>
                <a:gd name="connsiteX20" fmla="*/ 39746 w 701792"/>
                <a:gd name="connsiteY20" fmla="*/ 0 h 79492"/>
                <a:gd name="connsiteX21" fmla="*/ 79492 w 701792"/>
                <a:gd name="connsiteY21" fmla="*/ 39746 h 79492"/>
                <a:gd name="connsiteX22" fmla="*/ 39746 w 701792"/>
                <a:gd name="connsiteY22" fmla="*/ 79492 h 79492"/>
                <a:gd name="connsiteX23" fmla="*/ 0 w 701792"/>
                <a:gd name="connsiteY23" fmla="*/ 39746 h 79492"/>
                <a:gd name="connsiteX24" fmla="*/ 39746 w 701792"/>
                <a:gd name="connsiteY24" fmla="*/ 0 h 79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01792" h="79492">
                  <a:moveTo>
                    <a:pt x="662046" y="0"/>
                  </a:moveTo>
                  <a:cubicBezTo>
                    <a:pt x="683997" y="0"/>
                    <a:pt x="701792" y="17795"/>
                    <a:pt x="701792" y="39746"/>
                  </a:cubicBezTo>
                  <a:cubicBezTo>
                    <a:pt x="701792" y="61697"/>
                    <a:pt x="683997" y="79492"/>
                    <a:pt x="662046" y="79492"/>
                  </a:cubicBezTo>
                  <a:cubicBezTo>
                    <a:pt x="640095" y="79492"/>
                    <a:pt x="622300" y="61697"/>
                    <a:pt x="622300" y="39746"/>
                  </a:cubicBezTo>
                  <a:cubicBezTo>
                    <a:pt x="622300" y="17795"/>
                    <a:pt x="640095" y="0"/>
                    <a:pt x="662046" y="0"/>
                  </a:cubicBezTo>
                  <a:close/>
                  <a:moveTo>
                    <a:pt x="506471" y="0"/>
                  </a:moveTo>
                  <a:cubicBezTo>
                    <a:pt x="528422" y="0"/>
                    <a:pt x="546217" y="17795"/>
                    <a:pt x="546217" y="39746"/>
                  </a:cubicBezTo>
                  <a:cubicBezTo>
                    <a:pt x="546217" y="61697"/>
                    <a:pt x="528422" y="79492"/>
                    <a:pt x="506471" y="79492"/>
                  </a:cubicBezTo>
                  <a:cubicBezTo>
                    <a:pt x="484520" y="79492"/>
                    <a:pt x="466725" y="61697"/>
                    <a:pt x="466725" y="39746"/>
                  </a:cubicBezTo>
                  <a:cubicBezTo>
                    <a:pt x="466725" y="17795"/>
                    <a:pt x="484520" y="0"/>
                    <a:pt x="506471" y="0"/>
                  </a:cubicBezTo>
                  <a:close/>
                  <a:moveTo>
                    <a:pt x="350896" y="0"/>
                  </a:moveTo>
                  <a:cubicBezTo>
                    <a:pt x="372847" y="0"/>
                    <a:pt x="390642" y="17795"/>
                    <a:pt x="390642" y="39746"/>
                  </a:cubicBezTo>
                  <a:cubicBezTo>
                    <a:pt x="390642" y="61697"/>
                    <a:pt x="372847" y="79492"/>
                    <a:pt x="350896" y="79492"/>
                  </a:cubicBezTo>
                  <a:cubicBezTo>
                    <a:pt x="328945" y="79492"/>
                    <a:pt x="311150" y="61697"/>
                    <a:pt x="311150" y="39746"/>
                  </a:cubicBezTo>
                  <a:cubicBezTo>
                    <a:pt x="311150" y="17795"/>
                    <a:pt x="328945" y="0"/>
                    <a:pt x="350896" y="0"/>
                  </a:cubicBezTo>
                  <a:close/>
                  <a:moveTo>
                    <a:pt x="195321" y="0"/>
                  </a:moveTo>
                  <a:cubicBezTo>
                    <a:pt x="217272" y="0"/>
                    <a:pt x="235067" y="17795"/>
                    <a:pt x="235067" y="39746"/>
                  </a:cubicBezTo>
                  <a:cubicBezTo>
                    <a:pt x="235067" y="61697"/>
                    <a:pt x="217272" y="79492"/>
                    <a:pt x="195321" y="79492"/>
                  </a:cubicBezTo>
                  <a:cubicBezTo>
                    <a:pt x="173370" y="79492"/>
                    <a:pt x="155575" y="61697"/>
                    <a:pt x="155575" y="39746"/>
                  </a:cubicBezTo>
                  <a:cubicBezTo>
                    <a:pt x="155575" y="17795"/>
                    <a:pt x="173370" y="0"/>
                    <a:pt x="195321" y="0"/>
                  </a:cubicBezTo>
                  <a:close/>
                  <a:moveTo>
                    <a:pt x="39746" y="0"/>
                  </a:moveTo>
                  <a:cubicBezTo>
                    <a:pt x="61697" y="0"/>
                    <a:pt x="79492" y="17795"/>
                    <a:pt x="79492" y="39746"/>
                  </a:cubicBezTo>
                  <a:cubicBezTo>
                    <a:pt x="79492" y="61697"/>
                    <a:pt x="61697" y="79492"/>
                    <a:pt x="39746" y="79492"/>
                  </a:cubicBezTo>
                  <a:cubicBezTo>
                    <a:pt x="17795" y="79492"/>
                    <a:pt x="0" y="61697"/>
                    <a:pt x="0" y="39746"/>
                  </a:cubicBezTo>
                  <a:cubicBezTo>
                    <a:pt x="0" y="17795"/>
                    <a:pt x="17795" y="0"/>
                    <a:pt x="3974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ADCE6D90-4151-6E72-752A-637971A6183B}"/>
              </a:ext>
            </a:extLst>
          </p:cNvPr>
          <p:cNvGrpSpPr/>
          <p:nvPr/>
        </p:nvGrpSpPr>
        <p:grpSpPr>
          <a:xfrm>
            <a:off x="6937724" y="3740025"/>
            <a:ext cx="2311075" cy="2683145"/>
            <a:chOff x="6937724" y="3740025"/>
            <a:chExt cx="2311075" cy="268314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65AC9F9-960D-ECB5-8A80-746D2EA31045}"/>
                </a:ext>
              </a:extLst>
            </p:cNvPr>
            <p:cNvGrpSpPr/>
            <p:nvPr/>
          </p:nvGrpSpPr>
          <p:grpSpPr>
            <a:xfrm>
              <a:off x="6937724" y="4012940"/>
              <a:ext cx="1897742" cy="2410230"/>
              <a:chOff x="6937724" y="3849121"/>
              <a:chExt cx="1897742" cy="2410230"/>
            </a:xfrm>
          </p:grpSpPr>
          <p:sp>
            <p:nvSpPr>
              <p:cNvPr id="394" name="四角形: 上の 2 つの角を丸める 393">
                <a:extLst>
                  <a:ext uri="{FF2B5EF4-FFF2-40B4-BE49-F238E27FC236}">
                    <a16:creationId xmlns:a16="http://schemas.microsoft.com/office/drawing/2014/main" id="{50D6ECC1-824F-10F6-EA2E-8CCE1C5EBFB9}"/>
                  </a:ext>
                </a:extLst>
              </p:cNvPr>
              <p:cNvSpPr/>
              <p:nvPr/>
            </p:nvSpPr>
            <p:spPr>
              <a:xfrm rot="20422686" flipH="1">
                <a:off x="8298436" y="5123212"/>
                <a:ext cx="244028" cy="886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四角形: 上の 2 つの角を丸める 394">
                <a:extLst>
                  <a:ext uri="{FF2B5EF4-FFF2-40B4-BE49-F238E27FC236}">
                    <a16:creationId xmlns:a16="http://schemas.microsoft.com/office/drawing/2014/main" id="{67115084-065A-ACD4-A650-354685B46D74}"/>
                  </a:ext>
                </a:extLst>
              </p:cNvPr>
              <p:cNvSpPr/>
              <p:nvPr/>
            </p:nvSpPr>
            <p:spPr>
              <a:xfrm rot="1177314">
                <a:off x="7229718" y="5123213"/>
                <a:ext cx="244028" cy="886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77B6BA22-EA2E-4C1C-8034-D7586B76AF18}"/>
                  </a:ext>
                </a:extLst>
              </p:cNvPr>
              <p:cNvGrpSpPr/>
              <p:nvPr/>
            </p:nvGrpSpPr>
            <p:grpSpPr>
              <a:xfrm>
                <a:off x="7308783" y="3849121"/>
                <a:ext cx="1141711" cy="2410230"/>
                <a:chOff x="7248013" y="3685220"/>
                <a:chExt cx="1306338" cy="2757769"/>
              </a:xfrm>
            </p:grpSpPr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7A0AA38E-0E52-4D07-B728-94636EC04BAF}"/>
                    </a:ext>
                  </a:extLst>
                </p:cNvPr>
                <p:cNvGrpSpPr/>
                <p:nvPr/>
              </p:nvGrpSpPr>
              <p:grpSpPr>
                <a:xfrm>
                  <a:off x="7285006" y="4833216"/>
                  <a:ext cx="1250966" cy="1609773"/>
                  <a:chOff x="7285006" y="4833216"/>
                  <a:chExt cx="1250966" cy="1609773"/>
                </a:xfrm>
              </p:grpSpPr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6F06C970-CCDA-4CDF-A6ED-F59DE56209E7}"/>
                      </a:ext>
                    </a:extLst>
                  </p:cNvPr>
                  <p:cNvSpPr/>
                  <p:nvPr/>
                </p:nvSpPr>
                <p:spPr>
                  <a:xfrm>
                    <a:off x="7606586" y="483321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8" name="片側の 2 つの角を丸めた四角形 144">
                    <a:extLst>
                      <a:ext uri="{FF2B5EF4-FFF2-40B4-BE49-F238E27FC236}">
                        <a16:creationId xmlns:a16="http://schemas.microsoft.com/office/drawing/2014/main" id="{EE40BD2D-7132-424E-ACD3-FCBC622DC5B5}"/>
                      </a:ext>
                    </a:extLst>
                  </p:cNvPr>
                  <p:cNvSpPr/>
                  <p:nvPr/>
                </p:nvSpPr>
                <p:spPr>
                  <a:xfrm>
                    <a:off x="7285006" y="513176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9" name="台形 208">
                    <a:extLst>
                      <a:ext uri="{FF2B5EF4-FFF2-40B4-BE49-F238E27FC236}">
                        <a16:creationId xmlns:a16="http://schemas.microsoft.com/office/drawing/2014/main" id="{A53F1606-5EC6-4588-93BD-ADD4A27FC0D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514097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0" name="楕円 209">
                    <a:extLst>
                      <a:ext uri="{FF2B5EF4-FFF2-40B4-BE49-F238E27FC236}">
                        <a16:creationId xmlns:a16="http://schemas.microsoft.com/office/drawing/2014/main" id="{A3BB9770-A366-467B-A19C-941CDA681BBC}"/>
                      </a:ext>
                    </a:extLst>
                  </p:cNvPr>
                  <p:cNvSpPr/>
                  <p:nvPr/>
                </p:nvSpPr>
                <p:spPr>
                  <a:xfrm>
                    <a:off x="7876904" y="625475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1" name="台形 731">
                    <a:extLst>
                      <a:ext uri="{FF2B5EF4-FFF2-40B4-BE49-F238E27FC236}">
                        <a16:creationId xmlns:a16="http://schemas.microsoft.com/office/drawing/2014/main" id="{8DF0DF08-881B-4E84-BCCB-8B40DAACA3D9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526467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2" name="グループ化 211">
                    <a:extLst>
                      <a:ext uri="{FF2B5EF4-FFF2-40B4-BE49-F238E27FC236}">
                        <a16:creationId xmlns:a16="http://schemas.microsoft.com/office/drawing/2014/main" id="{F285A2C6-6B35-4C36-A306-2A8F2D5EB088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516020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219" name="平行四辺形 218">
                      <a:extLst>
                        <a:ext uri="{FF2B5EF4-FFF2-40B4-BE49-F238E27FC236}">
                          <a16:creationId xmlns:a16="http://schemas.microsoft.com/office/drawing/2014/main" id="{1411CFF8-6D9D-463F-A905-387B962FA4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0" name="平行四辺形 219">
                      <a:extLst>
                        <a:ext uri="{FF2B5EF4-FFF2-40B4-BE49-F238E27FC236}">
                          <a16:creationId xmlns:a16="http://schemas.microsoft.com/office/drawing/2014/main" id="{A6B74E13-7DAD-4F21-8278-E5337F745BB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3" name="台形 212">
                    <a:extLst>
                      <a:ext uri="{FF2B5EF4-FFF2-40B4-BE49-F238E27FC236}">
                        <a16:creationId xmlns:a16="http://schemas.microsoft.com/office/drawing/2014/main" id="{AA256218-CB58-4D3E-8CCB-BDCCF725CD0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513176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4" name="グループ化 213">
                    <a:extLst>
                      <a:ext uri="{FF2B5EF4-FFF2-40B4-BE49-F238E27FC236}">
                        <a16:creationId xmlns:a16="http://schemas.microsoft.com/office/drawing/2014/main" id="{B96D340F-3FE7-4BA1-8F08-655A7217AE7B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5131768"/>
                    <a:ext cx="750362" cy="202452"/>
                    <a:chOff x="3151980" y="2770920"/>
                    <a:chExt cx="423862" cy="112796"/>
                  </a:xfrm>
                  <a:solidFill>
                    <a:schemeClr val="accent5">
                      <a:lumMod val="40000"/>
                      <a:lumOff val="60000"/>
                    </a:schemeClr>
                  </a:solidFill>
                </p:grpSpPr>
                <p:sp>
                  <p:nvSpPr>
                    <p:cNvPr id="217" name="平行四辺形 216">
                      <a:extLst>
                        <a:ext uri="{FF2B5EF4-FFF2-40B4-BE49-F238E27FC236}">
                          <a16:creationId xmlns:a16="http://schemas.microsoft.com/office/drawing/2014/main" id="{905A663F-D792-497C-9A31-E76FAD0CC6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8" name="平行四辺形 217">
                      <a:extLst>
                        <a:ext uri="{FF2B5EF4-FFF2-40B4-BE49-F238E27FC236}">
                          <a16:creationId xmlns:a16="http://schemas.microsoft.com/office/drawing/2014/main" id="{210B2CD1-9CC5-4C4B-8398-09B7DD35503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CCD5280C-0D31-427E-91BA-9756B72394EB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5069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4BB329CF-1E07-4878-9908-CFA8BE591FE3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3176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4778EF92-0328-4063-9F91-1EC3F63F8F54}"/>
                    </a:ext>
                  </a:extLst>
                </p:cNvPr>
                <p:cNvGrpSpPr/>
                <p:nvPr/>
              </p:nvGrpSpPr>
              <p:grpSpPr>
                <a:xfrm>
                  <a:off x="7248013" y="3685220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2DC32FD1-EA9B-4E70-B3A1-C9DC4DF9C145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30B308B6-D2A4-4C9D-BBD3-91ACA193531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04" name="円/楕円 620">
                      <a:extLst>
                        <a:ext uri="{FF2B5EF4-FFF2-40B4-BE49-F238E27FC236}">
                          <a16:creationId xmlns:a16="http://schemas.microsoft.com/office/drawing/2014/main" id="{33963D94-C783-44F1-AD36-A6826AE54E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5" name="円/楕円 621">
                      <a:extLst>
                        <a:ext uri="{FF2B5EF4-FFF2-40B4-BE49-F238E27FC236}">
                          <a16:creationId xmlns:a16="http://schemas.microsoft.com/office/drawing/2014/main" id="{339AA4B3-C2A3-4C3A-8A87-36954E21E8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1" name="グループ化 190">
                    <a:extLst>
                      <a:ext uri="{FF2B5EF4-FFF2-40B4-BE49-F238E27FC236}">
                        <a16:creationId xmlns:a16="http://schemas.microsoft.com/office/drawing/2014/main" id="{E1F61190-941C-4AFA-A91E-FC1C404D157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02" name="円/楕円 618">
                      <a:extLst>
                        <a:ext uri="{FF2B5EF4-FFF2-40B4-BE49-F238E27FC236}">
                          <a16:creationId xmlns:a16="http://schemas.microsoft.com/office/drawing/2014/main" id="{4EBC817B-1E07-4253-89EF-ED29FE4F5D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" name="円/楕円 619">
                      <a:extLst>
                        <a:ext uri="{FF2B5EF4-FFF2-40B4-BE49-F238E27FC236}">
                          <a16:creationId xmlns:a16="http://schemas.microsoft.com/office/drawing/2014/main" id="{CD5222B2-1CAD-4C6B-9AB0-D3E07C2D4F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11A992D4-BEF8-4C6C-9455-62FF574473D6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" name="月 192">
                    <a:extLst>
                      <a:ext uri="{FF2B5EF4-FFF2-40B4-BE49-F238E27FC236}">
                        <a16:creationId xmlns:a16="http://schemas.microsoft.com/office/drawing/2014/main" id="{10B8BBC8-0A32-4B4D-B293-74EA8D4E660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5107" y="272481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" name="月 193">
                    <a:extLst>
                      <a:ext uri="{FF2B5EF4-FFF2-40B4-BE49-F238E27FC236}">
                        <a16:creationId xmlns:a16="http://schemas.microsoft.com/office/drawing/2014/main" id="{2F8EB322-8AC2-451E-B71D-8AC12E31182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33493" y="272481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BE328312-FC1A-4EE7-B9FC-3DDC9A83194E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" name="月 199">
                    <a:extLst>
                      <a:ext uri="{FF2B5EF4-FFF2-40B4-BE49-F238E27FC236}">
                        <a16:creationId xmlns:a16="http://schemas.microsoft.com/office/drawing/2014/main" id="{03C270A2-2CF3-4D95-96C3-CD77D339B4FC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3EE14530-1DF6-04ED-81A5-97493A9E9ABE}"/>
                  </a:ext>
                </a:extLst>
              </p:cNvPr>
              <p:cNvGrpSpPr/>
              <p:nvPr/>
            </p:nvGrpSpPr>
            <p:grpSpPr>
              <a:xfrm>
                <a:off x="7480421" y="5158710"/>
                <a:ext cx="843257" cy="429863"/>
                <a:chOff x="5243018" y="2255527"/>
                <a:chExt cx="2547428" cy="1364533"/>
              </a:xfrm>
            </p:grpSpPr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EC7F88D7-E2D3-9EB9-A710-CC8FC5D9C0AE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9EA9A21F-91B6-6EC6-CBE5-4AD4E961049F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F05D3457-6FAA-3FE8-E6EE-7B5EDBD0FEC8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0AF1F864-4AD0-18B8-3129-78EE8EEEF7C6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80E553D7-44CB-BB9F-E693-30AF62A258A3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4" name="テキスト ボックス 433">
                  <a:extLst>
                    <a:ext uri="{FF2B5EF4-FFF2-40B4-BE49-F238E27FC236}">
                      <a16:creationId xmlns:a16="http://schemas.microsoft.com/office/drawing/2014/main" id="{B5C29D7E-715F-525C-AB96-492DF3B566BC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435" name="テキスト ボックス 434">
                  <a:extLst>
                    <a:ext uri="{FF2B5EF4-FFF2-40B4-BE49-F238E27FC236}">
                      <a16:creationId xmlns:a16="http://schemas.microsoft.com/office/drawing/2014/main" id="{993DB13F-2C70-5BB9-908D-83EAF0C4AF4C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11E78779-44D6-3290-F46D-198565EA563A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0BD9C6A5-474D-44EB-814D-2B4685DFF480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551FC0C6-0858-D087-F3CD-A6E1171CE148}"/>
                  </a:ext>
                </a:extLst>
              </p:cNvPr>
              <p:cNvSpPr/>
              <p:nvPr/>
            </p:nvSpPr>
            <p:spPr>
              <a:xfrm rot="3600000">
                <a:off x="7100526" y="5233000"/>
                <a:ext cx="600397" cy="926002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9" name="四角形: 上の 2 つの角を丸める 438">
                <a:extLst>
                  <a:ext uri="{FF2B5EF4-FFF2-40B4-BE49-F238E27FC236}">
                    <a16:creationId xmlns:a16="http://schemas.microsoft.com/office/drawing/2014/main" id="{994ACB2D-1643-7B5B-A811-2C339B09A229}"/>
                  </a:ext>
                </a:extLst>
              </p:cNvPr>
              <p:cNvSpPr/>
              <p:nvPr/>
            </p:nvSpPr>
            <p:spPr>
              <a:xfrm rot="12600000">
                <a:off x="7152817" y="5491003"/>
                <a:ext cx="258219" cy="70659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5023DD6D-97A7-E931-F11B-B981175BE9E7}"/>
                  </a:ext>
                </a:extLst>
              </p:cNvPr>
              <p:cNvSpPr/>
              <p:nvPr/>
            </p:nvSpPr>
            <p:spPr>
              <a:xfrm rot="18000000" flipH="1">
                <a:off x="8072266" y="5232999"/>
                <a:ext cx="600397" cy="926002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" name="四角形: 上の 2 つの角を丸める 440">
                <a:extLst>
                  <a:ext uri="{FF2B5EF4-FFF2-40B4-BE49-F238E27FC236}">
                    <a16:creationId xmlns:a16="http://schemas.microsoft.com/office/drawing/2014/main" id="{21085057-2F74-86E2-C15E-BB967AF4A23E}"/>
                  </a:ext>
                </a:extLst>
              </p:cNvPr>
              <p:cNvSpPr/>
              <p:nvPr/>
            </p:nvSpPr>
            <p:spPr>
              <a:xfrm rot="9000000" flipH="1">
                <a:off x="8362153" y="5491002"/>
                <a:ext cx="258219" cy="70659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8429347F-24A9-A67D-952F-C5E8F69ECFF3}"/>
                </a:ext>
              </a:extLst>
            </p:cNvPr>
            <p:cNvGrpSpPr/>
            <p:nvPr/>
          </p:nvGrpSpPr>
          <p:grpSpPr>
            <a:xfrm>
              <a:off x="8316402" y="3740025"/>
              <a:ext cx="932397" cy="860280"/>
              <a:chOff x="8316402" y="850176"/>
              <a:chExt cx="932397" cy="860280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3340AD7F-F27D-6528-3516-5800C48EFA99}"/>
                  </a:ext>
                </a:extLst>
              </p:cNvPr>
              <p:cNvSpPr/>
              <p:nvPr/>
            </p:nvSpPr>
            <p:spPr>
              <a:xfrm>
                <a:off x="8339161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344E4526-2516-4A90-8651-F943A9FEF48D}"/>
                  </a:ext>
                </a:extLst>
              </p:cNvPr>
              <p:cNvSpPr/>
              <p:nvPr/>
            </p:nvSpPr>
            <p:spPr>
              <a:xfrm>
                <a:off x="8490124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952A0330-911E-CC1E-F4D9-F105C5B9687F}"/>
                  </a:ext>
                </a:extLst>
              </p:cNvPr>
              <p:cNvSpPr/>
              <p:nvPr/>
            </p:nvSpPr>
            <p:spPr>
              <a:xfrm>
                <a:off x="8407499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423276F0-6B30-9ACD-51A1-4439E045AF6F}"/>
                  </a:ext>
                </a:extLst>
              </p:cNvPr>
              <p:cNvSpPr/>
              <p:nvPr/>
            </p:nvSpPr>
            <p:spPr>
              <a:xfrm>
                <a:off x="8316402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4" name="グループ化 463">
              <a:extLst>
                <a:ext uri="{FF2B5EF4-FFF2-40B4-BE49-F238E27FC236}">
                  <a16:creationId xmlns:a16="http://schemas.microsoft.com/office/drawing/2014/main" id="{E688A893-D840-0690-D0EE-B5365CE4621D}"/>
                </a:ext>
              </a:extLst>
            </p:cNvPr>
            <p:cNvGrpSpPr/>
            <p:nvPr/>
          </p:nvGrpSpPr>
          <p:grpSpPr>
            <a:xfrm>
              <a:off x="7476268" y="4677838"/>
              <a:ext cx="806744" cy="83906"/>
              <a:chOff x="4576087" y="1954944"/>
              <a:chExt cx="856372" cy="89068"/>
            </a:xfrm>
          </p:grpSpPr>
          <p:sp>
            <p:nvSpPr>
              <p:cNvPr id="465" name="楕円 464">
                <a:extLst>
                  <a:ext uri="{FF2B5EF4-FFF2-40B4-BE49-F238E27FC236}">
                    <a16:creationId xmlns:a16="http://schemas.microsoft.com/office/drawing/2014/main" id="{C34968A1-6B3C-FF52-5032-DD2D3B49ABDC}"/>
                  </a:ext>
                </a:extLst>
              </p:cNvPr>
              <p:cNvSpPr/>
              <p:nvPr/>
            </p:nvSpPr>
            <p:spPr>
              <a:xfrm>
                <a:off x="4576087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DC3F3B99-FDA3-B1F9-AAD3-5711CC1B1D25}"/>
                  </a:ext>
                </a:extLst>
              </p:cNvPr>
              <p:cNvSpPr/>
              <p:nvPr/>
            </p:nvSpPr>
            <p:spPr>
              <a:xfrm>
                <a:off x="5107106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3A3DCC0E-7198-300F-CE1D-713FCEFBC7F4}"/>
                  </a:ext>
                </a:extLst>
              </p:cNvPr>
              <p:cNvSpPr/>
              <p:nvPr/>
            </p:nvSpPr>
            <p:spPr>
              <a:xfrm>
                <a:off x="4705100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9DF8F4B2-9CB7-14B5-45E0-FFEB20669083}"/>
                  </a:ext>
                </a:extLst>
              </p:cNvPr>
              <p:cNvSpPr/>
              <p:nvPr/>
            </p:nvSpPr>
            <p:spPr>
              <a:xfrm>
                <a:off x="5230821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EA21C259-5940-8D96-E255-6B3E3C4FA028}"/>
                </a:ext>
              </a:extLst>
            </p:cNvPr>
            <p:cNvSpPr/>
            <p:nvPr/>
          </p:nvSpPr>
          <p:spPr>
            <a:xfrm>
              <a:off x="7796818" y="5124692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9446DD8F-FE03-5E36-34AC-C4F385535F43}"/>
                </a:ext>
              </a:extLst>
            </p:cNvPr>
            <p:cNvSpPr/>
            <p:nvPr/>
          </p:nvSpPr>
          <p:spPr>
            <a:xfrm>
              <a:off x="8543736" y="4082525"/>
              <a:ext cx="447497" cy="50688"/>
            </a:xfrm>
            <a:custGeom>
              <a:avLst/>
              <a:gdLst>
                <a:gd name="connsiteX0" fmla="*/ 662046 w 701792"/>
                <a:gd name="connsiteY0" fmla="*/ 0 h 79492"/>
                <a:gd name="connsiteX1" fmla="*/ 701792 w 701792"/>
                <a:gd name="connsiteY1" fmla="*/ 39746 h 79492"/>
                <a:gd name="connsiteX2" fmla="*/ 662046 w 701792"/>
                <a:gd name="connsiteY2" fmla="*/ 79492 h 79492"/>
                <a:gd name="connsiteX3" fmla="*/ 622300 w 701792"/>
                <a:gd name="connsiteY3" fmla="*/ 39746 h 79492"/>
                <a:gd name="connsiteX4" fmla="*/ 662046 w 701792"/>
                <a:gd name="connsiteY4" fmla="*/ 0 h 79492"/>
                <a:gd name="connsiteX5" fmla="*/ 506471 w 701792"/>
                <a:gd name="connsiteY5" fmla="*/ 0 h 79492"/>
                <a:gd name="connsiteX6" fmla="*/ 546217 w 701792"/>
                <a:gd name="connsiteY6" fmla="*/ 39746 h 79492"/>
                <a:gd name="connsiteX7" fmla="*/ 506471 w 701792"/>
                <a:gd name="connsiteY7" fmla="*/ 79492 h 79492"/>
                <a:gd name="connsiteX8" fmla="*/ 466725 w 701792"/>
                <a:gd name="connsiteY8" fmla="*/ 39746 h 79492"/>
                <a:gd name="connsiteX9" fmla="*/ 506471 w 701792"/>
                <a:gd name="connsiteY9" fmla="*/ 0 h 79492"/>
                <a:gd name="connsiteX10" fmla="*/ 350896 w 701792"/>
                <a:gd name="connsiteY10" fmla="*/ 0 h 79492"/>
                <a:gd name="connsiteX11" fmla="*/ 390642 w 701792"/>
                <a:gd name="connsiteY11" fmla="*/ 39746 h 79492"/>
                <a:gd name="connsiteX12" fmla="*/ 350896 w 701792"/>
                <a:gd name="connsiteY12" fmla="*/ 79492 h 79492"/>
                <a:gd name="connsiteX13" fmla="*/ 311150 w 701792"/>
                <a:gd name="connsiteY13" fmla="*/ 39746 h 79492"/>
                <a:gd name="connsiteX14" fmla="*/ 350896 w 701792"/>
                <a:gd name="connsiteY14" fmla="*/ 0 h 79492"/>
                <a:gd name="connsiteX15" fmla="*/ 195321 w 701792"/>
                <a:gd name="connsiteY15" fmla="*/ 0 h 79492"/>
                <a:gd name="connsiteX16" fmla="*/ 235067 w 701792"/>
                <a:gd name="connsiteY16" fmla="*/ 39746 h 79492"/>
                <a:gd name="connsiteX17" fmla="*/ 195321 w 701792"/>
                <a:gd name="connsiteY17" fmla="*/ 79492 h 79492"/>
                <a:gd name="connsiteX18" fmla="*/ 155575 w 701792"/>
                <a:gd name="connsiteY18" fmla="*/ 39746 h 79492"/>
                <a:gd name="connsiteX19" fmla="*/ 195321 w 701792"/>
                <a:gd name="connsiteY19" fmla="*/ 0 h 79492"/>
                <a:gd name="connsiteX20" fmla="*/ 39746 w 701792"/>
                <a:gd name="connsiteY20" fmla="*/ 0 h 79492"/>
                <a:gd name="connsiteX21" fmla="*/ 79492 w 701792"/>
                <a:gd name="connsiteY21" fmla="*/ 39746 h 79492"/>
                <a:gd name="connsiteX22" fmla="*/ 39746 w 701792"/>
                <a:gd name="connsiteY22" fmla="*/ 79492 h 79492"/>
                <a:gd name="connsiteX23" fmla="*/ 0 w 701792"/>
                <a:gd name="connsiteY23" fmla="*/ 39746 h 79492"/>
                <a:gd name="connsiteX24" fmla="*/ 39746 w 701792"/>
                <a:gd name="connsiteY24" fmla="*/ 0 h 79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01792" h="79492">
                  <a:moveTo>
                    <a:pt x="662046" y="0"/>
                  </a:moveTo>
                  <a:cubicBezTo>
                    <a:pt x="683997" y="0"/>
                    <a:pt x="701792" y="17795"/>
                    <a:pt x="701792" y="39746"/>
                  </a:cubicBezTo>
                  <a:cubicBezTo>
                    <a:pt x="701792" y="61697"/>
                    <a:pt x="683997" y="79492"/>
                    <a:pt x="662046" y="79492"/>
                  </a:cubicBezTo>
                  <a:cubicBezTo>
                    <a:pt x="640095" y="79492"/>
                    <a:pt x="622300" y="61697"/>
                    <a:pt x="622300" y="39746"/>
                  </a:cubicBezTo>
                  <a:cubicBezTo>
                    <a:pt x="622300" y="17795"/>
                    <a:pt x="640095" y="0"/>
                    <a:pt x="662046" y="0"/>
                  </a:cubicBezTo>
                  <a:close/>
                  <a:moveTo>
                    <a:pt x="506471" y="0"/>
                  </a:moveTo>
                  <a:cubicBezTo>
                    <a:pt x="528422" y="0"/>
                    <a:pt x="546217" y="17795"/>
                    <a:pt x="546217" y="39746"/>
                  </a:cubicBezTo>
                  <a:cubicBezTo>
                    <a:pt x="546217" y="61697"/>
                    <a:pt x="528422" y="79492"/>
                    <a:pt x="506471" y="79492"/>
                  </a:cubicBezTo>
                  <a:cubicBezTo>
                    <a:pt x="484520" y="79492"/>
                    <a:pt x="466725" y="61697"/>
                    <a:pt x="466725" y="39746"/>
                  </a:cubicBezTo>
                  <a:cubicBezTo>
                    <a:pt x="466725" y="17795"/>
                    <a:pt x="484520" y="0"/>
                    <a:pt x="506471" y="0"/>
                  </a:cubicBezTo>
                  <a:close/>
                  <a:moveTo>
                    <a:pt x="350896" y="0"/>
                  </a:moveTo>
                  <a:cubicBezTo>
                    <a:pt x="372847" y="0"/>
                    <a:pt x="390642" y="17795"/>
                    <a:pt x="390642" y="39746"/>
                  </a:cubicBezTo>
                  <a:cubicBezTo>
                    <a:pt x="390642" y="61697"/>
                    <a:pt x="372847" y="79492"/>
                    <a:pt x="350896" y="79492"/>
                  </a:cubicBezTo>
                  <a:cubicBezTo>
                    <a:pt x="328945" y="79492"/>
                    <a:pt x="311150" y="61697"/>
                    <a:pt x="311150" y="39746"/>
                  </a:cubicBezTo>
                  <a:cubicBezTo>
                    <a:pt x="311150" y="17795"/>
                    <a:pt x="328945" y="0"/>
                    <a:pt x="350896" y="0"/>
                  </a:cubicBezTo>
                  <a:close/>
                  <a:moveTo>
                    <a:pt x="195321" y="0"/>
                  </a:moveTo>
                  <a:cubicBezTo>
                    <a:pt x="217272" y="0"/>
                    <a:pt x="235067" y="17795"/>
                    <a:pt x="235067" y="39746"/>
                  </a:cubicBezTo>
                  <a:cubicBezTo>
                    <a:pt x="235067" y="61697"/>
                    <a:pt x="217272" y="79492"/>
                    <a:pt x="195321" y="79492"/>
                  </a:cubicBezTo>
                  <a:cubicBezTo>
                    <a:pt x="173370" y="79492"/>
                    <a:pt x="155575" y="61697"/>
                    <a:pt x="155575" y="39746"/>
                  </a:cubicBezTo>
                  <a:cubicBezTo>
                    <a:pt x="155575" y="17795"/>
                    <a:pt x="173370" y="0"/>
                    <a:pt x="195321" y="0"/>
                  </a:cubicBezTo>
                  <a:close/>
                  <a:moveTo>
                    <a:pt x="39746" y="0"/>
                  </a:moveTo>
                  <a:cubicBezTo>
                    <a:pt x="61697" y="0"/>
                    <a:pt x="79492" y="17795"/>
                    <a:pt x="79492" y="39746"/>
                  </a:cubicBezTo>
                  <a:cubicBezTo>
                    <a:pt x="79492" y="61697"/>
                    <a:pt x="61697" y="79492"/>
                    <a:pt x="39746" y="79492"/>
                  </a:cubicBezTo>
                  <a:cubicBezTo>
                    <a:pt x="17795" y="79492"/>
                    <a:pt x="0" y="61697"/>
                    <a:pt x="0" y="39746"/>
                  </a:cubicBezTo>
                  <a:cubicBezTo>
                    <a:pt x="0" y="17795"/>
                    <a:pt x="17795" y="0"/>
                    <a:pt x="3974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0135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テキスト ボックス 547">
            <a:extLst>
              <a:ext uri="{FF2B5EF4-FFF2-40B4-BE49-F238E27FC236}">
                <a16:creationId xmlns:a16="http://schemas.microsoft.com/office/drawing/2014/main" id="{C16BFC9A-4034-41AD-90B5-1B18740ED18B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通帳を見ながら考える男性のイラスト</a:t>
            </a:r>
          </a:p>
        </p:txBody>
      </p:sp>
      <p:grpSp>
        <p:nvGrpSpPr>
          <p:cNvPr id="989" name="グループ化 988">
            <a:extLst>
              <a:ext uri="{FF2B5EF4-FFF2-40B4-BE49-F238E27FC236}">
                <a16:creationId xmlns:a16="http://schemas.microsoft.com/office/drawing/2014/main" id="{C9468D4E-EDED-E3C0-3200-E4769B6C9C10}"/>
              </a:ext>
            </a:extLst>
          </p:cNvPr>
          <p:cNvGrpSpPr/>
          <p:nvPr/>
        </p:nvGrpSpPr>
        <p:grpSpPr>
          <a:xfrm>
            <a:off x="6436324" y="3740025"/>
            <a:ext cx="2812475" cy="2683145"/>
            <a:chOff x="6436324" y="3740025"/>
            <a:chExt cx="2812475" cy="268314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65AC9F9-960D-ECB5-8A80-746D2EA31045}"/>
                </a:ext>
              </a:extLst>
            </p:cNvPr>
            <p:cNvGrpSpPr/>
            <p:nvPr/>
          </p:nvGrpSpPr>
          <p:grpSpPr>
            <a:xfrm>
              <a:off x="6937724" y="4012940"/>
              <a:ext cx="1897742" cy="2410230"/>
              <a:chOff x="6937724" y="3849121"/>
              <a:chExt cx="1897742" cy="2410230"/>
            </a:xfrm>
          </p:grpSpPr>
          <p:sp>
            <p:nvSpPr>
              <p:cNvPr id="394" name="四角形: 上の 2 つの角を丸める 393">
                <a:extLst>
                  <a:ext uri="{FF2B5EF4-FFF2-40B4-BE49-F238E27FC236}">
                    <a16:creationId xmlns:a16="http://schemas.microsoft.com/office/drawing/2014/main" id="{50D6ECC1-824F-10F6-EA2E-8CCE1C5EBFB9}"/>
                  </a:ext>
                </a:extLst>
              </p:cNvPr>
              <p:cNvSpPr/>
              <p:nvPr/>
            </p:nvSpPr>
            <p:spPr>
              <a:xfrm rot="20422686" flipH="1">
                <a:off x="8298436" y="5123212"/>
                <a:ext cx="244028" cy="886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四角形: 上の 2 つの角を丸める 394">
                <a:extLst>
                  <a:ext uri="{FF2B5EF4-FFF2-40B4-BE49-F238E27FC236}">
                    <a16:creationId xmlns:a16="http://schemas.microsoft.com/office/drawing/2014/main" id="{67115084-065A-ACD4-A650-354685B46D74}"/>
                  </a:ext>
                </a:extLst>
              </p:cNvPr>
              <p:cNvSpPr/>
              <p:nvPr/>
            </p:nvSpPr>
            <p:spPr>
              <a:xfrm rot="1177314">
                <a:off x="7229718" y="5123213"/>
                <a:ext cx="244028" cy="886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77B6BA22-EA2E-4C1C-8034-D7586B76AF18}"/>
                  </a:ext>
                </a:extLst>
              </p:cNvPr>
              <p:cNvGrpSpPr/>
              <p:nvPr/>
            </p:nvGrpSpPr>
            <p:grpSpPr>
              <a:xfrm>
                <a:off x="7308783" y="3849121"/>
                <a:ext cx="1141711" cy="2410230"/>
                <a:chOff x="7248013" y="3685220"/>
                <a:chExt cx="1306338" cy="2757769"/>
              </a:xfrm>
            </p:grpSpPr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7A0AA38E-0E52-4D07-B728-94636EC04BAF}"/>
                    </a:ext>
                  </a:extLst>
                </p:cNvPr>
                <p:cNvGrpSpPr/>
                <p:nvPr/>
              </p:nvGrpSpPr>
              <p:grpSpPr>
                <a:xfrm>
                  <a:off x="7285006" y="4833216"/>
                  <a:ext cx="1250966" cy="1609773"/>
                  <a:chOff x="7285006" y="4833216"/>
                  <a:chExt cx="1250966" cy="1609773"/>
                </a:xfrm>
              </p:grpSpPr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6F06C970-CCDA-4CDF-A6ED-F59DE56209E7}"/>
                      </a:ext>
                    </a:extLst>
                  </p:cNvPr>
                  <p:cNvSpPr/>
                  <p:nvPr/>
                </p:nvSpPr>
                <p:spPr>
                  <a:xfrm>
                    <a:off x="7606586" y="483321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8" name="片側の 2 つの角を丸めた四角形 144">
                    <a:extLst>
                      <a:ext uri="{FF2B5EF4-FFF2-40B4-BE49-F238E27FC236}">
                        <a16:creationId xmlns:a16="http://schemas.microsoft.com/office/drawing/2014/main" id="{EE40BD2D-7132-424E-ACD3-FCBC622DC5B5}"/>
                      </a:ext>
                    </a:extLst>
                  </p:cNvPr>
                  <p:cNvSpPr/>
                  <p:nvPr/>
                </p:nvSpPr>
                <p:spPr>
                  <a:xfrm>
                    <a:off x="7285006" y="513176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9" name="台形 208">
                    <a:extLst>
                      <a:ext uri="{FF2B5EF4-FFF2-40B4-BE49-F238E27FC236}">
                        <a16:creationId xmlns:a16="http://schemas.microsoft.com/office/drawing/2014/main" id="{A53F1606-5EC6-4588-93BD-ADD4A27FC0D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514097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0" name="楕円 209">
                    <a:extLst>
                      <a:ext uri="{FF2B5EF4-FFF2-40B4-BE49-F238E27FC236}">
                        <a16:creationId xmlns:a16="http://schemas.microsoft.com/office/drawing/2014/main" id="{A3BB9770-A366-467B-A19C-941CDA681BBC}"/>
                      </a:ext>
                    </a:extLst>
                  </p:cNvPr>
                  <p:cNvSpPr/>
                  <p:nvPr/>
                </p:nvSpPr>
                <p:spPr>
                  <a:xfrm>
                    <a:off x="7876904" y="625475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1" name="台形 731">
                    <a:extLst>
                      <a:ext uri="{FF2B5EF4-FFF2-40B4-BE49-F238E27FC236}">
                        <a16:creationId xmlns:a16="http://schemas.microsoft.com/office/drawing/2014/main" id="{8DF0DF08-881B-4E84-BCCB-8B40DAACA3D9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526467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2" name="グループ化 211">
                    <a:extLst>
                      <a:ext uri="{FF2B5EF4-FFF2-40B4-BE49-F238E27FC236}">
                        <a16:creationId xmlns:a16="http://schemas.microsoft.com/office/drawing/2014/main" id="{F285A2C6-6B35-4C36-A306-2A8F2D5EB088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516020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219" name="平行四辺形 218">
                      <a:extLst>
                        <a:ext uri="{FF2B5EF4-FFF2-40B4-BE49-F238E27FC236}">
                          <a16:creationId xmlns:a16="http://schemas.microsoft.com/office/drawing/2014/main" id="{1411CFF8-6D9D-463F-A905-387B962FA4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0" name="平行四辺形 219">
                      <a:extLst>
                        <a:ext uri="{FF2B5EF4-FFF2-40B4-BE49-F238E27FC236}">
                          <a16:creationId xmlns:a16="http://schemas.microsoft.com/office/drawing/2014/main" id="{A6B74E13-7DAD-4F21-8278-E5337F745BB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3" name="台形 212">
                    <a:extLst>
                      <a:ext uri="{FF2B5EF4-FFF2-40B4-BE49-F238E27FC236}">
                        <a16:creationId xmlns:a16="http://schemas.microsoft.com/office/drawing/2014/main" id="{AA256218-CB58-4D3E-8CCB-BDCCF725CD0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513176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4" name="グループ化 213">
                    <a:extLst>
                      <a:ext uri="{FF2B5EF4-FFF2-40B4-BE49-F238E27FC236}">
                        <a16:creationId xmlns:a16="http://schemas.microsoft.com/office/drawing/2014/main" id="{B96D340F-3FE7-4BA1-8F08-655A7217AE7B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5131768"/>
                    <a:ext cx="750362" cy="202452"/>
                    <a:chOff x="3151980" y="2770920"/>
                    <a:chExt cx="423862" cy="112796"/>
                  </a:xfrm>
                  <a:solidFill>
                    <a:schemeClr val="accent5">
                      <a:lumMod val="40000"/>
                      <a:lumOff val="60000"/>
                    </a:schemeClr>
                  </a:solidFill>
                </p:grpSpPr>
                <p:sp>
                  <p:nvSpPr>
                    <p:cNvPr id="217" name="平行四辺形 216">
                      <a:extLst>
                        <a:ext uri="{FF2B5EF4-FFF2-40B4-BE49-F238E27FC236}">
                          <a16:creationId xmlns:a16="http://schemas.microsoft.com/office/drawing/2014/main" id="{905A663F-D792-497C-9A31-E76FAD0CC6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8" name="平行四辺形 217">
                      <a:extLst>
                        <a:ext uri="{FF2B5EF4-FFF2-40B4-BE49-F238E27FC236}">
                          <a16:creationId xmlns:a16="http://schemas.microsoft.com/office/drawing/2014/main" id="{210B2CD1-9CC5-4C4B-8398-09B7DD35503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CCD5280C-0D31-427E-91BA-9756B72394EB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5069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4BB329CF-1E07-4878-9908-CFA8BE591FE3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3176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4778EF92-0328-4063-9F91-1EC3F63F8F54}"/>
                    </a:ext>
                  </a:extLst>
                </p:cNvPr>
                <p:cNvGrpSpPr/>
                <p:nvPr/>
              </p:nvGrpSpPr>
              <p:grpSpPr>
                <a:xfrm>
                  <a:off x="7248013" y="3685220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2DC32FD1-EA9B-4E70-B3A1-C9DC4DF9C145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30B308B6-D2A4-4C9D-BBD3-91ACA193531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04" name="円/楕円 620">
                      <a:extLst>
                        <a:ext uri="{FF2B5EF4-FFF2-40B4-BE49-F238E27FC236}">
                          <a16:creationId xmlns:a16="http://schemas.microsoft.com/office/drawing/2014/main" id="{33963D94-C783-44F1-AD36-A6826AE54E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5" name="円/楕円 621">
                      <a:extLst>
                        <a:ext uri="{FF2B5EF4-FFF2-40B4-BE49-F238E27FC236}">
                          <a16:creationId xmlns:a16="http://schemas.microsoft.com/office/drawing/2014/main" id="{339AA4B3-C2A3-4C3A-8A87-36954E21E8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1" name="グループ化 190">
                    <a:extLst>
                      <a:ext uri="{FF2B5EF4-FFF2-40B4-BE49-F238E27FC236}">
                        <a16:creationId xmlns:a16="http://schemas.microsoft.com/office/drawing/2014/main" id="{E1F61190-941C-4AFA-A91E-FC1C404D157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02" name="円/楕円 618">
                      <a:extLst>
                        <a:ext uri="{FF2B5EF4-FFF2-40B4-BE49-F238E27FC236}">
                          <a16:creationId xmlns:a16="http://schemas.microsoft.com/office/drawing/2014/main" id="{4EBC817B-1E07-4253-89EF-ED29FE4F5D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" name="円/楕円 619">
                      <a:extLst>
                        <a:ext uri="{FF2B5EF4-FFF2-40B4-BE49-F238E27FC236}">
                          <a16:creationId xmlns:a16="http://schemas.microsoft.com/office/drawing/2014/main" id="{CD5222B2-1CAD-4C6B-9AB0-D3E07C2D4F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11A992D4-BEF8-4C6C-9455-62FF574473D6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" name="月 192">
                    <a:extLst>
                      <a:ext uri="{FF2B5EF4-FFF2-40B4-BE49-F238E27FC236}">
                        <a16:creationId xmlns:a16="http://schemas.microsoft.com/office/drawing/2014/main" id="{10B8BBC8-0A32-4B4D-B293-74EA8D4E660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5107" y="272481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" name="月 193">
                    <a:extLst>
                      <a:ext uri="{FF2B5EF4-FFF2-40B4-BE49-F238E27FC236}">
                        <a16:creationId xmlns:a16="http://schemas.microsoft.com/office/drawing/2014/main" id="{2F8EB322-8AC2-451E-B71D-8AC12E31182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33493" y="272481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BE328312-FC1A-4EE7-B9FC-3DDC9A83194E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" name="月 199">
                    <a:extLst>
                      <a:ext uri="{FF2B5EF4-FFF2-40B4-BE49-F238E27FC236}">
                        <a16:creationId xmlns:a16="http://schemas.microsoft.com/office/drawing/2014/main" id="{03C270A2-2CF3-4D95-96C3-CD77D339B4FC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3EE14530-1DF6-04ED-81A5-97493A9E9ABE}"/>
                  </a:ext>
                </a:extLst>
              </p:cNvPr>
              <p:cNvGrpSpPr/>
              <p:nvPr/>
            </p:nvGrpSpPr>
            <p:grpSpPr>
              <a:xfrm>
                <a:off x="7480421" y="5158710"/>
                <a:ext cx="843257" cy="429863"/>
                <a:chOff x="5243018" y="2255527"/>
                <a:chExt cx="2547428" cy="1364533"/>
              </a:xfrm>
            </p:grpSpPr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EC7F88D7-E2D3-9EB9-A710-CC8FC5D9C0AE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9EA9A21F-91B6-6EC6-CBE5-4AD4E961049F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F05D3457-6FAA-3FE8-E6EE-7B5EDBD0FEC8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0AF1F864-4AD0-18B8-3129-78EE8EEEF7C6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80E553D7-44CB-BB9F-E693-30AF62A258A3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4" name="テキスト ボックス 433">
                  <a:extLst>
                    <a:ext uri="{FF2B5EF4-FFF2-40B4-BE49-F238E27FC236}">
                      <a16:creationId xmlns:a16="http://schemas.microsoft.com/office/drawing/2014/main" id="{B5C29D7E-715F-525C-AB96-492DF3B566BC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435" name="テキスト ボックス 434">
                  <a:extLst>
                    <a:ext uri="{FF2B5EF4-FFF2-40B4-BE49-F238E27FC236}">
                      <a16:creationId xmlns:a16="http://schemas.microsoft.com/office/drawing/2014/main" id="{993DB13F-2C70-5BB9-908D-83EAF0C4AF4C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11E78779-44D6-3290-F46D-198565EA563A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0BD9C6A5-474D-44EB-814D-2B4685DFF480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551FC0C6-0858-D087-F3CD-A6E1171CE148}"/>
                  </a:ext>
                </a:extLst>
              </p:cNvPr>
              <p:cNvSpPr/>
              <p:nvPr/>
            </p:nvSpPr>
            <p:spPr>
              <a:xfrm rot="3600000">
                <a:off x="7100526" y="5233000"/>
                <a:ext cx="600397" cy="926002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9" name="四角形: 上の 2 つの角を丸める 438">
                <a:extLst>
                  <a:ext uri="{FF2B5EF4-FFF2-40B4-BE49-F238E27FC236}">
                    <a16:creationId xmlns:a16="http://schemas.microsoft.com/office/drawing/2014/main" id="{994ACB2D-1643-7B5B-A811-2C339B09A229}"/>
                  </a:ext>
                </a:extLst>
              </p:cNvPr>
              <p:cNvSpPr/>
              <p:nvPr/>
            </p:nvSpPr>
            <p:spPr>
              <a:xfrm rot="12600000">
                <a:off x="7152817" y="5491003"/>
                <a:ext cx="258219" cy="70659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5023DD6D-97A7-E931-F11B-B981175BE9E7}"/>
                  </a:ext>
                </a:extLst>
              </p:cNvPr>
              <p:cNvSpPr/>
              <p:nvPr/>
            </p:nvSpPr>
            <p:spPr>
              <a:xfrm rot="18000000" flipH="1">
                <a:off x="8072266" y="5232999"/>
                <a:ext cx="600397" cy="926002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" name="四角形: 上の 2 つの角を丸める 440">
                <a:extLst>
                  <a:ext uri="{FF2B5EF4-FFF2-40B4-BE49-F238E27FC236}">
                    <a16:creationId xmlns:a16="http://schemas.microsoft.com/office/drawing/2014/main" id="{21085057-2F74-86E2-C15E-BB967AF4A23E}"/>
                  </a:ext>
                </a:extLst>
              </p:cNvPr>
              <p:cNvSpPr/>
              <p:nvPr/>
            </p:nvSpPr>
            <p:spPr>
              <a:xfrm rot="9000000" flipH="1">
                <a:off x="8362153" y="5491002"/>
                <a:ext cx="258219" cy="70659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8429347F-24A9-A67D-952F-C5E8F69ECFF3}"/>
                </a:ext>
              </a:extLst>
            </p:cNvPr>
            <p:cNvGrpSpPr/>
            <p:nvPr/>
          </p:nvGrpSpPr>
          <p:grpSpPr>
            <a:xfrm>
              <a:off x="8316402" y="3740025"/>
              <a:ext cx="932397" cy="860280"/>
              <a:chOff x="8316402" y="850176"/>
              <a:chExt cx="932397" cy="860280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3340AD7F-F27D-6528-3516-5800C48EFA99}"/>
                  </a:ext>
                </a:extLst>
              </p:cNvPr>
              <p:cNvSpPr/>
              <p:nvPr/>
            </p:nvSpPr>
            <p:spPr>
              <a:xfrm>
                <a:off x="8339161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344E4526-2516-4A90-8651-F943A9FEF48D}"/>
                  </a:ext>
                </a:extLst>
              </p:cNvPr>
              <p:cNvSpPr/>
              <p:nvPr/>
            </p:nvSpPr>
            <p:spPr>
              <a:xfrm>
                <a:off x="8490124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952A0330-911E-CC1E-F4D9-F105C5B9687F}"/>
                  </a:ext>
                </a:extLst>
              </p:cNvPr>
              <p:cNvSpPr/>
              <p:nvPr/>
            </p:nvSpPr>
            <p:spPr>
              <a:xfrm>
                <a:off x="8407499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423276F0-6B30-9ACD-51A1-4439E045AF6F}"/>
                  </a:ext>
                </a:extLst>
              </p:cNvPr>
              <p:cNvSpPr/>
              <p:nvPr/>
            </p:nvSpPr>
            <p:spPr>
              <a:xfrm>
                <a:off x="8316402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BA27DAA1-0E6F-D39E-C87A-EA415F1AFA78}"/>
                </a:ext>
              </a:extLst>
            </p:cNvPr>
            <p:cNvGrpSpPr/>
            <p:nvPr/>
          </p:nvGrpSpPr>
          <p:grpSpPr>
            <a:xfrm flipH="1">
              <a:off x="6436324" y="4792250"/>
              <a:ext cx="932397" cy="860280"/>
              <a:chOff x="8316402" y="850176"/>
              <a:chExt cx="932397" cy="860280"/>
            </a:xfrm>
          </p:grpSpPr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6715840F-27E5-C339-D105-8513DC360866}"/>
                  </a:ext>
                </a:extLst>
              </p:cNvPr>
              <p:cNvSpPr/>
              <p:nvPr/>
            </p:nvSpPr>
            <p:spPr>
              <a:xfrm>
                <a:off x="8339161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9DB09718-ED62-B591-EFB5-914EF9A2C0C4}"/>
                  </a:ext>
                </a:extLst>
              </p:cNvPr>
              <p:cNvSpPr/>
              <p:nvPr/>
            </p:nvSpPr>
            <p:spPr>
              <a:xfrm>
                <a:off x="8490124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0A64DBA3-7B2B-4CAE-48DF-823561C75EA2}"/>
                  </a:ext>
                </a:extLst>
              </p:cNvPr>
              <p:cNvSpPr/>
              <p:nvPr/>
            </p:nvSpPr>
            <p:spPr>
              <a:xfrm>
                <a:off x="8407499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37419293-7CE6-85EF-2A0E-92B80F5639FA}"/>
                  </a:ext>
                </a:extLst>
              </p:cNvPr>
              <p:cNvSpPr/>
              <p:nvPr/>
            </p:nvSpPr>
            <p:spPr>
              <a:xfrm>
                <a:off x="8316402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4" name="グループ化 463">
              <a:extLst>
                <a:ext uri="{FF2B5EF4-FFF2-40B4-BE49-F238E27FC236}">
                  <a16:creationId xmlns:a16="http://schemas.microsoft.com/office/drawing/2014/main" id="{E688A893-D840-0690-D0EE-B5365CE4621D}"/>
                </a:ext>
              </a:extLst>
            </p:cNvPr>
            <p:cNvGrpSpPr/>
            <p:nvPr/>
          </p:nvGrpSpPr>
          <p:grpSpPr>
            <a:xfrm>
              <a:off x="7476268" y="4677838"/>
              <a:ext cx="806744" cy="83906"/>
              <a:chOff x="4576087" y="1954944"/>
              <a:chExt cx="856372" cy="89068"/>
            </a:xfrm>
          </p:grpSpPr>
          <p:sp>
            <p:nvSpPr>
              <p:cNvPr id="465" name="楕円 464">
                <a:extLst>
                  <a:ext uri="{FF2B5EF4-FFF2-40B4-BE49-F238E27FC236}">
                    <a16:creationId xmlns:a16="http://schemas.microsoft.com/office/drawing/2014/main" id="{C34968A1-6B3C-FF52-5032-DD2D3B49ABDC}"/>
                  </a:ext>
                </a:extLst>
              </p:cNvPr>
              <p:cNvSpPr/>
              <p:nvPr/>
            </p:nvSpPr>
            <p:spPr>
              <a:xfrm>
                <a:off x="4576087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DC3F3B99-FDA3-B1F9-AAD3-5711CC1B1D25}"/>
                  </a:ext>
                </a:extLst>
              </p:cNvPr>
              <p:cNvSpPr/>
              <p:nvPr/>
            </p:nvSpPr>
            <p:spPr>
              <a:xfrm>
                <a:off x="5107106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3A3DCC0E-7198-300F-CE1D-713FCEFBC7F4}"/>
                  </a:ext>
                </a:extLst>
              </p:cNvPr>
              <p:cNvSpPr/>
              <p:nvPr/>
            </p:nvSpPr>
            <p:spPr>
              <a:xfrm>
                <a:off x="4705100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9DF8F4B2-9CB7-14B5-45E0-FFEB20669083}"/>
                  </a:ext>
                </a:extLst>
              </p:cNvPr>
              <p:cNvSpPr/>
              <p:nvPr/>
            </p:nvSpPr>
            <p:spPr>
              <a:xfrm>
                <a:off x="5230821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76" name="フリーフォーム: 図形 475">
              <a:extLst>
                <a:ext uri="{FF2B5EF4-FFF2-40B4-BE49-F238E27FC236}">
                  <a16:creationId xmlns:a16="http://schemas.microsoft.com/office/drawing/2014/main" id="{35F4565C-ECAA-9F11-BCDB-2C394095E0D2}"/>
                </a:ext>
              </a:extLst>
            </p:cNvPr>
            <p:cNvSpPr/>
            <p:nvPr/>
          </p:nvSpPr>
          <p:spPr>
            <a:xfrm>
              <a:off x="7796818" y="5124692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64" name="グループ化 563">
              <a:extLst>
                <a:ext uri="{FF2B5EF4-FFF2-40B4-BE49-F238E27FC236}">
                  <a16:creationId xmlns:a16="http://schemas.microsoft.com/office/drawing/2014/main" id="{3393E1ED-82F2-D832-782E-8A024482E976}"/>
                </a:ext>
              </a:extLst>
            </p:cNvPr>
            <p:cNvGrpSpPr/>
            <p:nvPr/>
          </p:nvGrpSpPr>
          <p:grpSpPr>
            <a:xfrm>
              <a:off x="6570165" y="4976338"/>
              <a:ext cx="575577" cy="344336"/>
              <a:chOff x="2342871" y="2021822"/>
              <a:chExt cx="4724680" cy="2826516"/>
            </a:xfrm>
          </p:grpSpPr>
          <p:sp>
            <p:nvSpPr>
              <p:cNvPr id="565" name="台形 564">
                <a:extLst>
                  <a:ext uri="{FF2B5EF4-FFF2-40B4-BE49-F238E27FC236}">
                    <a16:creationId xmlns:a16="http://schemas.microsoft.com/office/drawing/2014/main" id="{1C35875B-BB18-D916-2992-BD78EF5D8EEF}"/>
                  </a:ext>
                </a:extLst>
              </p:cNvPr>
              <p:cNvSpPr/>
              <p:nvPr/>
            </p:nvSpPr>
            <p:spPr bwMode="auto">
              <a:xfrm>
                <a:off x="3402819" y="2112990"/>
                <a:ext cx="3117009" cy="1253453"/>
              </a:xfrm>
              <a:prstGeom prst="trapezoid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749A665C-87A5-0108-34FA-BF78607DB8E1}"/>
                  </a:ext>
                </a:extLst>
              </p:cNvPr>
              <p:cNvSpPr/>
              <p:nvPr/>
            </p:nvSpPr>
            <p:spPr bwMode="auto">
              <a:xfrm>
                <a:off x="2453954" y="2021822"/>
                <a:ext cx="4502515" cy="2331882"/>
              </a:xfrm>
              <a:custGeom>
                <a:avLst/>
                <a:gdLst>
                  <a:gd name="connsiteX0" fmla="*/ 2679979 w 4502515"/>
                  <a:gd name="connsiteY0" fmla="*/ 179675 h 2331882"/>
                  <a:gd name="connsiteX1" fmla="*/ 2679979 w 4502515"/>
                  <a:gd name="connsiteY1" fmla="*/ 1200929 h 2331882"/>
                  <a:gd name="connsiteX2" fmla="*/ 3917757 w 4502515"/>
                  <a:gd name="connsiteY2" fmla="*/ 1200929 h 2331882"/>
                  <a:gd name="connsiteX3" fmla="*/ 3662443 w 4502515"/>
                  <a:gd name="connsiteY3" fmla="*/ 179675 h 2331882"/>
                  <a:gd name="connsiteX4" fmla="*/ 1384590 w 4502515"/>
                  <a:gd name="connsiteY4" fmla="*/ 179675 h 2331882"/>
                  <a:gd name="connsiteX5" fmla="*/ 1129277 w 4502515"/>
                  <a:gd name="connsiteY5" fmla="*/ 1200929 h 2331882"/>
                  <a:gd name="connsiteX6" fmla="*/ 2426464 w 4502515"/>
                  <a:gd name="connsiteY6" fmla="*/ 1200929 h 2331882"/>
                  <a:gd name="connsiteX7" fmla="*/ 2426464 w 4502515"/>
                  <a:gd name="connsiteY7" fmla="*/ 179675 h 2331882"/>
                  <a:gd name="connsiteX8" fmla="*/ 1204709 w 4502515"/>
                  <a:gd name="connsiteY8" fmla="*/ 0 h 2331882"/>
                  <a:gd name="connsiteX9" fmla="*/ 3842326 w 4502515"/>
                  <a:gd name="connsiteY9" fmla="*/ 0 h 2331882"/>
                  <a:gd name="connsiteX10" fmla="*/ 4142558 w 4502515"/>
                  <a:gd name="connsiteY10" fmla="*/ 1200929 h 2331882"/>
                  <a:gd name="connsiteX11" fmla="*/ 4202654 w 4502515"/>
                  <a:gd name="connsiteY11" fmla="*/ 1200929 h 2331882"/>
                  <a:gd name="connsiteX12" fmla="*/ 4502515 w 4502515"/>
                  <a:gd name="connsiteY12" fmla="*/ 1500790 h 2331882"/>
                  <a:gd name="connsiteX13" fmla="*/ 4502515 w 4502515"/>
                  <a:gd name="connsiteY13" fmla="*/ 2210395 h 2331882"/>
                  <a:gd name="connsiteX14" fmla="*/ 4381028 w 4502515"/>
                  <a:gd name="connsiteY14" fmla="*/ 2331882 h 2331882"/>
                  <a:gd name="connsiteX15" fmla="*/ 4309654 w 4502515"/>
                  <a:gd name="connsiteY15" fmla="*/ 2331882 h 2331882"/>
                  <a:gd name="connsiteX16" fmla="*/ 4309891 w 4502515"/>
                  <a:gd name="connsiteY16" fmla="*/ 2329529 h 2331882"/>
                  <a:gd name="connsiteX17" fmla="*/ 3701753 w 4502515"/>
                  <a:gd name="connsiteY17" fmla="*/ 1721394 h 2331882"/>
                  <a:gd name="connsiteX18" fmla="*/ 3093615 w 4502515"/>
                  <a:gd name="connsiteY18" fmla="*/ 2329529 h 2331882"/>
                  <a:gd name="connsiteX19" fmla="*/ 3093852 w 4502515"/>
                  <a:gd name="connsiteY19" fmla="*/ 2331882 h 2331882"/>
                  <a:gd name="connsiteX20" fmla="*/ 1515527 w 4502515"/>
                  <a:gd name="connsiteY20" fmla="*/ 2331882 h 2331882"/>
                  <a:gd name="connsiteX21" fmla="*/ 1515764 w 4502515"/>
                  <a:gd name="connsiteY21" fmla="*/ 2329529 h 2331882"/>
                  <a:gd name="connsiteX22" fmla="*/ 907626 w 4502515"/>
                  <a:gd name="connsiteY22" fmla="*/ 1721394 h 2331882"/>
                  <a:gd name="connsiteX23" fmla="*/ 299488 w 4502515"/>
                  <a:gd name="connsiteY23" fmla="*/ 2329529 h 2331882"/>
                  <a:gd name="connsiteX24" fmla="*/ 299725 w 4502515"/>
                  <a:gd name="connsiteY24" fmla="*/ 2331882 h 2331882"/>
                  <a:gd name="connsiteX25" fmla="*/ 121487 w 4502515"/>
                  <a:gd name="connsiteY25" fmla="*/ 2331882 h 2331882"/>
                  <a:gd name="connsiteX26" fmla="*/ 0 w 4502515"/>
                  <a:gd name="connsiteY26" fmla="*/ 2210395 h 2331882"/>
                  <a:gd name="connsiteX27" fmla="*/ 0 w 4502515"/>
                  <a:gd name="connsiteY27" fmla="*/ 1500790 h 2331882"/>
                  <a:gd name="connsiteX28" fmla="*/ 299861 w 4502515"/>
                  <a:gd name="connsiteY28" fmla="*/ 1200929 h 2331882"/>
                  <a:gd name="connsiteX29" fmla="*/ 904477 w 4502515"/>
                  <a:gd name="connsiteY29" fmla="*/ 1200929 h 2331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502515" h="2331882">
                    <a:moveTo>
                      <a:pt x="2679979" y="179675"/>
                    </a:moveTo>
                    <a:lnTo>
                      <a:pt x="2679979" y="1200929"/>
                    </a:lnTo>
                    <a:lnTo>
                      <a:pt x="3917757" y="1200929"/>
                    </a:lnTo>
                    <a:lnTo>
                      <a:pt x="3662443" y="179675"/>
                    </a:lnTo>
                    <a:close/>
                    <a:moveTo>
                      <a:pt x="1384590" y="179675"/>
                    </a:moveTo>
                    <a:lnTo>
                      <a:pt x="1129277" y="1200929"/>
                    </a:lnTo>
                    <a:lnTo>
                      <a:pt x="2426464" y="1200929"/>
                    </a:lnTo>
                    <a:lnTo>
                      <a:pt x="2426464" y="179675"/>
                    </a:lnTo>
                    <a:close/>
                    <a:moveTo>
                      <a:pt x="1204709" y="0"/>
                    </a:moveTo>
                    <a:lnTo>
                      <a:pt x="3842326" y="0"/>
                    </a:lnTo>
                    <a:lnTo>
                      <a:pt x="4142558" y="1200929"/>
                    </a:lnTo>
                    <a:lnTo>
                      <a:pt x="4202654" y="1200929"/>
                    </a:lnTo>
                    <a:cubicBezTo>
                      <a:pt x="4368263" y="1200929"/>
                      <a:pt x="4502515" y="1335181"/>
                      <a:pt x="4502515" y="1500790"/>
                    </a:cubicBezTo>
                    <a:lnTo>
                      <a:pt x="4502515" y="2210395"/>
                    </a:lnTo>
                    <a:cubicBezTo>
                      <a:pt x="4502515" y="2277490"/>
                      <a:pt x="4448123" y="2331882"/>
                      <a:pt x="4381028" y="2331882"/>
                    </a:cubicBezTo>
                    <a:lnTo>
                      <a:pt x="4309654" y="2331882"/>
                    </a:lnTo>
                    <a:lnTo>
                      <a:pt x="4309891" y="2329529"/>
                    </a:lnTo>
                    <a:cubicBezTo>
                      <a:pt x="4309891" y="1993665"/>
                      <a:pt x="4037618" y="1721394"/>
                      <a:pt x="3701753" y="1721394"/>
                    </a:cubicBezTo>
                    <a:cubicBezTo>
                      <a:pt x="3365888" y="1721394"/>
                      <a:pt x="3093615" y="1993665"/>
                      <a:pt x="3093615" y="2329529"/>
                    </a:cubicBezTo>
                    <a:lnTo>
                      <a:pt x="3093852" y="2331882"/>
                    </a:lnTo>
                    <a:lnTo>
                      <a:pt x="1515527" y="2331882"/>
                    </a:lnTo>
                    <a:lnTo>
                      <a:pt x="1515764" y="2329529"/>
                    </a:lnTo>
                    <a:cubicBezTo>
                      <a:pt x="1515764" y="1993665"/>
                      <a:pt x="1243491" y="1721394"/>
                      <a:pt x="907626" y="1721394"/>
                    </a:cubicBezTo>
                    <a:cubicBezTo>
                      <a:pt x="571761" y="1721394"/>
                      <a:pt x="299488" y="1993665"/>
                      <a:pt x="299488" y="2329529"/>
                    </a:cubicBezTo>
                    <a:lnTo>
                      <a:pt x="299725" y="2331882"/>
                    </a:lnTo>
                    <a:lnTo>
                      <a:pt x="121487" y="2331882"/>
                    </a:lnTo>
                    <a:cubicBezTo>
                      <a:pt x="54392" y="2331882"/>
                      <a:pt x="0" y="2277490"/>
                      <a:pt x="0" y="2210395"/>
                    </a:cubicBezTo>
                    <a:lnTo>
                      <a:pt x="0" y="1500790"/>
                    </a:lnTo>
                    <a:cubicBezTo>
                      <a:pt x="0" y="1335181"/>
                      <a:pt x="134252" y="1200929"/>
                      <a:pt x="299861" y="1200929"/>
                    </a:cubicBezTo>
                    <a:lnTo>
                      <a:pt x="904477" y="1200929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7" name="楕円 566">
                <a:extLst>
                  <a:ext uri="{FF2B5EF4-FFF2-40B4-BE49-F238E27FC236}">
                    <a16:creationId xmlns:a16="http://schemas.microsoft.com/office/drawing/2014/main" id="{4D3E1009-0A1C-BF26-0B90-D4762AAA2081}"/>
                  </a:ext>
                </a:extLst>
              </p:cNvPr>
              <p:cNvSpPr/>
              <p:nvPr/>
            </p:nvSpPr>
            <p:spPr bwMode="auto">
              <a:xfrm>
                <a:off x="5664080" y="3860661"/>
                <a:ext cx="987684" cy="98767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楕円 567">
                <a:extLst>
                  <a:ext uri="{FF2B5EF4-FFF2-40B4-BE49-F238E27FC236}">
                    <a16:creationId xmlns:a16="http://schemas.microsoft.com/office/drawing/2014/main" id="{7A61BC9D-565A-69FA-29C8-05EF98C106C7}"/>
                  </a:ext>
                </a:extLst>
              </p:cNvPr>
              <p:cNvSpPr/>
              <p:nvPr/>
            </p:nvSpPr>
            <p:spPr bwMode="auto">
              <a:xfrm>
                <a:off x="5871767" y="4068346"/>
                <a:ext cx="572306" cy="57230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260E9C06-47EC-B84B-7BFB-AB1F9DD22957}"/>
                  </a:ext>
                </a:extLst>
              </p:cNvPr>
              <p:cNvSpPr/>
              <p:nvPr/>
            </p:nvSpPr>
            <p:spPr bwMode="auto">
              <a:xfrm>
                <a:off x="2342871" y="4030357"/>
                <a:ext cx="4724680" cy="384086"/>
              </a:xfrm>
              <a:custGeom>
                <a:avLst/>
                <a:gdLst>
                  <a:gd name="connsiteX0" fmla="*/ 4330897 w 4724680"/>
                  <a:gd name="connsiteY0" fmla="*/ 0 h 384086"/>
                  <a:gd name="connsiteX1" fmla="*/ 4622843 w 4724680"/>
                  <a:gd name="connsiteY1" fmla="*/ 0 h 384086"/>
                  <a:gd name="connsiteX2" fmla="*/ 4724680 w 4724680"/>
                  <a:gd name="connsiteY2" fmla="*/ 101837 h 384086"/>
                  <a:gd name="connsiteX3" fmla="*/ 4724680 w 4724680"/>
                  <a:gd name="connsiteY3" fmla="*/ 342827 h 384086"/>
                  <a:gd name="connsiteX4" fmla="*/ 4683421 w 4724680"/>
                  <a:gd name="connsiteY4" fmla="*/ 384086 h 384086"/>
                  <a:gd name="connsiteX5" fmla="*/ 4413971 w 4724680"/>
                  <a:gd name="connsiteY5" fmla="*/ 384086 h 384086"/>
                  <a:gd name="connsiteX6" fmla="*/ 4420974 w 4724680"/>
                  <a:gd name="connsiteY6" fmla="*/ 314620 h 384086"/>
                  <a:gd name="connsiteX7" fmla="*/ 4373184 w 4724680"/>
                  <a:gd name="connsiteY7" fmla="*/ 77906 h 384086"/>
                  <a:gd name="connsiteX8" fmla="*/ 1536770 w 4724680"/>
                  <a:gd name="connsiteY8" fmla="*/ 0 h 384086"/>
                  <a:gd name="connsiteX9" fmla="*/ 3294775 w 4724680"/>
                  <a:gd name="connsiteY9" fmla="*/ 0 h 384086"/>
                  <a:gd name="connsiteX10" fmla="*/ 3252489 w 4724680"/>
                  <a:gd name="connsiteY10" fmla="*/ 77906 h 384086"/>
                  <a:gd name="connsiteX11" fmla="*/ 3204698 w 4724680"/>
                  <a:gd name="connsiteY11" fmla="*/ 314620 h 384086"/>
                  <a:gd name="connsiteX12" fmla="*/ 3211701 w 4724680"/>
                  <a:gd name="connsiteY12" fmla="*/ 384086 h 384086"/>
                  <a:gd name="connsiteX13" fmla="*/ 1619844 w 4724680"/>
                  <a:gd name="connsiteY13" fmla="*/ 384086 h 384086"/>
                  <a:gd name="connsiteX14" fmla="*/ 1626847 w 4724680"/>
                  <a:gd name="connsiteY14" fmla="*/ 314620 h 384086"/>
                  <a:gd name="connsiteX15" fmla="*/ 1579057 w 4724680"/>
                  <a:gd name="connsiteY15" fmla="*/ 77906 h 384086"/>
                  <a:gd name="connsiteX16" fmla="*/ 101837 w 4724680"/>
                  <a:gd name="connsiteY16" fmla="*/ 0 h 384086"/>
                  <a:gd name="connsiteX17" fmla="*/ 500648 w 4724680"/>
                  <a:gd name="connsiteY17" fmla="*/ 0 h 384086"/>
                  <a:gd name="connsiteX18" fmla="*/ 458362 w 4724680"/>
                  <a:gd name="connsiteY18" fmla="*/ 77906 h 384086"/>
                  <a:gd name="connsiteX19" fmla="*/ 410571 w 4724680"/>
                  <a:gd name="connsiteY19" fmla="*/ 314620 h 384086"/>
                  <a:gd name="connsiteX20" fmla="*/ 417574 w 4724680"/>
                  <a:gd name="connsiteY20" fmla="*/ 384086 h 384086"/>
                  <a:gd name="connsiteX21" fmla="*/ 41259 w 4724680"/>
                  <a:gd name="connsiteY21" fmla="*/ 384086 h 384086"/>
                  <a:gd name="connsiteX22" fmla="*/ 0 w 4724680"/>
                  <a:gd name="connsiteY22" fmla="*/ 342827 h 384086"/>
                  <a:gd name="connsiteX23" fmla="*/ 0 w 4724680"/>
                  <a:gd name="connsiteY23" fmla="*/ 101837 h 384086"/>
                  <a:gd name="connsiteX24" fmla="*/ 101837 w 4724680"/>
                  <a:gd name="connsiteY24" fmla="*/ 0 h 384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24680" h="384086">
                    <a:moveTo>
                      <a:pt x="4330897" y="0"/>
                    </a:moveTo>
                    <a:lnTo>
                      <a:pt x="4622843" y="0"/>
                    </a:lnTo>
                    <a:cubicBezTo>
                      <a:pt x="4679086" y="0"/>
                      <a:pt x="4724680" y="45594"/>
                      <a:pt x="4724680" y="101837"/>
                    </a:cubicBezTo>
                    <a:lnTo>
                      <a:pt x="4724680" y="342827"/>
                    </a:lnTo>
                    <a:cubicBezTo>
                      <a:pt x="4724680" y="365614"/>
                      <a:pt x="4706208" y="384086"/>
                      <a:pt x="4683421" y="384086"/>
                    </a:cubicBezTo>
                    <a:lnTo>
                      <a:pt x="4413971" y="384086"/>
                    </a:lnTo>
                    <a:lnTo>
                      <a:pt x="4420974" y="314620"/>
                    </a:lnTo>
                    <a:cubicBezTo>
                      <a:pt x="4420974" y="230654"/>
                      <a:pt x="4403957" y="150663"/>
                      <a:pt x="4373184" y="77906"/>
                    </a:cubicBezTo>
                    <a:close/>
                    <a:moveTo>
                      <a:pt x="1536770" y="0"/>
                    </a:moveTo>
                    <a:lnTo>
                      <a:pt x="3294775" y="0"/>
                    </a:lnTo>
                    <a:lnTo>
                      <a:pt x="3252489" y="77906"/>
                    </a:lnTo>
                    <a:cubicBezTo>
                      <a:pt x="3221715" y="150663"/>
                      <a:pt x="3204698" y="230654"/>
                      <a:pt x="3204698" y="314620"/>
                    </a:cubicBezTo>
                    <a:lnTo>
                      <a:pt x="3211701" y="384086"/>
                    </a:lnTo>
                    <a:lnTo>
                      <a:pt x="1619844" y="384086"/>
                    </a:lnTo>
                    <a:lnTo>
                      <a:pt x="1626847" y="314620"/>
                    </a:lnTo>
                    <a:cubicBezTo>
                      <a:pt x="1626847" y="230654"/>
                      <a:pt x="1609830" y="150663"/>
                      <a:pt x="1579057" y="77906"/>
                    </a:cubicBezTo>
                    <a:close/>
                    <a:moveTo>
                      <a:pt x="101837" y="0"/>
                    </a:moveTo>
                    <a:lnTo>
                      <a:pt x="500648" y="0"/>
                    </a:lnTo>
                    <a:lnTo>
                      <a:pt x="458362" y="77906"/>
                    </a:lnTo>
                    <a:cubicBezTo>
                      <a:pt x="427588" y="150663"/>
                      <a:pt x="410571" y="230654"/>
                      <a:pt x="410571" y="314620"/>
                    </a:cubicBezTo>
                    <a:lnTo>
                      <a:pt x="417574" y="384086"/>
                    </a:lnTo>
                    <a:lnTo>
                      <a:pt x="41259" y="384086"/>
                    </a:lnTo>
                    <a:cubicBezTo>
                      <a:pt x="18472" y="384086"/>
                      <a:pt x="0" y="365614"/>
                      <a:pt x="0" y="342827"/>
                    </a:cubicBezTo>
                    <a:lnTo>
                      <a:pt x="0" y="101837"/>
                    </a:lnTo>
                    <a:cubicBezTo>
                      <a:pt x="0" y="45594"/>
                      <a:pt x="45594" y="0"/>
                      <a:pt x="1018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楕円 569">
                <a:extLst>
                  <a:ext uri="{FF2B5EF4-FFF2-40B4-BE49-F238E27FC236}">
                    <a16:creationId xmlns:a16="http://schemas.microsoft.com/office/drawing/2014/main" id="{97E87C26-B85C-5779-7A98-6A390CE5F3C5}"/>
                  </a:ext>
                </a:extLst>
              </p:cNvPr>
              <p:cNvSpPr/>
              <p:nvPr/>
            </p:nvSpPr>
            <p:spPr bwMode="auto">
              <a:xfrm>
                <a:off x="2868492" y="3860661"/>
                <a:ext cx="987684" cy="98767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F19697D0-5849-34F9-14E2-994919A46E01}"/>
                  </a:ext>
                </a:extLst>
              </p:cNvPr>
              <p:cNvSpPr/>
              <p:nvPr/>
            </p:nvSpPr>
            <p:spPr bwMode="auto">
              <a:xfrm>
                <a:off x="3076179" y="4068346"/>
                <a:ext cx="572306" cy="57230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楕円 571">
                <a:extLst>
                  <a:ext uri="{FF2B5EF4-FFF2-40B4-BE49-F238E27FC236}">
                    <a16:creationId xmlns:a16="http://schemas.microsoft.com/office/drawing/2014/main" id="{600C6592-772C-C8DF-FD04-199F96462A50}"/>
                  </a:ext>
                </a:extLst>
              </p:cNvPr>
              <p:cNvSpPr/>
              <p:nvPr/>
            </p:nvSpPr>
            <p:spPr bwMode="auto">
              <a:xfrm>
                <a:off x="2587608" y="3445374"/>
                <a:ext cx="187949" cy="348825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6F8E85B4-2B8F-67C9-3C82-3AC8A49DAC8C}"/>
                </a:ext>
              </a:extLst>
            </p:cNvPr>
            <p:cNvGrpSpPr/>
            <p:nvPr/>
          </p:nvGrpSpPr>
          <p:grpSpPr>
            <a:xfrm>
              <a:off x="8587350" y="3895656"/>
              <a:ext cx="413259" cy="365927"/>
              <a:chOff x="-1869762" y="2510224"/>
              <a:chExt cx="1412562" cy="1687650"/>
            </a:xfrm>
          </p:grpSpPr>
          <p:sp>
            <p:nvSpPr>
              <p:cNvPr id="632" name="正方形/長方形 631">
                <a:extLst>
                  <a:ext uri="{FF2B5EF4-FFF2-40B4-BE49-F238E27FC236}">
                    <a16:creationId xmlns:a16="http://schemas.microsoft.com/office/drawing/2014/main" id="{709D7F8F-A53E-2E72-9E83-55068C13439C}"/>
                  </a:ext>
                </a:extLst>
              </p:cNvPr>
              <p:cNvSpPr/>
              <p:nvPr/>
            </p:nvSpPr>
            <p:spPr bwMode="auto">
              <a:xfrm>
                <a:off x="-1643999" y="2844146"/>
                <a:ext cx="977650" cy="63693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3" name="台形 632">
                <a:extLst>
                  <a:ext uri="{FF2B5EF4-FFF2-40B4-BE49-F238E27FC236}">
                    <a16:creationId xmlns:a16="http://schemas.microsoft.com/office/drawing/2014/main" id="{FCD42E94-B135-19DD-26D3-6252CE328482}"/>
                  </a:ext>
                </a:extLst>
              </p:cNvPr>
              <p:cNvSpPr/>
              <p:nvPr/>
            </p:nvSpPr>
            <p:spPr bwMode="auto">
              <a:xfrm>
                <a:off x="-1755462" y="2510224"/>
                <a:ext cx="1183962" cy="326074"/>
              </a:xfrm>
              <a:prstGeom prst="trapezoid">
                <a:avLst>
                  <a:gd name="adj" fmla="val 4067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4" name="正方形/長方形 633">
                <a:extLst>
                  <a:ext uri="{FF2B5EF4-FFF2-40B4-BE49-F238E27FC236}">
                    <a16:creationId xmlns:a16="http://schemas.microsoft.com/office/drawing/2014/main" id="{5DC63106-BA3C-367D-00BF-59775767724C}"/>
                  </a:ext>
                </a:extLst>
              </p:cNvPr>
              <p:cNvSpPr/>
              <p:nvPr/>
            </p:nvSpPr>
            <p:spPr bwMode="auto">
              <a:xfrm>
                <a:off x="-1738382" y="3384622"/>
                <a:ext cx="1166416" cy="75991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5" name="正方形/長方形 634">
                <a:extLst>
                  <a:ext uri="{FF2B5EF4-FFF2-40B4-BE49-F238E27FC236}">
                    <a16:creationId xmlns:a16="http://schemas.microsoft.com/office/drawing/2014/main" id="{7930BDA6-3101-C277-0F81-E27FC4DDF393}"/>
                  </a:ext>
                </a:extLst>
              </p:cNvPr>
              <p:cNvSpPr/>
              <p:nvPr/>
            </p:nvSpPr>
            <p:spPr bwMode="auto">
              <a:xfrm>
                <a:off x="-1846446" y="3687684"/>
                <a:ext cx="467226" cy="4568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6" name="台形 635">
                <a:extLst>
                  <a:ext uri="{FF2B5EF4-FFF2-40B4-BE49-F238E27FC236}">
                    <a16:creationId xmlns:a16="http://schemas.microsoft.com/office/drawing/2014/main" id="{8A4D131F-273D-5B1A-F491-B411A604B79E}"/>
                  </a:ext>
                </a:extLst>
              </p:cNvPr>
              <p:cNvSpPr/>
              <p:nvPr/>
            </p:nvSpPr>
            <p:spPr bwMode="auto">
              <a:xfrm>
                <a:off x="-1869762" y="3205106"/>
                <a:ext cx="1412562" cy="264637"/>
              </a:xfrm>
              <a:prstGeom prst="trapezoid">
                <a:avLst>
                  <a:gd name="adj" fmla="val 4067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7" name="正方形/長方形 636">
                <a:extLst>
                  <a:ext uri="{FF2B5EF4-FFF2-40B4-BE49-F238E27FC236}">
                    <a16:creationId xmlns:a16="http://schemas.microsoft.com/office/drawing/2014/main" id="{E55EEE5D-D8E1-2574-5EC2-D3AE4625FD2F}"/>
                  </a:ext>
                </a:extLst>
              </p:cNvPr>
              <p:cNvSpPr/>
              <p:nvPr/>
            </p:nvSpPr>
            <p:spPr bwMode="auto">
              <a:xfrm>
                <a:off x="-924426" y="3687684"/>
                <a:ext cx="467226" cy="4568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8" name="正方形/長方形 637">
                <a:extLst>
                  <a:ext uri="{FF2B5EF4-FFF2-40B4-BE49-F238E27FC236}">
                    <a16:creationId xmlns:a16="http://schemas.microsoft.com/office/drawing/2014/main" id="{170D11C9-19DB-05AA-A925-CB0F3D4B421E}"/>
                  </a:ext>
                </a:extLst>
              </p:cNvPr>
              <p:cNvSpPr/>
              <p:nvPr/>
            </p:nvSpPr>
            <p:spPr bwMode="auto">
              <a:xfrm>
                <a:off x="-1282566" y="3743829"/>
                <a:ext cx="269106" cy="400704"/>
              </a:xfrm>
              <a:prstGeom prst="rect">
                <a:avLst/>
              </a:pr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9" name="正方形/長方形 638">
                <a:extLst>
                  <a:ext uri="{FF2B5EF4-FFF2-40B4-BE49-F238E27FC236}">
                    <a16:creationId xmlns:a16="http://schemas.microsoft.com/office/drawing/2014/main" id="{BFFAF690-FEA2-97E0-4383-B2FFDBD496DC}"/>
                  </a:ext>
                </a:extLst>
              </p:cNvPr>
              <p:cNvSpPr/>
              <p:nvPr/>
            </p:nvSpPr>
            <p:spPr bwMode="auto">
              <a:xfrm>
                <a:off x="-1282566" y="2925835"/>
                <a:ext cx="269106" cy="187248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0" name="正方形/長方形 639">
                <a:extLst>
                  <a:ext uri="{FF2B5EF4-FFF2-40B4-BE49-F238E27FC236}">
                    <a16:creationId xmlns:a16="http://schemas.microsoft.com/office/drawing/2014/main" id="{669542BB-B1B0-0F59-2F11-1B6EAA1A344E}"/>
                  </a:ext>
                </a:extLst>
              </p:cNvPr>
              <p:cNvSpPr/>
              <p:nvPr/>
            </p:nvSpPr>
            <p:spPr bwMode="auto">
              <a:xfrm>
                <a:off x="-1846446" y="3741024"/>
                <a:ext cx="467226" cy="4568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1" name="正方形/長方形 640">
                <a:extLst>
                  <a:ext uri="{FF2B5EF4-FFF2-40B4-BE49-F238E27FC236}">
                    <a16:creationId xmlns:a16="http://schemas.microsoft.com/office/drawing/2014/main" id="{093E5F51-6A6E-9A06-564D-20AA608ACFC5}"/>
                  </a:ext>
                </a:extLst>
              </p:cNvPr>
              <p:cNvSpPr/>
              <p:nvPr/>
            </p:nvSpPr>
            <p:spPr bwMode="auto">
              <a:xfrm>
                <a:off x="-924426" y="3741024"/>
                <a:ext cx="467226" cy="4568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988" name="グループ化 987">
            <a:extLst>
              <a:ext uri="{FF2B5EF4-FFF2-40B4-BE49-F238E27FC236}">
                <a16:creationId xmlns:a16="http://schemas.microsoft.com/office/drawing/2014/main" id="{2E5FCA9A-0B39-52FE-824B-697B561192DC}"/>
              </a:ext>
            </a:extLst>
          </p:cNvPr>
          <p:cNvGrpSpPr/>
          <p:nvPr/>
        </p:nvGrpSpPr>
        <p:grpSpPr>
          <a:xfrm>
            <a:off x="6436324" y="850176"/>
            <a:ext cx="2812475" cy="2652115"/>
            <a:chOff x="6436324" y="850176"/>
            <a:chExt cx="2812475" cy="265211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CF49FCC-BDE0-8605-C33C-366FA9F878BC}"/>
                </a:ext>
              </a:extLst>
            </p:cNvPr>
            <p:cNvGrpSpPr/>
            <p:nvPr/>
          </p:nvGrpSpPr>
          <p:grpSpPr>
            <a:xfrm>
              <a:off x="6979446" y="1161800"/>
              <a:ext cx="1897742" cy="2340491"/>
              <a:chOff x="6979446" y="1016433"/>
              <a:chExt cx="1897742" cy="2340491"/>
            </a:xfrm>
          </p:grpSpPr>
          <p:sp>
            <p:nvSpPr>
              <p:cNvPr id="443" name="四角形: 上の 2 つの角を丸める 442">
                <a:extLst>
                  <a:ext uri="{FF2B5EF4-FFF2-40B4-BE49-F238E27FC236}">
                    <a16:creationId xmlns:a16="http://schemas.microsoft.com/office/drawing/2014/main" id="{CD810CB8-74E7-D61E-EAB0-1BB57AFA5976}"/>
                  </a:ext>
                </a:extLst>
              </p:cNvPr>
              <p:cNvSpPr/>
              <p:nvPr/>
            </p:nvSpPr>
            <p:spPr>
              <a:xfrm rot="20422686" flipH="1">
                <a:off x="8340158" y="2238303"/>
                <a:ext cx="244028" cy="886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4" name="四角形: 上の 2 つの角を丸める 443">
                <a:extLst>
                  <a:ext uri="{FF2B5EF4-FFF2-40B4-BE49-F238E27FC236}">
                    <a16:creationId xmlns:a16="http://schemas.microsoft.com/office/drawing/2014/main" id="{486B2D71-0440-42C9-F2A4-6D29CC0D9F7A}"/>
                  </a:ext>
                </a:extLst>
              </p:cNvPr>
              <p:cNvSpPr/>
              <p:nvPr/>
            </p:nvSpPr>
            <p:spPr>
              <a:xfrm rot="1177314">
                <a:off x="7271440" y="2238304"/>
                <a:ext cx="244028" cy="886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3AA70619-9365-4B9F-9B5F-14D1970F8E95}"/>
                  </a:ext>
                </a:extLst>
              </p:cNvPr>
              <p:cNvGrpSpPr/>
              <p:nvPr/>
            </p:nvGrpSpPr>
            <p:grpSpPr>
              <a:xfrm>
                <a:off x="7343928" y="1016433"/>
                <a:ext cx="1151992" cy="2340491"/>
                <a:chOff x="7238074" y="838200"/>
                <a:chExt cx="1329717" cy="2701569"/>
              </a:xfrm>
            </p:grpSpPr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E48E65D6-E86F-4106-8EAB-3C56C7C36590}"/>
                    </a:ext>
                  </a:extLst>
                </p:cNvPr>
                <p:cNvGrpSpPr/>
                <p:nvPr/>
              </p:nvGrpSpPr>
              <p:grpSpPr>
                <a:xfrm>
                  <a:off x="7285006" y="1929996"/>
                  <a:ext cx="1250966" cy="1609773"/>
                  <a:chOff x="7285006" y="1929996"/>
                  <a:chExt cx="1250966" cy="1609773"/>
                </a:xfrm>
              </p:grpSpPr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D5D9E21F-A198-44D1-B9CC-2803E9D05E11}"/>
                      </a:ext>
                    </a:extLst>
                  </p:cNvPr>
                  <p:cNvSpPr/>
                  <p:nvPr/>
                </p:nvSpPr>
                <p:spPr>
                  <a:xfrm>
                    <a:off x="7606586" y="192999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9" name="片側の 2 つの角を丸めた四角形 144">
                    <a:extLst>
                      <a:ext uri="{FF2B5EF4-FFF2-40B4-BE49-F238E27FC236}">
                        <a16:creationId xmlns:a16="http://schemas.microsoft.com/office/drawing/2014/main" id="{40175564-B611-45AA-B23D-905FE3AFFDF3}"/>
                      </a:ext>
                    </a:extLst>
                  </p:cNvPr>
                  <p:cNvSpPr/>
                  <p:nvPr/>
                </p:nvSpPr>
                <p:spPr>
                  <a:xfrm>
                    <a:off x="7285006" y="222854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台形 419">
                    <a:extLst>
                      <a:ext uri="{FF2B5EF4-FFF2-40B4-BE49-F238E27FC236}">
                        <a16:creationId xmlns:a16="http://schemas.microsoft.com/office/drawing/2014/main" id="{15A64996-ECF7-4701-9591-DA276B51889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223775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1" name="楕円 420">
                    <a:extLst>
                      <a:ext uri="{FF2B5EF4-FFF2-40B4-BE49-F238E27FC236}">
                        <a16:creationId xmlns:a16="http://schemas.microsoft.com/office/drawing/2014/main" id="{DD974A9F-DCA7-46CF-966D-12577C0B3EC6}"/>
                      </a:ext>
                    </a:extLst>
                  </p:cNvPr>
                  <p:cNvSpPr/>
                  <p:nvPr/>
                </p:nvSpPr>
                <p:spPr>
                  <a:xfrm>
                    <a:off x="7876904" y="335153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2" name="台形 731">
                    <a:extLst>
                      <a:ext uri="{FF2B5EF4-FFF2-40B4-BE49-F238E27FC236}">
                        <a16:creationId xmlns:a16="http://schemas.microsoft.com/office/drawing/2014/main" id="{9AEC5175-88F5-49E5-AADD-EEA3857DA451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236145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3" name="グループ化 422">
                    <a:extLst>
                      <a:ext uri="{FF2B5EF4-FFF2-40B4-BE49-F238E27FC236}">
                        <a16:creationId xmlns:a16="http://schemas.microsoft.com/office/drawing/2014/main" id="{5254B767-79C8-4084-B1F1-8FB08757C9C6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225698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430" name="平行四辺形 429">
                      <a:extLst>
                        <a:ext uri="{FF2B5EF4-FFF2-40B4-BE49-F238E27FC236}">
                          <a16:creationId xmlns:a16="http://schemas.microsoft.com/office/drawing/2014/main" id="{1EE17601-F76C-465D-B239-57FB36FED4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1" name="平行四辺形 430">
                      <a:extLst>
                        <a:ext uri="{FF2B5EF4-FFF2-40B4-BE49-F238E27FC236}">
                          <a16:creationId xmlns:a16="http://schemas.microsoft.com/office/drawing/2014/main" id="{6F28DE32-3D1E-41C0-8265-AC7EFEFB11E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4" name="台形 423">
                    <a:extLst>
                      <a:ext uri="{FF2B5EF4-FFF2-40B4-BE49-F238E27FC236}">
                        <a16:creationId xmlns:a16="http://schemas.microsoft.com/office/drawing/2014/main" id="{72A51421-A234-4697-960E-76572C54F1E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222854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5" name="グループ化 424">
                    <a:extLst>
                      <a:ext uri="{FF2B5EF4-FFF2-40B4-BE49-F238E27FC236}">
                        <a16:creationId xmlns:a16="http://schemas.microsoft.com/office/drawing/2014/main" id="{B871094F-F1B6-453F-AF87-11ECABE16E64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2228548"/>
                    <a:ext cx="750362" cy="202452"/>
                    <a:chOff x="3151980" y="2770920"/>
                    <a:chExt cx="423862" cy="112796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428" name="平行四辺形 427">
                      <a:extLst>
                        <a:ext uri="{FF2B5EF4-FFF2-40B4-BE49-F238E27FC236}">
                          <a16:creationId xmlns:a16="http://schemas.microsoft.com/office/drawing/2014/main" id="{E5E0F3E6-C95E-4D24-8C3E-AA659FD3F9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9" name="平行四辺形 428">
                      <a:extLst>
                        <a:ext uri="{FF2B5EF4-FFF2-40B4-BE49-F238E27FC236}">
                          <a16:creationId xmlns:a16="http://schemas.microsoft.com/office/drawing/2014/main" id="{E343498E-D657-43C2-9872-C6A2F577C22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B763A8A6-8013-4078-BDD3-22EA9A9165A3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4747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2220A690-5DDD-4412-8703-13B33088B926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2854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tx1">
                        <a:lumMod val="65000"/>
                        <a:lumOff val="35000"/>
                      </a:schemeClr>
                    </a:fgClr>
                    <a:bgClr>
                      <a:schemeClr val="tx1">
                        <a:lumMod val="95000"/>
                        <a:lumOff val="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10B4A378-36ED-47A0-9E09-DB2BFC6A4181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3303076" y="141961"/>
                  <a:chExt cx="1277659" cy="1238295"/>
                </a:xfrm>
              </p:grpSpPr>
              <p:sp>
                <p:nvSpPr>
                  <p:cNvPr id="401" name="フリーフォーム 540">
                    <a:extLst>
                      <a:ext uri="{FF2B5EF4-FFF2-40B4-BE49-F238E27FC236}">
                        <a16:creationId xmlns:a16="http://schemas.microsoft.com/office/drawing/2014/main" id="{C019E7DB-A9FE-45F5-9B70-410B8A747449}"/>
                      </a:ext>
                    </a:extLst>
                  </p:cNvPr>
                  <p:cNvSpPr/>
                  <p:nvPr/>
                </p:nvSpPr>
                <p:spPr>
                  <a:xfrm>
                    <a:off x="3353447" y="141961"/>
                    <a:ext cx="1169884" cy="94023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02" name="グループ化 401">
                    <a:extLst>
                      <a:ext uri="{FF2B5EF4-FFF2-40B4-BE49-F238E27FC236}">
                        <a16:creationId xmlns:a16="http://schemas.microsoft.com/office/drawing/2014/main" id="{B87EA111-2162-40BF-AD05-6DA96076F83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303076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415" name="円/楕円 564">
                      <a:extLst>
                        <a:ext uri="{FF2B5EF4-FFF2-40B4-BE49-F238E27FC236}">
                          <a16:creationId xmlns:a16="http://schemas.microsoft.com/office/drawing/2014/main" id="{78A34C8A-6916-4C00-80AB-2ACE9359A8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6" name="円/楕円 565">
                      <a:extLst>
                        <a:ext uri="{FF2B5EF4-FFF2-40B4-BE49-F238E27FC236}">
                          <a16:creationId xmlns:a16="http://schemas.microsoft.com/office/drawing/2014/main" id="{59135138-3772-4DAB-A6A0-909A13329A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3" name="グループ化 402">
                    <a:extLst>
                      <a:ext uri="{FF2B5EF4-FFF2-40B4-BE49-F238E27FC236}">
                        <a16:creationId xmlns:a16="http://schemas.microsoft.com/office/drawing/2014/main" id="{3AA56642-CCC4-47F7-9A16-D8ABCA35C35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334282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413" name="円/楕円 562">
                      <a:extLst>
                        <a:ext uri="{FF2B5EF4-FFF2-40B4-BE49-F238E27FC236}">
                          <a16:creationId xmlns:a16="http://schemas.microsoft.com/office/drawing/2014/main" id="{40340476-59AA-46ED-9699-A68A312852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4" name="円/楕円 563">
                      <a:extLst>
                        <a:ext uri="{FF2B5EF4-FFF2-40B4-BE49-F238E27FC236}">
                          <a16:creationId xmlns:a16="http://schemas.microsoft.com/office/drawing/2014/main" id="{6C32B81C-A13C-4C2B-B131-0EA5F26B28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4" name="円/楕円 561">
                    <a:extLst>
                      <a:ext uri="{FF2B5EF4-FFF2-40B4-BE49-F238E27FC236}">
                        <a16:creationId xmlns:a16="http://schemas.microsoft.com/office/drawing/2014/main" id="{FAC42638-9EEF-4670-A4F8-1052C860C6DB}"/>
                      </a:ext>
                    </a:extLst>
                  </p:cNvPr>
                  <p:cNvSpPr/>
                  <p:nvPr/>
                </p:nvSpPr>
                <p:spPr>
                  <a:xfrm>
                    <a:off x="3426301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7" name="月 406">
                    <a:extLst>
                      <a:ext uri="{FF2B5EF4-FFF2-40B4-BE49-F238E27FC236}">
                        <a16:creationId xmlns:a16="http://schemas.microsoft.com/office/drawing/2014/main" id="{A11053AB-215E-4CE7-99CF-B28F8386274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645475" y="409314"/>
                    <a:ext cx="54591" cy="340196"/>
                  </a:xfrm>
                  <a:prstGeom prst="moo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08" name="グループ化 407">
                    <a:extLst>
                      <a:ext uri="{FF2B5EF4-FFF2-40B4-BE49-F238E27FC236}">
                        <a16:creationId xmlns:a16="http://schemas.microsoft.com/office/drawing/2014/main" id="{8B900EE2-6FA1-40CC-85F3-9098C5EDBFE5}"/>
                      </a:ext>
                    </a:extLst>
                  </p:cNvPr>
                  <p:cNvGrpSpPr/>
                  <p:nvPr/>
                </p:nvGrpSpPr>
                <p:grpSpPr>
                  <a:xfrm>
                    <a:off x="3842869" y="910725"/>
                    <a:ext cx="195646" cy="207937"/>
                    <a:chOff x="7084627" y="307299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411" name="円/楕円 662">
                      <a:extLst>
                        <a:ext uri="{FF2B5EF4-FFF2-40B4-BE49-F238E27FC236}">
                          <a16:creationId xmlns:a16="http://schemas.microsoft.com/office/drawing/2014/main" id="{8BFD4162-561C-49CF-881B-E7BFF47E48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57849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2" name="フリーフォーム: 図形 411">
                      <a:extLst>
                        <a:ext uri="{FF2B5EF4-FFF2-40B4-BE49-F238E27FC236}">
                          <a16:creationId xmlns:a16="http://schemas.microsoft.com/office/drawing/2014/main" id="{89861D4A-383B-4AE7-B731-CDCAEC59C3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7299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9" name="月 408">
                    <a:extLst>
                      <a:ext uri="{FF2B5EF4-FFF2-40B4-BE49-F238E27FC236}">
                        <a16:creationId xmlns:a16="http://schemas.microsoft.com/office/drawing/2014/main" id="{2C6579DB-3082-4048-8899-15FA2C02971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69352" y="409315"/>
                    <a:ext cx="54591" cy="340196"/>
                  </a:xfrm>
                  <a:prstGeom prst="moo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92" name="円/楕円 27">
                <a:extLst>
                  <a:ext uri="{FF2B5EF4-FFF2-40B4-BE49-F238E27FC236}">
                    <a16:creationId xmlns:a16="http://schemas.microsoft.com/office/drawing/2014/main" id="{8C2DA633-DB8A-43FC-907F-F9ABD91DECA0}"/>
                  </a:ext>
                </a:extLst>
              </p:cNvPr>
              <p:cNvSpPr/>
              <p:nvPr/>
            </p:nvSpPr>
            <p:spPr>
              <a:xfrm rot="8100000">
                <a:off x="7613736" y="1922026"/>
                <a:ext cx="224614" cy="3980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円/楕円 27">
                <a:extLst>
                  <a:ext uri="{FF2B5EF4-FFF2-40B4-BE49-F238E27FC236}">
                    <a16:creationId xmlns:a16="http://schemas.microsoft.com/office/drawing/2014/main" id="{5CB85597-A9CA-4CED-B96E-65FFEB806988}"/>
                  </a:ext>
                </a:extLst>
              </p:cNvPr>
              <p:cNvSpPr/>
              <p:nvPr/>
            </p:nvSpPr>
            <p:spPr>
              <a:xfrm rot="13500000" flipH="1">
                <a:off x="8010970" y="1922027"/>
                <a:ext cx="224613" cy="3980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74E598B5-AF79-F971-17C8-C1432F073E62}"/>
                  </a:ext>
                </a:extLst>
              </p:cNvPr>
              <p:cNvGrpSpPr/>
              <p:nvPr/>
            </p:nvGrpSpPr>
            <p:grpSpPr>
              <a:xfrm>
                <a:off x="7522143" y="2273801"/>
                <a:ext cx="843257" cy="429863"/>
                <a:chOff x="5243018" y="2255527"/>
                <a:chExt cx="2547428" cy="1364533"/>
              </a:xfrm>
            </p:grpSpPr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2A791072-57E0-5E1A-47C2-362790983793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A4950702-EF58-1A96-50D9-1018C06DE487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1A5717AE-C864-8391-021B-F80CAAE75AEB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BCF1C213-C47A-76E4-5DC0-EB695B1213E3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A64CF606-21CB-050F-442C-031C7D3A70D2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1" name="テキスト ボックス 450">
                  <a:extLst>
                    <a:ext uri="{FF2B5EF4-FFF2-40B4-BE49-F238E27FC236}">
                      <a16:creationId xmlns:a16="http://schemas.microsoft.com/office/drawing/2014/main" id="{3526112F-76FE-756F-C3FC-5C4C23580260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452" name="テキスト ボックス 451">
                  <a:extLst>
                    <a:ext uri="{FF2B5EF4-FFF2-40B4-BE49-F238E27FC236}">
                      <a16:creationId xmlns:a16="http://schemas.microsoft.com/office/drawing/2014/main" id="{6419E412-9452-8649-60C9-55E79D4FDBEC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09CFB2DA-AFD6-C312-F7C6-02982E0D47D2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AAFB0541-428B-B25D-9B84-F065DFCE3CDB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908C9B4F-40F6-12A9-3A71-85BED8886F94}"/>
                  </a:ext>
                </a:extLst>
              </p:cNvPr>
              <p:cNvSpPr/>
              <p:nvPr/>
            </p:nvSpPr>
            <p:spPr>
              <a:xfrm rot="3600000">
                <a:off x="7142248" y="2348091"/>
                <a:ext cx="600397" cy="926002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9" name="四角形: 上の 2 つの角を丸める 458">
                <a:extLst>
                  <a:ext uri="{FF2B5EF4-FFF2-40B4-BE49-F238E27FC236}">
                    <a16:creationId xmlns:a16="http://schemas.microsoft.com/office/drawing/2014/main" id="{A775109E-20B7-F25A-C534-41C549971815}"/>
                  </a:ext>
                </a:extLst>
              </p:cNvPr>
              <p:cNvSpPr/>
              <p:nvPr/>
            </p:nvSpPr>
            <p:spPr>
              <a:xfrm rot="12600000">
                <a:off x="7194539" y="2606094"/>
                <a:ext cx="258219" cy="70659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8655A955-7CF1-887C-029F-9F07C73CBCF2}"/>
                  </a:ext>
                </a:extLst>
              </p:cNvPr>
              <p:cNvSpPr/>
              <p:nvPr/>
            </p:nvSpPr>
            <p:spPr>
              <a:xfrm rot="18000000" flipH="1">
                <a:off x="8113988" y="2348090"/>
                <a:ext cx="600397" cy="926002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2" name="四角形: 上の 2 つの角を丸める 461">
                <a:extLst>
                  <a:ext uri="{FF2B5EF4-FFF2-40B4-BE49-F238E27FC236}">
                    <a16:creationId xmlns:a16="http://schemas.microsoft.com/office/drawing/2014/main" id="{67F05920-1745-F002-D90C-B59929B900CC}"/>
                  </a:ext>
                </a:extLst>
              </p:cNvPr>
              <p:cNvSpPr/>
              <p:nvPr/>
            </p:nvSpPr>
            <p:spPr>
              <a:xfrm rot="9000000" flipH="1">
                <a:off x="8403875" y="2606093"/>
                <a:ext cx="258219" cy="70659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B1B08764-65D3-7488-0281-8161AA799D96}"/>
                </a:ext>
              </a:extLst>
            </p:cNvPr>
            <p:cNvGrpSpPr/>
            <p:nvPr/>
          </p:nvGrpSpPr>
          <p:grpSpPr>
            <a:xfrm>
              <a:off x="8316402" y="850176"/>
              <a:ext cx="932397" cy="860280"/>
              <a:chOff x="8316402" y="850176"/>
              <a:chExt cx="932397" cy="860280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FBDE8760-DCAD-4CEE-069A-2E9557FFC4DD}"/>
                  </a:ext>
                </a:extLst>
              </p:cNvPr>
              <p:cNvSpPr/>
              <p:nvPr/>
            </p:nvSpPr>
            <p:spPr>
              <a:xfrm>
                <a:off x="8339161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780D2E05-53C0-72D0-7128-B214EC99C123}"/>
                  </a:ext>
                </a:extLst>
              </p:cNvPr>
              <p:cNvSpPr/>
              <p:nvPr/>
            </p:nvSpPr>
            <p:spPr>
              <a:xfrm>
                <a:off x="8490124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4F9E51DC-9E71-0A49-7742-3D3CCFE60C37}"/>
                  </a:ext>
                </a:extLst>
              </p:cNvPr>
              <p:cNvSpPr/>
              <p:nvPr/>
            </p:nvSpPr>
            <p:spPr>
              <a:xfrm>
                <a:off x="8407499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1CB28299-1923-1A1C-CDF1-9A286F1D0D71}"/>
                  </a:ext>
                </a:extLst>
              </p:cNvPr>
              <p:cNvSpPr/>
              <p:nvPr/>
            </p:nvSpPr>
            <p:spPr>
              <a:xfrm>
                <a:off x="8316402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97949E8B-62AE-B9FD-A1D9-5E5194E68AE1}"/>
                </a:ext>
              </a:extLst>
            </p:cNvPr>
            <p:cNvGrpSpPr/>
            <p:nvPr/>
          </p:nvGrpSpPr>
          <p:grpSpPr>
            <a:xfrm flipH="1">
              <a:off x="6436324" y="1902401"/>
              <a:ext cx="932397" cy="860280"/>
              <a:chOff x="8316402" y="850176"/>
              <a:chExt cx="932397" cy="860280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635041B9-32E4-1EAA-A0D6-F2EA6764A9A8}"/>
                  </a:ext>
                </a:extLst>
              </p:cNvPr>
              <p:cNvSpPr/>
              <p:nvPr/>
            </p:nvSpPr>
            <p:spPr>
              <a:xfrm>
                <a:off x="8339161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A9118201-8C93-D8FB-5F64-2B06F6CE727C}"/>
                  </a:ext>
                </a:extLst>
              </p:cNvPr>
              <p:cNvSpPr/>
              <p:nvPr/>
            </p:nvSpPr>
            <p:spPr>
              <a:xfrm>
                <a:off x="8490124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07F0FDF1-D226-386F-DBBE-9C4DA55AE6E3}"/>
                  </a:ext>
                </a:extLst>
              </p:cNvPr>
              <p:cNvSpPr/>
              <p:nvPr/>
            </p:nvSpPr>
            <p:spPr>
              <a:xfrm>
                <a:off x="8407499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9D859E71-C26B-9F18-9F1A-EC9E913B9342}"/>
                  </a:ext>
                </a:extLst>
              </p:cNvPr>
              <p:cNvSpPr/>
              <p:nvPr/>
            </p:nvSpPr>
            <p:spPr>
              <a:xfrm>
                <a:off x="8316402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2E3D5A3B-89A3-45A2-6CCA-8B57AB2F39AA}"/>
                </a:ext>
              </a:extLst>
            </p:cNvPr>
            <p:cNvGrpSpPr/>
            <p:nvPr/>
          </p:nvGrpSpPr>
          <p:grpSpPr>
            <a:xfrm>
              <a:off x="7545126" y="1806575"/>
              <a:ext cx="761074" cy="79158"/>
              <a:chOff x="4576087" y="1954944"/>
              <a:chExt cx="856372" cy="89068"/>
            </a:xfrm>
          </p:grpSpPr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2EBCE0A0-0B97-BF48-19F0-1A7D03CEC0A4}"/>
                  </a:ext>
                </a:extLst>
              </p:cNvPr>
              <p:cNvSpPr/>
              <p:nvPr/>
            </p:nvSpPr>
            <p:spPr>
              <a:xfrm>
                <a:off x="4576087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57080AC4-DF98-5BCB-3C50-906BC6E26BF1}"/>
                  </a:ext>
                </a:extLst>
              </p:cNvPr>
              <p:cNvSpPr/>
              <p:nvPr/>
            </p:nvSpPr>
            <p:spPr>
              <a:xfrm>
                <a:off x="5107106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D4303A76-E15B-6FDD-D4E7-E59535E1CFEB}"/>
                  </a:ext>
                </a:extLst>
              </p:cNvPr>
              <p:cNvSpPr/>
              <p:nvPr/>
            </p:nvSpPr>
            <p:spPr>
              <a:xfrm>
                <a:off x="4705100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C338494A-C93A-FE09-C161-8805E3E2BBD6}"/>
                  </a:ext>
                </a:extLst>
              </p:cNvPr>
              <p:cNvSpPr/>
              <p:nvPr/>
            </p:nvSpPr>
            <p:spPr>
              <a:xfrm>
                <a:off x="5230821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581BA620-CD6D-A3B5-B3E5-2654C8BCDE10}"/>
                </a:ext>
              </a:extLst>
            </p:cNvPr>
            <p:cNvGrpSpPr/>
            <p:nvPr/>
          </p:nvGrpSpPr>
          <p:grpSpPr>
            <a:xfrm>
              <a:off x="7509325" y="1637225"/>
              <a:ext cx="842802" cy="300586"/>
              <a:chOff x="8696775" y="1637225"/>
              <a:chExt cx="842802" cy="300586"/>
            </a:xfrm>
          </p:grpSpPr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A566087D-EF15-30BE-2113-FD747EFD942A}"/>
                  </a:ext>
                </a:extLst>
              </p:cNvPr>
              <p:cNvSpPr/>
              <p:nvPr/>
            </p:nvSpPr>
            <p:spPr>
              <a:xfrm>
                <a:off x="8696775" y="1637225"/>
                <a:ext cx="842802" cy="300586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6" name="四角形: 上の 2 つの角を丸める 405">
                <a:extLst>
                  <a:ext uri="{FF2B5EF4-FFF2-40B4-BE49-F238E27FC236}">
                    <a16:creationId xmlns:a16="http://schemas.microsoft.com/office/drawing/2014/main" id="{F45F33E5-1B99-A84B-1EE0-EBB805D94056}"/>
                  </a:ext>
                </a:extLst>
              </p:cNvPr>
              <p:cNvSpPr/>
              <p:nvPr/>
            </p:nvSpPr>
            <p:spPr>
              <a:xfrm>
                <a:off x="8716098" y="1659658"/>
                <a:ext cx="353275" cy="265486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四角形: 上の 2 つの角を丸める 441">
                <a:extLst>
                  <a:ext uri="{FF2B5EF4-FFF2-40B4-BE49-F238E27FC236}">
                    <a16:creationId xmlns:a16="http://schemas.microsoft.com/office/drawing/2014/main" id="{5B03EF02-EC10-6901-74B7-C7F6BE4DC3A4}"/>
                  </a:ext>
                </a:extLst>
              </p:cNvPr>
              <p:cNvSpPr/>
              <p:nvPr/>
            </p:nvSpPr>
            <p:spPr>
              <a:xfrm>
                <a:off x="9166977" y="1659658"/>
                <a:ext cx="353275" cy="265486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4" name="フリーフォーム: 図形 473">
              <a:extLst>
                <a:ext uri="{FF2B5EF4-FFF2-40B4-BE49-F238E27FC236}">
                  <a16:creationId xmlns:a16="http://schemas.microsoft.com/office/drawing/2014/main" id="{987536AC-570D-0605-A114-1DDAF79C757F}"/>
                </a:ext>
              </a:extLst>
            </p:cNvPr>
            <p:cNvSpPr/>
            <p:nvPr/>
          </p:nvSpPr>
          <p:spPr>
            <a:xfrm>
              <a:off x="7835845" y="2198030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72" name="グループ化 671">
              <a:extLst>
                <a:ext uri="{FF2B5EF4-FFF2-40B4-BE49-F238E27FC236}">
                  <a16:creationId xmlns:a16="http://schemas.microsoft.com/office/drawing/2014/main" id="{1A81EB1D-9576-8E57-1F93-EA9B0336ED48}"/>
                </a:ext>
              </a:extLst>
            </p:cNvPr>
            <p:cNvGrpSpPr/>
            <p:nvPr/>
          </p:nvGrpSpPr>
          <p:grpSpPr>
            <a:xfrm>
              <a:off x="8588971" y="949462"/>
              <a:ext cx="409300" cy="483752"/>
              <a:chOff x="1694463" y="3650255"/>
              <a:chExt cx="1251085" cy="1478661"/>
            </a:xfrm>
          </p:grpSpPr>
          <p:grpSp>
            <p:nvGrpSpPr>
              <p:cNvPr id="673" name="グループ化 672">
                <a:extLst>
                  <a:ext uri="{FF2B5EF4-FFF2-40B4-BE49-F238E27FC236}">
                    <a16:creationId xmlns:a16="http://schemas.microsoft.com/office/drawing/2014/main" id="{286BF72B-5A82-CA64-42F3-2C1446F77023}"/>
                  </a:ext>
                </a:extLst>
              </p:cNvPr>
              <p:cNvGrpSpPr/>
              <p:nvPr/>
            </p:nvGrpSpPr>
            <p:grpSpPr>
              <a:xfrm>
                <a:off x="1694463" y="3650255"/>
                <a:ext cx="1251085" cy="1478661"/>
                <a:chOff x="1812135" y="4726946"/>
                <a:chExt cx="1251085" cy="1478661"/>
              </a:xfrm>
            </p:grpSpPr>
            <p:grpSp>
              <p:nvGrpSpPr>
                <p:cNvPr id="678" name="グループ化 677">
                  <a:extLst>
                    <a:ext uri="{FF2B5EF4-FFF2-40B4-BE49-F238E27FC236}">
                      <a16:creationId xmlns:a16="http://schemas.microsoft.com/office/drawing/2014/main" id="{813B50EE-EEB9-118B-C741-39CEAEB5CF80}"/>
                    </a:ext>
                  </a:extLst>
                </p:cNvPr>
                <p:cNvGrpSpPr/>
                <p:nvPr/>
              </p:nvGrpSpPr>
              <p:grpSpPr>
                <a:xfrm rot="20609789" flipH="1">
                  <a:off x="1812135" y="4933087"/>
                  <a:ext cx="185891" cy="166512"/>
                  <a:chOff x="597606" y="942194"/>
                  <a:chExt cx="689395" cy="617524"/>
                </a:xfrm>
                <a:solidFill>
                  <a:srgbClr val="FFCC99"/>
                </a:solidFill>
              </p:grpSpPr>
              <p:sp>
                <p:nvSpPr>
                  <p:cNvPr id="700" name="フリーフォーム: 図形 699">
                    <a:extLst>
                      <a:ext uri="{FF2B5EF4-FFF2-40B4-BE49-F238E27FC236}">
                        <a16:creationId xmlns:a16="http://schemas.microsoft.com/office/drawing/2014/main" id="{F4577394-F096-3094-202D-6319D2217A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700" y="1188243"/>
                    <a:ext cx="631862" cy="371475"/>
                  </a:xfrm>
                  <a:custGeom>
                    <a:avLst/>
                    <a:gdLst>
                      <a:gd name="connsiteX0" fmla="*/ 0 w 441095"/>
                      <a:gd name="connsiteY0" fmla="*/ 0 h 277545"/>
                      <a:gd name="connsiteX1" fmla="*/ 441095 w 441095"/>
                      <a:gd name="connsiteY1" fmla="*/ 0 h 277545"/>
                      <a:gd name="connsiteX2" fmla="*/ 441095 w 441095"/>
                      <a:gd name="connsiteY2" fmla="*/ 104390 h 277545"/>
                      <a:gd name="connsiteX3" fmla="*/ 267940 w 441095"/>
                      <a:gd name="connsiteY3" fmla="*/ 277545 h 277545"/>
                      <a:gd name="connsiteX4" fmla="*/ 173155 w 441095"/>
                      <a:gd name="connsiteY4" fmla="*/ 277545 h 277545"/>
                      <a:gd name="connsiteX5" fmla="*/ 0 w 441095"/>
                      <a:gd name="connsiteY5" fmla="*/ 104390 h 27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41095" h="277545">
                        <a:moveTo>
                          <a:pt x="0" y="0"/>
                        </a:moveTo>
                        <a:lnTo>
                          <a:pt x="441095" y="0"/>
                        </a:lnTo>
                        <a:lnTo>
                          <a:pt x="441095" y="104390"/>
                        </a:lnTo>
                        <a:cubicBezTo>
                          <a:pt x="441095" y="200021"/>
                          <a:pt x="363571" y="277545"/>
                          <a:pt x="267940" y="277545"/>
                        </a:cubicBezTo>
                        <a:lnTo>
                          <a:pt x="173155" y="277545"/>
                        </a:lnTo>
                        <a:cubicBezTo>
                          <a:pt x="77524" y="277545"/>
                          <a:pt x="0" y="200021"/>
                          <a:pt x="0" y="104390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01" name="グループ化 700">
                    <a:extLst>
                      <a:ext uri="{FF2B5EF4-FFF2-40B4-BE49-F238E27FC236}">
                        <a16:creationId xmlns:a16="http://schemas.microsoft.com/office/drawing/2014/main" id="{C9F9B405-9D7A-739D-2E51-5FF4A3BE0AF5}"/>
                      </a:ext>
                    </a:extLst>
                  </p:cNvPr>
                  <p:cNvGrpSpPr/>
                  <p:nvPr/>
                </p:nvGrpSpPr>
                <p:grpSpPr>
                  <a:xfrm>
                    <a:off x="684391" y="942194"/>
                    <a:ext cx="602610" cy="359445"/>
                    <a:chOff x="606420" y="1218888"/>
                    <a:chExt cx="356523" cy="189382"/>
                  </a:xfrm>
                  <a:grpFill/>
                </p:grpSpPr>
                <p:sp>
                  <p:nvSpPr>
                    <p:cNvPr id="703" name="四角形: 上の 2 つの角を丸める 702">
                      <a:extLst>
                        <a:ext uri="{FF2B5EF4-FFF2-40B4-BE49-F238E27FC236}">
                          <a16:creationId xmlns:a16="http://schemas.microsoft.com/office/drawing/2014/main" id="{FA9C0E89-333B-576F-F661-74734F144D7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81980" y="1235790"/>
                      <a:ext cx="80963" cy="172480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4" name="四角形: 上の 2 つの角を丸める 703">
                      <a:extLst>
                        <a:ext uri="{FF2B5EF4-FFF2-40B4-BE49-F238E27FC236}">
                          <a16:creationId xmlns:a16="http://schemas.microsoft.com/office/drawing/2014/main" id="{7B846F2E-FC9B-A6EA-35DA-CE992C76938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7992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5" name="四角形: 上の 2 つの角を丸める 704">
                      <a:extLst>
                        <a:ext uri="{FF2B5EF4-FFF2-40B4-BE49-F238E27FC236}">
                          <a16:creationId xmlns:a16="http://schemas.microsoft.com/office/drawing/2014/main" id="{A261B677-D8F9-F084-5707-5EAECD16B9F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4761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6" name="四角形: 上の 2 つの角を丸める 705">
                      <a:extLst>
                        <a:ext uri="{FF2B5EF4-FFF2-40B4-BE49-F238E27FC236}">
                          <a16:creationId xmlns:a16="http://schemas.microsoft.com/office/drawing/2014/main" id="{E67DB8C2-0D9B-E116-89CD-234196D292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6420" y="1229063"/>
                      <a:ext cx="87837" cy="178791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02" name="四角形: 上の 2 つの角を丸める 135">
                    <a:extLst>
                      <a:ext uri="{FF2B5EF4-FFF2-40B4-BE49-F238E27FC236}">
                        <a16:creationId xmlns:a16="http://schemas.microsoft.com/office/drawing/2014/main" id="{9685387D-3514-F680-B967-2A521D6B4E52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641939" y="1068985"/>
                    <a:ext cx="248813" cy="337480"/>
                  </a:xfrm>
                  <a:custGeom>
                    <a:avLst/>
                    <a:gdLst>
                      <a:gd name="connsiteX0" fmla="*/ 46994 w 93987"/>
                      <a:gd name="connsiteY0" fmla="*/ 0 h 232261"/>
                      <a:gd name="connsiteX1" fmla="*/ 46994 w 93987"/>
                      <a:gd name="connsiteY1" fmla="*/ 0 h 232261"/>
                      <a:gd name="connsiteX2" fmla="*/ 93988 w 93987"/>
                      <a:gd name="connsiteY2" fmla="*/ 46994 h 232261"/>
                      <a:gd name="connsiteX3" fmla="*/ 93987 w 93987"/>
                      <a:gd name="connsiteY3" fmla="*/ 185268 h 232261"/>
                      <a:gd name="connsiteX4" fmla="*/ 46993 w 93987"/>
                      <a:gd name="connsiteY4" fmla="*/ 232262 h 232261"/>
                      <a:gd name="connsiteX5" fmla="*/ 46994 w 93987"/>
                      <a:gd name="connsiteY5" fmla="*/ 232261 h 232261"/>
                      <a:gd name="connsiteX6" fmla="*/ 0 w 93987"/>
                      <a:gd name="connsiteY6" fmla="*/ 185267 h 232261"/>
                      <a:gd name="connsiteX7" fmla="*/ 0 w 93987"/>
                      <a:gd name="connsiteY7" fmla="*/ 46994 h 232261"/>
                      <a:gd name="connsiteX8" fmla="*/ 46994 w 93987"/>
                      <a:gd name="connsiteY8" fmla="*/ 0 h 232261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8" fmla="*/ 9937 w 93988"/>
                      <a:gd name="connsiteY8" fmla="*/ 11812 h 232262"/>
                      <a:gd name="connsiteX9" fmla="*/ 46994 w 93988"/>
                      <a:gd name="connsiteY9" fmla="*/ 0 h 232262"/>
                      <a:gd name="connsiteX0" fmla="*/ 9937 w 101377"/>
                      <a:gd name="connsiteY0" fmla="*/ 11812 h 232262"/>
                      <a:gd name="connsiteX1" fmla="*/ 46994 w 101377"/>
                      <a:gd name="connsiteY1" fmla="*/ 0 h 232262"/>
                      <a:gd name="connsiteX2" fmla="*/ 46994 w 101377"/>
                      <a:gd name="connsiteY2" fmla="*/ 0 h 232262"/>
                      <a:gd name="connsiteX3" fmla="*/ 93988 w 101377"/>
                      <a:gd name="connsiteY3" fmla="*/ 46994 h 232262"/>
                      <a:gd name="connsiteX4" fmla="*/ 93987 w 101377"/>
                      <a:gd name="connsiteY4" fmla="*/ 185268 h 232262"/>
                      <a:gd name="connsiteX5" fmla="*/ 46993 w 101377"/>
                      <a:gd name="connsiteY5" fmla="*/ 232262 h 232262"/>
                      <a:gd name="connsiteX6" fmla="*/ 46994 w 101377"/>
                      <a:gd name="connsiteY6" fmla="*/ 232261 h 232262"/>
                      <a:gd name="connsiteX7" fmla="*/ 0 w 101377"/>
                      <a:gd name="connsiteY7" fmla="*/ 185267 h 232262"/>
                      <a:gd name="connsiteX8" fmla="*/ 0 w 101377"/>
                      <a:gd name="connsiteY8" fmla="*/ 46994 h 232262"/>
                      <a:gd name="connsiteX9" fmla="*/ 101377 w 101377"/>
                      <a:gd name="connsiteY9" fmla="*/ 103252 h 232262"/>
                      <a:gd name="connsiteX0" fmla="*/ 9937 w 93988"/>
                      <a:gd name="connsiteY0" fmla="*/ 11812 h 232262"/>
                      <a:gd name="connsiteX1" fmla="*/ 46994 w 93988"/>
                      <a:gd name="connsiteY1" fmla="*/ 0 h 232262"/>
                      <a:gd name="connsiteX2" fmla="*/ 46994 w 93988"/>
                      <a:gd name="connsiteY2" fmla="*/ 0 h 232262"/>
                      <a:gd name="connsiteX3" fmla="*/ 93988 w 93988"/>
                      <a:gd name="connsiteY3" fmla="*/ 46994 h 232262"/>
                      <a:gd name="connsiteX4" fmla="*/ 93987 w 93988"/>
                      <a:gd name="connsiteY4" fmla="*/ 185268 h 232262"/>
                      <a:gd name="connsiteX5" fmla="*/ 46993 w 93988"/>
                      <a:gd name="connsiteY5" fmla="*/ 232262 h 232262"/>
                      <a:gd name="connsiteX6" fmla="*/ 46994 w 93988"/>
                      <a:gd name="connsiteY6" fmla="*/ 232261 h 232262"/>
                      <a:gd name="connsiteX7" fmla="*/ 0 w 93988"/>
                      <a:gd name="connsiteY7" fmla="*/ 185267 h 232262"/>
                      <a:gd name="connsiteX8" fmla="*/ 0 w 93988"/>
                      <a:gd name="connsiteY8" fmla="*/ 46994 h 232262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0" fmla="*/ 46994 w 93988"/>
                      <a:gd name="connsiteY0" fmla="*/ 0 h 232262"/>
                      <a:gd name="connsiteX1" fmla="*/ 93988 w 93988"/>
                      <a:gd name="connsiteY1" fmla="*/ 46994 h 232262"/>
                      <a:gd name="connsiteX2" fmla="*/ 93987 w 93988"/>
                      <a:gd name="connsiteY2" fmla="*/ 185268 h 232262"/>
                      <a:gd name="connsiteX3" fmla="*/ 46993 w 93988"/>
                      <a:gd name="connsiteY3" fmla="*/ 232262 h 232262"/>
                      <a:gd name="connsiteX4" fmla="*/ 46994 w 93988"/>
                      <a:gd name="connsiteY4" fmla="*/ 232261 h 232262"/>
                      <a:gd name="connsiteX5" fmla="*/ 0 w 93988"/>
                      <a:gd name="connsiteY5" fmla="*/ 185267 h 232262"/>
                      <a:gd name="connsiteX6" fmla="*/ 0 w 93988"/>
                      <a:gd name="connsiteY6" fmla="*/ 46994 h 232262"/>
                      <a:gd name="connsiteX0" fmla="*/ 0 w 189190"/>
                      <a:gd name="connsiteY0" fmla="*/ 0 h 213483"/>
                      <a:gd name="connsiteX1" fmla="*/ 176143 w 189190"/>
                      <a:gd name="connsiteY1" fmla="*/ 28215 h 213483"/>
                      <a:gd name="connsiteX2" fmla="*/ 176142 w 189190"/>
                      <a:gd name="connsiteY2" fmla="*/ 166489 h 213483"/>
                      <a:gd name="connsiteX3" fmla="*/ 129148 w 189190"/>
                      <a:gd name="connsiteY3" fmla="*/ 213483 h 213483"/>
                      <a:gd name="connsiteX4" fmla="*/ 129149 w 189190"/>
                      <a:gd name="connsiteY4" fmla="*/ 213482 h 213483"/>
                      <a:gd name="connsiteX5" fmla="*/ 82155 w 189190"/>
                      <a:gd name="connsiteY5" fmla="*/ 166488 h 213483"/>
                      <a:gd name="connsiteX6" fmla="*/ 82155 w 189190"/>
                      <a:gd name="connsiteY6" fmla="*/ 28215 h 213483"/>
                      <a:gd name="connsiteX0" fmla="*/ 0 w 178437"/>
                      <a:gd name="connsiteY0" fmla="*/ 0 h 213483"/>
                      <a:gd name="connsiteX1" fmla="*/ 145162 w 178437"/>
                      <a:gd name="connsiteY1" fmla="*/ 3412 h 213483"/>
                      <a:gd name="connsiteX2" fmla="*/ 176143 w 178437"/>
                      <a:gd name="connsiteY2" fmla="*/ 28215 h 213483"/>
                      <a:gd name="connsiteX3" fmla="*/ 176142 w 178437"/>
                      <a:gd name="connsiteY3" fmla="*/ 166489 h 213483"/>
                      <a:gd name="connsiteX4" fmla="*/ 129148 w 178437"/>
                      <a:gd name="connsiteY4" fmla="*/ 213483 h 213483"/>
                      <a:gd name="connsiteX5" fmla="*/ 129149 w 178437"/>
                      <a:gd name="connsiteY5" fmla="*/ 213482 h 213483"/>
                      <a:gd name="connsiteX6" fmla="*/ 82155 w 178437"/>
                      <a:gd name="connsiteY6" fmla="*/ 166488 h 213483"/>
                      <a:gd name="connsiteX7" fmla="*/ 82155 w 178437"/>
                      <a:gd name="connsiteY7" fmla="*/ 28215 h 213483"/>
                      <a:gd name="connsiteX0" fmla="*/ 0 w 178437"/>
                      <a:gd name="connsiteY0" fmla="*/ 14149 h 227632"/>
                      <a:gd name="connsiteX1" fmla="*/ 124507 w 178437"/>
                      <a:gd name="connsiteY1" fmla="*/ 15 h 227632"/>
                      <a:gd name="connsiteX2" fmla="*/ 145162 w 178437"/>
                      <a:gd name="connsiteY2" fmla="*/ 17561 h 227632"/>
                      <a:gd name="connsiteX3" fmla="*/ 176143 w 178437"/>
                      <a:gd name="connsiteY3" fmla="*/ 42364 h 227632"/>
                      <a:gd name="connsiteX4" fmla="*/ 176142 w 178437"/>
                      <a:gd name="connsiteY4" fmla="*/ 180638 h 227632"/>
                      <a:gd name="connsiteX5" fmla="*/ 129148 w 178437"/>
                      <a:gd name="connsiteY5" fmla="*/ 227632 h 227632"/>
                      <a:gd name="connsiteX6" fmla="*/ 129149 w 178437"/>
                      <a:gd name="connsiteY6" fmla="*/ 227631 h 227632"/>
                      <a:gd name="connsiteX7" fmla="*/ 82155 w 178437"/>
                      <a:gd name="connsiteY7" fmla="*/ 180637 h 227632"/>
                      <a:gd name="connsiteX8" fmla="*/ 82155 w 178437"/>
                      <a:gd name="connsiteY8" fmla="*/ 42364 h 227632"/>
                      <a:gd name="connsiteX0" fmla="*/ 0 w 179967"/>
                      <a:gd name="connsiteY0" fmla="*/ 14870 h 228353"/>
                      <a:gd name="connsiteX1" fmla="*/ 124507 w 179967"/>
                      <a:gd name="connsiteY1" fmla="*/ 736 h 228353"/>
                      <a:gd name="connsiteX2" fmla="*/ 176143 w 179967"/>
                      <a:gd name="connsiteY2" fmla="*/ 43085 h 228353"/>
                      <a:gd name="connsiteX3" fmla="*/ 176142 w 179967"/>
                      <a:gd name="connsiteY3" fmla="*/ 181359 h 228353"/>
                      <a:gd name="connsiteX4" fmla="*/ 129148 w 179967"/>
                      <a:gd name="connsiteY4" fmla="*/ 228353 h 228353"/>
                      <a:gd name="connsiteX5" fmla="*/ 129149 w 179967"/>
                      <a:gd name="connsiteY5" fmla="*/ 228352 h 228353"/>
                      <a:gd name="connsiteX6" fmla="*/ 82155 w 179967"/>
                      <a:gd name="connsiteY6" fmla="*/ 181358 h 228353"/>
                      <a:gd name="connsiteX7" fmla="*/ 82155 w 179967"/>
                      <a:gd name="connsiteY7" fmla="*/ 43085 h 228353"/>
                      <a:gd name="connsiteX0" fmla="*/ 0 w 180390"/>
                      <a:gd name="connsiteY0" fmla="*/ 21265 h 228188"/>
                      <a:gd name="connsiteX1" fmla="*/ 124930 w 180390"/>
                      <a:gd name="connsiteY1" fmla="*/ 571 h 228188"/>
                      <a:gd name="connsiteX2" fmla="*/ 176566 w 180390"/>
                      <a:gd name="connsiteY2" fmla="*/ 42920 h 228188"/>
                      <a:gd name="connsiteX3" fmla="*/ 176565 w 180390"/>
                      <a:gd name="connsiteY3" fmla="*/ 181194 h 228188"/>
                      <a:gd name="connsiteX4" fmla="*/ 129571 w 180390"/>
                      <a:gd name="connsiteY4" fmla="*/ 228188 h 228188"/>
                      <a:gd name="connsiteX5" fmla="*/ 129572 w 180390"/>
                      <a:gd name="connsiteY5" fmla="*/ 228187 h 228188"/>
                      <a:gd name="connsiteX6" fmla="*/ 82578 w 180390"/>
                      <a:gd name="connsiteY6" fmla="*/ 181193 h 228188"/>
                      <a:gd name="connsiteX7" fmla="*/ 82578 w 180390"/>
                      <a:gd name="connsiteY7" fmla="*/ 42920 h 228188"/>
                      <a:gd name="connsiteX0" fmla="*/ 0 w 180390"/>
                      <a:gd name="connsiteY0" fmla="*/ 21261 h 228184"/>
                      <a:gd name="connsiteX1" fmla="*/ 124930 w 180390"/>
                      <a:gd name="connsiteY1" fmla="*/ 567 h 228184"/>
                      <a:gd name="connsiteX2" fmla="*/ 176566 w 180390"/>
                      <a:gd name="connsiteY2" fmla="*/ 42916 h 228184"/>
                      <a:gd name="connsiteX3" fmla="*/ 176565 w 180390"/>
                      <a:gd name="connsiteY3" fmla="*/ 181190 h 228184"/>
                      <a:gd name="connsiteX4" fmla="*/ 129571 w 180390"/>
                      <a:gd name="connsiteY4" fmla="*/ 228184 h 228184"/>
                      <a:gd name="connsiteX5" fmla="*/ 129572 w 180390"/>
                      <a:gd name="connsiteY5" fmla="*/ 228183 h 228184"/>
                      <a:gd name="connsiteX6" fmla="*/ 82578 w 180390"/>
                      <a:gd name="connsiteY6" fmla="*/ 181189 h 228184"/>
                      <a:gd name="connsiteX7" fmla="*/ 82578 w 180390"/>
                      <a:gd name="connsiteY7" fmla="*/ 42916 h 228184"/>
                      <a:gd name="connsiteX0" fmla="*/ 0 w 174652"/>
                      <a:gd name="connsiteY0" fmla="*/ 14951 h 228344"/>
                      <a:gd name="connsiteX1" fmla="*/ 119192 w 174652"/>
                      <a:gd name="connsiteY1" fmla="*/ 727 h 228344"/>
                      <a:gd name="connsiteX2" fmla="*/ 170828 w 174652"/>
                      <a:gd name="connsiteY2" fmla="*/ 43076 h 228344"/>
                      <a:gd name="connsiteX3" fmla="*/ 170827 w 174652"/>
                      <a:gd name="connsiteY3" fmla="*/ 181350 h 228344"/>
                      <a:gd name="connsiteX4" fmla="*/ 123833 w 174652"/>
                      <a:gd name="connsiteY4" fmla="*/ 228344 h 228344"/>
                      <a:gd name="connsiteX5" fmla="*/ 123834 w 174652"/>
                      <a:gd name="connsiteY5" fmla="*/ 228343 h 228344"/>
                      <a:gd name="connsiteX6" fmla="*/ 76840 w 174652"/>
                      <a:gd name="connsiteY6" fmla="*/ 181349 h 228344"/>
                      <a:gd name="connsiteX7" fmla="*/ 76840 w 174652"/>
                      <a:gd name="connsiteY7" fmla="*/ 43076 h 228344"/>
                      <a:gd name="connsiteX0" fmla="*/ 0 w 170828"/>
                      <a:gd name="connsiteY0" fmla="*/ 14951 h 228344"/>
                      <a:gd name="connsiteX1" fmla="*/ 119192 w 170828"/>
                      <a:gd name="connsiteY1" fmla="*/ 727 h 228344"/>
                      <a:gd name="connsiteX2" fmla="*/ 170828 w 170828"/>
                      <a:gd name="connsiteY2" fmla="*/ 43076 h 228344"/>
                      <a:gd name="connsiteX3" fmla="*/ 170827 w 170828"/>
                      <a:gd name="connsiteY3" fmla="*/ 181350 h 228344"/>
                      <a:gd name="connsiteX4" fmla="*/ 123833 w 170828"/>
                      <a:gd name="connsiteY4" fmla="*/ 228344 h 228344"/>
                      <a:gd name="connsiteX5" fmla="*/ 123834 w 170828"/>
                      <a:gd name="connsiteY5" fmla="*/ 228343 h 228344"/>
                      <a:gd name="connsiteX6" fmla="*/ 76840 w 170828"/>
                      <a:gd name="connsiteY6" fmla="*/ 181349 h 228344"/>
                      <a:gd name="connsiteX7" fmla="*/ 76840 w 170828"/>
                      <a:gd name="connsiteY7" fmla="*/ 43076 h 228344"/>
                      <a:gd name="connsiteX0" fmla="*/ 0 w 168337"/>
                      <a:gd name="connsiteY0" fmla="*/ 15598 h 228324"/>
                      <a:gd name="connsiteX1" fmla="*/ 116701 w 168337"/>
                      <a:gd name="connsiteY1" fmla="*/ 707 h 228324"/>
                      <a:gd name="connsiteX2" fmla="*/ 168337 w 168337"/>
                      <a:gd name="connsiteY2" fmla="*/ 43056 h 228324"/>
                      <a:gd name="connsiteX3" fmla="*/ 168336 w 168337"/>
                      <a:gd name="connsiteY3" fmla="*/ 181330 h 228324"/>
                      <a:gd name="connsiteX4" fmla="*/ 121342 w 168337"/>
                      <a:gd name="connsiteY4" fmla="*/ 228324 h 228324"/>
                      <a:gd name="connsiteX5" fmla="*/ 121343 w 168337"/>
                      <a:gd name="connsiteY5" fmla="*/ 228323 h 228324"/>
                      <a:gd name="connsiteX6" fmla="*/ 74349 w 168337"/>
                      <a:gd name="connsiteY6" fmla="*/ 181329 h 228324"/>
                      <a:gd name="connsiteX7" fmla="*/ 74349 w 168337"/>
                      <a:gd name="connsiteY7" fmla="*/ 43056 h 228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8337" h="228324">
                        <a:moveTo>
                          <a:pt x="0" y="15598"/>
                        </a:moveTo>
                        <a:cubicBezTo>
                          <a:pt x="53064" y="16339"/>
                          <a:pt x="87344" y="-3996"/>
                          <a:pt x="116701" y="707"/>
                        </a:cubicBezTo>
                        <a:cubicBezTo>
                          <a:pt x="146058" y="5410"/>
                          <a:pt x="159731" y="12952"/>
                          <a:pt x="168337" y="43056"/>
                        </a:cubicBezTo>
                        <a:cubicBezTo>
                          <a:pt x="168337" y="89147"/>
                          <a:pt x="168336" y="135239"/>
                          <a:pt x="168336" y="181330"/>
                        </a:cubicBezTo>
                        <a:cubicBezTo>
                          <a:pt x="168336" y="207284"/>
                          <a:pt x="147296" y="228324"/>
                          <a:pt x="121342" y="228324"/>
                        </a:cubicBezTo>
                        <a:lnTo>
                          <a:pt x="121343" y="228323"/>
                        </a:lnTo>
                        <a:cubicBezTo>
                          <a:pt x="95389" y="228323"/>
                          <a:pt x="74349" y="207283"/>
                          <a:pt x="74349" y="181329"/>
                        </a:cubicBezTo>
                        <a:lnTo>
                          <a:pt x="74349" y="43056"/>
                        </a:lnTo>
                      </a:path>
                    </a:pathLst>
                  </a:custGeom>
                  <a:grp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9" name="グループ化 678">
                  <a:extLst>
                    <a:ext uri="{FF2B5EF4-FFF2-40B4-BE49-F238E27FC236}">
                      <a16:creationId xmlns:a16="http://schemas.microsoft.com/office/drawing/2014/main" id="{5BEE1A36-595F-7FEE-D198-869EF432BB7F}"/>
                    </a:ext>
                  </a:extLst>
                </p:cNvPr>
                <p:cNvGrpSpPr/>
                <p:nvPr/>
              </p:nvGrpSpPr>
              <p:grpSpPr>
                <a:xfrm rot="809789">
                  <a:off x="2877327" y="4906845"/>
                  <a:ext cx="185893" cy="166513"/>
                  <a:chOff x="597606" y="942194"/>
                  <a:chExt cx="689395" cy="617524"/>
                </a:xfrm>
                <a:solidFill>
                  <a:srgbClr val="FFCC99"/>
                </a:solidFill>
              </p:grpSpPr>
              <p:sp>
                <p:nvSpPr>
                  <p:cNvPr id="693" name="フリーフォーム: 図形 692">
                    <a:extLst>
                      <a:ext uri="{FF2B5EF4-FFF2-40B4-BE49-F238E27FC236}">
                        <a16:creationId xmlns:a16="http://schemas.microsoft.com/office/drawing/2014/main" id="{222E686E-C233-0493-30AB-D88446A752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700" y="1188243"/>
                    <a:ext cx="631862" cy="371475"/>
                  </a:xfrm>
                  <a:custGeom>
                    <a:avLst/>
                    <a:gdLst>
                      <a:gd name="connsiteX0" fmla="*/ 0 w 441095"/>
                      <a:gd name="connsiteY0" fmla="*/ 0 h 277545"/>
                      <a:gd name="connsiteX1" fmla="*/ 441095 w 441095"/>
                      <a:gd name="connsiteY1" fmla="*/ 0 h 277545"/>
                      <a:gd name="connsiteX2" fmla="*/ 441095 w 441095"/>
                      <a:gd name="connsiteY2" fmla="*/ 104390 h 277545"/>
                      <a:gd name="connsiteX3" fmla="*/ 267940 w 441095"/>
                      <a:gd name="connsiteY3" fmla="*/ 277545 h 277545"/>
                      <a:gd name="connsiteX4" fmla="*/ 173155 w 441095"/>
                      <a:gd name="connsiteY4" fmla="*/ 277545 h 277545"/>
                      <a:gd name="connsiteX5" fmla="*/ 0 w 441095"/>
                      <a:gd name="connsiteY5" fmla="*/ 104390 h 27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41095" h="277545">
                        <a:moveTo>
                          <a:pt x="0" y="0"/>
                        </a:moveTo>
                        <a:lnTo>
                          <a:pt x="441095" y="0"/>
                        </a:lnTo>
                        <a:lnTo>
                          <a:pt x="441095" y="104390"/>
                        </a:lnTo>
                        <a:cubicBezTo>
                          <a:pt x="441095" y="200021"/>
                          <a:pt x="363571" y="277545"/>
                          <a:pt x="267940" y="277545"/>
                        </a:cubicBezTo>
                        <a:lnTo>
                          <a:pt x="173155" y="277545"/>
                        </a:lnTo>
                        <a:cubicBezTo>
                          <a:pt x="77524" y="277545"/>
                          <a:pt x="0" y="200021"/>
                          <a:pt x="0" y="104390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94" name="グループ化 693">
                    <a:extLst>
                      <a:ext uri="{FF2B5EF4-FFF2-40B4-BE49-F238E27FC236}">
                        <a16:creationId xmlns:a16="http://schemas.microsoft.com/office/drawing/2014/main" id="{7BF119FB-1F61-66A3-F5D4-98D52B0C365C}"/>
                      </a:ext>
                    </a:extLst>
                  </p:cNvPr>
                  <p:cNvGrpSpPr/>
                  <p:nvPr/>
                </p:nvGrpSpPr>
                <p:grpSpPr>
                  <a:xfrm>
                    <a:off x="684391" y="942194"/>
                    <a:ext cx="602610" cy="359445"/>
                    <a:chOff x="606420" y="1218888"/>
                    <a:chExt cx="356523" cy="189382"/>
                  </a:xfrm>
                  <a:grpFill/>
                </p:grpSpPr>
                <p:sp>
                  <p:nvSpPr>
                    <p:cNvPr id="696" name="四角形: 上の 2 つの角を丸める 695">
                      <a:extLst>
                        <a:ext uri="{FF2B5EF4-FFF2-40B4-BE49-F238E27FC236}">
                          <a16:creationId xmlns:a16="http://schemas.microsoft.com/office/drawing/2014/main" id="{8106F08D-2BFC-A01D-F2FC-F1EEE0FA475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81980" y="1235790"/>
                      <a:ext cx="80963" cy="172480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7" name="四角形: 上の 2 つの角を丸める 696">
                      <a:extLst>
                        <a:ext uri="{FF2B5EF4-FFF2-40B4-BE49-F238E27FC236}">
                          <a16:creationId xmlns:a16="http://schemas.microsoft.com/office/drawing/2014/main" id="{2711A7C1-C5EE-69E5-5019-D55D9BA9558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7992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8" name="四角形: 上の 2 つの角を丸める 697">
                      <a:extLst>
                        <a:ext uri="{FF2B5EF4-FFF2-40B4-BE49-F238E27FC236}">
                          <a16:creationId xmlns:a16="http://schemas.microsoft.com/office/drawing/2014/main" id="{541A8CB3-6E96-2BDD-149C-F9F9EED20E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4761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9" name="四角形: 上の 2 つの角を丸める 698">
                      <a:extLst>
                        <a:ext uri="{FF2B5EF4-FFF2-40B4-BE49-F238E27FC236}">
                          <a16:creationId xmlns:a16="http://schemas.microsoft.com/office/drawing/2014/main" id="{C9CB993F-E955-0464-71CA-506553C9F44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6420" y="1229063"/>
                      <a:ext cx="87837" cy="178791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95" name="四角形: 上の 2 つの角を丸める 135">
                    <a:extLst>
                      <a:ext uri="{FF2B5EF4-FFF2-40B4-BE49-F238E27FC236}">
                        <a16:creationId xmlns:a16="http://schemas.microsoft.com/office/drawing/2014/main" id="{BBF214DC-AE68-261C-B239-DA6CDF745BB6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641939" y="1068985"/>
                    <a:ext cx="248813" cy="337480"/>
                  </a:xfrm>
                  <a:custGeom>
                    <a:avLst/>
                    <a:gdLst>
                      <a:gd name="connsiteX0" fmla="*/ 46994 w 93987"/>
                      <a:gd name="connsiteY0" fmla="*/ 0 h 232261"/>
                      <a:gd name="connsiteX1" fmla="*/ 46994 w 93987"/>
                      <a:gd name="connsiteY1" fmla="*/ 0 h 232261"/>
                      <a:gd name="connsiteX2" fmla="*/ 93988 w 93987"/>
                      <a:gd name="connsiteY2" fmla="*/ 46994 h 232261"/>
                      <a:gd name="connsiteX3" fmla="*/ 93987 w 93987"/>
                      <a:gd name="connsiteY3" fmla="*/ 185268 h 232261"/>
                      <a:gd name="connsiteX4" fmla="*/ 46993 w 93987"/>
                      <a:gd name="connsiteY4" fmla="*/ 232262 h 232261"/>
                      <a:gd name="connsiteX5" fmla="*/ 46994 w 93987"/>
                      <a:gd name="connsiteY5" fmla="*/ 232261 h 232261"/>
                      <a:gd name="connsiteX6" fmla="*/ 0 w 93987"/>
                      <a:gd name="connsiteY6" fmla="*/ 185267 h 232261"/>
                      <a:gd name="connsiteX7" fmla="*/ 0 w 93987"/>
                      <a:gd name="connsiteY7" fmla="*/ 46994 h 232261"/>
                      <a:gd name="connsiteX8" fmla="*/ 46994 w 93987"/>
                      <a:gd name="connsiteY8" fmla="*/ 0 h 232261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8" fmla="*/ 9937 w 93988"/>
                      <a:gd name="connsiteY8" fmla="*/ 11812 h 232262"/>
                      <a:gd name="connsiteX9" fmla="*/ 46994 w 93988"/>
                      <a:gd name="connsiteY9" fmla="*/ 0 h 232262"/>
                      <a:gd name="connsiteX0" fmla="*/ 9937 w 101377"/>
                      <a:gd name="connsiteY0" fmla="*/ 11812 h 232262"/>
                      <a:gd name="connsiteX1" fmla="*/ 46994 w 101377"/>
                      <a:gd name="connsiteY1" fmla="*/ 0 h 232262"/>
                      <a:gd name="connsiteX2" fmla="*/ 46994 w 101377"/>
                      <a:gd name="connsiteY2" fmla="*/ 0 h 232262"/>
                      <a:gd name="connsiteX3" fmla="*/ 93988 w 101377"/>
                      <a:gd name="connsiteY3" fmla="*/ 46994 h 232262"/>
                      <a:gd name="connsiteX4" fmla="*/ 93987 w 101377"/>
                      <a:gd name="connsiteY4" fmla="*/ 185268 h 232262"/>
                      <a:gd name="connsiteX5" fmla="*/ 46993 w 101377"/>
                      <a:gd name="connsiteY5" fmla="*/ 232262 h 232262"/>
                      <a:gd name="connsiteX6" fmla="*/ 46994 w 101377"/>
                      <a:gd name="connsiteY6" fmla="*/ 232261 h 232262"/>
                      <a:gd name="connsiteX7" fmla="*/ 0 w 101377"/>
                      <a:gd name="connsiteY7" fmla="*/ 185267 h 232262"/>
                      <a:gd name="connsiteX8" fmla="*/ 0 w 101377"/>
                      <a:gd name="connsiteY8" fmla="*/ 46994 h 232262"/>
                      <a:gd name="connsiteX9" fmla="*/ 101377 w 101377"/>
                      <a:gd name="connsiteY9" fmla="*/ 103252 h 232262"/>
                      <a:gd name="connsiteX0" fmla="*/ 9937 w 93988"/>
                      <a:gd name="connsiteY0" fmla="*/ 11812 h 232262"/>
                      <a:gd name="connsiteX1" fmla="*/ 46994 w 93988"/>
                      <a:gd name="connsiteY1" fmla="*/ 0 h 232262"/>
                      <a:gd name="connsiteX2" fmla="*/ 46994 w 93988"/>
                      <a:gd name="connsiteY2" fmla="*/ 0 h 232262"/>
                      <a:gd name="connsiteX3" fmla="*/ 93988 w 93988"/>
                      <a:gd name="connsiteY3" fmla="*/ 46994 h 232262"/>
                      <a:gd name="connsiteX4" fmla="*/ 93987 w 93988"/>
                      <a:gd name="connsiteY4" fmla="*/ 185268 h 232262"/>
                      <a:gd name="connsiteX5" fmla="*/ 46993 w 93988"/>
                      <a:gd name="connsiteY5" fmla="*/ 232262 h 232262"/>
                      <a:gd name="connsiteX6" fmla="*/ 46994 w 93988"/>
                      <a:gd name="connsiteY6" fmla="*/ 232261 h 232262"/>
                      <a:gd name="connsiteX7" fmla="*/ 0 w 93988"/>
                      <a:gd name="connsiteY7" fmla="*/ 185267 h 232262"/>
                      <a:gd name="connsiteX8" fmla="*/ 0 w 93988"/>
                      <a:gd name="connsiteY8" fmla="*/ 46994 h 232262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0" fmla="*/ 46994 w 93988"/>
                      <a:gd name="connsiteY0" fmla="*/ 0 h 232262"/>
                      <a:gd name="connsiteX1" fmla="*/ 93988 w 93988"/>
                      <a:gd name="connsiteY1" fmla="*/ 46994 h 232262"/>
                      <a:gd name="connsiteX2" fmla="*/ 93987 w 93988"/>
                      <a:gd name="connsiteY2" fmla="*/ 185268 h 232262"/>
                      <a:gd name="connsiteX3" fmla="*/ 46993 w 93988"/>
                      <a:gd name="connsiteY3" fmla="*/ 232262 h 232262"/>
                      <a:gd name="connsiteX4" fmla="*/ 46994 w 93988"/>
                      <a:gd name="connsiteY4" fmla="*/ 232261 h 232262"/>
                      <a:gd name="connsiteX5" fmla="*/ 0 w 93988"/>
                      <a:gd name="connsiteY5" fmla="*/ 185267 h 232262"/>
                      <a:gd name="connsiteX6" fmla="*/ 0 w 93988"/>
                      <a:gd name="connsiteY6" fmla="*/ 46994 h 232262"/>
                      <a:gd name="connsiteX0" fmla="*/ 0 w 189190"/>
                      <a:gd name="connsiteY0" fmla="*/ 0 h 213483"/>
                      <a:gd name="connsiteX1" fmla="*/ 176143 w 189190"/>
                      <a:gd name="connsiteY1" fmla="*/ 28215 h 213483"/>
                      <a:gd name="connsiteX2" fmla="*/ 176142 w 189190"/>
                      <a:gd name="connsiteY2" fmla="*/ 166489 h 213483"/>
                      <a:gd name="connsiteX3" fmla="*/ 129148 w 189190"/>
                      <a:gd name="connsiteY3" fmla="*/ 213483 h 213483"/>
                      <a:gd name="connsiteX4" fmla="*/ 129149 w 189190"/>
                      <a:gd name="connsiteY4" fmla="*/ 213482 h 213483"/>
                      <a:gd name="connsiteX5" fmla="*/ 82155 w 189190"/>
                      <a:gd name="connsiteY5" fmla="*/ 166488 h 213483"/>
                      <a:gd name="connsiteX6" fmla="*/ 82155 w 189190"/>
                      <a:gd name="connsiteY6" fmla="*/ 28215 h 213483"/>
                      <a:gd name="connsiteX0" fmla="*/ 0 w 178437"/>
                      <a:gd name="connsiteY0" fmla="*/ 0 h 213483"/>
                      <a:gd name="connsiteX1" fmla="*/ 145162 w 178437"/>
                      <a:gd name="connsiteY1" fmla="*/ 3412 h 213483"/>
                      <a:gd name="connsiteX2" fmla="*/ 176143 w 178437"/>
                      <a:gd name="connsiteY2" fmla="*/ 28215 h 213483"/>
                      <a:gd name="connsiteX3" fmla="*/ 176142 w 178437"/>
                      <a:gd name="connsiteY3" fmla="*/ 166489 h 213483"/>
                      <a:gd name="connsiteX4" fmla="*/ 129148 w 178437"/>
                      <a:gd name="connsiteY4" fmla="*/ 213483 h 213483"/>
                      <a:gd name="connsiteX5" fmla="*/ 129149 w 178437"/>
                      <a:gd name="connsiteY5" fmla="*/ 213482 h 213483"/>
                      <a:gd name="connsiteX6" fmla="*/ 82155 w 178437"/>
                      <a:gd name="connsiteY6" fmla="*/ 166488 h 213483"/>
                      <a:gd name="connsiteX7" fmla="*/ 82155 w 178437"/>
                      <a:gd name="connsiteY7" fmla="*/ 28215 h 213483"/>
                      <a:gd name="connsiteX0" fmla="*/ 0 w 178437"/>
                      <a:gd name="connsiteY0" fmla="*/ 14149 h 227632"/>
                      <a:gd name="connsiteX1" fmla="*/ 124507 w 178437"/>
                      <a:gd name="connsiteY1" fmla="*/ 15 h 227632"/>
                      <a:gd name="connsiteX2" fmla="*/ 145162 w 178437"/>
                      <a:gd name="connsiteY2" fmla="*/ 17561 h 227632"/>
                      <a:gd name="connsiteX3" fmla="*/ 176143 w 178437"/>
                      <a:gd name="connsiteY3" fmla="*/ 42364 h 227632"/>
                      <a:gd name="connsiteX4" fmla="*/ 176142 w 178437"/>
                      <a:gd name="connsiteY4" fmla="*/ 180638 h 227632"/>
                      <a:gd name="connsiteX5" fmla="*/ 129148 w 178437"/>
                      <a:gd name="connsiteY5" fmla="*/ 227632 h 227632"/>
                      <a:gd name="connsiteX6" fmla="*/ 129149 w 178437"/>
                      <a:gd name="connsiteY6" fmla="*/ 227631 h 227632"/>
                      <a:gd name="connsiteX7" fmla="*/ 82155 w 178437"/>
                      <a:gd name="connsiteY7" fmla="*/ 180637 h 227632"/>
                      <a:gd name="connsiteX8" fmla="*/ 82155 w 178437"/>
                      <a:gd name="connsiteY8" fmla="*/ 42364 h 227632"/>
                      <a:gd name="connsiteX0" fmla="*/ 0 w 179967"/>
                      <a:gd name="connsiteY0" fmla="*/ 14870 h 228353"/>
                      <a:gd name="connsiteX1" fmla="*/ 124507 w 179967"/>
                      <a:gd name="connsiteY1" fmla="*/ 736 h 228353"/>
                      <a:gd name="connsiteX2" fmla="*/ 176143 w 179967"/>
                      <a:gd name="connsiteY2" fmla="*/ 43085 h 228353"/>
                      <a:gd name="connsiteX3" fmla="*/ 176142 w 179967"/>
                      <a:gd name="connsiteY3" fmla="*/ 181359 h 228353"/>
                      <a:gd name="connsiteX4" fmla="*/ 129148 w 179967"/>
                      <a:gd name="connsiteY4" fmla="*/ 228353 h 228353"/>
                      <a:gd name="connsiteX5" fmla="*/ 129149 w 179967"/>
                      <a:gd name="connsiteY5" fmla="*/ 228352 h 228353"/>
                      <a:gd name="connsiteX6" fmla="*/ 82155 w 179967"/>
                      <a:gd name="connsiteY6" fmla="*/ 181358 h 228353"/>
                      <a:gd name="connsiteX7" fmla="*/ 82155 w 179967"/>
                      <a:gd name="connsiteY7" fmla="*/ 43085 h 228353"/>
                      <a:gd name="connsiteX0" fmla="*/ 0 w 180390"/>
                      <a:gd name="connsiteY0" fmla="*/ 21265 h 228188"/>
                      <a:gd name="connsiteX1" fmla="*/ 124930 w 180390"/>
                      <a:gd name="connsiteY1" fmla="*/ 571 h 228188"/>
                      <a:gd name="connsiteX2" fmla="*/ 176566 w 180390"/>
                      <a:gd name="connsiteY2" fmla="*/ 42920 h 228188"/>
                      <a:gd name="connsiteX3" fmla="*/ 176565 w 180390"/>
                      <a:gd name="connsiteY3" fmla="*/ 181194 h 228188"/>
                      <a:gd name="connsiteX4" fmla="*/ 129571 w 180390"/>
                      <a:gd name="connsiteY4" fmla="*/ 228188 h 228188"/>
                      <a:gd name="connsiteX5" fmla="*/ 129572 w 180390"/>
                      <a:gd name="connsiteY5" fmla="*/ 228187 h 228188"/>
                      <a:gd name="connsiteX6" fmla="*/ 82578 w 180390"/>
                      <a:gd name="connsiteY6" fmla="*/ 181193 h 228188"/>
                      <a:gd name="connsiteX7" fmla="*/ 82578 w 180390"/>
                      <a:gd name="connsiteY7" fmla="*/ 42920 h 228188"/>
                      <a:gd name="connsiteX0" fmla="*/ 0 w 180390"/>
                      <a:gd name="connsiteY0" fmla="*/ 21261 h 228184"/>
                      <a:gd name="connsiteX1" fmla="*/ 124930 w 180390"/>
                      <a:gd name="connsiteY1" fmla="*/ 567 h 228184"/>
                      <a:gd name="connsiteX2" fmla="*/ 176566 w 180390"/>
                      <a:gd name="connsiteY2" fmla="*/ 42916 h 228184"/>
                      <a:gd name="connsiteX3" fmla="*/ 176565 w 180390"/>
                      <a:gd name="connsiteY3" fmla="*/ 181190 h 228184"/>
                      <a:gd name="connsiteX4" fmla="*/ 129571 w 180390"/>
                      <a:gd name="connsiteY4" fmla="*/ 228184 h 228184"/>
                      <a:gd name="connsiteX5" fmla="*/ 129572 w 180390"/>
                      <a:gd name="connsiteY5" fmla="*/ 228183 h 228184"/>
                      <a:gd name="connsiteX6" fmla="*/ 82578 w 180390"/>
                      <a:gd name="connsiteY6" fmla="*/ 181189 h 228184"/>
                      <a:gd name="connsiteX7" fmla="*/ 82578 w 180390"/>
                      <a:gd name="connsiteY7" fmla="*/ 42916 h 228184"/>
                      <a:gd name="connsiteX0" fmla="*/ 0 w 174652"/>
                      <a:gd name="connsiteY0" fmla="*/ 14951 h 228344"/>
                      <a:gd name="connsiteX1" fmla="*/ 119192 w 174652"/>
                      <a:gd name="connsiteY1" fmla="*/ 727 h 228344"/>
                      <a:gd name="connsiteX2" fmla="*/ 170828 w 174652"/>
                      <a:gd name="connsiteY2" fmla="*/ 43076 h 228344"/>
                      <a:gd name="connsiteX3" fmla="*/ 170827 w 174652"/>
                      <a:gd name="connsiteY3" fmla="*/ 181350 h 228344"/>
                      <a:gd name="connsiteX4" fmla="*/ 123833 w 174652"/>
                      <a:gd name="connsiteY4" fmla="*/ 228344 h 228344"/>
                      <a:gd name="connsiteX5" fmla="*/ 123834 w 174652"/>
                      <a:gd name="connsiteY5" fmla="*/ 228343 h 228344"/>
                      <a:gd name="connsiteX6" fmla="*/ 76840 w 174652"/>
                      <a:gd name="connsiteY6" fmla="*/ 181349 h 228344"/>
                      <a:gd name="connsiteX7" fmla="*/ 76840 w 174652"/>
                      <a:gd name="connsiteY7" fmla="*/ 43076 h 228344"/>
                      <a:gd name="connsiteX0" fmla="*/ 0 w 170828"/>
                      <a:gd name="connsiteY0" fmla="*/ 14951 h 228344"/>
                      <a:gd name="connsiteX1" fmla="*/ 119192 w 170828"/>
                      <a:gd name="connsiteY1" fmla="*/ 727 h 228344"/>
                      <a:gd name="connsiteX2" fmla="*/ 170828 w 170828"/>
                      <a:gd name="connsiteY2" fmla="*/ 43076 h 228344"/>
                      <a:gd name="connsiteX3" fmla="*/ 170827 w 170828"/>
                      <a:gd name="connsiteY3" fmla="*/ 181350 h 228344"/>
                      <a:gd name="connsiteX4" fmla="*/ 123833 w 170828"/>
                      <a:gd name="connsiteY4" fmla="*/ 228344 h 228344"/>
                      <a:gd name="connsiteX5" fmla="*/ 123834 w 170828"/>
                      <a:gd name="connsiteY5" fmla="*/ 228343 h 228344"/>
                      <a:gd name="connsiteX6" fmla="*/ 76840 w 170828"/>
                      <a:gd name="connsiteY6" fmla="*/ 181349 h 228344"/>
                      <a:gd name="connsiteX7" fmla="*/ 76840 w 170828"/>
                      <a:gd name="connsiteY7" fmla="*/ 43076 h 228344"/>
                      <a:gd name="connsiteX0" fmla="*/ 0 w 168337"/>
                      <a:gd name="connsiteY0" fmla="*/ 15598 h 228324"/>
                      <a:gd name="connsiteX1" fmla="*/ 116701 w 168337"/>
                      <a:gd name="connsiteY1" fmla="*/ 707 h 228324"/>
                      <a:gd name="connsiteX2" fmla="*/ 168337 w 168337"/>
                      <a:gd name="connsiteY2" fmla="*/ 43056 h 228324"/>
                      <a:gd name="connsiteX3" fmla="*/ 168336 w 168337"/>
                      <a:gd name="connsiteY3" fmla="*/ 181330 h 228324"/>
                      <a:gd name="connsiteX4" fmla="*/ 121342 w 168337"/>
                      <a:gd name="connsiteY4" fmla="*/ 228324 h 228324"/>
                      <a:gd name="connsiteX5" fmla="*/ 121343 w 168337"/>
                      <a:gd name="connsiteY5" fmla="*/ 228323 h 228324"/>
                      <a:gd name="connsiteX6" fmla="*/ 74349 w 168337"/>
                      <a:gd name="connsiteY6" fmla="*/ 181329 h 228324"/>
                      <a:gd name="connsiteX7" fmla="*/ 74349 w 168337"/>
                      <a:gd name="connsiteY7" fmla="*/ 43056 h 228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8337" h="228324">
                        <a:moveTo>
                          <a:pt x="0" y="15598"/>
                        </a:moveTo>
                        <a:cubicBezTo>
                          <a:pt x="53064" y="16339"/>
                          <a:pt x="87344" y="-3996"/>
                          <a:pt x="116701" y="707"/>
                        </a:cubicBezTo>
                        <a:cubicBezTo>
                          <a:pt x="146058" y="5410"/>
                          <a:pt x="159731" y="12952"/>
                          <a:pt x="168337" y="43056"/>
                        </a:cubicBezTo>
                        <a:cubicBezTo>
                          <a:pt x="168337" y="89147"/>
                          <a:pt x="168336" y="135239"/>
                          <a:pt x="168336" y="181330"/>
                        </a:cubicBezTo>
                        <a:cubicBezTo>
                          <a:pt x="168336" y="207284"/>
                          <a:pt x="147296" y="228324"/>
                          <a:pt x="121342" y="228324"/>
                        </a:cubicBezTo>
                        <a:lnTo>
                          <a:pt x="121343" y="228323"/>
                        </a:lnTo>
                        <a:cubicBezTo>
                          <a:pt x="95389" y="228323"/>
                          <a:pt x="74349" y="207283"/>
                          <a:pt x="74349" y="181329"/>
                        </a:cubicBezTo>
                        <a:lnTo>
                          <a:pt x="74349" y="43056"/>
                        </a:lnTo>
                      </a:path>
                    </a:pathLst>
                  </a:custGeom>
                  <a:grp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AE7F2696-0833-B703-A130-2431C3FDAE5F}"/>
                    </a:ext>
                  </a:extLst>
                </p:cNvPr>
                <p:cNvSpPr/>
                <p:nvPr/>
              </p:nvSpPr>
              <p:spPr bwMode="auto">
                <a:xfrm>
                  <a:off x="1848768" y="5038184"/>
                  <a:ext cx="1181541" cy="1084489"/>
                </a:xfrm>
                <a:custGeom>
                  <a:avLst/>
                  <a:gdLst>
                    <a:gd name="connsiteX0" fmla="*/ 1044325 w 1181541"/>
                    <a:gd name="connsiteY0" fmla="*/ 0 h 1084489"/>
                    <a:gd name="connsiteX1" fmla="*/ 1181541 w 1181541"/>
                    <a:gd name="connsiteY1" fmla="*/ 29888 h 1084489"/>
                    <a:gd name="connsiteX2" fmla="*/ 1152305 w 1181541"/>
                    <a:gd name="connsiteY2" fmla="*/ 136271 h 1084489"/>
                    <a:gd name="connsiteX3" fmla="*/ 1005750 w 1181541"/>
                    <a:gd name="connsiteY3" fmla="*/ 368792 h 1084489"/>
                    <a:gd name="connsiteX4" fmla="*/ 955252 w 1181541"/>
                    <a:gd name="connsiteY4" fmla="*/ 412974 h 1084489"/>
                    <a:gd name="connsiteX5" fmla="*/ 959760 w 1181541"/>
                    <a:gd name="connsiteY5" fmla="*/ 432629 h 1084489"/>
                    <a:gd name="connsiteX6" fmla="*/ 923874 w 1181541"/>
                    <a:gd name="connsiteY6" fmla="*/ 526133 h 1084489"/>
                    <a:gd name="connsiteX7" fmla="*/ 884677 w 1181541"/>
                    <a:gd name="connsiteY7" fmla="*/ 554084 h 1084489"/>
                    <a:gd name="connsiteX8" fmla="*/ 885174 w 1181541"/>
                    <a:gd name="connsiteY8" fmla="*/ 555549 h 1084489"/>
                    <a:gd name="connsiteX9" fmla="*/ 892663 w 1181541"/>
                    <a:gd name="connsiteY9" fmla="*/ 614332 h 1084489"/>
                    <a:gd name="connsiteX10" fmla="*/ 897279 w 1181541"/>
                    <a:gd name="connsiteY10" fmla="*/ 790267 h 1084489"/>
                    <a:gd name="connsiteX11" fmla="*/ 894211 w 1181541"/>
                    <a:gd name="connsiteY11" fmla="*/ 831541 h 1084489"/>
                    <a:gd name="connsiteX12" fmla="*/ 885362 w 1181541"/>
                    <a:gd name="connsiteY12" fmla="*/ 862933 h 1084489"/>
                    <a:gd name="connsiteX13" fmla="*/ 886278 w 1181541"/>
                    <a:gd name="connsiteY13" fmla="*/ 863307 h 1084489"/>
                    <a:gd name="connsiteX14" fmla="*/ 1009386 w 1181541"/>
                    <a:gd name="connsiteY14" fmla="*/ 973310 h 1084489"/>
                    <a:gd name="connsiteX15" fmla="*/ 889472 w 1181541"/>
                    <a:gd name="connsiteY15" fmla="*/ 1052616 h 1084489"/>
                    <a:gd name="connsiteX16" fmla="*/ 793178 w 1181541"/>
                    <a:gd name="connsiteY16" fmla="*/ 980075 h 1084489"/>
                    <a:gd name="connsiteX17" fmla="*/ 782001 w 1181541"/>
                    <a:gd name="connsiteY17" fmla="*/ 978516 h 1084489"/>
                    <a:gd name="connsiteX18" fmla="*/ 777469 w 1181541"/>
                    <a:gd name="connsiteY18" fmla="*/ 981747 h 1084489"/>
                    <a:gd name="connsiteX19" fmla="*/ 698385 w 1181541"/>
                    <a:gd name="connsiteY19" fmla="*/ 999885 h 1084489"/>
                    <a:gd name="connsiteX20" fmla="*/ 521988 w 1181541"/>
                    <a:gd name="connsiteY20" fmla="*/ 1004515 h 1084489"/>
                    <a:gd name="connsiteX21" fmla="*/ 480713 w 1181541"/>
                    <a:gd name="connsiteY21" fmla="*/ 1001446 h 1084489"/>
                    <a:gd name="connsiteX22" fmla="*/ 453372 w 1181541"/>
                    <a:gd name="connsiteY22" fmla="*/ 993739 h 1084489"/>
                    <a:gd name="connsiteX23" fmla="*/ 438419 w 1181541"/>
                    <a:gd name="connsiteY23" fmla="*/ 1027511 h 1084489"/>
                    <a:gd name="connsiteX24" fmla="*/ 431889 w 1181541"/>
                    <a:gd name="connsiteY24" fmla="*/ 1080718 h 1084489"/>
                    <a:gd name="connsiteX25" fmla="*/ 288172 w 1181541"/>
                    <a:gd name="connsiteY25" fmla="*/ 1084489 h 1084489"/>
                    <a:gd name="connsiteX26" fmla="*/ 337604 w 1181541"/>
                    <a:gd name="connsiteY26" fmla="*/ 903720 h 1084489"/>
                    <a:gd name="connsiteX27" fmla="*/ 340959 w 1181541"/>
                    <a:gd name="connsiteY27" fmla="*/ 899362 h 1084489"/>
                    <a:gd name="connsiteX28" fmla="*/ 330508 w 1181541"/>
                    <a:gd name="connsiteY28" fmla="*/ 884705 h 1084489"/>
                    <a:gd name="connsiteX29" fmla="*/ 312369 w 1181541"/>
                    <a:gd name="connsiteY29" fmla="*/ 805619 h 1084489"/>
                    <a:gd name="connsiteX30" fmla="*/ 307752 w 1181541"/>
                    <a:gd name="connsiteY30" fmla="*/ 629685 h 1084489"/>
                    <a:gd name="connsiteX31" fmla="*/ 312146 w 1181541"/>
                    <a:gd name="connsiteY31" fmla="*/ 570589 h 1084489"/>
                    <a:gd name="connsiteX32" fmla="*/ 313766 w 1181541"/>
                    <a:gd name="connsiteY32" fmla="*/ 564839 h 1084489"/>
                    <a:gd name="connsiteX33" fmla="*/ 279538 w 1181541"/>
                    <a:gd name="connsiteY33" fmla="*/ 543045 h 1084489"/>
                    <a:gd name="connsiteX34" fmla="*/ 238795 w 1181541"/>
                    <a:gd name="connsiteY34" fmla="*/ 451552 h 1084489"/>
                    <a:gd name="connsiteX35" fmla="*/ 242627 w 1181541"/>
                    <a:gd name="connsiteY35" fmla="*/ 429620 h 1084489"/>
                    <a:gd name="connsiteX36" fmla="*/ 184218 w 1181541"/>
                    <a:gd name="connsiteY36" fmla="*/ 381803 h 1084489"/>
                    <a:gd name="connsiteX37" fmla="*/ 0 w 1181541"/>
                    <a:gd name="connsiteY37" fmla="*/ 61548 h 1084489"/>
                    <a:gd name="connsiteX38" fmla="*/ 135421 w 1181541"/>
                    <a:gd name="connsiteY38" fmla="*/ 24356 h 1084489"/>
                    <a:gd name="connsiteX39" fmla="*/ 330337 w 1181541"/>
                    <a:gd name="connsiteY39" fmla="*/ 321028 h 1084489"/>
                    <a:gd name="connsiteX40" fmla="*/ 335686 w 1181541"/>
                    <a:gd name="connsiteY40" fmla="*/ 324298 h 1084489"/>
                    <a:gd name="connsiteX41" fmla="*/ 366175 w 1181541"/>
                    <a:gd name="connsiteY41" fmla="*/ 317305 h 1084489"/>
                    <a:gd name="connsiteX42" fmla="*/ 459680 w 1181541"/>
                    <a:gd name="connsiteY42" fmla="*/ 353192 h 1084489"/>
                    <a:gd name="connsiteX43" fmla="*/ 466578 w 1181541"/>
                    <a:gd name="connsiteY43" fmla="*/ 362866 h 1084489"/>
                    <a:gd name="connsiteX44" fmla="*/ 479298 w 1181541"/>
                    <a:gd name="connsiteY44" fmla="*/ 355524 h 1084489"/>
                    <a:gd name="connsiteX45" fmla="*/ 592531 w 1181541"/>
                    <a:gd name="connsiteY45" fmla="*/ 329553 h 1084489"/>
                    <a:gd name="connsiteX46" fmla="*/ 706970 w 1181541"/>
                    <a:gd name="connsiteY46" fmla="*/ 349548 h 1084489"/>
                    <a:gd name="connsiteX47" fmla="*/ 725686 w 1181541"/>
                    <a:gd name="connsiteY47" fmla="*/ 359080 h 1084489"/>
                    <a:gd name="connsiteX48" fmla="*/ 734021 w 1181541"/>
                    <a:gd name="connsiteY48" fmla="*/ 345992 h 1084489"/>
                    <a:gd name="connsiteX49" fmla="*/ 825513 w 1181541"/>
                    <a:gd name="connsiteY49" fmla="*/ 305249 h 1084489"/>
                    <a:gd name="connsiteX50" fmla="*/ 857534 w 1181541"/>
                    <a:gd name="connsiteY50" fmla="*/ 310843 h 1084489"/>
                    <a:gd name="connsiteX51" fmla="*/ 888211 w 1181541"/>
                    <a:gd name="connsiteY51" fmla="*/ 287243 h 1084489"/>
                    <a:gd name="connsiteX52" fmla="*/ 1044325 w 1181541"/>
                    <a:gd name="connsiteY52" fmla="*/ 0 h 1084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181541" h="1084489">
                      <a:moveTo>
                        <a:pt x="1044325" y="0"/>
                      </a:moveTo>
                      <a:lnTo>
                        <a:pt x="1181541" y="29888"/>
                      </a:lnTo>
                      <a:cubicBezTo>
                        <a:pt x="1174573" y="66690"/>
                        <a:pt x="1164736" y="102232"/>
                        <a:pt x="1152305" y="136271"/>
                      </a:cubicBezTo>
                      <a:cubicBezTo>
                        <a:pt x="1119671" y="225622"/>
                        <a:pt x="1069163" y="304609"/>
                        <a:pt x="1005750" y="368792"/>
                      </a:cubicBezTo>
                      <a:lnTo>
                        <a:pt x="955252" y="412974"/>
                      </a:lnTo>
                      <a:lnTo>
                        <a:pt x="959760" y="432629"/>
                      </a:lnTo>
                      <a:cubicBezTo>
                        <a:pt x="960708" y="468752"/>
                        <a:pt x="946924" y="501839"/>
                        <a:pt x="923874" y="526133"/>
                      </a:cubicBezTo>
                      <a:lnTo>
                        <a:pt x="884677" y="554084"/>
                      </a:lnTo>
                      <a:lnTo>
                        <a:pt x="885174" y="555549"/>
                      </a:lnTo>
                      <a:cubicBezTo>
                        <a:pt x="889569" y="574484"/>
                        <a:pt x="892133" y="594143"/>
                        <a:pt x="892663" y="614332"/>
                      </a:cubicBezTo>
                      <a:cubicBezTo>
                        <a:pt x="894202" y="672978"/>
                        <a:pt x="895741" y="731623"/>
                        <a:pt x="897279" y="790267"/>
                      </a:cubicBezTo>
                      <a:cubicBezTo>
                        <a:pt x="897649" y="804368"/>
                        <a:pt x="896582" y="818172"/>
                        <a:pt x="894211" y="831541"/>
                      </a:cubicBezTo>
                      <a:lnTo>
                        <a:pt x="885362" y="862933"/>
                      </a:lnTo>
                      <a:lnTo>
                        <a:pt x="886278" y="863307"/>
                      </a:lnTo>
                      <a:cubicBezTo>
                        <a:pt x="934598" y="887883"/>
                        <a:pt x="977386" y="924923"/>
                        <a:pt x="1009386" y="973310"/>
                      </a:cubicBezTo>
                      <a:lnTo>
                        <a:pt x="889472" y="1052616"/>
                      </a:lnTo>
                      <a:cubicBezTo>
                        <a:pt x="865733" y="1016721"/>
                        <a:pt x="831324" y="992050"/>
                        <a:pt x="793178" y="980075"/>
                      </a:cubicBezTo>
                      <a:lnTo>
                        <a:pt x="782001" y="978516"/>
                      </a:lnTo>
                      <a:lnTo>
                        <a:pt x="777469" y="981747"/>
                      </a:lnTo>
                      <a:cubicBezTo>
                        <a:pt x="753303" y="992724"/>
                        <a:pt x="726586" y="999144"/>
                        <a:pt x="698385" y="999885"/>
                      </a:cubicBezTo>
                      <a:lnTo>
                        <a:pt x="521988" y="1004515"/>
                      </a:lnTo>
                      <a:cubicBezTo>
                        <a:pt x="507887" y="1004885"/>
                        <a:pt x="494081" y="1003818"/>
                        <a:pt x="480713" y="1001446"/>
                      </a:cubicBezTo>
                      <a:lnTo>
                        <a:pt x="453372" y="993739"/>
                      </a:lnTo>
                      <a:lnTo>
                        <a:pt x="438419" y="1027511"/>
                      </a:lnTo>
                      <a:cubicBezTo>
                        <a:pt x="433709" y="1044409"/>
                        <a:pt x="431405" y="1062280"/>
                        <a:pt x="431889" y="1080718"/>
                      </a:cubicBezTo>
                      <a:lnTo>
                        <a:pt x="288172" y="1084489"/>
                      </a:lnTo>
                      <a:cubicBezTo>
                        <a:pt x="286433" y="1018214"/>
                        <a:pt x="304734" y="956002"/>
                        <a:pt x="337604" y="903720"/>
                      </a:cubicBezTo>
                      <a:lnTo>
                        <a:pt x="340959" y="899362"/>
                      </a:lnTo>
                      <a:lnTo>
                        <a:pt x="330508" y="884705"/>
                      </a:lnTo>
                      <a:cubicBezTo>
                        <a:pt x="319530" y="860539"/>
                        <a:pt x="313109" y="833821"/>
                        <a:pt x="312369" y="805619"/>
                      </a:cubicBezTo>
                      <a:lnTo>
                        <a:pt x="307752" y="629685"/>
                      </a:lnTo>
                      <a:cubicBezTo>
                        <a:pt x="307222" y="609495"/>
                        <a:pt x="308751" y="589730"/>
                        <a:pt x="312146" y="570589"/>
                      </a:cubicBezTo>
                      <a:lnTo>
                        <a:pt x="313766" y="564839"/>
                      </a:lnTo>
                      <a:lnTo>
                        <a:pt x="279538" y="543045"/>
                      </a:lnTo>
                      <a:cubicBezTo>
                        <a:pt x="255244" y="519994"/>
                        <a:pt x="239743" y="487676"/>
                        <a:pt x="238795" y="451552"/>
                      </a:cubicBezTo>
                      <a:lnTo>
                        <a:pt x="242627" y="429620"/>
                      </a:lnTo>
                      <a:lnTo>
                        <a:pt x="184218" y="381803"/>
                      </a:lnTo>
                      <a:cubicBezTo>
                        <a:pt x="96756" y="298922"/>
                        <a:pt x="31238" y="188876"/>
                        <a:pt x="0" y="61548"/>
                      </a:cubicBezTo>
                      <a:lnTo>
                        <a:pt x="135421" y="24356"/>
                      </a:lnTo>
                      <a:cubicBezTo>
                        <a:pt x="165132" y="149440"/>
                        <a:pt x="236324" y="253428"/>
                        <a:pt x="330337" y="321028"/>
                      </a:cubicBezTo>
                      <a:lnTo>
                        <a:pt x="335686" y="324298"/>
                      </a:lnTo>
                      <a:lnTo>
                        <a:pt x="366175" y="317305"/>
                      </a:lnTo>
                      <a:cubicBezTo>
                        <a:pt x="402297" y="316357"/>
                        <a:pt x="435385" y="330140"/>
                        <a:pt x="459680" y="353192"/>
                      </a:cubicBezTo>
                      <a:lnTo>
                        <a:pt x="466578" y="362866"/>
                      </a:lnTo>
                      <a:lnTo>
                        <a:pt x="479298" y="355524"/>
                      </a:lnTo>
                      <a:cubicBezTo>
                        <a:pt x="513898" y="339806"/>
                        <a:pt x="552151" y="330613"/>
                        <a:pt x="592531" y="329553"/>
                      </a:cubicBezTo>
                      <a:cubicBezTo>
                        <a:pt x="632910" y="328494"/>
                        <a:pt x="671593" y="335667"/>
                        <a:pt x="706970" y="349548"/>
                      </a:cubicBezTo>
                      <a:lnTo>
                        <a:pt x="725686" y="359080"/>
                      </a:lnTo>
                      <a:lnTo>
                        <a:pt x="734021" y="345992"/>
                      </a:lnTo>
                      <a:cubicBezTo>
                        <a:pt x="757072" y="321697"/>
                        <a:pt x="789391" y="306197"/>
                        <a:pt x="825513" y="305249"/>
                      </a:cubicBezTo>
                      <a:lnTo>
                        <a:pt x="857534" y="310843"/>
                      </a:lnTo>
                      <a:lnTo>
                        <a:pt x="888211" y="287243"/>
                      </a:lnTo>
                      <a:cubicBezTo>
                        <a:pt x="966733" y="215530"/>
                        <a:pt x="1023307" y="115639"/>
                        <a:pt x="104432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sp>
              <p:nvSpPr>
                <p:cNvPr id="681" name="四角形: 上の 2 つの角を丸める 680">
                  <a:extLst>
                    <a:ext uri="{FF2B5EF4-FFF2-40B4-BE49-F238E27FC236}">
                      <a16:creationId xmlns:a16="http://schemas.microsoft.com/office/drawing/2014/main" id="{6D46D552-DD18-6D64-3F74-EF7A6E7A237F}"/>
                    </a:ext>
                  </a:extLst>
                </p:cNvPr>
                <p:cNvSpPr/>
                <p:nvPr/>
              </p:nvSpPr>
              <p:spPr bwMode="auto">
                <a:xfrm rot="19709789">
                  <a:off x="2703462" y="6027524"/>
                  <a:ext cx="236437" cy="108773"/>
                </a:xfrm>
                <a:prstGeom prst="round2SameRect">
                  <a:avLst>
                    <a:gd name="adj1" fmla="val 50000"/>
                    <a:gd name="adj2" fmla="val 25358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四角形: 上の 2 つの角を丸める 681">
                  <a:extLst>
                    <a:ext uri="{FF2B5EF4-FFF2-40B4-BE49-F238E27FC236}">
                      <a16:creationId xmlns:a16="http://schemas.microsoft.com/office/drawing/2014/main" id="{EF4C9AEB-B993-9F90-9E70-9953AF6B3F8F}"/>
                    </a:ext>
                  </a:extLst>
                </p:cNvPr>
                <p:cNvSpPr/>
                <p:nvPr/>
              </p:nvSpPr>
              <p:spPr bwMode="auto">
                <a:xfrm rot="21509789">
                  <a:off x="2246932" y="5346273"/>
                  <a:ext cx="399671" cy="459621"/>
                </a:xfrm>
                <a:prstGeom prst="round2SameRect">
                  <a:avLst>
                    <a:gd name="adj1" fmla="val 50000"/>
                    <a:gd name="adj2" fmla="val 13927"/>
                  </a:avLst>
                </a:prstGeom>
                <a:solidFill>
                  <a:schemeClr val="accent5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楕円 682">
                  <a:extLst>
                    <a:ext uri="{FF2B5EF4-FFF2-40B4-BE49-F238E27FC236}">
                      <a16:creationId xmlns:a16="http://schemas.microsoft.com/office/drawing/2014/main" id="{AFE1C6E4-2CD3-5203-BFA9-3FD88E035E53}"/>
                    </a:ext>
                  </a:extLst>
                </p:cNvPr>
                <p:cNvSpPr/>
                <p:nvPr/>
              </p:nvSpPr>
              <p:spPr bwMode="auto">
                <a:xfrm rot="21509789">
                  <a:off x="1989405" y="5001080"/>
                  <a:ext cx="221827" cy="225907"/>
                </a:xfrm>
                <a:prstGeom prst="ellipse">
                  <a:avLst/>
                </a:prstGeom>
                <a:solidFill>
                  <a:srgbClr val="FFCC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楕円 683">
                  <a:extLst>
                    <a:ext uri="{FF2B5EF4-FFF2-40B4-BE49-F238E27FC236}">
                      <a16:creationId xmlns:a16="http://schemas.microsoft.com/office/drawing/2014/main" id="{2F5E8438-30E9-8ED9-16BD-21E7A21C959F}"/>
                    </a:ext>
                  </a:extLst>
                </p:cNvPr>
                <p:cNvSpPr/>
                <p:nvPr/>
              </p:nvSpPr>
              <p:spPr bwMode="auto">
                <a:xfrm rot="21509789">
                  <a:off x="2668818" y="4983247"/>
                  <a:ext cx="221827" cy="225907"/>
                </a:xfrm>
                <a:prstGeom prst="ellipse">
                  <a:avLst/>
                </a:prstGeom>
                <a:solidFill>
                  <a:srgbClr val="FFCC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楕円 684">
                  <a:extLst>
                    <a:ext uri="{FF2B5EF4-FFF2-40B4-BE49-F238E27FC236}">
                      <a16:creationId xmlns:a16="http://schemas.microsoft.com/office/drawing/2014/main" id="{016FA130-910F-7890-30A1-3F6F2993C326}"/>
                    </a:ext>
                  </a:extLst>
                </p:cNvPr>
                <p:cNvSpPr/>
                <p:nvPr/>
              </p:nvSpPr>
              <p:spPr bwMode="auto">
                <a:xfrm rot="21509789">
                  <a:off x="2020261" y="5032502"/>
                  <a:ext cx="160116" cy="163064"/>
                </a:xfrm>
                <a:prstGeom prst="ellipse">
                  <a:avLst/>
                </a:pr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楕円 685">
                  <a:extLst>
                    <a:ext uri="{FF2B5EF4-FFF2-40B4-BE49-F238E27FC236}">
                      <a16:creationId xmlns:a16="http://schemas.microsoft.com/office/drawing/2014/main" id="{361E09BD-E033-C19B-FD62-3C75404186AC}"/>
                    </a:ext>
                  </a:extLst>
                </p:cNvPr>
                <p:cNvSpPr/>
                <p:nvPr/>
              </p:nvSpPr>
              <p:spPr bwMode="auto">
                <a:xfrm rot="21509789">
                  <a:off x="2699673" y="5014669"/>
                  <a:ext cx="160116" cy="163064"/>
                </a:xfrm>
                <a:prstGeom prst="ellipse">
                  <a:avLst/>
                </a:pr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楕円 686">
                  <a:extLst>
                    <a:ext uri="{FF2B5EF4-FFF2-40B4-BE49-F238E27FC236}">
                      <a16:creationId xmlns:a16="http://schemas.microsoft.com/office/drawing/2014/main" id="{E7632961-69A7-EC77-FF15-DFE8B6CFC49C}"/>
                    </a:ext>
                  </a:extLst>
                </p:cNvPr>
                <p:cNvSpPr/>
                <p:nvPr/>
              </p:nvSpPr>
              <p:spPr bwMode="auto">
                <a:xfrm rot="21509789">
                  <a:off x="2082650" y="4726946"/>
                  <a:ext cx="713629" cy="713629"/>
                </a:xfrm>
                <a:prstGeom prst="ellipse">
                  <a:avLst/>
                </a:prstGeom>
                <a:solidFill>
                  <a:srgbClr val="FFCC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フリーフォーム: 図形 687">
                  <a:extLst>
                    <a:ext uri="{FF2B5EF4-FFF2-40B4-BE49-F238E27FC236}">
                      <a16:creationId xmlns:a16="http://schemas.microsoft.com/office/drawing/2014/main" id="{6C7FFA74-2A48-67C3-D4BE-5452BEED9D1F}"/>
                    </a:ext>
                  </a:extLst>
                </p:cNvPr>
                <p:cNvSpPr/>
                <p:nvPr/>
              </p:nvSpPr>
              <p:spPr bwMode="auto">
                <a:xfrm rot="21509789">
                  <a:off x="2312118" y="4756531"/>
                  <a:ext cx="240663" cy="152922"/>
                </a:xfrm>
                <a:custGeom>
                  <a:avLst/>
                  <a:gdLst>
                    <a:gd name="connsiteX0" fmla="*/ 139742 w 566616"/>
                    <a:gd name="connsiteY0" fmla="*/ 20063 h 360039"/>
                    <a:gd name="connsiteX1" fmla="*/ 132146 w 566616"/>
                    <a:gd name="connsiteY1" fmla="*/ 40966 h 360039"/>
                    <a:gd name="connsiteX2" fmla="*/ 123764 w 566616"/>
                    <a:gd name="connsiteY2" fmla="*/ 112510 h 360039"/>
                    <a:gd name="connsiteX3" fmla="*/ 247528 w 566616"/>
                    <a:gd name="connsiteY3" fmla="*/ 360037 h 360039"/>
                    <a:gd name="connsiteX4" fmla="*/ 247528 w 566616"/>
                    <a:gd name="connsiteY4" fmla="*/ 360039 h 360039"/>
                    <a:gd name="connsiteX5" fmla="*/ 0 w 566616"/>
                    <a:gd name="connsiteY5" fmla="*/ 112511 h 360039"/>
                    <a:gd name="connsiteX6" fmla="*/ 3092 w 566616"/>
                    <a:gd name="connsiteY6" fmla="*/ 81844 h 360039"/>
                    <a:gd name="connsiteX7" fmla="*/ 4472 w 566616"/>
                    <a:gd name="connsiteY7" fmla="*/ 80705 h 360039"/>
                    <a:gd name="connsiteX8" fmla="*/ 84742 w 566616"/>
                    <a:gd name="connsiteY8" fmla="*/ 37136 h 360039"/>
                    <a:gd name="connsiteX9" fmla="*/ 343233 w 566616"/>
                    <a:gd name="connsiteY9" fmla="*/ 7516 h 360039"/>
                    <a:gd name="connsiteX10" fmla="*/ 363917 w 566616"/>
                    <a:gd name="connsiteY10" fmla="*/ 9601 h 360039"/>
                    <a:gd name="connsiteX11" fmla="*/ 452620 w 566616"/>
                    <a:gd name="connsiteY11" fmla="*/ 37136 h 360039"/>
                    <a:gd name="connsiteX12" fmla="*/ 452625 w 566616"/>
                    <a:gd name="connsiteY12" fmla="*/ 37138 h 360039"/>
                    <a:gd name="connsiteX13" fmla="*/ 451234 w 566616"/>
                    <a:gd name="connsiteY13" fmla="*/ 40966 h 360039"/>
                    <a:gd name="connsiteX14" fmla="*/ 442852 w 566616"/>
                    <a:gd name="connsiteY14" fmla="*/ 112510 h 360039"/>
                    <a:gd name="connsiteX15" fmla="*/ 566616 w 566616"/>
                    <a:gd name="connsiteY15" fmla="*/ 360037 h 360039"/>
                    <a:gd name="connsiteX16" fmla="*/ 566616 w 566616"/>
                    <a:gd name="connsiteY16" fmla="*/ 360039 h 360039"/>
                    <a:gd name="connsiteX17" fmla="*/ 319088 w 566616"/>
                    <a:gd name="connsiteY17" fmla="*/ 112511 h 360039"/>
                    <a:gd name="connsiteX18" fmla="*/ 338540 w 566616"/>
                    <a:gd name="connsiteY18" fmla="*/ 16162 h 360039"/>
                    <a:gd name="connsiteX19" fmla="*/ 268681 w 566616"/>
                    <a:gd name="connsiteY19" fmla="*/ 0 h 360039"/>
                    <a:gd name="connsiteX20" fmla="*/ 305237 w 566616"/>
                    <a:gd name="connsiteY20" fmla="*/ 3685 h 360039"/>
                    <a:gd name="connsiteX21" fmla="*/ 291690 w 566616"/>
                    <a:gd name="connsiteY21" fmla="*/ 40966 h 360039"/>
                    <a:gd name="connsiteX22" fmla="*/ 283308 w 566616"/>
                    <a:gd name="connsiteY22" fmla="*/ 112510 h 360039"/>
                    <a:gd name="connsiteX23" fmla="*/ 407072 w 566616"/>
                    <a:gd name="connsiteY23" fmla="*/ 360037 h 360039"/>
                    <a:gd name="connsiteX24" fmla="*/ 407072 w 566616"/>
                    <a:gd name="connsiteY24" fmla="*/ 360039 h 360039"/>
                    <a:gd name="connsiteX25" fmla="*/ 159544 w 566616"/>
                    <a:gd name="connsiteY25" fmla="*/ 112511 h 360039"/>
                    <a:gd name="connsiteX26" fmla="*/ 178996 w 566616"/>
                    <a:gd name="connsiteY26" fmla="*/ 16162 h 360039"/>
                    <a:gd name="connsiteX27" fmla="*/ 183085 w 566616"/>
                    <a:gd name="connsiteY27" fmla="*/ 8629 h 360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6616" h="360039">
                      <a:moveTo>
                        <a:pt x="139742" y="20063"/>
                      </a:moveTo>
                      <a:lnTo>
                        <a:pt x="132146" y="40966"/>
                      </a:lnTo>
                      <a:cubicBezTo>
                        <a:pt x="126630" y="64171"/>
                        <a:pt x="123764" y="88163"/>
                        <a:pt x="123764" y="112510"/>
                      </a:cubicBezTo>
                      <a:cubicBezTo>
                        <a:pt x="123764" y="209899"/>
                        <a:pt x="169617" y="301604"/>
                        <a:pt x="247528" y="360037"/>
                      </a:cubicBezTo>
                      <a:lnTo>
                        <a:pt x="247528" y="360039"/>
                      </a:lnTo>
                      <a:cubicBezTo>
                        <a:pt x="110822" y="360039"/>
                        <a:pt x="0" y="249217"/>
                        <a:pt x="0" y="112511"/>
                      </a:cubicBezTo>
                      <a:lnTo>
                        <a:pt x="3092" y="81844"/>
                      </a:lnTo>
                      <a:lnTo>
                        <a:pt x="4472" y="80705"/>
                      </a:lnTo>
                      <a:cubicBezTo>
                        <a:pt x="29612" y="63720"/>
                        <a:pt x="56474" y="49092"/>
                        <a:pt x="84742" y="37136"/>
                      </a:cubicBezTo>
                      <a:close/>
                      <a:moveTo>
                        <a:pt x="343233" y="7516"/>
                      </a:moveTo>
                      <a:lnTo>
                        <a:pt x="363917" y="9601"/>
                      </a:lnTo>
                      <a:cubicBezTo>
                        <a:pt x="394679" y="15896"/>
                        <a:pt x="424353" y="25179"/>
                        <a:pt x="452620" y="37136"/>
                      </a:cubicBezTo>
                      <a:lnTo>
                        <a:pt x="452625" y="37138"/>
                      </a:lnTo>
                      <a:lnTo>
                        <a:pt x="451234" y="40966"/>
                      </a:lnTo>
                      <a:cubicBezTo>
                        <a:pt x="445718" y="64171"/>
                        <a:pt x="442852" y="88163"/>
                        <a:pt x="442852" y="112510"/>
                      </a:cubicBezTo>
                      <a:cubicBezTo>
                        <a:pt x="442852" y="209899"/>
                        <a:pt x="488705" y="301604"/>
                        <a:pt x="566616" y="360037"/>
                      </a:cubicBezTo>
                      <a:lnTo>
                        <a:pt x="566616" y="360039"/>
                      </a:lnTo>
                      <a:cubicBezTo>
                        <a:pt x="429910" y="360039"/>
                        <a:pt x="319088" y="249217"/>
                        <a:pt x="319088" y="112511"/>
                      </a:cubicBezTo>
                      <a:cubicBezTo>
                        <a:pt x="319088" y="78335"/>
                        <a:pt x="326015" y="45776"/>
                        <a:pt x="338540" y="16162"/>
                      </a:cubicBezTo>
                      <a:close/>
                      <a:moveTo>
                        <a:pt x="268681" y="0"/>
                      </a:moveTo>
                      <a:lnTo>
                        <a:pt x="305237" y="3685"/>
                      </a:lnTo>
                      <a:lnTo>
                        <a:pt x="291690" y="40966"/>
                      </a:lnTo>
                      <a:cubicBezTo>
                        <a:pt x="286174" y="64171"/>
                        <a:pt x="283308" y="88163"/>
                        <a:pt x="283308" y="112510"/>
                      </a:cubicBezTo>
                      <a:cubicBezTo>
                        <a:pt x="283308" y="209899"/>
                        <a:pt x="329161" y="301604"/>
                        <a:pt x="407072" y="360037"/>
                      </a:cubicBezTo>
                      <a:lnTo>
                        <a:pt x="407072" y="360039"/>
                      </a:lnTo>
                      <a:cubicBezTo>
                        <a:pt x="270366" y="360039"/>
                        <a:pt x="159544" y="249217"/>
                        <a:pt x="159544" y="112511"/>
                      </a:cubicBezTo>
                      <a:cubicBezTo>
                        <a:pt x="159544" y="78335"/>
                        <a:pt x="166471" y="45776"/>
                        <a:pt x="178996" y="16162"/>
                      </a:cubicBezTo>
                      <a:lnTo>
                        <a:pt x="183085" y="8629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四角形: 上の 2 つの角を丸める 688">
                  <a:extLst>
                    <a:ext uri="{FF2B5EF4-FFF2-40B4-BE49-F238E27FC236}">
                      <a16:creationId xmlns:a16="http://schemas.microsoft.com/office/drawing/2014/main" id="{C4E90CD2-476D-663A-6F00-E964BCD5A2FE}"/>
                    </a:ext>
                  </a:extLst>
                </p:cNvPr>
                <p:cNvSpPr/>
                <p:nvPr/>
              </p:nvSpPr>
              <p:spPr bwMode="auto">
                <a:xfrm rot="21509789">
                  <a:off x="2067306" y="6096834"/>
                  <a:ext cx="236437" cy="108773"/>
                </a:xfrm>
                <a:prstGeom prst="round2SameRect">
                  <a:avLst>
                    <a:gd name="adj1" fmla="val 50000"/>
                    <a:gd name="adj2" fmla="val 25358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楕円 689">
                  <a:extLst>
                    <a:ext uri="{FF2B5EF4-FFF2-40B4-BE49-F238E27FC236}">
                      <a16:creationId xmlns:a16="http://schemas.microsoft.com/office/drawing/2014/main" id="{226B21B7-BDBA-5393-64CF-0591212343C8}"/>
                    </a:ext>
                  </a:extLst>
                </p:cNvPr>
                <p:cNvSpPr/>
                <p:nvPr/>
              </p:nvSpPr>
              <p:spPr bwMode="auto">
                <a:xfrm rot="21509789">
                  <a:off x="2350286" y="5226544"/>
                  <a:ext cx="183803" cy="163438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790A0A06-DAFE-E952-2CA9-3296CBFBD896}"/>
                    </a:ext>
                  </a:extLst>
                </p:cNvPr>
                <p:cNvSpPr/>
                <p:nvPr/>
              </p:nvSpPr>
              <p:spPr bwMode="auto">
                <a:xfrm rot="21509789">
                  <a:off x="2382673" y="5226631"/>
                  <a:ext cx="110799" cy="36377"/>
                </a:xfrm>
                <a:custGeom>
                  <a:avLst/>
                  <a:gdLst>
                    <a:gd name="connsiteX0" fmla="*/ 73369 w 146738"/>
                    <a:gd name="connsiteY0" fmla="*/ 0 h 48177"/>
                    <a:gd name="connsiteX1" fmla="*/ 120744 w 146738"/>
                    <a:gd name="connsiteY1" fmla="*/ 8505 h 48177"/>
                    <a:gd name="connsiteX2" fmla="*/ 146738 w 146738"/>
                    <a:gd name="connsiteY2" fmla="*/ 24089 h 48177"/>
                    <a:gd name="connsiteX3" fmla="*/ 120744 w 146738"/>
                    <a:gd name="connsiteY3" fmla="*/ 39672 h 48177"/>
                    <a:gd name="connsiteX4" fmla="*/ 73369 w 146738"/>
                    <a:gd name="connsiteY4" fmla="*/ 48177 h 48177"/>
                    <a:gd name="connsiteX5" fmla="*/ 25994 w 146738"/>
                    <a:gd name="connsiteY5" fmla="*/ 39672 h 48177"/>
                    <a:gd name="connsiteX6" fmla="*/ 0 w 146738"/>
                    <a:gd name="connsiteY6" fmla="*/ 24089 h 48177"/>
                    <a:gd name="connsiteX7" fmla="*/ 25994 w 146738"/>
                    <a:gd name="connsiteY7" fmla="*/ 8505 h 48177"/>
                    <a:gd name="connsiteX8" fmla="*/ 73369 w 146738"/>
                    <a:gd name="connsiteY8" fmla="*/ 0 h 48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6738" h="48177">
                      <a:moveTo>
                        <a:pt x="73369" y="0"/>
                      </a:moveTo>
                      <a:cubicBezTo>
                        <a:pt x="90174" y="0"/>
                        <a:pt x="106183" y="3028"/>
                        <a:pt x="120744" y="8505"/>
                      </a:cubicBezTo>
                      <a:lnTo>
                        <a:pt x="146738" y="24089"/>
                      </a:lnTo>
                      <a:lnTo>
                        <a:pt x="120744" y="39672"/>
                      </a:lnTo>
                      <a:cubicBezTo>
                        <a:pt x="106183" y="45149"/>
                        <a:pt x="90174" y="48177"/>
                        <a:pt x="73369" y="48177"/>
                      </a:cubicBezTo>
                      <a:cubicBezTo>
                        <a:pt x="56564" y="48177"/>
                        <a:pt x="40555" y="45149"/>
                        <a:pt x="25994" y="39672"/>
                      </a:cubicBezTo>
                      <a:lnTo>
                        <a:pt x="0" y="24089"/>
                      </a:lnTo>
                      <a:lnTo>
                        <a:pt x="25994" y="8505"/>
                      </a:lnTo>
                      <a:cubicBezTo>
                        <a:pt x="40555" y="3028"/>
                        <a:pt x="56564" y="0"/>
                        <a:pt x="7336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楕円 691">
                  <a:extLst>
                    <a:ext uri="{FF2B5EF4-FFF2-40B4-BE49-F238E27FC236}">
                      <a16:creationId xmlns:a16="http://schemas.microsoft.com/office/drawing/2014/main" id="{81EBD630-C9BE-7059-27E2-9E81418122E6}"/>
                    </a:ext>
                  </a:extLst>
                </p:cNvPr>
                <p:cNvSpPr/>
                <p:nvPr/>
              </p:nvSpPr>
              <p:spPr bwMode="auto">
                <a:xfrm rot="21509789">
                  <a:off x="2401472" y="5176910"/>
                  <a:ext cx="68800" cy="31301"/>
                </a:xfrm>
                <a:prstGeom prst="ellipse">
                  <a:avLst/>
                </a:pr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4" name="楕円 673">
                <a:extLst>
                  <a:ext uri="{FF2B5EF4-FFF2-40B4-BE49-F238E27FC236}">
                    <a16:creationId xmlns:a16="http://schemas.microsoft.com/office/drawing/2014/main" id="{E249E7FE-E1E1-6776-BF03-FABCD4FC934A}"/>
                  </a:ext>
                </a:extLst>
              </p:cNvPr>
              <p:cNvSpPr/>
              <p:nvPr/>
            </p:nvSpPr>
            <p:spPr bwMode="auto">
              <a:xfrm>
                <a:off x="2044612" y="3898868"/>
                <a:ext cx="193625" cy="193625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675" name="楕円 674">
                <a:extLst>
                  <a:ext uri="{FF2B5EF4-FFF2-40B4-BE49-F238E27FC236}">
                    <a16:creationId xmlns:a16="http://schemas.microsoft.com/office/drawing/2014/main" id="{E9616F03-227B-7B96-8918-4A9043E865B0}"/>
                  </a:ext>
                </a:extLst>
              </p:cNvPr>
              <p:cNvSpPr/>
              <p:nvPr/>
            </p:nvSpPr>
            <p:spPr bwMode="auto">
              <a:xfrm>
                <a:off x="2111577" y="3959086"/>
                <a:ext cx="65316" cy="65316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676" name="楕円 675">
                <a:extLst>
                  <a:ext uri="{FF2B5EF4-FFF2-40B4-BE49-F238E27FC236}">
                    <a16:creationId xmlns:a16="http://schemas.microsoft.com/office/drawing/2014/main" id="{8FE6CC8E-3790-5674-17D5-8AB6F61BE8F2}"/>
                  </a:ext>
                </a:extLst>
              </p:cNvPr>
              <p:cNvSpPr/>
              <p:nvPr/>
            </p:nvSpPr>
            <p:spPr bwMode="auto">
              <a:xfrm>
                <a:off x="2408944" y="3898868"/>
                <a:ext cx="193625" cy="193625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677" name="楕円 676">
                <a:extLst>
                  <a:ext uri="{FF2B5EF4-FFF2-40B4-BE49-F238E27FC236}">
                    <a16:creationId xmlns:a16="http://schemas.microsoft.com/office/drawing/2014/main" id="{C53075A4-8BD8-1D68-45CC-325789D1131A}"/>
                  </a:ext>
                </a:extLst>
              </p:cNvPr>
              <p:cNvSpPr/>
              <p:nvPr/>
            </p:nvSpPr>
            <p:spPr bwMode="auto">
              <a:xfrm>
                <a:off x="2475909" y="3959086"/>
                <a:ext cx="65316" cy="65316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grpSp>
          <p:nvGrpSpPr>
            <p:cNvPr id="760" name="グループ化 759">
              <a:extLst>
                <a:ext uri="{FF2B5EF4-FFF2-40B4-BE49-F238E27FC236}">
                  <a16:creationId xmlns:a16="http://schemas.microsoft.com/office/drawing/2014/main" id="{986E6354-4F4D-B767-D28A-665ACE07D940}"/>
                </a:ext>
              </a:extLst>
            </p:cNvPr>
            <p:cNvGrpSpPr/>
            <p:nvPr/>
          </p:nvGrpSpPr>
          <p:grpSpPr>
            <a:xfrm>
              <a:off x="6673694" y="1993809"/>
              <a:ext cx="451536" cy="490240"/>
              <a:chOff x="2421091" y="818710"/>
              <a:chExt cx="1313158" cy="1425714"/>
            </a:xfrm>
          </p:grpSpPr>
          <p:grpSp>
            <p:nvGrpSpPr>
              <p:cNvPr id="761" name="グループ化 760">
                <a:extLst>
                  <a:ext uri="{FF2B5EF4-FFF2-40B4-BE49-F238E27FC236}">
                    <a16:creationId xmlns:a16="http://schemas.microsoft.com/office/drawing/2014/main" id="{9BB6E961-7DEF-8C42-0AB9-04787A3AB96B}"/>
                  </a:ext>
                </a:extLst>
              </p:cNvPr>
              <p:cNvGrpSpPr/>
              <p:nvPr/>
            </p:nvGrpSpPr>
            <p:grpSpPr>
              <a:xfrm>
                <a:off x="2421091" y="818710"/>
                <a:ext cx="1313158" cy="1425714"/>
                <a:chOff x="407494" y="728700"/>
                <a:chExt cx="1575175" cy="1710190"/>
              </a:xfrm>
              <a:gradFill flip="none" rotWithShape="1">
                <a:gsLst>
                  <a:gs pos="0">
                    <a:srgbClr val="FFFFFF">
                      <a:lumMod val="40000"/>
                      <a:lumOff val="60000"/>
                    </a:srgbClr>
                  </a:gs>
                  <a:gs pos="46000">
                    <a:srgbClr val="FFFFFF">
                      <a:lumMod val="95000"/>
                      <a:lumOff val="5000"/>
                    </a:srgbClr>
                  </a:gs>
                  <a:gs pos="100000">
                    <a:srgbClr val="FFFFFF">
                      <a:lumMod val="60000"/>
                    </a:srgbClr>
                  </a:gs>
                </a:gsLst>
                <a:path path="circle">
                  <a:fillToRect l="50000" t="130000" r="50000" b="-30000"/>
                </a:path>
                <a:tileRect/>
              </a:gradFill>
            </p:grpSpPr>
            <p:sp>
              <p:nvSpPr>
                <p:cNvPr id="763" name="フローチャート: 磁気ディスク 762">
                  <a:extLst>
                    <a:ext uri="{FF2B5EF4-FFF2-40B4-BE49-F238E27FC236}">
                      <a16:creationId xmlns:a16="http://schemas.microsoft.com/office/drawing/2014/main" id="{895C3AD1-B47A-1398-7C57-7780814B0503}"/>
                    </a:ext>
                  </a:extLst>
                </p:cNvPr>
                <p:cNvSpPr/>
                <p:nvPr/>
              </p:nvSpPr>
              <p:spPr bwMode="auto">
                <a:xfrm>
                  <a:off x="407494" y="1268760"/>
                  <a:ext cx="1575175" cy="1170130"/>
                </a:xfrm>
                <a:prstGeom prst="flowChartMagneticDisk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64" name="フローチャート: 磁気ディスク 763">
                  <a:extLst>
                    <a:ext uri="{FF2B5EF4-FFF2-40B4-BE49-F238E27FC236}">
                      <a16:creationId xmlns:a16="http://schemas.microsoft.com/office/drawing/2014/main" id="{D667E4BF-0A1F-3AD7-F3FC-38C05AB6179E}"/>
                    </a:ext>
                  </a:extLst>
                </p:cNvPr>
                <p:cNvSpPr/>
                <p:nvPr/>
              </p:nvSpPr>
              <p:spPr bwMode="auto">
                <a:xfrm>
                  <a:off x="784884" y="980440"/>
                  <a:ext cx="820396" cy="576640"/>
                </a:xfrm>
                <a:prstGeom prst="flowChartMagneticDisk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65" name="フリーフォーム 21">
                  <a:extLst>
                    <a:ext uri="{FF2B5EF4-FFF2-40B4-BE49-F238E27FC236}">
                      <a16:creationId xmlns:a16="http://schemas.microsoft.com/office/drawing/2014/main" id="{D314AEDB-4713-963C-F14C-F9C36809E6FC}"/>
                    </a:ext>
                  </a:extLst>
                </p:cNvPr>
                <p:cNvSpPr/>
                <p:nvPr/>
              </p:nvSpPr>
              <p:spPr bwMode="auto">
                <a:xfrm>
                  <a:off x="962682" y="728700"/>
                  <a:ext cx="464798" cy="360146"/>
                </a:xfrm>
                <a:custGeom>
                  <a:avLst/>
                  <a:gdLst>
                    <a:gd name="connsiteX0" fmla="*/ 270030 w 540060"/>
                    <a:gd name="connsiteY0" fmla="*/ 0 h 418463"/>
                    <a:gd name="connsiteX1" fmla="*/ 540060 w 540060"/>
                    <a:gd name="connsiteY1" fmla="*/ 270030 h 418463"/>
                    <a:gd name="connsiteX2" fmla="*/ 518840 w 540060"/>
                    <a:gd name="connsiteY2" fmla="*/ 375138 h 418463"/>
                    <a:gd name="connsiteX3" fmla="*/ 499306 w 540060"/>
                    <a:gd name="connsiteY3" fmla="*/ 404109 h 418463"/>
                    <a:gd name="connsiteX4" fmla="*/ 443540 w 540060"/>
                    <a:gd name="connsiteY4" fmla="*/ 412211 h 418463"/>
                    <a:gd name="connsiteX5" fmla="*/ 327822 w 540060"/>
                    <a:gd name="connsiteY5" fmla="*/ 418463 h 418463"/>
                    <a:gd name="connsiteX6" fmla="*/ 332348 w 540060"/>
                    <a:gd name="connsiteY6" fmla="*/ 417549 h 418463"/>
                    <a:gd name="connsiteX7" fmla="*/ 430131 w 540060"/>
                    <a:gd name="connsiteY7" fmla="*/ 270030 h 418463"/>
                    <a:gd name="connsiteX8" fmla="*/ 270030 w 540060"/>
                    <a:gd name="connsiteY8" fmla="*/ 109929 h 418463"/>
                    <a:gd name="connsiteX9" fmla="*/ 109929 w 540060"/>
                    <a:gd name="connsiteY9" fmla="*/ 270030 h 418463"/>
                    <a:gd name="connsiteX10" fmla="*/ 207712 w 540060"/>
                    <a:gd name="connsiteY10" fmla="*/ 417549 h 418463"/>
                    <a:gd name="connsiteX11" fmla="*/ 212238 w 540060"/>
                    <a:gd name="connsiteY11" fmla="*/ 418463 h 418463"/>
                    <a:gd name="connsiteX12" fmla="*/ 96520 w 540060"/>
                    <a:gd name="connsiteY12" fmla="*/ 412211 h 418463"/>
                    <a:gd name="connsiteX13" fmla="*/ 40754 w 540060"/>
                    <a:gd name="connsiteY13" fmla="*/ 404109 h 418463"/>
                    <a:gd name="connsiteX14" fmla="*/ 21220 w 540060"/>
                    <a:gd name="connsiteY14" fmla="*/ 375138 h 418463"/>
                    <a:gd name="connsiteX15" fmla="*/ 0 w 540060"/>
                    <a:gd name="connsiteY15" fmla="*/ 270030 h 418463"/>
                    <a:gd name="connsiteX16" fmla="*/ 270030 w 540060"/>
                    <a:gd name="connsiteY16" fmla="*/ 0 h 418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0060" h="418463">
                      <a:moveTo>
                        <a:pt x="270030" y="0"/>
                      </a:moveTo>
                      <a:cubicBezTo>
                        <a:pt x="419163" y="0"/>
                        <a:pt x="540060" y="120897"/>
                        <a:pt x="540060" y="270030"/>
                      </a:cubicBezTo>
                      <a:cubicBezTo>
                        <a:pt x="540060" y="307313"/>
                        <a:pt x="532504" y="342832"/>
                        <a:pt x="518840" y="375138"/>
                      </a:cubicBezTo>
                      <a:lnTo>
                        <a:pt x="499306" y="404109"/>
                      </a:lnTo>
                      <a:lnTo>
                        <a:pt x="443540" y="412211"/>
                      </a:lnTo>
                      <a:lnTo>
                        <a:pt x="327822" y="418463"/>
                      </a:lnTo>
                      <a:lnTo>
                        <a:pt x="332348" y="417549"/>
                      </a:lnTo>
                      <a:cubicBezTo>
                        <a:pt x="389811" y="393245"/>
                        <a:pt x="430131" y="336346"/>
                        <a:pt x="430131" y="270030"/>
                      </a:cubicBezTo>
                      <a:cubicBezTo>
                        <a:pt x="430131" y="181609"/>
                        <a:pt x="358451" y="109929"/>
                        <a:pt x="270030" y="109929"/>
                      </a:cubicBezTo>
                      <a:cubicBezTo>
                        <a:pt x="181609" y="109929"/>
                        <a:pt x="109929" y="181609"/>
                        <a:pt x="109929" y="270030"/>
                      </a:cubicBezTo>
                      <a:cubicBezTo>
                        <a:pt x="109929" y="336346"/>
                        <a:pt x="150249" y="393245"/>
                        <a:pt x="207712" y="417549"/>
                      </a:cubicBezTo>
                      <a:lnTo>
                        <a:pt x="212238" y="418463"/>
                      </a:lnTo>
                      <a:lnTo>
                        <a:pt x="96520" y="412211"/>
                      </a:lnTo>
                      <a:lnTo>
                        <a:pt x="40754" y="404109"/>
                      </a:lnTo>
                      <a:lnTo>
                        <a:pt x="21220" y="375138"/>
                      </a:lnTo>
                      <a:cubicBezTo>
                        <a:pt x="7556" y="342832"/>
                        <a:pt x="0" y="307313"/>
                        <a:pt x="0" y="270030"/>
                      </a:cubicBezTo>
                      <a:cubicBezTo>
                        <a:pt x="0" y="120897"/>
                        <a:pt x="120897" y="0"/>
                        <a:pt x="270030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762" name="テキスト ボックス 99">
                <a:extLst>
                  <a:ext uri="{FF2B5EF4-FFF2-40B4-BE49-F238E27FC236}">
                    <a16:creationId xmlns:a16="http://schemas.microsoft.com/office/drawing/2014/main" id="{DD6BA2E5-5327-4CBC-67F9-A4227DF10753}"/>
                  </a:ext>
                </a:extLst>
              </p:cNvPr>
              <p:cNvSpPr txBox="1"/>
              <p:nvPr/>
            </p:nvSpPr>
            <p:spPr>
              <a:xfrm>
                <a:off x="2538545" y="1658472"/>
                <a:ext cx="1078246" cy="459518"/>
              </a:xfrm>
              <a:prstGeom prst="rect">
                <a:avLst/>
              </a:prstGeom>
              <a:noFill/>
            </p:spPr>
            <p:txBody>
              <a:bodyPr wrap="none" numCol="1" rtlCol="0">
                <a:prstTxWarp prst="textCanDow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税金</a:t>
                </a:r>
              </a:p>
            </p:txBody>
          </p:sp>
        </p:grpSp>
      </p:grpSp>
      <p:grpSp>
        <p:nvGrpSpPr>
          <p:cNvPr id="990" name="グループ化 989">
            <a:extLst>
              <a:ext uri="{FF2B5EF4-FFF2-40B4-BE49-F238E27FC236}">
                <a16:creationId xmlns:a16="http://schemas.microsoft.com/office/drawing/2014/main" id="{086245AA-DCA8-1737-3A40-B5443E765A39}"/>
              </a:ext>
            </a:extLst>
          </p:cNvPr>
          <p:cNvGrpSpPr/>
          <p:nvPr/>
        </p:nvGrpSpPr>
        <p:grpSpPr>
          <a:xfrm>
            <a:off x="3486090" y="3740025"/>
            <a:ext cx="2812475" cy="2691332"/>
            <a:chOff x="3486090" y="3740025"/>
            <a:chExt cx="2812475" cy="2691332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382F6830-3529-6CA6-610A-314AB3B5A1C5}"/>
                </a:ext>
              </a:extLst>
            </p:cNvPr>
            <p:cNvGrpSpPr/>
            <p:nvPr/>
          </p:nvGrpSpPr>
          <p:grpSpPr>
            <a:xfrm>
              <a:off x="4117117" y="3987360"/>
              <a:ext cx="1839222" cy="2443997"/>
              <a:chOff x="4117117" y="3823541"/>
              <a:chExt cx="1839222" cy="2443997"/>
            </a:xfrm>
          </p:grpSpPr>
          <p:sp>
            <p:nvSpPr>
              <p:cNvPr id="338" name="四角形: 上の 2 つの角を丸める 337">
                <a:extLst>
                  <a:ext uri="{FF2B5EF4-FFF2-40B4-BE49-F238E27FC236}">
                    <a16:creationId xmlns:a16="http://schemas.microsoft.com/office/drawing/2014/main" id="{6AFBE8BC-7DD0-8800-A571-75CE0675B816}"/>
                  </a:ext>
                </a:extLst>
              </p:cNvPr>
              <p:cNvSpPr/>
              <p:nvPr/>
            </p:nvSpPr>
            <p:spPr>
              <a:xfrm rot="20422686" flipH="1">
                <a:off x="5425437" y="5205414"/>
                <a:ext cx="241243" cy="8762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9" name="四角形: 上の 2 つの角を丸める 338">
                <a:extLst>
                  <a:ext uri="{FF2B5EF4-FFF2-40B4-BE49-F238E27FC236}">
                    <a16:creationId xmlns:a16="http://schemas.microsoft.com/office/drawing/2014/main" id="{566821BC-3CAE-172F-F7A1-A109005F7814}"/>
                  </a:ext>
                </a:extLst>
              </p:cNvPr>
              <p:cNvSpPr/>
              <p:nvPr/>
            </p:nvSpPr>
            <p:spPr>
              <a:xfrm rot="1177314">
                <a:off x="4405779" y="5205414"/>
                <a:ext cx="241243" cy="8762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4466D973-D1C6-450D-8F61-C5A3C58F7A02}"/>
                  </a:ext>
                </a:extLst>
              </p:cNvPr>
              <p:cNvGrpSpPr/>
              <p:nvPr/>
            </p:nvGrpSpPr>
            <p:grpSpPr>
              <a:xfrm>
                <a:off x="4409642" y="3823541"/>
                <a:ext cx="1221628" cy="2443062"/>
                <a:chOff x="4346178" y="3659640"/>
                <a:chExt cx="1397778" cy="2795336"/>
              </a:xfrm>
            </p:grpSpPr>
            <p:grpSp>
              <p:nvGrpSpPr>
                <p:cNvPr id="225" name="グループ化 224">
                  <a:extLst>
                    <a:ext uri="{FF2B5EF4-FFF2-40B4-BE49-F238E27FC236}">
                      <a16:creationId xmlns:a16="http://schemas.microsoft.com/office/drawing/2014/main" id="{1ED2DA93-907D-4729-B28F-BA62D0222CF3}"/>
                    </a:ext>
                  </a:extLst>
                </p:cNvPr>
                <p:cNvGrpSpPr/>
                <p:nvPr/>
              </p:nvGrpSpPr>
              <p:grpSpPr>
                <a:xfrm>
                  <a:off x="4427305" y="4833218"/>
                  <a:ext cx="1260280" cy="1621758"/>
                  <a:chOff x="4449527" y="5201111"/>
                  <a:chExt cx="974007" cy="1253376"/>
                </a:xfrm>
              </p:grpSpPr>
              <p:sp>
                <p:nvSpPr>
                  <p:cNvPr id="260" name="片側の 2 つの角を丸めた四角形 144">
                    <a:extLst>
                      <a:ext uri="{FF2B5EF4-FFF2-40B4-BE49-F238E27FC236}">
                        <a16:creationId xmlns:a16="http://schemas.microsoft.com/office/drawing/2014/main" id="{7AF1CFBE-8B8E-4FA2-BC89-EFF6C13ED141}"/>
                      </a:ext>
                    </a:extLst>
                  </p:cNvPr>
                  <p:cNvSpPr/>
                  <p:nvPr/>
                </p:nvSpPr>
                <p:spPr>
                  <a:xfrm>
                    <a:off x="4449527" y="5433562"/>
                    <a:ext cx="974007" cy="1020925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B0184D80-BDD7-44E0-B180-EB1D5394BEBB}"/>
                      </a:ext>
                    </a:extLst>
                  </p:cNvPr>
                  <p:cNvSpPr/>
                  <p:nvPr/>
                </p:nvSpPr>
                <p:spPr>
                  <a:xfrm>
                    <a:off x="4698054" y="5201111"/>
                    <a:ext cx="467839" cy="38077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2" name="二等辺三角形 261">
                    <a:extLst>
                      <a:ext uri="{FF2B5EF4-FFF2-40B4-BE49-F238E27FC236}">
                        <a16:creationId xmlns:a16="http://schemas.microsoft.com/office/drawing/2014/main" id="{082E6633-57F9-4633-907A-5D34D11C48D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29806" y="5517392"/>
                    <a:ext cx="409782" cy="31873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701AD882-F20E-4B22-929F-9484A1F3FF43}"/>
                    </a:ext>
                  </a:extLst>
                </p:cNvPr>
                <p:cNvGrpSpPr/>
                <p:nvPr/>
              </p:nvGrpSpPr>
              <p:grpSpPr>
                <a:xfrm>
                  <a:off x="4346178" y="3659640"/>
                  <a:ext cx="1397778" cy="1418097"/>
                  <a:chOff x="1231122" y="2121256"/>
                  <a:chExt cx="1397778" cy="1418097"/>
                </a:xfrm>
              </p:grpSpPr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085BFAB2-3F25-44D1-A7D4-1DD5B0ADFD29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3" name="グループ化 242">
                    <a:extLst>
                      <a:ext uri="{FF2B5EF4-FFF2-40B4-BE49-F238E27FC236}">
                        <a16:creationId xmlns:a16="http://schemas.microsoft.com/office/drawing/2014/main" id="{CE374AD0-D403-467D-9685-F7D864F4E882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52" name="グループ化 251">
                      <a:extLst>
                        <a:ext uri="{FF2B5EF4-FFF2-40B4-BE49-F238E27FC236}">
                          <a16:creationId xmlns:a16="http://schemas.microsoft.com/office/drawing/2014/main" id="{98977DEC-04AF-499D-A166-E838B0813E7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57" name="円/楕円 489">
                        <a:extLst>
                          <a:ext uri="{FF2B5EF4-FFF2-40B4-BE49-F238E27FC236}">
                            <a16:creationId xmlns:a16="http://schemas.microsoft.com/office/drawing/2014/main" id="{449AF7E5-AD81-4BDF-9F97-5D61CD015D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8" name="円/楕円 490">
                        <a:extLst>
                          <a:ext uri="{FF2B5EF4-FFF2-40B4-BE49-F238E27FC236}">
                            <a16:creationId xmlns:a16="http://schemas.microsoft.com/office/drawing/2014/main" id="{FE6A7D4C-A216-4B13-B985-6C7A7902A5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53" name="グループ化 252">
                      <a:extLst>
                        <a:ext uri="{FF2B5EF4-FFF2-40B4-BE49-F238E27FC236}">
                          <a16:creationId xmlns:a16="http://schemas.microsoft.com/office/drawing/2014/main" id="{0FCB1960-E2C6-46DD-8293-2DA67CA75C6C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55" name="円/楕円 487">
                        <a:extLst>
                          <a:ext uri="{FF2B5EF4-FFF2-40B4-BE49-F238E27FC236}">
                            <a16:creationId xmlns:a16="http://schemas.microsoft.com/office/drawing/2014/main" id="{D9C3802A-8C3F-4F7D-9F65-7FC0523788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6" name="円/楕円 488">
                        <a:extLst>
                          <a:ext uri="{FF2B5EF4-FFF2-40B4-BE49-F238E27FC236}">
                            <a16:creationId xmlns:a16="http://schemas.microsoft.com/office/drawing/2014/main" id="{302BB4B5-8514-4D92-99C7-0E108AC114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54" name="円/楕円 486">
                      <a:extLst>
                        <a:ext uri="{FF2B5EF4-FFF2-40B4-BE49-F238E27FC236}">
                          <a16:creationId xmlns:a16="http://schemas.microsoft.com/office/drawing/2014/main" id="{002C51B3-FF1F-4698-A3F8-A654F99A32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6" name="円/楕円 472">
                    <a:extLst>
                      <a:ext uri="{FF2B5EF4-FFF2-40B4-BE49-F238E27FC236}">
                        <a16:creationId xmlns:a16="http://schemas.microsoft.com/office/drawing/2014/main" id="{20470CB7-5F5C-46C8-A19B-6F612B66323E}"/>
                      </a:ext>
                    </a:extLst>
                  </p:cNvPr>
                  <p:cNvSpPr/>
                  <p:nvPr/>
                </p:nvSpPr>
                <p:spPr>
                  <a:xfrm>
                    <a:off x="1499857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円/楕円 473">
                    <a:extLst>
                      <a:ext uri="{FF2B5EF4-FFF2-40B4-BE49-F238E27FC236}">
                        <a16:creationId xmlns:a16="http://schemas.microsoft.com/office/drawing/2014/main" id="{8D2ECFF7-6A5E-47DC-A0B4-2938C8C28818}"/>
                      </a:ext>
                    </a:extLst>
                  </p:cNvPr>
                  <p:cNvSpPr/>
                  <p:nvPr/>
                </p:nvSpPr>
                <p:spPr>
                  <a:xfrm>
                    <a:off x="2063644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8" name="グループ化 247">
                    <a:extLst>
                      <a:ext uri="{FF2B5EF4-FFF2-40B4-BE49-F238E27FC236}">
                        <a16:creationId xmlns:a16="http://schemas.microsoft.com/office/drawing/2014/main" id="{52DC6E81-6F59-46DC-964E-D4F6D943805F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3040652"/>
                    <a:ext cx="240026" cy="203430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250" name="円/楕円 662">
                      <a:extLst>
                        <a:ext uri="{FF2B5EF4-FFF2-40B4-BE49-F238E27FC236}">
                          <a16:creationId xmlns:a16="http://schemas.microsoft.com/office/drawing/2014/main" id="{3AEF3D5B-5259-4922-B018-6FE0F16725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1" name="フリーフォーム: 図形 250">
                      <a:extLst>
                        <a:ext uri="{FF2B5EF4-FFF2-40B4-BE49-F238E27FC236}">
                          <a16:creationId xmlns:a16="http://schemas.microsoft.com/office/drawing/2014/main" id="{0CE50F5F-A1F1-41FC-9F66-46A081DFF5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1151C513-F294-3BD8-86DF-0E6CA9F15C52}"/>
                  </a:ext>
                </a:extLst>
              </p:cNvPr>
              <p:cNvGrpSpPr/>
              <p:nvPr/>
            </p:nvGrpSpPr>
            <p:grpSpPr>
              <a:xfrm>
                <a:off x="4613737" y="5228965"/>
                <a:ext cx="833634" cy="424957"/>
                <a:chOff x="5243018" y="2255527"/>
                <a:chExt cx="2547428" cy="1364533"/>
              </a:xfrm>
            </p:grpSpPr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F3F9DDEF-4FFD-5F5B-BFAE-26FAAB20D889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BFF2F96D-15C3-F0E7-945E-B39CC89EC427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4BA02087-A6F4-0564-759A-8FF0E4F06223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0270F53B-87EA-B73C-9FF2-88CED9E1ED0F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8843C73E-7118-CA7C-5B98-C078FC3E54A7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6" name="テキスト ボックス 345">
                  <a:extLst>
                    <a:ext uri="{FF2B5EF4-FFF2-40B4-BE49-F238E27FC236}">
                      <a16:creationId xmlns:a16="http://schemas.microsoft.com/office/drawing/2014/main" id="{B8E6ED9B-3476-00C5-1D33-D466E7430D22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347" name="テキスト ボックス 346">
                  <a:extLst>
                    <a:ext uri="{FF2B5EF4-FFF2-40B4-BE49-F238E27FC236}">
                      <a16:creationId xmlns:a16="http://schemas.microsoft.com/office/drawing/2014/main" id="{B5086B0B-4512-5027-1515-C1B24786DD34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67E61003-83CD-C22C-8897-EDD655EFF34D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F0190094-9AB1-1DD0-8073-61A12F4AB463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963DB9C3-7C30-0F7C-E2EB-2DC09EAD8FBE}"/>
                  </a:ext>
                </a:extLst>
              </p:cNvPr>
              <p:cNvSpPr/>
              <p:nvPr/>
            </p:nvSpPr>
            <p:spPr>
              <a:xfrm rot="3600000">
                <a:off x="4278062" y="5313947"/>
                <a:ext cx="593545" cy="915435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6" name="四角形: 上の 2 つの角を丸める 385">
                <a:extLst>
                  <a:ext uri="{FF2B5EF4-FFF2-40B4-BE49-F238E27FC236}">
                    <a16:creationId xmlns:a16="http://schemas.microsoft.com/office/drawing/2014/main" id="{2249189D-7665-0FA7-C93A-6B900056C1D4}"/>
                  </a:ext>
                </a:extLst>
              </p:cNvPr>
              <p:cNvSpPr/>
              <p:nvPr/>
            </p:nvSpPr>
            <p:spPr>
              <a:xfrm rot="12600000">
                <a:off x="4329755" y="5569006"/>
                <a:ext cx="255272" cy="6985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E9731214-6116-D0D9-2B59-8E6B9FCFD77B}"/>
                  </a:ext>
                </a:extLst>
              </p:cNvPr>
              <p:cNvSpPr/>
              <p:nvPr/>
            </p:nvSpPr>
            <p:spPr>
              <a:xfrm rot="18000000" flipH="1">
                <a:off x="5201849" y="5313947"/>
                <a:ext cx="593545" cy="915435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8" name="四角形: 上の 2 つの角を丸める 387">
                <a:extLst>
                  <a:ext uri="{FF2B5EF4-FFF2-40B4-BE49-F238E27FC236}">
                    <a16:creationId xmlns:a16="http://schemas.microsoft.com/office/drawing/2014/main" id="{43258037-25FC-818F-6AE1-8E2FA6271AF5}"/>
                  </a:ext>
                </a:extLst>
              </p:cNvPr>
              <p:cNvSpPr/>
              <p:nvPr/>
            </p:nvSpPr>
            <p:spPr>
              <a:xfrm rot="9000000" flipH="1">
                <a:off x="5488428" y="5569006"/>
                <a:ext cx="255272" cy="6985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B96EB63D-BCD4-7334-E5F3-05F34509CB17}"/>
                </a:ext>
              </a:extLst>
            </p:cNvPr>
            <p:cNvGrpSpPr/>
            <p:nvPr/>
          </p:nvGrpSpPr>
          <p:grpSpPr>
            <a:xfrm>
              <a:off x="5366168" y="3740025"/>
              <a:ext cx="932397" cy="860280"/>
              <a:chOff x="5366168" y="850176"/>
              <a:chExt cx="932397" cy="860280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563AE9FF-162A-E4EF-941D-AB2985FEB9A7}"/>
                  </a:ext>
                </a:extLst>
              </p:cNvPr>
              <p:cNvSpPr/>
              <p:nvPr/>
            </p:nvSpPr>
            <p:spPr>
              <a:xfrm>
                <a:off x="5388927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AE090607-1B16-187E-CE0B-40B6FA8E6573}"/>
                  </a:ext>
                </a:extLst>
              </p:cNvPr>
              <p:cNvSpPr/>
              <p:nvPr/>
            </p:nvSpPr>
            <p:spPr>
              <a:xfrm>
                <a:off x="5539890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B1BB6791-8272-13DF-4217-6C0C4E704D5B}"/>
                  </a:ext>
                </a:extLst>
              </p:cNvPr>
              <p:cNvSpPr/>
              <p:nvPr/>
            </p:nvSpPr>
            <p:spPr>
              <a:xfrm>
                <a:off x="5457265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1429B435-6160-469E-0825-F49A1640584E}"/>
                  </a:ext>
                </a:extLst>
              </p:cNvPr>
              <p:cNvSpPr/>
              <p:nvPr/>
            </p:nvSpPr>
            <p:spPr>
              <a:xfrm>
                <a:off x="5366168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DA1E324C-FE08-56A7-A815-1D7E539BF2F7}"/>
                </a:ext>
              </a:extLst>
            </p:cNvPr>
            <p:cNvGrpSpPr/>
            <p:nvPr/>
          </p:nvGrpSpPr>
          <p:grpSpPr>
            <a:xfrm flipH="1">
              <a:off x="3486090" y="4792250"/>
              <a:ext cx="932397" cy="860280"/>
              <a:chOff x="5366168" y="850176"/>
              <a:chExt cx="932397" cy="860280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B20B68F2-5F03-783B-3AF8-76DC98D6DE5D}"/>
                  </a:ext>
                </a:extLst>
              </p:cNvPr>
              <p:cNvSpPr/>
              <p:nvPr/>
            </p:nvSpPr>
            <p:spPr>
              <a:xfrm>
                <a:off x="5388927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E668E2B3-6564-17A4-4AD3-8D32E6B2F182}"/>
                  </a:ext>
                </a:extLst>
              </p:cNvPr>
              <p:cNvSpPr/>
              <p:nvPr/>
            </p:nvSpPr>
            <p:spPr>
              <a:xfrm>
                <a:off x="5539890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1CC8774D-A39F-84AC-9359-09D88B02F65E}"/>
                  </a:ext>
                </a:extLst>
              </p:cNvPr>
              <p:cNvSpPr/>
              <p:nvPr/>
            </p:nvSpPr>
            <p:spPr>
              <a:xfrm>
                <a:off x="5457265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62F59965-4CEB-2254-F322-D9470629F667}"/>
                  </a:ext>
                </a:extLst>
              </p:cNvPr>
              <p:cNvSpPr/>
              <p:nvPr/>
            </p:nvSpPr>
            <p:spPr>
              <a:xfrm>
                <a:off x="5366168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350273B7-53C8-C32F-38AB-068A2281E528}"/>
                </a:ext>
              </a:extLst>
            </p:cNvPr>
            <p:cNvGrpSpPr/>
            <p:nvPr/>
          </p:nvGrpSpPr>
          <p:grpSpPr>
            <a:xfrm>
              <a:off x="4625133" y="4715949"/>
              <a:ext cx="806744" cy="83906"/>
              <a:chOff x="4576087" y="1954944"/>
              <a:chExt cx="856372" cy="89068"/>
            </a:xfrm>
          </p:grpSpPr>
          <p:sp>
            <p:nvSpPr>
              <p:cNvPr id="456" name="楕円 455">
                <a:extLst>
                  <a:ext uri="{FF2B5EF4-FFF2-40B4-BE49-F238E27FC236}">
                    <a16:creationId xmlns:a16="http://schemas.microsoft.com/office/drawing/2014/main" id="{69654807-1643-40B3-7389-694DBC8F9505}"/>
                  </a:ext>
                </a:extLst>
              </p:cNvPr>
              <p:cNvSpPr/>
              <p:nvPr/>
            </p:nvSpPr>
            <p:spPr>
              <a:xfrm>
                <a:off x="4576087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7" name="楕円 456">
                <a:extLst>
                  <a:ext uri="{FF2B5EF4-FFF2-40B4-BE49-F238E27FC236}">
                    <a16:creationId xmlns:a16="http://schemas.microsoft.com/office/drawing/2014/main" id="{A1C37C05-4D51-9AEA-A0AE-8C49D8FFB17F}"/>
                  </a:ext>
                </a:extLst>
              </p:cNvPr>
              <p:cNvSpPr/>
              <p:nvPr/>
            </p:nvSpPr>
            <p:spPr>
              <a:xfrm>
                <a:off x="5107106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F50E330E-5206-0427-7C5E-6F1A2A98D953}"/>
                  </a:ext>
                </a:extLst>
              </p:cNvPr>
              <p:cNvSpPr/>
              <p:nvPr/>
            </p:nvSpPr>
            <p:spPr>
              <a:xfrm>
                <a:off x="4705100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14269D59-FCA9-13D6-B332-12AD9A39B0D6}"/>
                  </a:ext>
                </a:extLst>
              </p:cNvPr>
              <p:cNvSpPr/>
              <p:nvPr/>
            </p:nvSpPr>
            <p:spPr>
              <a:xfrm>
                <a:off x="5230821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78" name="フリーフォーム: 図形 477">
              <a:extLst>
                <a:ext uri="{FF2B5EF4-FFF2-40B4-BE49-F238E27FC236}">
                  <a16:creationId xmlns:a16="http://schemas.microsoft.com/office/drawing/2014/main" id="{069B2639-C8EE-CBAE-6804-55EB4CD333C5}"/>
                </a:ext>
              </a:extLst>
            </p:cNvPr>
            <p:cNvSpPr/>
            <p:nvPr/>
          </p:nvSpPr>
          <p:spPr>
            <a:xfrm>
              <a:off x="4944073" y="5089375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55" name="グループ化 554">
              <a:extLst>
                <a:ext uri="{FF2B5EF4-FFF2-40B4-BE49-F238E27FC236}">
                  <a16:creationId xmlns:a16="http://schemas.microsoft.com/office/drawing/2014/main" id="{A28E36BC-D887-94B2-F6AF-DCC0340496B8}"/>
                </a:ext>
              </a:extLst>
            </p:cNvPr>
            <p:cNvGrpSpPr/>
            <p:nvPr/>
          </p:nvGrpSpPr>
          <p:grpSpPr>
            <a:xfrm>
              <a:off x="3630115" y="4976338"/>
              <a:ext cx="575577" cy="344336"/>
              <a:chOff x="2342871" y="2021822"/>
              <a:chExt cx="4724680" cy="2826516"/>
            </a:xfrm>
          </p:grpSpPr>
          <p:sp>
            <p:nvSpPr>
              <p:cNvPr id="556" name="台形 555">
                <a:extLst>
                  <a:ext uri="{FF2B5EF4-FFF2-40B4-BE49-F238E27FC236}">
                    <a16:creationId xmlns:a16="http://schemas.microsoft.com/office/drawing/2014/main" id="{CB7DAEA1-4CFD-121E-0453-0FF3EE2CD41B}"/>
                  </a:ext>
                </a:extLst>
              </p:cNvPr>
              <p:cNvSpPr/>
              <p:nvPr/>
            </p:nvSpPr>
            <p:spPr bwMode="auto">
              <a:xfrm>
                <a:off x="3402819" y="2112990"/>
                <a:ext cx="3117009" cy="1253453"/>
              </a:xfrm>
              <a:prstGeom prst="trapezoid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DDFF616F-E105-68A2-85A0-F0EB741D2097}"/>
                  </a:ext>
                </a:extLst>
              </p:cNvPr>
              <p:cNvSpPr/>
              <p:nvPr/>
            </p:nvSpPr>
            <p:spPr bwMode="auto">
              <a:xfrm>
                <a:off x="2453954" y="2021822"/>
                <a:ext cx="4502515" cy="2331882"/>
              </a:xfrm>
              <a:custGeom>
                <a:avLst/>
                <a:gdLst>
                  <a:gd name="connsiteX0" fmla="*/ 2679979 w 4502515"/>
                  <a:gd name="connsiteY0" fmla="*/ 179675 h 2331882"/>
                  <a:gd name="connsiteX1" fmla="*/ 2679979 w 4502515"/>
                  <a:gd name="connsiteY1" fmla="*/ 1200929 h 2331882"/>
                  <a:gd name="connsiteX2" fmla="*/ 3917757 w 4502515"/>
                  <a:gd name="connsiteY2" fmla="*/ 1200929 h 2331882"/>
                  <a:gd name="connsiteX3" fmla="*/ 3662443 w 4502515"/>
                  <a:gd name="connsiteY3" fmla="*/ 179675 h 2331882"/>
                  <a:gd name="connsiteX4" fmla="*/ 1384590 w 4502515"/>
                  <a:gd name="connsiteY4" fmla="*/ 179675 h 2331882"/>
                  <a:gd name="connsiteX5" fmla="*/ 1129277 w 4502515"/>
                  <a:gd name="connsiteY5" fmla="*/ 1200929 h 2331882"/>
                  <a:gd name="connsiteX6" fmla="*/ 2426464 w 4502515"/>
                  <a:gd name="connsiteY6" fmla="*/ 1200929 h 2331882"/>
                  <a:gd name="connsiteX7" fmla="*/ 2426464 w 4502515"/>
                  <a:gd name="connsiteY7" fmla="*/ 179675 h 2331882"/>
                  <a:gd name="connsiteX8" fmla="*/ 1204709 w 4502515"/>
                  <a:gd name="connsiteY8" fmla="*/ 0 h 2331882"/>
                  <a:gd name="connsiteX9" fmla="*/ 3842326 w 4502515"/>
                  <a:gd name="connsiteY9" fmla="*/ 0 h 2331882"/>
                  <a:gd name="connsiteX10" fmla="*/ 4142558 w 4502515"/>
                  <a:gd name="connsiteY10" fmla="*/ 1200929 h 2331882"/>
                  <a:gd name="connsiteX11" fmla="*/ 4202654 w 4502515"/>
                  <a:gd name="connsiteY11" fmla="*/ 1200929 h 2331882"/>
                  <a:gd name="connsiteX12" fmla="*/ 4502515 w 4502515"/>
                  <a:gd name="connsiteY12" fmla="*/ 1500790 h 2331882"/>
                  <a:gd name="connsiteX13" fmla="*/ 4502515 w 4502515"/>
                  <a:gd name="connsiteY13" fmla="*/ 2210395 h 2331882"/>
                  <a:gd name="connsiteX14" fmla="*/ 4381028 w 4502515"/>
                  <a:gd name="connsiteY14" fmla="*/ 2331882 h 2331882"/>
                  <a:gd name="connsiteX15" fmla="*/ 4309654 w 4502515"/>
                  <a:gd name="connsiteY15" fmla="*/ 2331882 h 2331882"/>
                  <a:gd name="connsiteX16" fmla="*/ 4309891 w 4502515"/>
                  <a:gd name="connsiteY16" fmla="*/ 2329529 h 2331882"/>
                  <a:gd name="connsiteX17" fmla="*/ 3701753 w 4502515"/>
                  <a:gd name="connsiteY17" fmla="*/ 1721394 h 2331882"/>
                  <a:gd name="connsiteX18" fmla="*/ 3093615 w 4502515"/>
                  <a:gd name="connsiteY18" fmla="*/ 2329529 h 2331882"/>
                  <a:gd name="connsiteX19" fmla="*/ 3093852 w 4502515"/>
                  <a:gd name="connsiteY19" fmla="*/ 2331882 h 2331882"/>
                  <a:gd name="connsiteX20" fmla="*/ 1515527 w 4502515"/>
                  <a:gd name="connsiteY20" fmla="*/ 2331882 h 2331882"/>
                  <a:gd name="connsiteX21" fmla="*/ 1515764 w 4502515"/>
                  <a:gd name="connsiteY21" fmla="*/ 2329529 h 2331882"/>
                  <a:gd name="connsiteX22" fmla="*/ 907626 w 4502515"/>
                  <a:gd name="connsiteY22" fmla="*/ 1721394 h 2331882"/>
                  <a:gd name="connsiteX23" fmla="*/ 299488 w 4502515"/>
                  <a:gd name="connsiteY23" fmla="*/ 2329529 h 2331882"/>
                  <a:gd name="connsiteX24" fmla="*/ 299725 w 4502515"/>
                  <a:gd name="connsiteY24" fmla="*/ 2331882 h 2331882"/>
                  <a:gd name="connsiteX25" fmla="*/ 121487 w 4502515"/>
                  <a:gd name="connsiteY25" fmla="*/ 2331882 h 2331882"/>
                  <a:gd name="connsiteX26" fmla="*/ 0 w 4502515"/>
                  <a:gd name="connsiteY26" fmla="*/ 2210395 h 2331882"/>
                  <a:gd name="connsiteX27" fmla="*/ 0 w 4502515"/>
                  <a:gd name="connsiteY27" fmla="*/ 1500790 h 2331882"/>
                  <a:gd name="connsiteX28" fmla="*/ 299861 w 4502515"/>
                  <a:gd name="connsiteY28" fmla="*/ 1200929 h 2331882"/>
                  <a:gd name="connsiteX29" fmla="*/ 904477 w 4502515"/>
                  <a:gd name="connsiteY29" fmla="*/ 1200929 h 2331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502515" h="2331882">
                    <a:moveTo>
                      <a:pt x="2679979" y="179675"/>
                    </a:moveTo>
                    <a:lnTo>
                      <a:pt x="2679979" y="1200929"/>
                    </a:lnTo>
                    <a:lnTo>
                      <a:pt x="3917757" y="1200929"/>
                    </a:lnTo>
                    <a:lnTo>
                      <a:pt x="3662443" y="179675"/>
                    </a:lnTo>
                    <a:close/>
                    <a:moveTo>
                      <a:pt x="1384590" y="179675"/>
                    </a:moveTo>
                    <a:lnTo>
                      <a:pt x="1129277" y="1200929"/>
                    </a:lnTo>
                    <a:lnTo>
                      <a:pt x="2426464" y="1200929"/>
                    </a:lnTo>
                    <a:lnTo>
                      <a:pt x="2426464" y="179675"/>
                    </a:lnTo>
                    <a:close/>
                    <a:moveTo>
                      <a:pt x="1204709" y="0"/>
                    </a:moveTo>
                    <a:lnTo>
                      <a:pt x="3842326" y="0"/>
                    </a:lnTo>
                    <a:lnTo>
                      <a:pt x="4142558" y="1200929"/>
                    </a:lnTo>
                    <a:lnTo>
                      <a:pt x="4202654" y="1200929"/>
                    </a:lnTo>
                    <a:cubicBezTo>
                      <a:pt x="4368263" y="1200929"/>
                      <a:pt x="4502515" y="1335181"/>
                      <a:pt x="4502515" y="1500790"/>
                    </a:cubicBezTo>
                    <a:lnTo>
                      <a:pt x="4502515" y="2210395"/>
                    </a:lnTo>
                    <a:cubicBezTo>
                      <a:pt x="4502515" y="2277490"/>
                      <a:pt x="4448123" y="2331882"/>
                      <a:pt x="4381028" y="2331882"/>
                    </a:cubicBezTo>
                    <a:lnTo>
                      <a:pt x="4309654" y="2331882"/>
                    </a:lnTo>
                    <a:lnTo>
                      <a:pt x="4309891" y="2329529"/>
                    </a:lnTo>
                    <a:cubicBezTo>
                      <a:pt x="4309891" y="1993665"/>
                      <a:pt x="4037618" y="1721394"/>
                      <a:pt x="3701753" y="1721394"/>
                    </a:cubicBezTo>
                    <a:cubicBezTo>
                      <a:pt x="3365888" y="1721394"/>
                      <a:pt x="3093615" y="1993665"/>
                      <a:pt x="3093615" y="2329529"/>
                    </a:cubicBezTo>
                    <a:lnTo>
                      <a:pt x="3093852" y="2331882"/>
                    </a:lnTo>
                    <a:lnTo>
                      <a:pt x="1515527" y="2331882"/>
                    </a:lnTo>
                    <a:lnTo>
                      <a:pt x="1515764" y="2329529"/>
                    </a:lnTo>
                    <a:cubicBezTo>
                      <a:pt x="1515764" y="1993665"/>
                      <a:pt x="1243491" y="1721394"/>
                      <a:pt x="907626" y="1721394"/>
                    </a:cubicBezTo>
                    <a:cubicBezTo>
                      <a:pt x="571761" y="1721394"/>
                      <a:pt x="299488" y="1993665"/>
                      <a:pt x="299488" y="2329529"/>
                    </a:cubicBezTo>
                    <a:lnTo>
                      <a:pt x="299725" y="2331882"/>
                    </a:lnTo>
                    <a:lnTo>
                      <a:pt x="121487" y="2331882"/>
                    </a:lnTo>
                    <a:cubicBezTo>
                      <a:pt x="54392" y="2331882"/>
                      <a:pt x="0" y="2277490"/>
                      <a:pt x="0" y="2210395"/>
                    </a:cubicBezTo>
                    <a:lnTo>
                      <a:pt x="0" y="1500790"/>
                    </a:lnTo>
                    <a:cubicBezTo>
                      <a:pt x="0" y="1335181"/>
                      <a:pt x="134252" y="1200929"/>
                      <a:pt x="299861" y="1200929"/>
                    </a:cubicBezTo>
                    <a:lnTo>
                      <a:pt x="904477" y="1200929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0D23AF66-447C-CE4C-0875-ED6175925DB0}"/>
                  </a:ext>
                </a:extLst>
              </p:cNvPr>
              <p:cNvSpPr/>
              <p:nvPr/>
            </p:nvSpPr>
            <p:spPr bwMode="auto">
              <a:xfrm>
                <a:off x="5664080" y="3860661"/>
                <a:ext cx="987684" cy="98767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楕円 558">
                <a:extLst>
                  <a:ext uri="{FF2B5EF4-FFF2-40B4-BE49-F238E27FC236}">
                    <a16:creationId xmlns:a16="http://schemas.microsoft.com/office/drawing/2014/main" id="{DF2C5382-E350-7556-E960-4AB9616888EA}"/>
                  </a:ext>
                </a:extLst>
              </p:cNvPr>
              <p:cNvSpPr/>
              <p:nvPr/>
            </p:nvSpPr>
            <p:spPr bwMode="auto">
              <a:xfrm>
                <a:off x="5871767" y="4068346"/>
                <a:ext cx="572306" cy="57230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922F0455-8A98-D0C0-3C47-89248DDAF8FA}"/>
                  </a:ext>
                </a:extLst>
              </p:cNvPr>
              <p:cNvSpPr/>
              <p:nvPr/>
            </p:nvSpPr>
            <p:spPr bwMode="auto">
              <a:xfrm>
                <a:off x="2342871" y="4030357"/>
                <a:ext cx="4724680" cy="384086"/>
              </a:xfrm>
              <a:custGeom>
                <a:avLst/>
                <a:gdLst>
                  <a:gd name="connsiteX0" fmla="*/ 4330897 w 4724680"/>
                  <a:gd name="connsiteY0" fmla="*/ 0 h 384086"/>
                  <a:gd name="connsiteX1" fmla="*/ 4622843 w 4724680"/>
                  <a:gd name="connsiteY1" fmla="*/ 0 h 384086"/>
                  <a:gd name="connsiteX2" fmla="*/ 4724680 w 4724680"/>
                  <a:gd name="connsiteY2" fmla="*/ 101837 h 384086"/>
                  <a:gd name="connsiteX3" fmla="*/ 4724680 w 4724680"/>
                  <a:gd name="connsiteY3" fmla="*/ 342827 h 384086"/>
                  <a:gd name="connsiteX4" fmla="*/ 4683421 w 4724680"/>
                  <a:gd name="connsiteY4" fmla="*/ 384086 h 384086"/>
                  <a:gd name="connsiteX5" fmla="*/ 4413971 w 4724680"/>
                  <a:gd name="connsiteY5" fmla="*/ 384086 h 384086"/>
                  <a:gd name="connsiteX6" fmla="*/ 4420974 w 4724680"/>
                  <a:gd name="connsiteY6" fmla="*/ 314620 h 384086"/>
                  <a:gd name="connsiteX7" fmla="*/ 4373184 w 4724680"/>
                  <a:gd name="connsiteY7" fmla="*/ 77906 h 384086"/>
                  <a:gd name="connsiteX8" fmla="*/ 1536770 w 4724680"/>
                  <a:gd name="connsiteY8" fmla="*/ 0 h 384086"/>
                  <a:gd name="connsiteX9" fmla="*/ 3294775 w 4724680"/>
                  <a:gd name="connsiteY9" fmla="*/ 0 h 384086"/>
                  <a:gd name="connsiteX10" fmla="*/ 3252489 w 4724680"/>
                  <a:gd name="connsiteY10" fmla="*/ 77906 h 384086"/>
                  <a:gd name="connsiteX11" fmla="*/ 3204698 w 4724680"/>
                  <a:gd name="connsiteY11" fmla="*/ 314620 h 384086"/>
                  <a:gd name="connsiteX12" fmla="*/ 3211701 w 4724680"/>
                  <a:gd name="connsiteY12" fmla="*/ 384086 h 384086"/>
                  <a:gd name="connsiteX13" fmla="*/ 1619844 w 4724680"/>
                  <a:gd name="connsiteY13" fmla="*/ 384086 h 384086"/>
                  <a:gd name="connsiteX14" fmla="*/ 1626847 w 4724680"/>
                  <a:gd name="connsiteY14" fmla="*/ 314620 h 384086"/>
                  <a:gd name="connsiteX15" fmla="*/ 1579057 w 4724680"/>
                  <a:gd name="connsiteY15" fmla="*/ 77906 h 384086"/>
                  <a:gd name="connsiteX16" fmla="*/ 101837 w 4724680"/>
                  <a:gd name="connsiteY16" fmla="*/ 0 h 384086"/>
                  <a:gd name="connsiteX17" fmla="*/ 500648 w 4724680"/>
                  <a:gd name="connsiteY17" fmla="*/ 0 h 384086"/>
                  <a:gd name="connsiteX18" fmla="*/ 458362 w 4724680"/>
                  <a:gd name="connsiteY18" fmla="*/ 77906 h 384086"/>
                  <a:gd name="connsiteX19" fmla="*/ 410571 w 4724680"/>
                  <a:gd name="connsiteY19" fmla="*/ 314620 h 384086"/>
                  <a:gd name="connsiteX20" fmla="*/ 417574 w 4724680"/>
                  <a:gd name="connsiteY20" fmla="*/ 384086 h 384086"/>
                  <a:gd name="connsiteX21" fmla="*/ 41259 w 4724680"/>
                  <a:gd name="connsiteY21" fmla="*/ 384086 h 384086"/>
                  <a:gd name="connsiteX22" fmla="*/ 0 w 4724680"/>
                  <a:gd name="connsiteY22" fmla="*/ 342827 h 384086"/>
                  <a:gd name="connsiteX23" fmla="*/ 0 w 4724680"/>
                  <a:gd name="connsiteY23" fmla="*/ 101837 h 384086"/>
                  <a:gd name="connsiteX24" fmla="*/ 101837 w 4724680"/>
                  <a:gd name="connsiteY24" fmla="*/ 0 h 384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24680" h="384086">
                    <a:moveTo>
                      <a:pt x="4330897" y="0"/>
                    </a:moveTo>
                    <a:lnTo>
                      <a:pt x="4622843" y="0"/>
                    </a:lnTo>
                    <a:cubicBezTo>
                      <a:pt x="4679086" y="0"/>
                      <a:pt x="4724680" y="45594"/>
                      <a:pt x="4724680" y="101837"/>
                    </a:cubicBezTo>
                    <a:lnTo>
                      <a:pt x="4724680" y="342827"/>
                    </a:lnTo>
                    <a:cubicBezTo>
                      <a:pt x="4724680" y="365614"/>
                      <a:pt x="4706208" y="384086"/>
                      <a:pt x="4683421" y="384086"/>
                    </a:cubicBezTo>
                    <a:lnTo>
                      <a:pt x="4413971" y="384086"/>
                    </a:lnTo>
                    <a:lnTo>
                      <a:pt x="4420974" y="314620"/>
                    </a:lnTo>
                    <a:cubicBezTo>
                      <a:pt x="4420974" y="230654"/>
                      <a:pt x="4403957" y="150663"/>
                      <a:pt x="4373184" y="77906"/>
                    </a:cubicBezTo>
                    <a:close/>
                    <a:moveTo>
                      <a:pt x="1536770" y="0"/>
                    </a:moveTo>
                    <a:lnTo>
                      <a:pt x="3294775" y="0"/>
                    </a:lnTo>
                    <a:lnTo>
                      <a:pt x="3252489" y="77906"/>
                    </a:lnTo>
                    <a:cubicBezTo>
                      <a:pt x="3221715" y="150663"/>
                      <a:pt x="3204698" y="230654"/>
                      <a:pt x="3204698" y="314620"/>
                    </a:cubicBezTo>
                    <a:lnTo>
                      <a:pt x="3211701" y="384086"/>
                    </a:lnTo>
                    <a:lnTo>
                      <a:pt x="1619844" y="384086"/>
                    </a:lnTo>
                    <a:lnTo>
                      <a:pt x="1626847" y="314620"/>
                    </a:lnTo>
                    <a:cubicBezTo>
                      <a:pt x="1626847" y="230654"/>
                      <a:pt x="1609830" y="150663"/>
                      <a:pt x="1579057" y="77906"/>
                    </a:cubicBezTo>
                    <a:close/>
                    <a:moveTo>
                      <a:pt x="101837" y="0"/>
                    </a:moveTo>
                    <a:lnTo>
                      <a:pt x="500648" y="0"/>
                    </a:lnTo>
                    <a:lnTo>
                      <a:pt x="458362" y="77906"/>
                    </a:lnTo>
                    <a:cubicBezTo>
                      <a:pt x="427588" y="150663"/>
                      <a:pt x="410571" y="230654"/>
                      <a:pt x="410571" y="314620"/>
                    </a:cubicBezTo>
                    <a:lnTo>
                      <a:pt x="417574" y="384086"/>
                    </a:lnTo>
                    <a:lnTo>
                      <a:pt x="41259" y="384086"/>
                    </a:lnTo>
                    <a:cubicBezTo>
                      <a:pt x="18472" y="384086"/>
                      <a:pt x="0" y="365614"/>
                      <a:pt x="0" y="342827"/>
                    </a:cubicBezTo>
                    <a:lnTo>
                      <a:pt x="0" y="101837"/>
                    </a:lnTo>
                    <a:cubicBezTo>
                      <a:pt x="0" y="45594"/>
                      <a:pt x="45594" y="0"/>
                      <a:pt x="1018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81D4F042-4E36-25F9-2571-B77ADA5CFE88}"/>
                  </a:ext>
                </a:extLst>
              </p:cNvPr>
              <p:cNvSpPr/>
              <p:nvPr/>
            </p:nvSpPr>
            <p:spPr bwMode="auto">
              <a:xfrm>
                <a:off x="2868492" y="3860661"/>
                <a:ext cx="987684" cy="98767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楕円 561">
                <a:extLst>
                  <a:ext uri="{FF2B5EF4-FFF2-40B4-BE49-F238E27FC236}">
                    <a16:creationId xmlns:a16="http://schemas.microsoft.com/office/drawing/2014/main" id="{30CEE681-AEAF-6C75-2BF6-2291C82560CD}"/>
                  </a:ext>
                </a:extLst>
              </p:cNvPr>
              <p:cNvSpPr/>
              <p:nvPr/>
            </p:nvSpPr>
            <p:spPr bwMode="auto">
              <a:xfrm>
                <a:off x="3076179" y="4068346"/>
                <a:ext cx="572306" cy="57230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C5511EF4-D76A-ABB1-A825-A12A204B1E84}"/>
                  </a:ext>
                </a:extLst>
              </p:cNvPr>
              <p:cNvSpPr/>
              <p:nvPr/>
            </p:nvSpPr>
            <p:spPr bwMode="auto">
              <a:xfrm>
                <a:off x="2587608" y="3445374"/>
                <a:ext cx="187949" cy="348825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6" name="グループ化 845">
              <a:extLst>
                <a:ext uri="{FF2B5EF4-FFF2-40B4-BE49-F238E27FC236}">
                  <a16:creationId xmlns:a16="http://schemas.microsoft.com/office/drawing/2014/main" id="{E53C45DA-B9B6-BA77-8C4B-F362C9531B22}"/>
                </a:ext>
              </a:extLst>
            </p:cNvPr>
            <p:cNvGrpSpPr/>
            <p:nvPr/>
          </p:nvGrpSpPr>
          <p:grpSpPr>
            <a:xfrm>
              <a:off x="5676244" y="3791403"/>
              <a:ext cx="327988" cy="530588"/>
              <a:chOff x="7968991" y="2076372"/>
              <a:chExt cx="830806" cy="1343999"/>
            </a:xfrm>
          </p:grpSpPr>
          <p:grpSp>
            <p:nvGrpSpPr>
              <p:cNvPr id="880" name="グループ化 879">
                <a:extLst>
                  <a:ext uri="{FF2B5EF4-FFF2-40B4-BE49-F238E27FC236}">
                    <a16:creationId xmlns:a16="http://schemas.microsoft.com/office/drawing/2014/main" id="{09743FA2-BC5E-4437-57B4-C9F0DA08C30D}"/>
                  </a:ext>
                </a:extLst>
              </p:cNvPr>
              <p:cNvGrpSpPr/>
              <p:nvPr/>
            </p:nvGrpSpPr>
            <p:grpSpPr>
              <a:xfrm>
                <a:off x="8056402" y="2213828"/>
                <a:ext cx="639790" cy="762229"/>
                <a:chOff x="10524641" y="207560"/>
                <a:chExt cx="639790" cy="762229"/>
              </a:xfrm>
            </p:grpSpPr>
            <p:sp>
              <p:nvSpPr>
                <p:cNvPr id="913" name="円/楕円 872">
                  <a:extLst>
                    <a:ext uri="{FF2B5EF4-FFF2-40B4-BE49-F238E27FC236}">
                      <a16:creationId xmlns:a16="http://schemas.microsoft.com/office/drawing/2014/main" id="{ADB69D6B-51C2-6042-4521-349BEED4615F}"/>
                    </a:ext>
                  </a:extLst>
                </p:cNvPr>
                <p:cNvSpPr/>
                <p:nvPr/>
              </p:nvSpPr>
              <p:spPr>
                <a:xfrm>
                  <a:off x="10541722" y="207560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4" name="月 913">
                  <a:extLst>
                    <a:ext uri="{FF2B5EF4-FFF2-40B4-BE49-F238E27FC236}">
                      <a16:creationId xmlns:a16="http://schemas.microsoft.com/office/drawing/2014/main" id="{3CCB28CC-28AE-3F1F-83FB-EB5C6D383519}"/>
                    </a:ext>
                  </a:extLst>
                </p:cNvPr>
                <p:cNvSpPr/>
                <p:nvPr/>
              </p:nvSpPr>
              <p:spPr>
                <a:xfrm rot="900000" flipH="1">
                  <a:off x="10524641" y="39736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5" name="月 914">
                  <a:extLst>
                    <a:ext uri="{FF2B5EF4-FFF2-40B4-BE49-F238E27FC236}">
                      <a16:creationId xmlns:a16="http://schemas.microsoft.com/office/drawing/2014/main" id="{AAAD045E-CA8D-7C49-15CA-A77D6D7CA290}"/>
                    </a:ext>
                  </a:extLst>
                </p:cNvPr>
                <p:cNvSpPr/>
                <p:nvPr/>
              </p:nvSpPr>
              <p:spPr>
                <a:xfrm rot="709480" flipH="1">
                  <a:off x="10561537" y="40724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6" name="月 915">
                  <a:extLst>
                    <a:ext uri="{FF2B5EF4-FFF2-40B4-BE49-F238E27FC236}">
                      <a16:creationId xmlns:a16="http://schemas.microsoft.com/office/drawing/2014/main" id="{786F97D1-B980-37F2-5404-0C68E32E147D}"/>
                    </a:ext>
                  </a:extLst>
                </p:cNvPr>
                <p:cNvSpPr/>
                <p:nvPr/>
              </p:nvSpPr>
              <p:spPr>
                <a:xfrm rot="462998" flipH="1">
                  <a:off x="10595947" y="4164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7" name="月 916">
                  <a:extLst>
                    <a:ext uri="{FF2B5EF4-FFF2-40B4-BE49-F238E27FC236}">
                      <a16:creationId xmlns:a16="http://schemas.microsoft.com/office/drawing/2014/main" id="{F52045B4-F4FB-57D2-B615-07D5795F99DD}"/>
                    </a:ext>
                  </a:extLst>
                </p:cNvPr>
                <p:cNvSpPr/>
                <p:nvPr/>
              </p:nvSpPr>
              <p:spPr>
                <a:xfrm rot="500641" flipH="1">
                  <a:off x="10635739" y="44300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8" name="月 917">
                  <a:extLst>
                    <a:ext uri="{FF2B5EF4-FFF2-40B4-BE49-F238E27FC236}">
                      <a16:creationId xmlns:a16="http://schemas.microsoft.com/office/drawing/2014/main" id="{016F8E09-F26E-287D-1A0F-D465B2734CEA}"/>
                    </a:ext>
                  </a:extLst>
                </p:cNvPr>
                <p:cNvSpPr/>
                <p:nvPr/>
              </p:nvSpPr>
              <p:spPr>
                <a:xfrm rot="310121" flipH="1">
                  <a:off x="10673532" y="44854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9" name="月 918">
                  <a:extLst>
                    <a:ext uri="{FF2B5EF4-FFF2-40B4-BE49-F238E27FC236}">
                      <a16:creationId xmlns:a16="http://schemas.microsoft.com/office/drawing/2014/main" id="{8B55B81D-424B-C87A-E6E2-B7FE9A7DE504}"/>
                    </a:ext>
                  </a:extLst>
                </p:cNvPr>
                <p:cNvSpPr/>
                <p:nvPr/>
              </p:nvSpPr>
              <p:spPr>
                <a:xfrm rot="63639" flipH="1">
                  <a:off x="10708779" y="45371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0" name="月 919">
                  <a:extLst>
                    <a:ext uri="{FF2B5EF4-FFF2-40B4-BE49-F238E27FC236}">
                      <a16:creationId xmlns:a16="http://schemas.microsoft.com/office/drawing/2014/main" id="{67C4CF2D-67B8-7924-CCE2-AD54712AD12D}"/>
                    </a:ext>
                  </a:extLst>
                </p:cNvPr>
                <p:cNvSpPr/>
                <p:nvPr/>
              </p:nvSpPr>
              <p:spPr>
                <a:xfrm rot="20700000">
                  <a:off x="11030220" y="39736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1" name="月 920">
                  <a:extLst>
                    <a:ext uri="{FF2B5EF4-FFF2-40B4-BE49-F238E27FC236}">
                      <a16:creationId xmlns:a16="http://schemas.microsoft.com/office/drawing/2014/main" id="{FDF2CEF9-2A12-9827-EEA5-DCC4C11B593E}"/>
                    </a:ext>
                  </a:extLst>
                </p:cNvPr>
                <p:cNvSpPr/>
                <p:nvPr/>
              </p:nvSpPr>
              <p:spPr>
                <a:xfrm rot="20890520">
                  <a:off x="10993324" y="40724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2" name="月 921">
                  <a:extLst>
                    <a:ext uri="{FF2B5EF4-FFF2-40B4-BE49-F238E27FC236}">
                      <a16:creationId xmlns:a16="http://schemas.microsoft.com/office/drawing/2014/main" id="{D5C8AFC1-E3BC-EEDD-0FE5-8983CBE255E7}"/>
                    </a:ext>
                  </a:extLst>
                </p:cNvPr>
                <p:cNvSpPr/>
                <p:nvPr/>
              </p:nvSpPr>
              <p:spPr>
                <a:xfrm rot="21137002">
                  <a:off x="10958914" y="41646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3" name="月 922">
                  <a:extLst>
                    <a:ext uri="{FF2B5EF4-FFF2-40B4-BE49-F238E27FC236}">
                      <a16:creationId xmlns:a16="http://schemas.microsoft.com/office/drawing/2014/main" id="{4C9C0DA8-97FB-2C3B-F650-B610C0828214}"/>
                    </a:ext>
                  </a:extLst>
                </p:cNvPr>
                <p:cNvSpPr/>
                <p:nvPr/>
              </p:nvSpPr>
              <p:spPr>
                <a:xfrm rot="21099359">
                  <a:off x="10919122" y="44300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4" name="月 923">
                  <a:extLst>
                    <a:ext uri="{FF2B5EF4-FFF2-40B4-BE49-F238E27FC236}">
                      <a16:creationId xmlns:a16="http://schemas.microsoft.com/office/drawing/2014/main" id="{6B041037-5798-E063-D96B-66A34CB43AA6}"/>
                    </a:ext>
                  </a:extLst>
                </p:cNvPr>
                <p:cNvSpPr/>
                <p:nvPr/>
              </p:nvSpPr>
              <p:spPr>
                <a:xfrm rot="21289879">
                  <a:off x="10881329" y="44854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5" name="月 924">
                  <a:extLst>
                    <a:ext uri="{FF2B5EF4-FFF2-40B4-BE49-F238E27FC236}">
                      <a16:creationId xmlns:a16="http://schemas.microsoft.com/office/drawing/2014/main" id="{AA30F121-5A73-C3AA-11A4-80D7261E0BED}"/>
                    </a:ext>
                  </a:extLst>
                </p:cNvPr>
                <p:cNvSpPr/>
                <p:nvPr/>
              </p:nvSpPr>
              <p:spPr>
                <a:xfrm rot="21536361">
                  <a:off x="10846082" y="453717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81" name="グループ化 880">
                <a:extLst>
                  <a:ext uri="{FF2B5EF4-FFF2-40B4-BE49-F238E27FC236}">
                    <a16:creationId xmlns:a16="http://schemas.microsoft.com/office/drawing/2014/main" id="{1A49A718-2750-DE9D-89C5-D5DB8772BF73}"/>
                  </a:ext>
                </a:extLst>
              </p:cNvPr>
              <p:cNvGrpSpPr/>
              <p:nvPr/>
            </p:nvGrpSpPr>
            <p:grpSpPr>
              <a:xfrm>
                <a:off x="8075590" y="2752470"/>
                <a:ext cx="601415" cy="657932"/>
                <a:chOff x="5529064" y="3697428"/>
                <a:chExt cx="1156298" cy="1264959"/>
              </a:xfrm>
            </p:grpSpPr>
            <p:sp>
              <p:nvSpPr>
                <p:cNvPr id="910" name="片側の 2 つの角を丸めた四角形 43">
                  <a:extLst>
                    <a:ext uri="{FF2B5EF4-FFF2-40B4-BE49-F238E27FC236}">
                      <a16:creationId xmlns:a16="http://schemas.microsoft.com/office/drawing/2014/main" id="{3CDB04C6-E976-40A6-CBB5-AEB52A0A7A2F}"/>
                    </a:ext>
                  </a:extLst>
                </p:cNvPr>
                <p:cNvSpPr/>
                <p:nvPr/>
              </p:nvSpPr>
              <p:spPr>
                <a:xfrm rot="10800000">
                  <a:off x="5817095" y="3697428"/>
                  <a:ext cx="568122" cy="406065"/>
                </a:xfrm>
                <a:custGeom>
                  <a:avLst/>
                  <a:gdLst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205886 w 670722"/>
                    <a:gd name="connsiteY3" fmla="*/ 89894 h 307312"/>
                    <a:gd name="connsiteX4" fmla="*/ 0 w 670722"/>
                    <a:gd name="connsiteY4" fmla="*/ 89894 h 307312"/>
                    <a:gd name="connsiteX5" fmla="*/ 335361 w 670722"/>
                    <a:gd name="connsiteY5" fmla="*/ 0 h 307312"/>
                    <a:gd name="connsiteX6" fmla="*/ 670722 w 670722"/>
                    <a:gd name="connsiteY6" fmla="*/ 89894 h 307312"/>
                    <a:gd name="connsiteX7" fmla="*/ 469161 w 670722"/>
                    <a:gd name="connsiteY7" fmla="*/ 111302 h 307312"/>
                    <a:gd name="connsiteX8" fmla="*/ 469161 w 670722"/>
                    <a:gd name="connsiteY8" fmla="*/ 307312 h 307312"/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0 w 670722"/>
                    <a:gd name="connsiteY3" fmla="*/ 89894 h 307312"/>
                    <a:gd name="connsiteX4" fmla="*/ 335361 w 670722"/>
                    <a:gd name="connsiteY4" fmla="*/ 0 h 307312"/>
                    <a:gd name="connsiteX5" fmla="*/ 670722 w 670722"/>
                    <a:gd name="connsiteY5" fmla="*/ 89894 h 307312"/>
                    <a:gd name="connsiteX6" fmla="*/ 469161 w 670722"/>
                    <a:gd name="connsiteY6" fmla="*/ 111302 h 307312"/>
                    <a:gd name="connsiteX7" fmla="*/ 469161 w 670722"/>
                    <a:gd name="connsiteY7" fmla="*/ 307312 h 30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0722" h="307312">
                      <a:moveTo>
                        <a:pt x="469161" y="307312"/>
                      </a:moveTo>
                      <a:lnTo>
                        <a:pt x="201564" y="307312"/>
                      </a:lnTo>
                      <a:lnTo>
                        <a:pt x="201564" y="111302"/>
                      </a:lnTo>
                      <a:lnTo>
                        <a:pt x="0" y="89894"/>
                      </a:lnTo>
                      <a:cubicBezTo>
                        <a:pt x="0" y="40247"/>
                        <a:pt x="150146" y="0"/>
                        <a:pt x="335361" y="0"/>
                      </a:cubicBezTo>
                      <a:cubicBezTo>
                        <a:pt x="520576" y="0"/>
                        <a:pt x="670722" y="40247"/>
                        <a:pt x="670722" y="89894"/>
                      </a:cubicBezTo>
                      <a:lnTo>
                        <a:pt x="469161" y="111302"/>
                      </a:lnTo>
                      <a:lnTo>
                        <a:pt x="469161" y="307312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1" name="片側の 2 つの角を丸めた四角形 103">
                  <a:extLst>
                    <a:ext uri="{FF2B5EF4-FFF2-40B4-BE49-F238E27FC236}">
                      <a16:creationId xmlns:a16="http://schemas.microsoft.com/office/drawing/2014/main" id="{3BB8830C-2253-D08F-9E38-96F6D1FA17AC}"/>
                    </a:ext>
                  </a:extLst>
                </p:cNvPr>
                <p:cNvSpPr/>
                <p:nvPr/>
              </p:nvSpPr>
              <p:spPr>
                <a:xfrm>
                  <a:off x="5529064" y="3944901"/>
                  <a:ext cx="1156298" cy="10174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7486">
                      <a:moveTo>
                        <a:pt x="325416" y="0"/>
                      </a:moveTo>
                      <a:lnTo>
                        <a:pt x="323832" y="8159"/>
                      </a:lnTo>
                      <a:cubicBezTo>
                        <a:pt x="323832" y="81115"/>
                        <a:pt x="437694" y="140257"/>
                        <a:pt x="578150" y="140257"/>
                      </a:cubicBezTo>
                      <a:cubicBezTo>
                        <a:pt x="718606" y="140257"/>
                        <a:pt x="832468" y="81115"/>
                        <a:pt x="832468" y="8159"/>
                      </a:cubicBezTo>
                      <a:cubicBezTo>
                        <a:pt x="832468" y="5375"/>
                        <a:pt x="832302" y="2611"/>
                        <a:pt x="830885" y="0"/>
                      </a:cubicBezTo>
                      <a:cubicBezTo>
                        <a:pt x="1013537" y="15445"/>
                        <a:pt x="1156298" y="169101"/>
                        <a:pt x="1156298" y="356100"/>
                      </a:cubicBezTo>
                      <a:lnTo>
                        <a:pt x="1156298" y="1017486"/>
                      </a:lnTo>
                      <a:lnTo>
                        <a:pt x="0" y="1017486"/>
                      </a:lnTo>
                      <a:lnTo>
                        <a:pt x="0" y="356100"/>
                      </a:lnTo>
                      <a:cubicBezTo>
                        <a:pt x="0" y="169100"/>
                        <a:pt x="142763" y="15444"/>
                        <a:pt x="325416" y="0"/>
                      </a:cubicBezTo>
                      <a:close/>
                    </a:path>
                  </a:pathLst>
                </a:custGeom>
                <a:solidFill>
                  <a:srgbClr val="CC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2" name="片側の 2 つの角を丸めた四角形 101">
                  <a:extLst>
                    <a:ext uri="{FF2B5EF4-FFF2-40B4-BE49-F238E27FC236}">
                      <a16:creationId xmlns:a16="http://schemas.microsoft.com/office/drawing/2014/main" id="{7F274BDA-D704-900B-045C-8CB11EF28D8D}"/>
                    </a:ext>
                  </a:extLst>
                </p:cNvPr>
                <p:cNvSpPr/>
                <p:nvPr/>
              </p:nvSpPr>
              <p:spPr>
                <a:xfrm>
                  <a:off x="5529064" y="3956937"/>
                  <a:ext cx="1156298" cy="1005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05450">
                      <a:moveTo>
                        <a:pt x="895542" y="0"/>
                      </a:moveTo>
                      <a:cubicBezTo>
                        <a:pt x="1046303" y="41469"/>
                        <a:pt x="1156298" y="179921"/>
                        <a:pt x="1156298" y="344064"/>
                      </a:cubicBezTo>
                      <a:lnTo>
                        <a:pt x="1156298" y="1005450"/>
                      </a:lnTo>
                      <a:lnTo>
                        <a:pt x="884199" y="1005450"/>
                      </a:lnTo>
                      <a:lnTo>
                        <a:pt x="667091" y="318293"/>
                      </a:lnTo>
                      <a:cubicBezTo>
                        <a:pt x="800067" y="281104"/>
                        <a:pt x="896919" y="158696"/>
                        <a:pt x="896919" y="13666"/>
                      </a:cubicBezTo>
                      <a:cubicBezTo>
                        <a:pt x="896919" y="9072"/>
                        <a:pt x="896822" y="4501"/>
                        <a:pt x="895542" y="0"/>
                      </a:cubicBezTo>
                      <a:close/>
                      <a:moveTo>
                        <a:pt x="260757" y="0"/>
                      </a:moveTo>
                      <a:lnTo>
                        <a:pt x="259379" y="13666"/>
                      </a:lnTo>
                      <a:cubicBezTo>
                        <a:pt x="259379" y="158696"/>
                        <a:pt x="356232" y="281104"/>
                        <a:pt x="489208" y="318293"/>
                      </a:cubicBezTo>
                      <a:lnTo>
                        <a:pt x="272100" y="1005450"/>
                      </a:lnTo>
                      <a:lnTo>
                        <a:pt x="0" y="1005450"/>
                      </a:lnTo>
                      <a:lnTo>
                        <a:pt x="0" y="344064"/>
                      </a:lnTo>
                      <a:cubicBezTo>
                        <a:pt x="0" y="179921"/>
                        <a:pt x="109996" y="41469"/>
                        <a:pt x="260757" y="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82" name="グループ化 881">
                <a:extLst>
                  <a:ext uri="{FF2B5EF4-FFF2-40B4-BE49-F238E27FC236}">
                    <a16:creationId xmlns:a16="http://schemas.microsoft.com/office/drawing/2014/main" id="{BDBF58BA-D3F8-A784-590E-55FA26961868}"/>
                  </a:ext>
                </a:extLst>
              </p:cNvPr>
              <p:cNvGrpSpPr/>
              <p:nvPr/>
            </p:nvGrpSpPr>
            <p:grpSpPr>
              <a:xfrm>
                <a:off x="8012801" y="2076372"/>
                <a:ext cx="719603" cy="731466"/>
                <a:chOff x="10481040" y="70104"/>
                <a:chExt cx="719603" cy="731466"/>
              </a:xfrm>
            </p:grpSpPr>
            <p:sp>
              <p:nvSpPr>
                <p:cNvPr id="900" name="円/楕円 689">
                  <a:extLst>
                    <a:ext uri="{FF2B5EF4-FFF2-40B4-BE49-F238E27FC236}">
                      <a16:creationId xmlns:a16="http://schemas.microsoft.com/office/drawing/2014/main" id="{2B121D32-1C49-B21A-8E0D-FF25BA1DC86B}"/>
                    </a:ext>
                  </a:extLst>
                </p:cNvPr>
                <p:cNvSpPr/>
                <p:nvPr/>
              </p:nvSpPr>
              <p:spPr>
                <a:xfrm rot="20700000">
                  <a:off x="10481040" y="40326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1" name="円/楕円 690">
                  <a:extLst>
                    <a:ext uri="{FF2B5EF4-FFF2-40B4-BE49-F238E27FC236}">
                      <a16:creationId xmlns:a16="http://schemas.microsoft.com/office/drawing/2014/main" id="{6B5036C7-7D3F-2D44-74A9-11E9FC5344E5}"/>
                    </a:ext>
                  </a:extLst>
                </p:cNvPr>
                <p:cNvSpPr/>
                <p:nvPr/>
              </p:nvSpPr>
              <p:spPr>
                <a:xfrm rot="900000" flipH="1">
                  <a:off x="11025708" y="40327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2" name="円/楕円 861">
                  <a:extLst>
                    <a:ext uri="{FF2B5EF4-FFF2-40B4-BE49-F238E27FC236}">
                      <a16:creationId xmlns:a16="http://schemas.microsoft.com/office/drawing/2014/main" id="{D0E418F0-B570-BE77-2A89-4DE4D53DCF40}"/>
                    </a:ext>
                  </a:extLst>
                </p:cNvPr>
                <p:cNvSpPr/>
                <p:nvPr/>
              </p:nvSpPr>
              <p:spPr>
                <a:xfrm>
                  <a:off x="10510084" y="70104"/>
                  <a:ext cx="659606" cy="65678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3" name="円/楕円 691">
                  <a:extLst>
                    <a:ext uri="{FF2B5EF4-FFF2-40B4-BE49-F238E27FC236}">
                      <a16:creationId xmlns:a16="http://schemas.microsoft.com/office/drawing/2014/main" id="{3DA2D29B-25B4-9AC6-8098-AD94262821A5}"/>
                    </a:ext>
                  </a:extLst>
                </p:cNvPr>
                <p:cNvSpPr/>
                <p:nvPr/>
              </p:nvSpPr>
              <p:spPr>
                <a:xfrm>
                  <a:off x="10551319" y="149702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4" name="円/楕円 632">
                  <a:extLst>
                    <a:ext uri="{FF2B5EF4-FFF2-40B4-BE49-F238E27FC236}">
                      <a16:creationId xmlns:a16="http://schemas.microsoft.com/office/drawing/2014/main" id="{CEAA7517-5223-092A-B3B6-B34EB895964B}"/>
                    </a:ext>
                  </a:extLst>
                </p:cNvPr>
                <p:cNvSpPr/>
                <p:nvPr/>
              </p:nvSpPr>
              <p:spPr>
                <a:xfrm>
                  <a:off x="10796467" y="602189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5" name="フリーフォーム 864">
                  <a:extLst>
                    <a:ext uri="{FF2B5EF4-FFF2-40B4-BE49-F238E27FC236}">
                      <a16:creationId xmlns:a16="http://schemas.microsoft.com/office/drawing/2014/main" id="{00818CB7-1D59-C6EA-1D7F-18F7B433BDB1}"/>
                    </a:ext>
                  </a:extLst>
                </p:cNvPr>
                <p:cNvSpPr/>
                <p:nvPr/>
              </p:nvSpPr>
              <p:spPr>
                <a:xfrm>
                  <a:off x="10625952" y="394650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6" name="フリーフォーム 865">
                  <a:extLst>
                    <a:ext uri="{FF2B5EF4-FFF2-40B4-BE49-F238E27FC236}">
                      <a16:creationId xmlns:a16="http://schemas.microsoft.com/office/drawing/2014/main" id="{67877DF2-3118-1C21-42A2-3714F03FD805}"/>
                    </a:ext>
                  </a:extLst>
                </p:cNvPr>
                <p:cNvSpPr/>
                <p:nvPr/>
              </p:nvSpPr>
              <p:spPr>
                <a:xfrm flipH="1">
                  <a:off x="10920642" y="394650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7" name="月 316">
                  <a:extLst>
                    <a:ext uri="{FF2B5EF4-FFF2-40B4-BE49-F238E27FC236}">
                      <a16:creationId xmlns:a16="http://schemas.microsoft.com/office/drawing/2014/main" id="{3073E7FF-7BD9-87EF-E741-64A41942C0F3}"/>
                    </a:ext>
                  </a:extLst>
                </p:cNvPr>
                <p:cNvSpPr/>
                <p:nvPr/>
              </p:nvSpPr>
              <p:spPr>
                <a:xfrm rot="5400000">
                  <a:off x="10659415" y="258732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8" name="月 316">
                  <a:extLst>
                    <a:ext uri="{FF2B5EF4-FFF2-40B4-BE49-F238E27FC236}">
                      <a16:creationId xmlns:a16="http://schemas.microsoft.com/office/drawing/2014/main" id="{2076737A-68AE-3883-6410-7AEFCE253C77}"/>
                    </a:ext>
                  </a:extLst>
                </p:cNvPr>
                <p:cNvSpPr/>
                <p:nvPr/>
              </p:nvSpPr>
              <p:spPr>
                <a:xfrm rot="5400000">
                  <a:off x="10966596" y="258732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9" name="円/楕円 4">
                  <a:extLst>
                    <a:ext uri="{FF2B5EF4-FFF2-40B4-BE49-F238E27FC236}">
                      <a16:creationId xmlns:a16="http://schemas.microsoft.com/office/drawing/2014/main" id="{4F365B3F-4E88-6F2B-ADE9-77E5B2C5B38D}"/>
                    </a:ext>
                  </a:extLst>
                </p:cNvPr>
                <p:cNvSpPr/>
                <p:nvPr/>
              </p:nvSpPr>
              <p:spPr>
                <a:xfrm>
                  <a:off x="10732051" y="680060"/>
                  <a:ext cx="217580" cy="628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83" name="グループ化 882">
                <a:extLst>
                  <a:ext uri="{FF2B5EF4-FFF2-40B4-BE49-F238E27FC236}">
                    <a16:creationId xmlns:a16="http://schemas.microsoft.com/office/drawing/2014/main" id="{E9B7BADD-CDEF-711D-6460-6BA9C04C397A}"/>
                  </a:ext>
                </a:extLst>
              </p:cNvPr>
              <p:cNvGrpSpPr/>
              <p:nvPr/>
            </p:nvGrpSpPr>
            <p:grpSpPr>
              <a:xfrm>
                <a:off x="7968991" y="2843159"/>
                <a:ext cx="830806" cy="577212"/>
                <a:chOff x="6565745" y="1741506"/>
                <a:chExt cx="1750796" cy="1216386"/>
              </a:xfrm>
            </p:grpSpPr>
            <p:grpSp>
              <p:nvGrpSpPr>
                <p:cNvPr id="886" name="グループ化 885">
                  <a:extLst>
                    <a:ext uri="{FF2B5EF4-FFF2-40B4-BE49-F238E27FC236}">
                      <a16:creationId xmlns:a16="http://schemas.microsoft.com/office/drawing/2014/main" id="{46BDFD6E-15EE-0099-27C8-30D02A8A0D6B}"/>
                    </a:ext>
                  </a:extLst>
                </p:cNvPr>
                <p:cNvGrpSpPr/>
                <p:nvPr/>
              </p:nvGrpSpPr>
              <p:grpSpPr>
                <a:xfrm>
                  <a:off x="6565745" y="1741506"/>
                  <a:ext cx="662942" cy="1216386"/>
                  <a:chOff x="6565745" y="1741506"/>
                  <a:chExt cx="662942" cy="1216386"/>
                </a:xfrm>
              </p:grpSpPr>
              <p:grpSp>
                <p:nvGrpSpPr>
                  <p:cNvPr id="894" name="グループ化 893">
                    <a:extLst>
                      <a:ext uri="{FF2B5EF4-FFF2-40B4-BE49-F238E27FC236}">
                        <a16:creationId xmlns:a16="http://schemas.microsoft.com/office/drawing/2014/main" id="{F4B0861D-A26E-9E92-592B-EDF2CB0F43BE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6775397" y="1741506"/>
                    <a:ext cx="326658" cy="316207"/>
                    <a:chOff x="6269307" y="1516380"/>
                    <a:chExt cx="381047" cy="368855"/>
                  </a:xfrm>
                </p:grpSpPr>
                <p:sp>
                  <p:nvSpPr>
                    <p:cNvPr id="898" name="角丸四角形 857">
                      <a:extLst>
                        <a:ext uri="{FF2B5EF4-FFF2-40B4-BE49-F238E27FC236}">
                          <a16:creationId xmlns:a16="http://schemas.microsoft.com/office/drawing/2014/main" id="{2A7AA425-32C6-BF13-CF0C-3B47D00761D2}"/>
                        </a:ext>
                      </a:extLst>
                    </p:cNvPr>
                    <p:cNvSpPr/>
                    <p:nvPr/>
                  </p:nvSpPr>
                  <p:spPr>
                    <a:xfrm rot="1289915">
                      <a:off x="6269307" y="1609714"/>
                      <a:ext cx="118813" cy="1821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9966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9" name="角丸四角形 85">
                      <a:extLst>
                        <a:ext uri="{FF2B5EF4-FFF2-40B4-BE49-F238E27FC236}">
                          <a16:creationId xmlns:a16="http://schemas.microsoft.com/office/drawing/2014/main" id="{8515B2B0-237F-7A91-824D-CB0D0F95B4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8518" y="1516380"/>
                      <a:ext cx="351836" cy="36885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51836" h="368855">
                          <a:moveTo>
                            <a:pt x="45991" y="0"/>
                          </a:moveTo>
                          <a:cubicBezTo>
                            <a:pt x="66733" y="0"/>
                            <a:pt x="84268" y="13732"/>
                            <a:pt x="89318" y="32808"/>
                          </a:cubicBezTo>
                          <a:cubicBezTo>
                            <a:pt x="94369" y="13732"/>
                            <a:pt x="111904" y="0"/>
                            <a:pt x="132645" y="0"/>
                          </a:cubicBezTo>
                          <a:cubicBezTo>
                            <a:pt x="153294" y="0"/>
                            <a:pt x="170764" y="13609"/>
                            <a:pt x="175920" y="32550"/>
                          </a:cubicBezTo>
                          <a:cubicBezTo>
                            <a:pt x="181076" y="13609"/>
                            <a:pt x="198547" y="0"/>
                            <a:pt x="219195" y="0"/>
                          </a:cubicBezTo>
                          <a:cubicBezTo>
                            <a:pt x="239936" y="0"/>
                            <a:pt x="257470" y="13731"/>
                            <a:pt x="262522" y="32806"/>
                          </a:cubicBezTo>
                          <a:cubicBezTo>
                            <a:pt x="267573" y="13731"/>
                            <a:pt x="285108" y="0"/>
                            <a:pt x="305848" y="0"/>
                          </a:cubicBezTo>
                          <a:cubicBezTo>
                            <a:pt x="331246" y="0"/>
                            <a:pt x="351836" y="20590"/>
                            <a:pt x="351836" y="45988"/>
                          </a:cubicBezTo>
                          <a:cubicBezTo>
                            <a:pt x="351836" y="96054"/>
                            <a:pt x="351835" y="146119"/>
                            <a:pt x="351835" y="196185"/>
                          </a:cubicBezTo>
                          <a:lnTo>
                            <a:pt x="351834" y="196190"/>
                          </a:lnTo>
                          <a:lnTo>
                            <a:pt x="351834" y="242172"/>
                          </a:lnTo>
                          <a:cubicBezTo>
                            <a:pt x="351834" y="312137"/>
                            <a:pt x="295116" y="368855"/>
                            <a:pt x="225151" y="368855"/>
                          </a:cubicBezTo>
                          <a:lnTo>
                            <a:pt x="126683" y="368855"/>
                          </a:lnTo>
                          <a:cubicBezTo>
                            <a:pt x="56718" y="368855"/>
                            <a:pt x="0" y="312137"/>
                            <a:pt x="0" y="242172"/>
                          </a:cubicBezTo>
                          <a:cubicBezTo>
                            <a:pt x="0" y="199945"/>
                            <a:pt x="1" y="157717"/>
                            <a:pt x="1" y="115490"/>
                          </a:cubicBezTo>
                          <a:lnTo>
                            <a:pt x="3" y="115490"/>
                          </a:lnTo>
                          <a:lnTo>
                            <a:pt x="3" y="45988"/>
                          </a:lnTo>
                          <a:cubicBezTo>
                            <a:pt x="3" y="20590"/>
                            <a:pt x="20593" y="0"/>
                            <a:pt x="45991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95" name="グループ化 894">
                    <a:extLst>
                      <a:ext uri="{FF2B5EF4-FFF2-40B4-BE49-F238E27FC236}">
                        <a16:creationId xmlns:a16="http://schemas.microsoft.com/office/drawing/2014/main" id="{76935570-9631-9506-D986-FEFABD07343D}"/>
                      </a:ext>
                    </a:extLst>
                  </p:cNvPr>
                  <p:cNvGrpSpPr/>
                  <p:nvPr/>
                </p:nvGrpSpPr>
                <p:grpSpPr>
                  <a:xfrm rot="20056315">
                    <a:off x="6565745" y="2055049"/>
                    <a:ext cx="662942" cy="902843"/>
                    <a:chOff x="6773177" y="2083409"/>
                    <a:chExt cx="662942" cy="902843"/>
                  </a:xfrm>
                </p:grpSpPr>
                <p:sp>
                  <p:nvSpPr>
                    <p:cNvPr id="896" name="台形 895">
                      <a:extLst>
                        <a:ext uri="{FF2B5EF4-FFF2-40B4-BE49-F238E27FC236}">
                          <a16:creationId xmlns:a16="http://schemas.microsoft.com/office/drawing/2014/main" id="{B4BDFE2B-11D3-E175-7617-69F5630E24D2}"/>
                        </a:ext>
                      </a:extLst>
                    </p:cNvPr>
                    <p:cNvSpPr/>
                    <p:nvPr/>
                  </p:nvSpPr>
                  <p:spPr>
                    <a:xfrm rot="2503523">
                      <a:off x="7121795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7" name="片側の 2 つの角を丸めた四角形 856">
                      <a:extLst>
                        <a:ext uri="{FF2B5EF4-FFF2-40B4-BE49-F238E27FC236}">
                          <a16:creationId xmlns:a16="http://schemas.microsoft.com/office/drawing/2014/main" id="{9F01CE99-C3A0-6D60-DC2E-D8D3F7DDF3AF}"/>
                        </a:ext>
                      </a:extLst>
                    </p:cNvPr>
                    <p:cNvSpPr/>
                    <p:nvPr/>
                  </p:nvSpPr>
                  <p:spPr>
                    <a:xfrm rot="13287502">
                      <a:off x="6773177" y="2097723"/>
                      <a:ext cx="341103" cy="88852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887" name="グループ化 886">
                  <a:extLst>
                    <a:ext uri="{FF2B5EF4-FFF2-40B4-BE49-F238E27FC236}">
                      <a16:creationId xmlns:a16="http://schemas.microsoft.com/office/drawing/2014/main" id="{405A1C63-F625-13F7-FF35-DC15842E1307}"/>
                    </a:ext>
                  </a:extLst>
                </p:cNvPr>
                <p:cNvGrpSpPr/>
                <p:nvPr/>
              </p:nvGrpSpPr>
              <p:grpSpPr>
                <a:xfrm flipH="1">
                  <a:off x="7653599" y="1741506"/>
                  <a:ext cx="662942" cy="1216386"/>
                  <a:chOff x="6565745" y="1741506"/>
                  <a:chExt cx="662942" cy="1216386"/>
                </a:xfrm>
              </p:grpSpPr>
              <p:grpSp>
                <p:nvGrpSpPr>
                  <p:cNvPr id="888" name="グループ化 887">
                    <a:extLst>
                      <a:ext uri="{FF2B5EF4-FFF2-40B4-BE49-F238E27FC236}">
                        <a16:creationId xmlns:a16="http://schemas.microsoft.com/office/drawing/2014/main" id="{D4F43D4B-5B53-D3E0-9AB0-4869DE1E67A8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6775397" y="1741506"/>
                    <a:ext cx="326658" cy="316207"/>
                    <a:chOff x="6269307" y="1516380"/>
                    <a:chExt cx="381047" cy="368855"/>
                  </a:xfrm>
                </p:grpSpPr>
                <p:sp>
                  <p:nvSpPr>
                    <p:cNvPr id="892" name="角丸四角形 851">
                      <a:extLst>
                        <a:ext uri="{FF2B5EF4-FFF2-40B4-BE49-F238E27FC236}">
                          <a16:creationId xmlns:a16="http://schemas.microsoft.com/office/drawing/2014/main" id="{1B06B984-CC58-3B20-5672-56E3563176E4}"/>
                        </a:ext>
                      </a:extLst>
                    </p:cNvPr>
                    <p:cNvSpPr/>
                    <p:nvPr/>
                  </p:nvSpPr>
                  <p:spPr>
                    <a:xfrm rot="1289915">
                      <a:off x="6269307" y="1609714"/>
                      <a:ext cx="118813" cy="1821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9966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3" name="角丸四角形 85">
                      <a:extLst>
                        <a:ext uri="{FF2B5EF4-FFF2-40B4-BE49-F238E27FC236}">
                          <a16:creationId xmlns:a16="http://schemas.microsoft.com/office/drawing/2014/main" id="{C96BF681-ACAB-8BD1-002C-66AB142A74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8518" y="1516380"/>
                      <a:ext cx="351836" cy="36885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51836" h="368855">
                          <a:moveTo>
                            <a:pt x="45991" y="0"/>
                          </a:moveTo>
                          <a:cubicBezTo>
                            <a:pt x="66733" y="0"/>
                            <a:pt x="84268" y="13732"/>
                            <a:pt x="89318" y="32808"/>
                          </a:cubicBezTo>
                          <a:cubicBezTo>
                            <a:pt x="94369" y="13732"/>
                            <a:pt x="111904" y="0"/>
                            <a:pt x="132645" y="0"/>
                          </a:cubicBezTo>
                          <a:cubicBezTo>
                            <a:pt x="153294" y="0"/>
                            <a:pt x="170764" y="13609"/>
                            <a:pt x="175920" y="32550"/>
                          </a:cubicBezTo>
                          <a:cubicBezTo>
                            <a:pt x="181076" y="13609"/>
                            <a:pt x="198547" y="0"/>
                            <a:pt x="219195" y="0"/>
                          </a:cubicBezTo>
                          <a:cubicBezTo>
                            <a:pt x="239936" y="0"/>
                            <a:pt x="257470" y="13731"/>
                            <a:pt x="262522" y="32806"/>
                          </a:cubicBezTo>
                          <a:cubicBezTo>
                            <a:pt x="267573" y="13731"/>
                            <a:pt x="285108" y="0"/>
                            <a:pt x="305848" y="0"/>
                          </a:cubicBezTo>
                          <a:cubicBezTo>
                            <a:pt x="331246" y="0"/>
                            <a:pt x="351836" y="20590"/>
                            <a:pt x="351836" y="45988"/>
                          </a:cubicBezTo>
                          <a:cubicBezTo>
                            <a:pt x="351836" y="96054"/>
                            <a:pt x="351835" y="146119"/>
                            <a:pt x="351835" y="196185"/>
                          </a:cubicBezTo>
                          <a:lnTo>
                            <a:pt x="351834" y="196190"/>
                          </a:lnTo>
                          <a:lnTo>
                            <a:pt x="351834" y="242172"/>
                          </a:lnTo>
                          <a:cubicBezTo>
                            <a:pt x="351834" y="312137"/>
                            <a:pt x="295116" y="368855"/>
                            <a:pt x="225151" y="368855"/>
                          </a:cubicBezTo>
                          <a:lnTo>
                            <a:pt x="126683" y="368855"/>
                          </a:lnTo>
                          <a:cubicBezTo>
                            <a:pt x="56718" y="368855"/>
                            <a:pt x="0" y="312137"/>
                            <a:pt x="0" y="242172"/>
                          </a:cubicBezTo>
                          <a:cubicBezTo>
                            <a:pt x="0" y="199945"/>
                            <a:pt x="1" y="157717"/>
                            <a:pt x="1" y="115490"/>
                          </a:cubicBezTo>
                          <a:lnTo>
                            <a:pt x="3" y="115490"/>
                          </a:lnTo>
                          <a:lnTo>
                            <a:pt x="3" y="45988"/>
                          </a:lnTo>
                          <a:cubicBezTo>
                            <a:pt x="3" y="20590"/>
                            <a:pt x="20593" y="0"/>
                            <a:pt x="45991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89" name="グループ化 888">
                    <a:extLst>
                      <a:ext uri="{FF2B5EF4-FFF2-40B4-BE49-F238E27FC236}">
                        <a16:creationId xmlns:a16="http://schemas.microsoft.com/office/drawing/2014/main" id="{8CDBCDBB-F1A2-AED9-9298-5F505FA08053}"/>
                      </a:ext>
                    </a:extLst>
                  </p:cNvPr>
                  <p:cNvGrpSpPr/>
                  <p:nvPr/>
                </p:nvGrpSpPr>
                <p:grpSpPr>
                  <a:xfrm rot="20056315">
                    <a:off x="6565745" y="2055049"/>
                    <a:ext cx="662942" cy="902843"/>
                    <a:chOff x="6773177" y="2083409"/>
                    <a:chExt cx="662942" cy="902843"/>
                  </a:xfrm>
                </p:grpSpPr>
                <p:sp>
                  <p:nvSpPr>
                    <p:cNvPr id="890" name="台形 889">
                      <a:extLst>
                        <a:ext uri="{FF2B5EF4-FFF2-40B4-BE49-F238E27FC236}">
                          <a16:creationId xmlns:a16="http://schemas.microsoft.com/office/drawing/2014/main" id="{C341FF4D-CA97-E154-FDEC-8CE1542DA66D}"/>
                        </a:ext>
                      </a:extLst>
                    </p:cNvPr>
                    <p:cNvSpPr/>
                    <p:nvPr/>
                  </p:nvSpPr>
                  <p:spPr>
                    <a:xfrm rot="2503523">
                      <a:off x="7121795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1" name="片側の 2 つの角を丸めた四角形 850">
                      <a:extLst>
                        <a:ext uri="{FF2B5EF4-FFF2-40B4-BE49-F238E27FC236}">
                          <a16:creationId xmlns:a16="http://schemas.microsoft.com/office/drawing/2014/main" id="{AF9C8286-7B15-9786-DFE3-BBBA181CD329}"/>
                        </a:ext>
                      </a:extLst>
                    </p:cNvPr>
                    <p:cNvSpPr/>
                    <p:nvPr/>
                  </p:nvSpPr>
                  <p:spPr>
                    <a:xfrm rot="13287502">
                      <a:off x="6773177" y="2097723"/>
                      <a:ext cx="341103" cy="88852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sp>
            <p:nvSpPr>
              <p:cNvPr id="884" name="円/楕円 843">
                <a:extLst>
                  <a:ext uri="{FF2B5EF4-FFF2-40B4-BE49-F238E27FC236}">
                    <a16:creationId xmlns:a16="http://schemas.microsoft.com/office/drawing/2014/main" id="{C2B0BC8D-8893-3D74-7695-38E504B498A3}"/>
                  </a:ext>
                </a:extLst>
              </p:cNvPr>
              <p:cNvSpPr/>
              <p:nvPr/>
            </p:nvSpPr>
            <p:spPr>
              <a:xfrm>
                <a:off x="8107114" y="2582401"/>
                <a:ext cx="117440" cy="45719"/>
              </a:xfrm>
              <a:prstGeom prst="ellipse">
                <a:avLst/>
              </a:prstGeom>
              <a:solidFill>
                <a:srgbClr val="FF339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5" name="円/楕円 844">
                <a:extLst>
                  <a:ext uri="{FF2B5EF4-FFF2-40B4-BE49-F238E27FC236}">
                    <a16:creationId xmlns:a16="http://schemas.microsoft.com/office/drawing/2014/main" id="{47187E7C-4735-3FE3-57EB-C74CFF721876}"/>
                  </a:ext>
                </a:extLst>
              </p:cNvPr>
              <p:cNvSpPr/>
              <p:nvPr/>
            </p:nvSpPr>
            <p:spPr>
              <a:xfrm>
                <a:off x="8528516" y="2582401"/>
                <a:ext cx="117440" cy="45719"/>
              </a:xfrm>
              <a:prstGeom prst="ellipse">
                <a:avLst/>
              </a:prstGeom>
              <a:solidFill>
                <a:srgbClr val="FF339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91" name="グループ化 990">
            <a:extLst>
              <a:ext uri="{FF2B5EF4-FFF2-40B4-BE49-F238E27FC236}">
                <a16:creationId xmlns:a16="http://schemas.microsoft.com/office/drawing/2014/main" id="{3504D817-A4B6-561D-170C-7289BBE4A461}"/>
              </a:ext>
            </a:extLst>
          </p:cNvPr>
          <p:cNvGrpSpPr/>
          <p:nvPr/>
        </p:nvGrpSpPr>
        <p:grpSpPr>
          <a:xfrm>
            <a:off x="535856" y="3740025"/>
            <a:ext cx="2812475" cy="2687343"/>
            <a:chOff x="535856" y="3740025"/>
            <a:chExt cx="2812475" cy="2687343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602E686-C23E-A458-AA3E-FBB76E40D5EF}"/>
                </a:ext>
              </a:extLst>
            </p:cNvPr>
            <p:cNvGrpSpPr/>
            <p:nvPr/>
          </p:nvGrpSpPr>
          <p:grpSpPr>
            <a:xfrm>
              <a:off x="1082136" y="4086518"/>
              <a:ext cx="1781760" cy="2340850"/>
              <a:chOff x="1082136" y="3922699"/>
              <a:chExt cx="1781760" cy="2340850"/>
            </a:xfrm>
          </p:grpSpPr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865DCCFC-7507-B086-648C-CC37542DCAA6}"/>
                  </a:ext>
                </a:extLst>
              </p:cNvPr>
              <p:cNvSpPr/>
              <p:nvPr/>
            </p:nvSpPr>
            <p:spPr>
              <a:xfrm rot="508854">
                <a:off x="1372829" y="5190125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B2A38E06-5222-4BFC-503B-3F5C75F1EE80}"/>
                  </a:ext>
                </a:extLst>
              </p:cNvPr>
              <p:cNvSpPr/>
              <p:nvPr/>
            </p:nvSpPr>
            <p:spPr>
              <a:xfrm rot="21091146" flipH="1">
                <a:off x="2408841" y="5190126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77872719-25C4-4D48-9717-81D2ABC483DA}"/>
                  </a:ext>
                </a:extLst>
              </p:cNvPr>
              <p:cNvGrpSpPr/>
              <p:nvPr/>
            </p:nvGrpSpPr>
            <p:grpSpPr>
              <a:xfrm>
                <a:off x="1445786" y="3922699"/>
                <a:ext cx="1077703" cy="2340850"/>
                <a:chOff x="1342251" y="3679809"/>
                <a:chExt cx="1277659" cy="2775168"/>
              </a:xfrm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AB5A821A-564C-4CBF-A71F-39C1DCBD323E}"/>
                    </a:ext>
                  </a:extLst>
                </p:cNvPr>
                <p:cNvGrpSpPr/>
                <p:nvPr/>
              </p:nvGrpSpPr>
              <p:grpSpPr>
                <a:xfrm>
                  <a:off x="1375526" y="4833217"/>
                  <a:ext cx="1218450" cy="1621760"/>
                  <a:chOff x="1375526" y="4833217"/>
                  <a:chExt cx="1218450" cy="1621760"/>
                </a:xfrm>
              </p:grpSpPr>
              <p:sp>
                <p:nvSpPr>
                  <p:cNvPr id="331" name="片側の 2 つの角を丸めた四角形 144">
                    <a:extLst>
                      <a:ext uri="{FF2B5EF4-FFF2-40B4-BE49-F238E27FC236}">
                        <a16:creationId xmlns:a16="http://schemas.microsoft.com/office/drawing/2014/main" id="{00522355-C8A2-467D-9EB5-773A5434C7A2}"/>
                      </a:ext>
                    </a:extLst>
                  </p:cNvPr>
                  <p:cNvSpPr/>
                  <p:nvPr/>
                </p:nvSpPr>
                <p:spPr>
                  <a:xfrm>
                    <a:off x="1375526" y="513399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9786B3A5-03F8-475A-83F7-CF91F39F339F}"/>
                      </a:ext>
                    </a:extLst>
                  </p:cNvPr>
                  <p:cNvSpPr/>
                  <p:nvPr/>
                </p:nvSpPr>
                <p:spPr>
                  <a:xfrm>
                    <a:off x="2193448" y="5433346"/>
                    <a:ext cx="232502" cy="216752"/>
                  </a:xfrm>
                  <a:custGeom>
                    <a:avLst/>
                    <a:gdLst>
                      <a:gd name="connsiteX0" fmla="*/ 0 w 472143"/>
                      <a:gd name="connsiteY0" fmla="*/ 0 h 423725"/>
                      <a:gd name="connsiteX1" fmla="*/ 160993 w 472143"/>
                      <a:gd name="connsiteY1" fmla="*/ 0 h 423725"/>
                      <a:gd name="connsiteX2" fmla="*/ 160993 w 472143"/>
                      <a:gd name="connsiteY2" fmla="*/ 1 h 423725"/>
                      <a:gd name="connsiteX3" fmla="*/ 191497 w 472143"/>
                      <a:gd name="connsiteY3" fmla="*/ 1 h 423725"/>
                      <a:gd name="connsiteX4" fmla="*/ 311150 w 472143"/>
                      <a:gd name="connsiteY4" fmla="*/ 215514 h 423725"/>
                      <a:gd name="connsiteX5" fmla="*/ 311150 w 472143"/>
                      <a:gd name="connsiteY5" fmla="*/ 0 h 423725"/>
                      <a:gd name="connsiteX6" fmla="*/ 472143 w 472143"/>
                      <a:gd name="connsiteY6" fmla="*/ 0 h 423725"/>
                      <a:gd name="connsiteX7" fmla="*/ 472143 w 472143"/>
                      <a:gd name="connsiteY7" fmla="*/ 423724 h 423725"/>
                      <a:gd name="connsiteX8" fmla="*/ 426749 w 472143"/>
                      <a:gd name="connsiteY8" fmla="*/ 423724 h 423725"/>
                      <a:gd name="connsiteX9" fmla="*/ 426749 w 472143"/>
                      <a:gd name="connsiteY9" fmla="*/ 423725 h 423725"/>
                      <a:gd name="connsiteX10" fmla="*/ 258093 w 472143"/>
                      <a:gd name="connsiteY10" fmla="*/ 423725 h 423725"/>
                      <a:gd name="connsiteX11" fmla="*/ 160993 w 472143"/>
                      <a:gd name="connsiteY11" fmla="*/ 248834 h 423725"/>
                      <a:gd name="connsiteX12" fmla="*/ 160993 w 472143"/>
                      <a:gd name="connsiteY12" fmla="*/ 423724 h 423725"/>
                      <a:gd name="connsiteX13" fmla="*/ 0 w 472143"/>
                      <a:gd name="connsiteY13" fmla="*/ 423724 h 423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72143" h="423725">
                        <a:moveTo>
                          <a:pt x="0" y="0"/>
                        </a:moveTo>
                        <a:lnTo>
                          <a:pt x="160993" y="0"/>
                        </a:lnTo>
                        <a:lnTo>
                          <a:pt x="160993" y="1"/>
                        </a:lnTo>
                        <a:lnTo>
                          <a:pt x="191497" y="1"/>
                        </a:lnTo>
                        <a:lnTo>
                          <a:pt x="311150" y="215514"/>
                        </a:lnTo>
                        <a:lnTo>
                          <a:pt x="311150" y="0"/>
                        </a:lnTo>
                        <a:lnTo>
                          <a:pt x="472143" y="0"/>
                        </a:lnTo>
                        <a:lnTo>
                          <a:pt x="472143" y="423724"/>
                        </a:lnTo>
                        <a:lnTo>
                          <a:pt x="426749" y="423724"/>
                        </a:lnTo>
                        <a:lnTo>
                          <a:pt x="426749" y="423725"/>
                        </a:lnTo>
                        <a:lnTo>
                          <a:pt x="258093" y="423725"/>
                        </a:lnTo>
                        <a:lnTo>
                          <a:pt x="160993" y="248834"/>
                        </a:lnTo>
                        <a:lnTo>
                          <a:pt x="160993" y="423724"/>
                        </a:lnTo>
                        <a:lnTo>
                          <a:pt x="0" y="42372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726997CE-BDD8-47BE-A809-BEDE51F9437D}"/>
                      </a:ext>
                    </a:extLst>
                  </p:cNvPr>
                  <p:cNvSpPr/>
                  <p:nvPr/>
                </p:nvSpPr>
                <p:spPr>
                  <a:xfrm>
                    <a:off x="1678410" y="4833217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82EF05FE-F05A-4E1B-9FA9-C8EC4BF447B6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2"/>
                  <a:chOff x="-221304" y="2171701"/>
                  <a:chExt cx="1277659" cy="1367652"/>
                </a:xfrm>
              </p:grpSpPr>
              <p:sp>
                <p:nvSpPr>
                  <p:cNvPr id="311" name="雲 391">
                    <a:extLst>
                      <a:ext uri="{FF2B5EF4-FFF2-40B4-BE49-F238E27FC236}">
                        <a16:creationId xmlns:a16="http://schemas.microsoft.com/office/drawing/2014/main" id="{92FDC2A0-851E-4E3A-8EF9-DEB99A9C5D69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12" name="グループ化 311">
                    <a:extLst>
                      <a:ext uri="{FF2B5EF4-FFF2-40B4-BE49-F238E27FC236}">
                        <a16:creationId xmlns:a16="http://schemas.microsoft.com/office/drawing/2014/main" id="{04A81DBE-90CE-45E0-AD52-258966EDB97E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24" name="グループ化 323">
                      <a:extLst>
                        <a:ext uri="{FF2B5EF4-FFF2-40B4-BE49-F238E27FC236}">
                          <a16:creationId xmlns:a16="http://schemas.microsoft.com/office/drawing/2014/main" id="{1A208014-19E0-4372-ACAF-9E44A9C6228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29" name="円/楕円 465">
                        <a:extLst>
                          <a:ext uri="{FF2B5EF4-FFF2-40B4-BE49-F238E27FC236}">
                            <a16:creationId xmlns:a16="http://schemas.microsoft.com/office/drawing/2014/main" id="{6A9F4994-688B-42A5-A930-22A896CBA5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30" name="円/楕円 466">
                        <a:extLst>
                          <a:ext uri="{FF2B5EF4-FFF2-40B4-BE49-F238E27FC236}">
                            <a16:creationId xmlns:a16="http://schemas.microsoft.com/office/drawing/2014/main" id="{13B6A192-4650-4160-83A2-498D6AB1D4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325" name="グループ化 324">
                      <a:extLst>
                        <a:ext uri="{FF2B5EF4-FFF2-40B4-BE49-F238E27FC236}">
                          <a16:creationId xmlns:a16="http://schemas.microsoft.com/office/drawing/2014/main" id="{A689160A-32E2-4AEC-96A2-CE128E5B963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27" name="円/楕円 463">
                        <a:extLst>
                          <a:ext uri="{FF2B5EF4-FFF2-40B4-BE49-F238E27FC236}">
                            <a16:creationId xmlns:a16="http://schemas.microsoft.com/office/drawing/2014/main" id="{55857450-0F06-43A4-B92C-622D083631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28" name="円/楕円 464">
                        <a:extLst>
                          <a:ext uri="{FF2B5EF4-FFF2-40B4-BE49-F238E27FC236}">
                            <a16:creationId xmlns:a16="http://schemas.microsoft.com/office/drawing/2014/main" id="{C1D59C9A-7479-4CD6-9B4B-1E6A62ED09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326" name="円/楕円 462">
                      <a:extLst>
                        <a:ext uri="{FF2B5EF4-FFF2-40B4-BE49-F238E27FC236}">
                          <a16:creationId xmlns:a16="http://schemas.microsoft.com/office/drawing/2014/main" id="{9DE20E33-B458-4F2C-B6A8-06C52BB6B6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18" name="円/楕円 449">
                    <a:extLst>
                      <a:ext uri="{FF2B5EF4-FFF2-40B4-BE49-F238E27FC236}">
                        <a16:creationId xmlns:a16="http://schemas.microsoft.com/office/drawing/2014/main" id="{9781345F-0562-45E3-8B0C-D0AF14600C08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アーチ 318">
                    <a:extLst>
                      <a:ext uri="{FF2B5EF4-FFF2-40B4-BE49-F238E27FC236}">
                        <a16:creationId xmlns:a16="http://schemas.microsoft.com/office/drawing/2014/main" id="{26B637D4-2D1E-46A7-950C-2F561F86B3DB}"/>
                      </a:ext>
                    </a:extLst>
                  </p:cNvPr>
                  <p:cNvSpPr/>
                  <p:nvPr/>
                </p:nvSpPr>
                <p:spPr>
                  <a:xfrm>
                    <a:off x="-54202" y="2709251"/>
                    <a:ext cx="340995" cy="169689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アーチ 319">
                    <a:extLst>
                      <a:ext uri="{FF2B5EF4-FFF2-40B4-BE49-F238E27FC236}">
                        <a16:creationId xmlns:a16="http://schemas.microsoft.com/office/drawing/2014/main" id="{BE176B68-184E-431B-AFD3-79138D2803C3}"/>
                      </a:ext>
                    </a:extLst>
                  </p:cNvPr>
                  <p:cNvSpPr/>
                  <p:nvPr/>
                </p:nvSpPr>
                <p:spPr>
                  <a:xfrm>
                    <a:off x="545442" y="2709251"/>
                    <a:ext cx="340995" cy="169689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9020AF91-7AF0-4798-95FE-26B6F1539B56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3480992F-6C35-0DAD-F4BE-203EE4883294}"/>
                  </a:ext>
                </a:extLst>
              </p:cNvPr>
              <p:cNvGrpSpPr/>
              <p:nvPr/>
            </p:nvGrpSpPr>
            <p:grpSpPr>
              <a:xfrm>
                <a:off x="1587033" y="5162694"/>
                <a:ext cx="757824" cy="386312"/>
                <a:chOff x="5243018" y="2255527"/>
                <a:chExt cx="2547428" cy="1364533"/>
              </a:xfrm>
            </p:grpSpPr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53177818-9E2E-7633-668F-065C0162C1E6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BE5929AF-2BF5-4F00-9E86-EE154DAE7334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FDAF8C44-3996-E650-A368-79581E033F94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A2770714-C7E4-AA82-172F-311A61FDEFD0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C52EB573-B15F-0125-D722-F6216769E7E4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5" y="3040794"/>
                  <a:ext cx="2131496" cy="161010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CCFFCC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" name="テキスト ボックス 171">
                  <a:extLst>
                    <a:ext uri="{FF2B5EF4-FFF2-40B4-BE49-F238E27FC236}">
                      <a16:creationId xmlns:a16="http://schemas.microsoft.com/office/drawing/2014/main" id="{6E3565EA-F69F-8B19-2354-01B4F608CA72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173" name="テキスト ボックス 172">
                  <a:extLst>
                    <a:ext uri="{FF2B5EF4-FFF2-40B4-BE49-F238E27FC236}">
                      <a16:creationId xmlns:a16="http://schemas.microsoft.com/office/drawing/2014/main" id="{EF60EEBF-FBEF-D42D-F947-C4744A3FD05D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3E00CD48-E982-7A4C-9209-D3B92F7E4602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5F07D1CF-00A6-BA12-C7E0-16BFBA42CBD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CF6ADD24-0052-A900-937C-7228ACCD7A50}"/>
                  </a:ext>
                </a:extLst>
              </p:cNvPr>
              <p:cNvSpPr/>
              <p:nvPr/>
            </p:nvSpPr>
            <p:spPr>
              <a:xfrm rot="18000000" flipH="1">
                <a:off x="2131040" y="5215268"/>
                <a:ext cx="576526" cy="889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69660C64-13FB-4DC0-AA76-A167E7706E9C}"/>
                  </a:ext>
                </a:extLst>
              </p:cNvPr>
              <p:cNvSpPr/>
              <p:nvPr/>
            </p:nvSpPr>
            <p:spPr>
              <a:xfrm rot="3600000">
                <a:off x="1238466" y="5215266"/>
                <a:ext cx="576526" cy="889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41BE2DBF-379C-6F4C-91AB-D605CE3D4AB1}"/>
                </a:ext>
              </a:extLst>
            </p:cNvPr>
            <p:cNvGrpSpPr/>
            <p:nvPr/>
          </p:nvGrpSpPr>
          <p:grpSpPr>
            <a:xfrm>
              <a:off x="2415934" y="3740025"/>
              <a:ext cx="932397" cy="860280"/>
              <a:chOff x="2415934" y="850176"/>
              <a:chExt cx="932397" cy="860280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4068D94-7A85-4355-6A06-52C7C20E48B3}"/>
                  </a:ext>
                </a:extLst>
              </p:cNvPr>
              <p:cNvSpPr/>
              <p:nvPr/>
            </p:nvSpPr>
            <p:spPr>
              <a:xfrm>
                <a:off x="2438693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2F8C73A3-AB40-26B9-414A-5161313C0BC4}"/>
                  </a:ext>
                </a:extLst>
              </p:cNvPr>
              <p:cNvSpPr/>
              <p:nvPr/>
            </p:nvSpPr>
            <p:spPr>
              <a:xfrm>
                <a:off x="2589656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03221E0B-B57E-9A1C-7661-B543A1D9D9B9}"/>
                  </a:ext>
                </a:extLst>
              </p:cNvPr>
              <p:cNvSpPr/>
              <p:nvPr/>
            </p:nvSpPr>
            <p:spPr>
              <a:xfrm>
                <a:off x="2507031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3515D64C-5DA6-20B1-7A6C-98E962F9DEBC}"/>
                  </a:ext>
                </a:extLst>
              </p:cNvPr>
              <p:cNvSpPr/>
              <p:nvPr/>
            </p:nvSpPr>
            <p:spPr>
              <a:xfrm>
                <a:off x="2415934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F0BAA511-50DB-D9AB-D2ED-71C786B0B24F}"/>
                </a:ext>
              </a:extLst>
            </p:cNvPr>
            <p:cNvGrpSpPr/>
            <p:nvPr/>
          </p:nvGrpSpPr>
          <p:grpSpPr>
            <a:xfrm flipH="1">
              <a:off x="535856" y="4792250"/>
              <a:ext cx="932397" cy="860280"/>
              <a:chOff x="2415934" y="850176"/>
              <a:chExt cx="932397" cy="860280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E7997173-DCDD-BD7A-06EB-9C2DFA317296}"/>
                  </a:ext>
                </a:extLst>
              </p:cNvPr>
              <p:cNvSpPr/>
              <p:nvPr/>
            </p:nvSpPr>
            <p:spPr>
              <a:xfrm>
                <a:off x="2438693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184E7F37-E2A7-31B2-179B-6A81BE82F0B5}"/>
                  </a:ext>
                </a:extLst>
              </p:cNvPr>
              <p:cNvSpPr/>
              <p:nvPr/>
            </p:nvSpPr>
            <p:spPr>
              <a:xfrm>
                <a:off x="2589656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DF03E919-A423-6503-C409-DF2FCC8970E8}"/>
                  </a:ext>
                </a:extLst>
              </p:cNvPr>
              <p:cNvSpPr/>
              <p:nvPr/>
            </p:nvSpPr>
            <p:spPr>
              <a:xfrm>
                <a:off x="2507031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6A48CDD8-4A44-59F8-E720-274634B8AE88}"/>
                  </a:ext>
                </a:extLst>
              </p:cNvPr>
              <p:cNvSpPr/>
              <p:nvPr/>
            </p:nvSpPr>
            <p:spPr>
              <a:xfrm>
                <a:off x="2415934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B77F0B6E-02BD-424D-B723-9E76E55C631E}"/>
                </a:ext>
              </a:extLst>
            </p:cNvPr>
            <p:cNvGrpSpPr/>
            <p:nvPr/>
          </p:nvGrpSpPr>
          <p:grpSpPr>
            <a:xfrm>
              <a:off x="1613101" y="4764018"/>
              <a:ext cx="734475" cy="76390"/>
              <a:chOff x="4576087" y="1954944"/>
              <a:chExt cx="856372" cy="89068"/>
            </a:xfrm>
          </p:grpSpPr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5CE988B7-C60C-3B15-2EAF-D620266161E1}"/>
                  </a:ext>
                </a:extLst>
              </p:cNvPr>
              <p:cNvSpPr/>
              <p:nvPr/>
            </p:nvSpPr>
            <p:spPr>
              <a:xfrm>
                <a:off x="4576087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3E9C4D2E-3BFD-FFE1-FBEF-2A41AE258F73}"/>
                  </a:ext>
                </a:extLst>
              </p:cNvPr>
              <p:cNvSpPr/>
              <p:nvPr/>
            </p:nvSpPr>
            <p:spPr>
              <a:xfrm>
                <a:off x="5107106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F44505E4-EB7D-0AF5-224F-0CA37C455A5D}"/>
                  </a:ext>
                </a:extLst>
              </p:cNvPr>
              <p:cNvSpPr/>
              <p:nvPr/>
            </p:nvSpPr>
            <p:spPr>
              <a:xfrm>
                <a:off x="4705100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52D47835-7980-C649-EDB5-1B589F789841}"/>
                  </a:ext>
                </a:extLst>
              </p:cNvPr>
              <p:cNvSpPr/>
              <p:nvPr/>
            </p:nvSpPr>
            <p:spPr>
              <a:xfrm>
                <a:off x="5230821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44" name="フリーフォーム: 図形 543">
              <a:extLst>
                <a:ext uri="{FF2B5EF4-FFF2-40B4-BE49-F238E27FC236}">
                  <a16:creationId xmlns:a16="http://schemas.microsoft.com/office/drawing/2014/main" id="{39094BFE-B028-E081-BC65-2E8F34C83F32}"/>
                </a:ext>
              </a:extLst>
            </p:cNvPr>
            <p:cNvSpPr/>
            <p:nvPr/>
          </p:nvSpPr>
          <p:spPr>
            <a:xfrm>
              <a:off x="1898908" y="5159015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96818E35-4311-7C27-63F5-B1C9C89EF714}"/>
                </a:ext>
              </a:extLst>
            </p:cNvPr>
            <p:cNvGrpSpPr/>
            <p:nvPr/>
          </p:nvGrpSpPr>
          <p:grpSpPr>
            <a:xfrm>
              <a:off x="696415" y="4976338"/>
              <a:ext cx="575577" cy="344336"/>
              <a:chOff x="2342871" y="2021822"/>
              <a:chExt cx="4724680" cy="2826516"/>
            </a:xfrm>
          </p:grpSpPr>
          <p:sp>
            <p:nvSpPr>
              <p:cNvPr id="546" name="台形 545">
                <a:extLst>
                  <a:ext uri="{FF2B5EF4-FFF2-40B4-BE49-F238E27FC236}">
                    <a16:creationId xmlns:a16="http://schemas.microsoft.com/office/drawing/2014/main" id="{822ABCD9-CEFF-7D2D-AB3E-F357290A7D54}"/>
                  </a:ext>
                </a:extLst>
              </p:cNvPr>
              <p:cNvSpPr/>
              <p:nvPr/>
            </p:nvSpPr>
            <p:spPr bwMode="auto">
              <a:xfrm>
                <a:off x="3402819" y="2112990"/>
                <a:ext cx="3117009" cy="1253453"/>
              </a:xfrm>
              <a:prstGeom prst="trapezoid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9BE0F7C6-FC08-451A-1123-68EAF4F14394}"/>
                  </a:ext>
                </a:extLst>
              </p:cNvPr>
              <p:cNvSpPr/>
              <p:nvPr/>
            </p:nvSpPr>
            <p:spPr bwMode="auto">
              <a:xfrm>
                <a:off x="2453954" y="2021822"/>
                <a:ext cx="4502515" cy="2331882"/>
              </a:xfrm>
              <a:custGeom>
                <a:avLst/>
                <a:gdLst>
                  <a:gd name="connsiteX0" fmla="*/ 2679979 w 4502515"/>
                  <a:gd name="connsiteY0" fmla="*/ 179675 h 2331882"/>
                  <a:gd name="connsiteX1" fmla="*/ 2679979 w 4502515"/>
                  <a:gd name="connsiteY1" fmla="*/ 1200929 h 2331882"/>
                  <a:gd name="connsiteX2" fmla="*/ 3917757 w 4502515"/>
                  <a:gd name="connsiteY2" fmla="*/ 1200929 h 2331882"/>
                  <a:gd name="connsiteX3" fmla="*/ 3662443 w 4502515"/>
                  <a:gd name="connsiteY3" fmla="*/ 179675 h 2331882"/>
                  <a:gd name="connsiteX4" fmla="*/ 1384590 w 4502515"/>
                  <a:gd name="connsiteY4" fmla="*/ 179675 h 2331882"/>
                  <a:gd name="connsiteX5" fmla="*/ 1129277 w 4502515"/>
                  <a:gd name="connsiteY5" fmla="*/ 1200929 h 2331882"/>
                  <a:gd name="connsiteX6" fmla="*/ 2426464 w 4502515"/>
                  <a:gd name="connsiteY6" fmla="*/ 1200929 h 2331882"/>
                  <a:gd name="connsiteX7" fmla="*/ 2426464 w 4502515"/>
                  <a:gd name="connsiteY7" fmla="*/ 179675 h 2331882"/>
                  <a:gd name="connsiteX8" fmla="*/ 1204709 w 4502515"/>
                  <a:gd name="connsiteY8" fmla="*/ 0 h 2331882"/>
                  <a:gd name="connsiteX9" fmla="*/ 3842326 w 4502515"/>
                  <a:gd name="connsiteY9" fmla="*/ 0 h 2331882"/>
                  <a:gd name="connsiteX10" fmla="*/ 4142558 w 4502515"/>
                  <a:gd name="connsiteY10" fmla="*/ 1200929 h 2331882"/>
                  <a:gd name="connsiteX11" fmla="*/ 4202654 w 4502515"/>
                  <a:gd name="connsiteY11" fmla="*/ 1200929 h 2331882"/>
                  <a:gd name="connsiteX12" fmla="*/ 4502515 w 4502515"/>
                  <a:gd name="connsiteY12" fmla="*/ 1500790 h 2331882"/>
                  <a:gd name="connsiteX13" fmla="*/ 4502515 w 4502515"/>
                  <a:gd name="connsiteY13" fmla="*/ 2210395 h 2331882"/>
                  <a:gd name="connsiteX14" fmla="*/ 4381028 w 4502515"/>
                  <a:gd name="connsiteY14" fmla="*/ 2331882 h 2331882"/>
                  <a:gd name="connsiteX15" fmla="*/ 4309654 w 4502515"/>
                  <a:gd name="connsiteY15" fmla="*/ 2331882 h 2331882"/>
                  <a:gd name="connsiteX16" fmla="*/ 4309891 w 4502515"/>
                  <a:gd name="connsiteY16" fmla="*/ 2329529 h 2331882"/>
                  <a:gd name="connsiteX17" fmla="*/ 3701753 w 4502515"/>
                  <a:gd name="connsiteY17" fmla="*/ 1721394 h 2331882"/>
                  <a:gd name="connsiteX18" fmla="*/ 3093615 w 4502515"/>
                  <a:gd name="connsiteY18" fmla="*/ 2329529 h 2331882"/>
                  <a:gd name="connsiteX19" fmla="*/ 3093852 w 4502515"/>
                  <a:gd name="connsiteY19" fmla="*/ 2331882 h 2331882"/>
                  <a:gd name="connsiteX20" fmla="*/ 1515527 w 4502515"/>
                  <a:gd name="connsiteY20" fmla="*/ 2331882 h 2331882"/>
                  <a:gd name="connsiteX21" fmla="*/ 1515764 w 4502515"/>
                  <a:gd name="connsiteY21" fmla="*/ 2329529 h 2331882"/>
                  <a:gd name="connsiteX22" fmla="*/ 907626 w 4502515"/>
                  <a:gd name="connsiteY22" fmla="*/ 1721394 h 2331882"/>
                  <a:gd name="connsiteX23" fmla="*/ 299488 w 4502515"/>
                  <a:gd name="connsiteY23" fmla="*/ 2329529 h 2331882"/>
                  <a:gd name="connsiteX24" fmla="*/ 299725 w 4502515"/>
                  <a:gd name="connsiteY24" fmla="*/ 2331882 h 2331882"/>
                  <a:gd name="connsiteX25" fmla="*/ 121487 w 4502515"/>
                  <a:gd name="connsiteY25" fmla="*/ 2331882 h 2331882"/>
                  <a:gd name="connsiteX26" fmla="*/ 0 w 4502515"/>
                  <a:gd name="connsiteY26" fmla="*/ 2210395 h 2331882"/>
                  <a:gd name="connsiteX27" fmla="*/ 0 w 4502515"/>
                  <a:gd name="connsiteY27" fmla="*/ 1500790 h 2331882"/>
                  <a:gd name="connsiteX28" fmla="*/ 299861 w 4502515"/>
                  <a:gd name="connsiteY28" fmla="*/ 1200929 h 2331882"/>
                  <a:gd name="connsiteX29" fmla="*/ 904477 w 4502515"/>
                  <a:gd name="connsiteY29" fmla="*/ 1200929 h 2331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502515" h="2331882">
                    <a:moveTo>
                      <a:pt x="2679979" y="179675"/>
                    </a:moveTo>
                    <a:lnTo>
                      <a:pt x="2679979" y="1200929"/>
                    </a:lnTo>
                    <a:lnTo>
                      <a:pt x="3917757" y="1200929"/>
                    </a:lnTo>
                    <a:lnTo>
                      <a:pt x="3662443" y="179675"/>
                    </a:lnTo>
                    <a:close/>
                    <a:moveTo>
                      <a:pt x="1384590" y="179675"/>
                    </a:moveTo>
                    <a:lnTo>
                      <a:pt x="1129277" y="1200929"/>
                    </a:lnTo>
                    <a:lnTo>
                      <a:pt x="2426464" y="1200929"/>
                    </a:lnTo>
                    <a:lnTo>
                      <a:pt x="2426464" y="179675"/>
                    </a:lnTo>
                    <a:close/>
                    <a:moveTo>
                      <a:pt x="1204709" y="0"/>
                    </a:moveTo>
                    <a:lnTo>
                      <a:pt x="3842326" y="0"/>
                    </a:lnTo>
                    <a:lnTo>
                      <a:pt x="4142558" y="1200929"/>
                    </a:lnTo>
                    <a:lnTo>
                      <a:pt x="4202654" y="1200929"/>
                    </a:lnTo>
                    <a:cubicBezTo>
                      <a:pt x="4368263" y="1200929"/>
                      <a:pt x="4502515" y="1335181"/>
                      <a:pt x="4502515" y="1500790"/>
                    </a:cubicBezTo>
                    <a:lnTo>
                      <a:pt x="4502515" y="2210395"/>
                    </a:lnTo>
                    <a:cubicBezTo>
                      <a:pt x="4502515" y="2277490"/>
                      <a:pt x="4448123" y="2331882"/>
                      <a:pt x="4381028" y="2331882"/>
                    </a:cubicBezTo>
                    <a:lnTo>
                      <a:pt x="4309654" y="2331882"/>
                    </a:lnTo>
                    <a:lnTo>
                      <a:pt x="4309891" y="2329529"/>
                    </a:lnTo>
                    <a:cubicBezTo>
                      <a:pt x="4309891" y="1993665"/>
                      <a:pt x="4037618" y="1721394"/>
                      <a:pt x="3701753" y="1721394"/>
                    </a:cubicBezTo>
                    <a:cubicBezTo>
                      <a:pt x="3365888" y="1721394"/>
                      <a:pt x="3093615" y="1993665"/>
                      <a:pt x="3093615" y="2329529"/>
                    </a:cubicBezTo>
                    <a:lnTo>
                      <a:pt x="3093852" y="2331882"/>
                    </a:lnTo>
                    <a:lnTo>
                      <a:pt x="1515527" y="2331882"/>
                    </a:lnTo>
                    <a:lnTo>
                      <a:pt x="1515764" y="2329529"/>
                    </a:lnTo>
                    <a:cubicBezTo>
                      <a:pt x="1515764" y="1993665"/>
                      <a:pt x="1243491" y="1721394"/>
                      <a:pt x="907626" y="1721394"/>
                    </a:cubicBezTo>
                    <a:cubicBezTo>
                      <a:pt x="571761" y="1721394"/>
                      <a:pt x="299488" y="1993665"/>
                      <a:pt x="299488" y="2329529"/>
                    </a:cubicBezTo>
                    <a:lnTo>
                      <a:pt x="299725" y="2331882"/>
                    </a:lnTo>
                    <a:lnTo>
                      <a:pt x="121487" y="2331882"/>
                    </a:lnTo>
                    <a:cubicBezTo>
                      <a:pt x="54392" y="2331882"/>
                      <a:pt x="0" y="2277490"/>
                      <a:pt x="0" y="2210395"/>
                    </a:cubicBezTo>
                    <a:lnTo>
                      <a:pt x="0" y="1500790"/>
                    </a:lnTo>
                    <a:cubicBezTo>
                      <a:pt x="0" y="1335181"/>
                      <a:pt x="134252" y="1200929"/>
                      <a:pt x="299861" y="1200929"/>
                    </a:cubicBezTo>
                    <a:lnTo>
                      <a:pt x="904477" y="1200929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9635A445-67BA-A7D1-A8D9-5EC816F658EC}"/>
                  </a:ext>
                </a:extLst>
              </p:cNvPr>
              <p:cNvSpPr/>
              <p:nvPr/>
            </p:nvSpPr>
            <p:spPr bwMode="auto">
              <a:xfrm>
                <a:off x="5664080" y="3860661"/>
                <a:ext cx="987684" cy="98767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楕円 549">
                <a:extLst>
                  <a:ext uri="{FF2B5EF4-FFF2-40B4-BE49-F238E27FC236}">
                    <a16:creationId xmlns:a16="http://schemas.microsoft.com/office/drawing/2014/main" id="{8686F70E-C22D-8CD4-5BA9-5BAA663F3448}"/>
                  </a:ext>
                </a:extLst>
              </p:cNvPr>
              <p:cNvSpPr/>
              <p:nvPr/>
            </p:nvSpPr>
            <p:spPr bwMode="auto">
              <a:xfrm>
                <a:off x="5871767" y="4068346"/>
                <a:ext cx="572306" cy="57230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E67D9BEF-2E2B-4313-E5E4-F66A1B7ED572}"/>
                  </a:ext>
                </a:extLst>
              </p:cNvPr>
              <p:cNvSpPr/>
              <p:nvPr/>
            </p:nvSpPr>
            <p:spPr bwMode="auto">
              <a:xfrm>
                <a:off x="2342871" y="4030357"/>
                <a:ext cx="4724680" cy="384086"/>
              </a:xfrm>
              <a:custGeom>
                <a:avLst/>
                <a:gdLst>
                  <a:gd name="connsiteX0" fmla="*/ 4330897 w 4724680"/>
                  <a:gd name="connsiteY0" fmla="*/ 0 h 384086"/>
                  <a:gd name="connsiteX1" fmla="*/ 4622843 w 4724680"/>
                  <a:gd name="connsiteY1" fmla="*/ 0 h 384086"/>
                  <a:gd name="connsiteX2" fmla="*/ 4724680 w 4724680"/>
                  <a:gd name="connsiteY2" fmla="*/ 101837 h 384086"/>
                  <a:gd name="connsiteX3" fmla="*/ 4724680 w 4724680"/>
                  <a:gd name="connsiteY3" fmla="*/ 342827 h 384086"/>
                  <a:gd name="connsiteX4" fmla="*/ 4683421 w 4724680"/>
                  <a:gd name="connsiteY4" fmla="*/ 384086 h 384086"/>
                  <a:gd name="connsiteX5" fmla="*/ 4413971 w 4724680"/>
                  <a:gd name="connsiteY5" fmla="*/ 384086 h 384086"/>
                  <a:gd name="connsiteX6" fmla="*/ 4420974 w 4724680"/>
                  <a:gd name="connsiteY6" fmla="*/ 314620 h 384086"/>
                  <a:gd name="connsiteX7" fmla="*/ 4373184 w 4724680"/>
                  <a:gd name="connsiteY7" fmla="*/ 77906 h 384086"/>
                  <a:gd name="connsiteX8" fmla="*/ 1536770 w 4724680"/>
                  <a:gd name="connsiteY8" fmla="*/ 0 h 384086"/>
                  <a:gd name="connsiteX9" fmla="*/ 3294775 w 4724680"/>
                  <a:gd name="connsiteY9" fmla="*/ 0 h 384086"/>
                  <a:gd name="connsiteX10" fmla="*/ 3252489 w 4724680"/>
                  <a:gd name="connsiteY10" fmla="*/ 77906 h 384086"/>
                  <a:gd name="connsiteX11" fmla="*/ 3204698 w 4724680"/>
                  <a:gd name="connsiteY11" fmla="*/ 314620 h 384086"/>
                  <a:gd name="connsiteX12" fmla="*/ 3211701 w 4724680"/>
                  <a:gd name="connsiteY12" fmla="*/ 384086 h 384086"/>
                  <a:gd name="connsiteX13" fmla="*/ 1619844 w 4724680"/>
                  <a:gd name="connsiteY13" fmla="*/ 384086 h 384086"/>
                  <a:gd name="connsiteX14" fmla="*/ 1626847 w 4724680"/>
                  <a:gd name="connsiteY14" fmla="*/ 314620 h 384086"/>
                  <a:gd name="connsiteX15" fmla="*/ 1579057 w 4724680"/>
                  <a:gd name="connsiteY15" fmla="*/ 77906 h 384086"/>
                  <a:gd name="connsiteX16" fmla="*/ 101837 w 4724680"/>
                  <a:gd name="connsiteY16" fmla="*/ 0 h 384086"/>
                  <a:gd name="connsiteX17" fmla="*/ 500648 w 4724680"/>
                  <a:gd name="connsiteY17" fmla="*/ 0 h 384086"/>
                  <a:gd name="connsiteX18" fmla="*/ 458362 w 4724680"/>
                  <a:gd name="connsiteY18" fmla="*/ 77906 h 384086"/>
                  <a:gd name="connsiteX19" fmla="*/ 410571 w 4724680"/>
                  <a:gd name="connsiteY19" fmla="*/ 314620 h 384086"/>
                  <a:gd name="connsiteX20" fmla="*/ 417574 w 4724680"/>
                  <a:gd name="connsiteY20" fmla="*/ 384086 h 384086"/>
                  <a:gd name="connsiteX21" fmla="*/ 41259 w 4724680"/>
                  <a:gd name="connsiteY21" fmla="*/ 384086 h 384086"/>
                  <a:gd name="connsiteX22" fmla="*/ 0 w 4724680"/>
                  <a:gd name="connsiteY22" fmla="*/ 342827 h 384086"/>
                  <a:gd name="connsiteX23" fmla="*/ 0 w 4724680"/>
                  <a:gd name="connsiteY23" fmla="*/ 101837 h 384086"/>
                  <a:gd name="connsiteX24" fmla="*/ 101837 w 4724680"/>
                  <a:gd name="connsiteY24" fmla="*/ 0 h 384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24680" h="384086">
                    <a:moveTo>
                      <a:pt x="4330897" y="0"/>
                    </a:moveTo>
                    <a:lnTo>
                      <a:pt x="4622843" y="0"/>
                    </a:lnTo>
                    <a:cubicBezTo>
                      <a:pt x="4679086" y="0"/>
                      <a:pt x="4724680" y="45594"/>
                      <a:pt x="4724680" y="101837"/>
                    </a:cubicBezTo>
                    <a:lnTo>
                      <a:pt x="4724680" y="342827"/>
                    </a:lnTo>
                    <a:cubicBezTo>
                      <a:pt x="4724680" y="365614"/>
                      <a:pt x="4706208" y="384086"/>
                      <a:pt x="4683421" y="384086"/>
                    </a:cubicBezTo>
                    <a:lnTo>
                      <a:pt x="4413971" y="384086"/>
                    </a:lnTo>
                    <a:lnTo>
                      <a:pt x="4420974" y="314620"/>
                    </a:lnTo>
                    <a:cubicBezTo>
                      <a:pt x="4420974" y="230654"/>
                      <a:pt x="4403957" y="150663"/>
                      <a:pt x="4373184" y="77906"/>
                    </a:cubicBezTo>
                    <a:close/>
                    <a:moveTo>
                      <a:pt x="1536770" y="0"/>
                    </a:moveTo>
                    <a:lnTo>
                      <a:pt x="3294775" y="0"/>
                    </a:lnTo>
                    <a:lnTo>
                      <a:pt x="3252489" y="77906"/>
                    </a:lnTo>
                    <a:cubicBezTo>
                      <a:pt x="3221715" y="150663"/>
                      <a:pt x="3204698" y="230654"/>
                      <a:pt x="3204698" y="314620"/>
                    </a:cubicBezTo>
                    <a:lnTo>
                      <a:pt x="3211701" y="384086"/>
                    </a:lnTo>
                    <a:lnTo>
                      <a:pt x="1619844" y="384086"/>
                    </a:lnTo>
                    <a:lnTo>
                      <a:pt x="1626847" y="314620"/>
                    </a:lnTo>
                    <a:cubicBezTo>
                      <a:pt x="1626847" y="230654"/>
                      <a:pt x="1609830" y="150663"/>
                      <a:pt x="1579057" y="77906"/>
                    </a:cubicBezTo>
                    <a:close/>
                    <a:moveTo>
                      <a:pt x="101837" y="0"/>
                    </a:moveTo>
                    <a:lnTo>
                      <a:pt x="500648" y="0"/>
                    </a:lnTo>
                    <a:lnTo>
                      <a:pt x="458362" y="77906"/>
                    </a:lnTo>
                    <a:cubicBezTo>
                      <a:pt x="427588" y="150663"/>
                      <a:pt x="410571" y="230654"/>
                      <a:pt x="410571" y="314620"/>
                    </a:cubicBezTo>
                    <a:lnTo>
                      <a:pt x="417574" y="384086"/>
                    </a:lnTo>
                    <a:lnTo>
                      <a:pt x="41259" y="384086"/>
                    </a:lnTo>
                    <a:cubicBezTo>
                      <a:pt x="18472" y="384086"/>
                      <a:pt x="0" y="365614"/>
                      <a:pt x="0" y="342827"/>
                    </a:cubicBezTo>
                    <a:lnTo>
                      <a:pt x="0" y="101837"/>
                    </a:lnTo>
                    <a:cubicBezTo>
                      <a:pt x="0" y="45594"/>
                      <a:pt x="45594" y="0"/>
                      <a:pt x="1018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2CD8645D-BB28-17C3-32F4-03EF5AEA9D2F}"/>
                  </a:ext>
                </a:extLst>
              </p:cNvPr>
              <p:cNvSpPr/>
              <p:nvPr/>
            </p:nvSpPr>
            <p:spPr bwMode="auto">
              <a:xfrm>
                <a:off x="2868492" y="3860661"/>
                <a:ext cx="987684" cy="98767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59C85FB4-F02E-CF7D-0A68-D222103DC060}"/>
                  </a:ext>
                </a:extLst>
              </p:cNvPr>
              <p:cNvSpPr/>
              <p:nvPr/>
            </p:nvSpPr>
            <p:spPr bwMode="auto">
              <a:xfrm>
                <a:off x="3076179" y="4068346"/>
                <a:ext cx="572306" cy="57230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C0AB0ADE-3EE0-73EE-4D49-6B6C00B9F65E}"/>
                  </a:ext>
                </a:extLst>
              </p:cNvPr>
              <p:cNvSpPr/>
              <p:nvPr/>
            </p:nvSpPr>
            <p:spPr bwMode="auto">
              <a:xfrm>
                <a:off x="2587608" y="3445374"/>
                <a:ext cx="187949" cy="348825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7" name="グループ化 846">
              <a:extLst>
                <a:ext uri="{FF2B5EF4-FFF2-40B4-BE49-F238E27FC236}">
                  <a16:creationId xmlns:a16="http://schemas.microsoft.com/office/drawing/2014/main" id="{B7015B08-6642-46AA-A963-56DA7E75218C}"/>
                </a:ext>
              </a:extLst>
            </p:cNvPr>
            <p:cNvGrpSpPr/>
            <p:nvPr/>
          </p:nvGrpSpPr>
          <p:grpSpPr>
            <a:xfrm>
              <a:off x="2739429" y="3799155"/>
              <a:ext cx="327988" cy="522836"/>
              <a:chOff x="7071883" y="2096007"/>
              <a:chExt cx="830806" cy="1324364"/>
            </a:xfrm>
          </p:grpSpPr>
          <p:sp>
            <p:nvSpPr>
              <p:cNvPr id="848" name="フリーフォーム 886">
                <a:extLst>
                  <a:ext uri="{FF2B5EF4-FFF2-40B4-BE49-F238E27FC236}">
                    <a16:creationId xmlns:a16="http://schemas.microsoft.com/office/drawing/2014/main" id="{FE4F6241-0064-70D2-2D76-6815B4617621}"/>
                  </a:ext>
                </a:extLst>
              </p:cNvPr>
              <p:cNvSpPr/>
              <p:nvPr/>
            </p:nvSpPr>
            <p:spPr>
              <a:xfrm>
                <a:off x="7131485" y="2096007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49" name="グループ化 848">
                <a:extLst>
                  <a:ext uri="{FF2B5EF4-FFF2-40B4-BE49-F238E27FC236}">
                    <a16:creationId xmlns:a16="http://schemas.microsoft.com/office/drawing/2014/main" id="{700C3886-B8F2-4212-256B-0C4F32C7A7D5}"/>
                  </a:ext>
                </a:extLst>
              </p:cNvPr>
              <p:cNvGrpSpPr/>
              <p:nvPr/>
            </p:nvGrpSpPr>
            <p:grpSpPr>
              <a:xfrm>
                <a:off x="7172407" y="2790558"/>
                <a:ext cx="601415" cy="619853"/>
                <a:chOff x="4241016" y="3770644"/>
                <a:chExt cx="1156298" cy="1191743"/>
              </a:xfrm>
            </p:grpSpPr>
            <p:sp>
              <p:nvSpPr>
                <p:cNvPr id="874" name="片側の 2 つの角を丸めた四角形 43">
                  <a:extLst>
                    <a:ext uri="{FF2B5EF4-FFF2-40B4-BE49-F238E27FC236}">
                      <a16:creationId xmlns:a16="http://schemas.microsoft.com/office/drawing/2014/main" id="{8582C7A9-00A5-5A6C-D899-2F261C00945D}"/>
                    </a:ext>
                  </a:extLst>
                </p:cNvPr>
                <p:cNvSpPr/>
                <p:nvPr/>
              </p:nvSpPr>
              <p:spPr>
                <a:xfrm rot="10800000">
                  <a:off x="4544697" y="3770644"/>
                  <a:ext cx="568122" cy="307312"/>
                </a:xfrm>
                <a:custGeom>
                  <a:avLst/>
                  <a:gdLst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205886 w 670722"/>
                    <a:gd name="connsiteY3" fmla="*/ 89894 h 307312"/>
                    <a:gd name="connsiteX4" fmla="*/ 0 w 670722"/>
                    <a:gd name="connsiteY4" fmla="*/ 89894 h 307312"/>
                    <a:gd name="connsiteX5" fmla="*/ 335361 w 670722"/>
                    <a:gd name="connsiteY5" fmla="*/ 0 h 307312"/>
                    <a:gd name="connsiteX6" fmla="*/ 670722 w 670722"/>
                    <a:gd name="connsiteY6" fmla="*/ 89894 h 307312"/>
                    <a:gd name="connsiteX7" fmla="*/ 469161 w 670722"/>
                    <a:gd name="connsiteY7" fmla="*/ 111302 h 307312"/>
                    <a:gd name="connsiteX8" fmla="*/ 469161 w 670722"/>
                    <a:gd name="connsiteY8" fmla="*/ 307312 h 307312"/>
                    <a:gd name="connsiteX0" fmla="*/ 469161 w 670722"/>
                    <a:gd name="connsiteY0" fmla="*/ 307312 h 307312"/>
                    <a:gd name="connsiteX1" fmla="*/ 201564 w 670722"/>
                    <a:gd name="connsiteY1" fmla="*/ 307312 h 307312"/>
                    <a:gd name="connsiteX2" fmla="*/ 201564 w 670722"/>
                    <a:gd name="connsiteY2" fmla="*/ 111302 h 307312"/>
                    <a:gd name="connsiteX3" fmla="*/ 0 w 670722"/>
                    <a:gd name="connsiteY3" fmla="*/ 89894 h 307312"/>
                    <a:gd name="connsiteX4" fmla="*/ 335361 w 670722"/>
                    <a:gd name="connsiteY4" fmla="*/ 0 h 307312"/>
                    <a:gd name="connsiteX5" fmla="*/ 670722 w 670722"/>
                    <a:gd name="connsiteY5" fmla="*/ 89894 h 307312"/>
                    <a:gd name="connsiteX6" fmla="*/ 469161 w 670722"/>
                    <a:gd name="connsiteY6" fmla="*/ 111302 h 307312"/>
                    <a:gd name="connsiteX7" fmla="*/ 469161 w 670722"/>
                    <a:gd name="connsiteY7" fmla="*/ 307312 h 3073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0722" h="307312">
                      <a:moveTo>
                        <a:pt x="469161" y="307312"/>
                      </a:moveTo>
                      <a:lnTo>
                        <a:pt x="201564" y="307312"/>
                      </a:lnTo>
                      <a:lnTo>
                        <a:pt x="201564" y="111302"/>
                      </a:lnTo>
                      <a:lnTo>
                        <a:pt x="0" y="89894"/>
                      </a:lnTo>
                      <a:cubicBezTo>
                        <a:pt x="0" y="40247"/>
                        <a:pt x="150146" y="0"/>
                        <a:pt x="335361" y="0"/>
                      </a:cubicBezTo>
                      <a:cubicBezTo>
                        <a:pt x="520576" y="0"/>
                        <a:pt x="670722" y="40247"/>
                        <a:pt x="670722" y="89894"/>
                      </a:cubicBezTo>
                      <a:lnTo>
                        <a:pt x="469161" y="111302"/>
                      </a:lnTo>
                      <a:lnTo>
                        <a:pt x="469161" y="307312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5" name="片側の 2 つの角を丸めた四角形 85">
                  <a:extLst>
                    <a:ext uri="{FF2B5EF4-FFF2-40B4-BE49-F238E27FC236}">
                      <a16:creationId xmlns:a16="http://schemas.microsoft.com/office/drawing/2014/main" id="{35A9E095-19C3-4520-5111-A050C0D93963}"/>
                    </a:ext>
                  </a:extLst>
                </p:cNvPr>
                <p:cNvSpPr/>
                <p:nvPr/>
              </p:nvSpPr>
              <p:spPr>
                <a:xfrm>
                  <a:off x="4241016" y="3943457"/>
                  <a:ext cx="1156298" cy="10189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930">
                      <a:moveTo>
                        <a:pt x="339738" y="0"/>
                      </a:moveTo>
                      <a:lnTo>
                        <a:pt x="414999" y="178641"/>
                      </a:lnTo>
                      <a:lnTo>
                        <a:pt x="756160" y="178641"/>
                      </a:lnTo>
                      <a:lnTo>
                        <a:pt x="830816" y="1437"/>
                      </a:lnTo>
                      <a:cubicBezTo>
                        <a:pt x="1013501" y="16850"/>
                        <a:pt x="1156298" y="170521"/>
                        <a:pt x="1156298" y="357544"/>
                      </a:cubicBezTo>
                      <a:lnTo>
                        <a:pt x="1156298" y="1018930"/>
                      </a:lnTo>
                      <a:lnTo>
                        <a:pt x="0" y="1018930"/>
                      </a:lnTo>
                      <a:lnTo>
                        <a:pt x="0" y="357544"/>
                      </a:lnTo>
                      <a:cubicBezTo>
                        <a:pt x="0" y="165647"/>
                        <a:pt x="150338" y="8863"/>
                        <a:pt x="339738" y="0"/>
                      </a:cubicBezTo>
                      <a:close/>
                    </a:path>
                  </a:pathLst>
                </a:custGeom>
                <a:solidFill>
                  <a:srgbClr val="FF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6" name="台形 875">
                  <a:extLst>
                    <a:ext uri="{FF2B5EF4-FFF2-40B4-BE49-F238E27FC236}">
                      <a16:creationId xmlns:a16="http://schemas.microsoft.com/office/drawing/2014/main" id="{B824B0D7-1801-75D1-9F9F-62377581E68B}"/>
                    </a:ext>
                  </a:extLst>
                </p:cNvPr>
                <p:cNvSpPr/>
                <p:nvPr/>
              </p:nvSpPr>
              <p:spPr>
                <a:xfrm rot="10800000">
                  <a:off x="4576373" y="4048883"/>
                  <a:ext cx="500449" cy="913503"/>
                </a:xfrm>
                <a:prstGeom prst="trapezoid">
                  <a:avLst>
                    <a:gd name="adj" fmla="val 42130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77" name="グループ化 876">
                  <a:extLst>
                    <a:ext uri="{FF2B5EF4-FFF2-40B4-BE49-F238E27FC236}">
                      <a16:creationId xmlns:a16="http://schemas.microsoft.com/office/drawing/2014/main" id="{600AF22B-4E05-C498-3700-ABA58D41EFC4}"/>
                    </a:ext>
                  </a:extLst>
                </p:cNvPr>
                <p:cNvGrpSpPr/>
                <p:nvPr/>
              </p:nvGrpSpPr>
              <p:grpSpPr>
                <a:xfrm>
                  <a:off x="4261000" y="3924300"/>
                  <a:ext cx="1116330" cy="1038087"/>
                  <a:chOff x="4259580" y="3924300"/>
                  <a:chExt cx="1116330" cy="1043940"/>
                </a:xfrm>
              </p:grpSpPr>
              <p:sp>
                <p:nvSpPr>
                  <p:cNvPr id="878" name="フリーフォーム 916">
                    <a:extLst>
                      <a:ext uri="{FF2B5EF4-FFF2-40B4-BE49-F238E27FC236}">
                        <a16:creationId xmlns:a16="http://schemas.microsoft.com/office/drawing/2014/main" id="{397E44B6-0C5B-82BB-80DF-053F52A3AE98}"/>
                      </a:ext>
                    </a:extLst>
                  </p:cNvPr>
                  <p:cNvSpPr/>
                  <p:nvPr/>
                </p:nvSpPr>
                <p:spPr>
                  <a:xfrm>
                    <a:off x="4259580" y="3924300"/>
                    <a:ext cx="558165" cy="1043940"/>
                  </a:xfrm>
                  <a:custGeom>
                    <a:avLst/>
                    <a:gdLst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220980 w 558165"/>
                      <a:gd name="connsiteY5" fmla="*/ 537210 h 1043940"/>
                      <a:gd name="connsiteX6" fmla="*/ 350520 w 558165"/>
                      <a:gd name="connsiteY6" fmla="*/ 539115 h 1043940"/>
                      <a:gd name="connsiteX7" fmla="*/ 270510 w 558165"/>
                      <a:gd name="connsiteY7" fmla="*/ 621030 h 1043940"/>
                      <a:gd name="connsiteX8" fmla="*/ 413385 w 558165"/>
                      <a:gd name="connsiteY8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220980 w 558165"/>
                      <a:gd name="connsiteY5" fmla="*/ 537210 h 1043940"/>
                      <a:gd name="connsiteX6" fmla="*/ 270510 w 558165"/>
                      <a:gd name="connsiteY6" fmla="*/ 621030 h 1043940"/>
                      <a:gd name="connsiteX7" fmla="*/ 413385 w 558165"/>
                      <a:gd name="connsiteY7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220980 w 558165"/>
                      <a:gd name="connsiteY5" fmla="*/ 537210 h 1043940"/>
                      <a:gd name="connsiteX6" fmla="*/ 413385 w 558165"/>
                      <a:gd name="connsiteY6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413385 w 558165"/>
                      <a:gd name="connsiteY5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413385 w 558165"/>
                      <a:gd name="connsiteY6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175260 w 558165"/>
                      <a:gd name="connsiteY6" fmla="*/ 546735 h 1043940"/>
                      <a:gd name="connsiteX7" fmla="*/ 413385 w 558165"/>
                      <a:gd name="connsiteY7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148590 w 558165"/>
                      <a:gd name="connsiteY6" fmla="*/ 501015 h 1043940"/>
                      <a:gd name="connsiteX7" fmla="*/ 175260 w 558165"/>
                      <a:gd name="connsiteY7" fmla="*/ 546735 h 1043940"/>
                      <a:gd name="connsiteX8" fmla="*/ 413385 w 558165"/>
                      <a:gd name="connsiteY8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257175 w 558165"/>
                      <a:gd name="connsiteY6" fmla="*/ 468630 h 1043940"/>
                      <a:gd name="connsiteX7" fmla="*/ 175260 w 558165"/>
                      <a:gd name="connsiteY7" fmla="*/ 546735 h 1043940"/>
                      <a:gd name="connsiteX8" fmla="*/ 413385 w 558165"/>
                      <a:gd name="connsiteY8" fmla="*/ 1043940 h 10439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8165" h="1043940">
                        <a:moveTo>
                          <a:pt x="413385" y="1043940"/>
                        </a:moveTo>
                        <a:lnTo>
                          <a:pt x="558165" y="1043940"/>
                        </a:lnTo>
                        <a:lnTo>
                          <a:pt x="354330" y="0"/>
                        </a:lnTo>
                        <a:lnTo>
                          <a:pt x="205740" y="7620"/>
                        </a:lnTo>
                        <a:lnTo>
                          <a:pt x="0" y="186690"/>
                        </a:lnTo>
                        <a:lnTo>
                          <a:pt x="133350" y="462915"/>
                        </a:lnTo>
                        <a:lnTo>
                          <a:pt x="257175" y="468630"/>
                        </a:lnTo>
                        <a:lnTo>
                          <a:pt x="175260" y="546735"/>
                        </a:lnTo>
                        <a:lnTo>
                          <a:pt x="413385" y="104394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9" name="フリーフォーム 917">
                    <a:extLst>
                      <a:ext uri="{FF2B5EF4-FFF2-40B4-BE49-F238E27FC236}">
                        <a16:creationId xmlns:a16="http://schemas.microsoft.com/office/drawing/2014/main" id="{5F77CD53-28D0-B0D8-E0BB-70B1C62F990D}"/>
                      </a:ext>
                    </a:extLst>
                  </p:cNvPr>
                  <p:cNvSpPr/>
                  <p:nvPr/>
                </p:nvSpPr>
                <p:spPr>
                  <a:xfrm flipH="1">
                    <a:off x="4817745" y="3924300"/>
                    <a:ext cx="558165" cy="1043940"/>
                  </a:xfrm>
                  <a:custGeom>
                    <a:avLst/>
                    <a:gdLst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220980 w 558165"/>
                      <a:gd name="connsiteY5" fmla="*/ 537210 h 1043940"/>
                      <a:gd name="connsiteX6" fmla="*/ 350520 w 558165"/>
                      <a:gd name="connsiteY6" fmla="*/ 539115 h 1043940"/>
                      <a:gd name="connsiteX7" fmla="*/ 270510 w 558165"/>
                      <a:gd name="connsiteY7" fmla="*/ 621030 h 1043940"/>
                      <a:gd name="connsiteX8" fmla="*/ 413385 w 558165"/>
                      <a:gd name="connsiteY8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220980 w 558165"/>
                      <a:gd name="connsiteY5" fmla="*/ 537210 h 1043940"/>
                      <a:gd name="connsiteX6" fmla="*/ 270510 w 558165"/>
                      <a:gd name="connsiteY6" fmla="*/ 621030 h 1043940"/>
                      <a:gd name="connsiteX7" fmla="*/ 413385 w 558165"/>
                      <a:gd name="connsiteY7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220980 w 558165"/>
                      <a:gd name="connsiteY5" fmla="*/ 537210 h 1043940"/>
                      <a:gd name="connsiteX6" fmla="*/ 413385 w 558165"/>
                      <a:gd name="connsiteY6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413385 w 558165"/>
                      <a:gd name="connsiteY5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413385 w 558165"/>
                      <a:gd name="connsiteY6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175260 w 558165"/>
                      <a:gd name="connsiteY6" fmla="*/ 546735 h 1043940"/>
                      <a:gd name="connsiteX7" fmla="*/ 413385 w 558165"/>
                      <a:gd name="connsiteY7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148590 w 558165"/>
                      <a:gd name="connsiteY6" fmla="*/ 501015 h 1043940"/>
                      <a:gd name="connsiteX7" fmla="*/ 175260 w 558165"/>
                      <a:gd name="connsiteY7" fmla="*/ 546735 h 1043940"/>
                      <a:gd name="connsiteX8" fmla="*/ 413385 w 558165"/>
                      <a:gd name="connsiteY8" fmla="*/ 1043940 h 1043940"/>
                      <a:gd name="connsiteX0" fmla="*/ 413385 w 558165"/>
                      <a:gd name="connsiteY0" fmla="*/ 1043940 h 1043940"/>
                      <a:gd name="connsiteX1" fmla="*/ 558165 w 558165"/>
                      <a:gd name="connsiteY1" fmla="*/ 1043940 h 1043940"/>
                      <a:gd name="connsiteX2" fmla="*/ 354330 w 558165"/>
                      <a:gd name="connsiteY2" fmla="*/ 0 h 1043940"/>
                      <a:gd name="connsiteX3" fmla="*/ 205740 w 558165"/>
                      <a:gd name="connsiteY3" fmla="*/ 7620 h 1043940"/>
                      <a:gd name="connsiteX4" fmla="*/ 0 w 558165"/>
                      <a:gd name="connsiteY4" fmla="*/ 186690 h 1043940"/>
                      <a:gd name="connsiteX5" fmla="*/ 133350 w 558165"/>
                      <a:gd name="connsiteY5" fmla="*/ 462915 h 1043940"/>
                      <a:gd name="connsiteX6" fmla="*/ 257175 w 558165"/>
                      <a:gd name="connsiteY6" fmla="*/ 468630 h 1043940"/>
                      <a:gd name="connsiteX7" fmla="*/ 175260 w 558165"/>
                      <a:gd name="connsiteY7" fmla="*/ 546735 h 1043940"/>
                      <a:gd name="connsiteX8" fmla="*/ 413385 w 558165"/>
                      <a:gd name="connsiteY8" fmla="*/ 1043940 h 10439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8165" h="1043940">
                        <a:moveTo>
                          <a:pt x="413385" y="1043940"/>
                        </a:moveTo>
                        <a:lnTo>
                          <a:pt x="558165" y="1043940"/>
                        </a:lnTo>
                        <a:lnTo>
                          <a:pt x="354330" y="0"/>
                        </a:lnTo>
                        <a:lnTo>
                          <a:pt x="205740" y="7620"/>
                        </a:lnTo>
                        <a:lnTo>
                          <a:pt x="0" y="186690"/>
                        </a:lnTo>
                        <a:lnTo>
                          <a:pt x="133350" y="462915"/>
                        </a:lnTo>
                        <a:lnTo>
                          <a:pt x="257175" y="468630"/>
                        </a:lnTo>
                        <a:lnTo>
                          <a:pt x="175260" y="546735"/>
                        </a:lnTo>
                        <a:lnTo>
                          <a:pt x="413385" y="1043940"/>
                        </a:lnTo>
                        <a:close/>
                      </a:path>
                    </a:pathLst>
                  </a:custGeom>
                  <a:solidFill>
                    <a:srgbClr val="FF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50" name="グループ化 849">
                <a:extLst>
                  <a:ext uri="{FF2B5EF4-FFF2-40B4-BE49-F238E27FC236}">
                    <a16:creationId xmlns:a16="http://schemas.microsoft.com/office/drawing/2014/main" id="{A8187B91-5FB0-AD69-5725-45B5882E13CB}"/>
                  </a:ext>
                </a:extLst>
              </p:cNvPr>
              <p:cNvGrpSpPr/>
              <p:nvPr/>
            </p:nvGrpSpPr>
            <p:grpSpPr>
              <a:xfrm>
                <a:off x="7203698" y="2280416"/>
                <a:ext cx="579044" cy="559543"/>
                <a:chOff x="9583397" y="242027"/>
                <a:chExt cx="579044" cy="559543"/>
              </a:xfrm>
            </p:grpSpPr>
            <p:sp>
              <p:nvSpPr>
                <p:cNvPr id="870" name="円/楕円 238">
                  <a:extLst>
                    <a:ext uri="{FF2B5EF4-FFF2-40B4-BE49-F238E27FC236}">
                      <a16:creationId xmlns:a16="http://schemas.microsoft.com/office/drawing/2014/main" id="{67C7CAAD-8E55-151B-926A-805343873901}"/>
                    </a:ext>
                  </a:extLst>
                </p:cNvPr>
                <p:cNvSpPr/>
                <p:nvPr/>
              </p:nvSpPr>
              <p:spPr>
                <a:xfrm>
                  <a:off x="9583397" y="294071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1" name="フリーフォーム 909">
                  <a:extLst>
                    <a:ext uri="{FF2B5EF4-FFF2-40B4-BE49-F238E27FC236}">
                      <a16:creationId xmlns:a16="http://schemas.microsoft.com/office/drawing/2014/main" id="{26A67C60-D792-C92D-17BF-9EB54831FA4A}"/>
                    </a:ext>
                  </a:extLst>
                </p:cNvPr>
                <p:cNvSpPr/>
                <p:nvPr/>
              </p:nvSpPr>
              <p:spPr>
                <a:xfrm>
                  <a:off x="9587910" y="242027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2" name="月 871">
                  <a:extLst>
                    <a:ext uri="{FF2B5EF4-FFF2-40B4-BE49-F238E27FC236}">
                      <a16:creationId xmlns:a16="http://schemas.microsoft.com/office/drawing/2014/main" id="{B188889F-B1A7-4AEE-CE7F-4B7F08F95C5D}"/>
                    </a:ext>
                  </a:extLst>
                </p:cNvPr>
                <p:cNvSpPr/>
                <p:nvPr/>
              </p:nvSpPr>
              <p:spPr>
                <a:xfrm rot="16200000">
                  <a:off x="9863077" y="579662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3" name="円/楕円 4">
                  <a:extLst>
                    <a:ext uri="{FF2B5EF4-FFF2-40B4-BE49-F238E27FC236}">
                      <a16:creationId xmlns:a16="http://schemas.microsoft.com/office/drawing/2014/main" id="{135E93C7-D508-A8EB-B19A-64F8255CAEE5}"/>
                    </a:ext>
                  </a:extLst>
                </p:cNvPr>
                <p:cNvSpPr/>
                <p:nvPr/>
              </p:nvSpPr>
              <p:spPr>
                <a:xfrm>
                  <a:off x="9736975" y="670532"/>
                  <a:ext cx="260020" cy="647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51" name="グループ化 850">
                <a:extLst>
                  <a:ext uri="{FF2B5EF4-FFF2-40B4-BE49-F238E27FC236}">
                    <a16:creationId xmlns:a16="http://schemas.microsoft.com/office/drawing/2014/main" id="{4289276B-576E-BAAB-CA34-DFE18AA1DCB3}"/>
                  </a:ext>
                </a:extLst>
              </p:cNvPr>
              <p:cNvGrpSpPr/>
              <p:nvPr/>
            </p:nvGrpSpPr>
            <p:grpSpPr>
              <a:xfrm>
                <a:off x="7071883" y="2843159"/>
                <a:ext cx="830806" cy="577212"/>
                <a:chOff x="6565745" y="1741506"/>
                <a:chExt cx="1750796" cy="1216386"/>
              </a:xfrm>
            </p:grpSpPr>
            <p:grpSp>
              <p:nvGrpSpPr>
                <p:cNvPr id="856" name="グループ化 855">
                  <a:extLst>
                    <a:ext uri="{FF2B5EF4-FFF2-40B4-BE49-F238E27FC236}">
                      <a16:creationId xmlns:a16="http://schemas.microsoft.com/office/drawing/2014/main" id="{C431F976-E2A7-4182-46DA-66078711B56B}"/>
                    </a:ext>
                  </a:extLst>
                </p:cNvPr>
                <p:cNvGrpSpPr/>
                <p:nvPr/>
              </p:nvGrpSpPr>
              <p:grpSpPr>
                <a:xfrm>
                  <a:off x="6565745" y="1741506"/>
                  <a:ext cx="662942" cy="1216386"/>
                  <a:chOff x="6565745" y="1741506"/>
                  <a:chExt cx="662942" cy="1216386"/>
                </a:xfrm>
              </p:grpSpPr>
              <p:grpSp>
                <p:nvGrpSpPr>
                  <p:cNvPr id="864" name="グループ化 863">
                    <a:extLst>
                      <a:ext uri="{FF2B5EF4-FFF2-40B4-BE49-F238E27FC236}">
                        <a16:creationId xmlns:a16="http://schemas.microsoft.com/office/drawing/2014/main" id="{A230784D-940C-941A-CA35-461CC85ED7E0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6775397" y="1741506"/>
                    <a:ext cx="326658" cy="316207"/>
                    <a:chOff x="6269307" y="1516380"/>
                    <a:chExt cx="381047" cy="368855"/>
                  </a:xfrm>
                </p:grpSpPr>
                <p:sp>
                  <p:nvSpPr>
                    <p:cNvPr id="868" name="角丸四角形 906">
                      <a:extLst>
                        <a:ext uri="{FF2B5EF4-FFF2-40B4-BE49-F238E27FC236}">
                          <a16:creationId xmlns:a16="http://schemas.microsoft.com/office/drawing/2014/main" id="{33FC9D93-C255-E5BA-58BD-94C1460CEA14}"/>
                        </a:ext>
                      </a:extLst>
                    </p:cNvPr>
                    <p:cNvSpPr/>
                    <p:nvPr/>
                  </p:nvSpPr>
                  <p:spPr>
                    <a:xfrm rot="1289915">
                      <a:off x="6269307" y="1609714"/>
                      <a:ext cx="118813" cy="1821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9966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9" name="角丸四角形 85">
                      <a:extLst>
                        <a:ext uri="{FF2B5EF4-FFF2-40B4-BE49-F238E27FC236}">
                          <a16:creationId xmlns:a16="http://schemas.microsoft.com/office/drawing/2014/main" id="{6D441232-02A4-7450-580D-FFC120CC81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8518" y="1516380"/>
                      <a:ext cx="351836" cy="36885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51836" h="368855">
                          <a:moveTo>
                            <a:pt x="45991" y="0"/>
                          </a:moveTo>
                          <a:cubicBezTo>
                            <a:pt x="66733" y="0"/>
                            <a:pt x="84268" y="13732"/>
                            <a:pt x="89318" y="32808"/>
                          </a:cubicBezTo>
                          <a:cubicBezTo>
                            <a:pt x="94369" y="13732"/>
                            <a:pt x="111904" y="0"/>
                            <a:pt x="132645" y="0"/>
                          </a:cubicBezTo>
                          <a:cubicBezTo>
                            <a:pt x="153294" y="0"/>
                            <a:pt x="170764" y="13609"/>
                            <a:pt x="175920" y="32550"/>
                          </a:cubicBezTo>
                          <a:cubicBezTo>
                            <a:pt x="181076" y="13609"/>
                            <a:pt x="198547" y="0"/>
                            <a:pt x="219195" y="0"/>
                          </a:cubicBezTo>
                          <a:cubicBezTo>
                            <a:pt x="239936" y="0"/>
                            <a:pt x="257470" y="13731"/>
                            <a:pt x="262522" y="32806"/>
                          </a:cubicBezTo>
                          <a:cubicBezTo>
                            <a:pt x="267573" y="13731"/>
                            <a:pt x="285108" y="0"/>
                            <a:pt x="305848" y="0"/>
                          </a:cubicBezTo>
                          <a:cubicBezTo>
                            <a:pt x="331246" y="0"/>
                            <a:pt x="351836" y="20590"/>
                            <a:pt x="351836" y="45988"/>
                          </a:cubicBezTo>
                          <a:cubicBezTo>
                            <a:pt x="351836" y="96054"/>
                            <a:pt x="351835" y="146119"/>
                            <a:pt x="351835" y="196185"/>
                          </a:cubicBezTo>
                          <a:lnTo>
                            <a:pt x="351834" y="196190"/>
                          </a:lnTo>
                          <a:lnTo>
                            <a:pt x="351834" y="242172"/>
                          </a:lnTo>
                          <a:cubicBezTo>
                            <a:pt x="351834" y="312137"/>
                            <a:pt x="295116" y="368855"/>
                            <a:pt x="225151" y="368855"/>
                          </a:cubicBezTo>
                          <a:lnTo>
                            <a:pt x="126683" y="368855"/>
                          </a:lnTo>
                          <a:cubicBezTo>
                            <a:pt x="56718" y="368855"/>
                            <a:pt x="0" y="312137"/>
                            <a:pt x="0" y="242172"/>
                          </a:cubicBezTo>
                          <a:cubicBezTo>
                            <a:pt x="0" y="199945"/>
                            <a:pt x="1" y="157717"/>
                            <a:pt x="1" y="115490"/>
                          </a:cubicBezTo>
                          <a:lnTo>
                            <a:pt x="3" y="115490"/>
                          </a:lnTo>
                          <a:lnTo>
                            <a:pt x="3" y="45988"/>
                          </a:lnTo>
                          <a:cubicBezTo>
                            <a:pt x="3" y="20590"/>
                            <a:pt x="20593" y="0"/>
                            <a:pt x="45991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65" name="グループ化 864">
                    <a:extLst>
                      <a:ext uri="{FF2B5EF4-FFF2-40B4-BE49-F238E27FC236}">
                        <a16:creationId xmlns:a16="http://schemas.microsoft.com/office/drawing/2014/main" id="{49F8FFF7-E4DA-EAF9-E0CF-058CB05672A1}"/>
                      </a:ext>
                    </a:extLst>
                  </p:cNvPr>
                  <p:cNvGrpSpPr/>
                  <p:nvPr/>
                </p:nvGrpSpPr>
                <p:grpSpPr>
                  <a:xfrm rot="20056315">
                    <a:off x="6565745" y="2055049"/>
                    <a:ext cx="662942" cy="902843"/>
                    <a:chOff x="6773177" y="2083409"/>
                    <a:chExt cx="662942" cy="902843"/>
                  </a:xfrm>
                </p:grpSpPr>
                <p:sp>
                  <p:nvSpPr>
                    <p:cNvPr id="866" name="台形 865">
                      <a:extLst>
                        <a:ext uri="{FF2B5EF4-FFF2-40B4-BE49-F238E27FC236}">
                          <a16:creationId xmlns:a16="http://schemas.microsoft.com/office/drawing/2014/main" id="{4E27603B-1A63-68E9-C0DD-AC1ACA7BFAD0}"/>
                        </a:ext>
                      </a:extLst>
                    </p:cNvPr>
                    <p:cNvSpPr/>
                    <p:nvPr/>
                  </p:nvSpPr>
                  <p:spPr>
                    <a:xfrm rot="2503523">
                      <a:off x="7121795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FF33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7" name="片側の 2 つの角を丸めた四角形 905">
                      <a:extLst>
                        <a:ext uri="{FF2B5EF4-FFF2-40B4-BE49-F238E27FC236}">
                          <a16:creationId xmlns:a16="http://schemas.microsoft.com/office/drawing/2014/main" id="{2CCA2F56-1CA8-9052-FB10-A3754D623F86}"/>
                        </a:ext>
                      </a:extLst>
                    </p:cNvPr>
                    <p:cNvSpPr/>
                    <p:nvPr/>
                  </p:nvSpPr>
                  <p:spPr>
                    <a:xfrm rot="13287502">
                      <a:off x="6773177" y="2097723"/>
                      <a:ext cx="341103" cy="88852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33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857" name="グループ化 856">
                  <a:extLst>
                    <a:ext uri="{FF2B5EF4-FFF2-40B4-BE49-F238E27FC236}">
                      <a16:creationId xmlns:a16="http://schemas.microsoft.com/office/drawing/2014/main" id="{C4C35EB9-B7CC-9D11-1121-A054E15793C0}"/>
                    </a:ext>
                  </a:extLst>
                </p:cNvPr>
                <p:cNvGrpSpPr/>
                <p:nvPr/>
              </p:nvGrpSpPr>
              <p:grpSpPr>
                <a:xfrm flipH="1">
                  <a:off x="7653599" y="1741506"/>
                  <a:ext cx="662942" cy="1216386"/>
                  <a:chOff x="6565745" y="1741506"/>
                  <a:chExt cx="662942" cy="1216386"/>
                </a:xfrm>
              </p:grpSpPr>
              <p:grpSp>
                <p:nvGrpSpPr>
                  <p:cNvPr id="858" name="グループ化 857">
                    <a:extLst>
                      <a:ext uri="{FF2B5EF4-FFF2-40B4-BE49-F238E27FC236}">
                        <a16:creationId xmlns:a16="http://schemas.microsoft.com/office/drawing/2014/main" id="{BCFDD9D4-0310-E4C9-1763-2E1798FC8886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6775397" y="1741506"/>
                    <a:ext cx="326658" cy="316207"/>
                    <a:chOff x="6269307" y="1516380"/>
                    <a:chExt cx="381047" cy="368855"/>
                  </a:xfrm>
                </p:grpSpPr>
                <p:sp>
                  <p:nvSpPr>
                    <p:cNvPr id="862" name="角丸四角形 900">
                      <a:extLst>
                        <a:ext uri="{FF2B5EF4-FFF2-40B4-BE49-F238E27FC236}">
                          <a16:creationId xmlns:a16="http://schemas.microsoft.com/office/drawing/2014/main" id="{CAC6AB2E-6BDD-7C64-54A9-B34A4353C492}"/>
                        </a:ext>
                      </a:extLst>
                    </p:cNvPr>
                    <p:cNvSpPr/>
                    <p:nvPr/>
                  </p:nvSpPr>
                  <p:spPr>
                    <a:xfrm rot="1289915">
                      <a:off x="6269307" y="1609714"/>
                      <a:ext cx="118813" cy="1821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9966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3" name="角丸四角形 85">
                      <a:extLst>
                        <a:ext uri="{FF2B5EF4-FFF2-40B4-BE49-F238E27FC236}">
                          <a16:creationId xmlns:a16="http://schemas.microsoft.com/office/drawing/2014/main" id="{4DAF2505-583E-F1B6-6190-80D3ECEA95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8518" y="1516380"/>
                      <a:ext cx="351836" cy="36885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51836" h="368855">
                          <a:moveTo>
                            <a:pt x="45991" y="0"/>
                          </a:moveTo>
                          <a:cubicBezTo>
                            <a:pt x="66733" y="0"/>
                            <a:pt x="84268" y="13732"/>
                            <a:pt x="89318" y="32808"/>
                          </a:cubicBezTo>
                          <a:cubicBezTo>
                            <a:pt x="94369" y="13732"/>
                            <a:pt x="111904" y="0"/>
                            <a:pt x="132645" y="0"/>
                          </a:cubicBezTo>
                          <a:cubicBezTo>
                            <a:pt x="153294" y="0"/>
                            <a:pt x="170764" y="13609"/>
                            <a:pt x="175920" y="32550"/>
                          </a:cubicBezTo>
                          <a:cubicBezTo>
                            <a:pt x="181076" y="13609"/>
                            <a:pt x="198547" y="0"/>
                            <a:pt x="219195" y="0"/>
                          </a:cubicBezTo>
                          <a:cubicBezTo>
                            <a:pt x="239936" y="0"/>
                            <a:pt x="257470" y="13731"/>
                            <a:pt x="262522" y="32806"/>
                          </a:cubicBezTo>
                          <a:cubicBezTo>
                            <a:pt x="267573" y="13731"/>
                            <a:pt x="285108" y="0"/>
                            <a:pt x="305848" y="0"/>
                          </a:cubicBezTo>
                          <a:cubicBezTo>
                            <a:pt x="331246" y="0"/>
                            <a:pt x="351836" y="20590"/>
                            <a:pt x="351836" y="45988"/>
                          </a:cubicBezTo>
                          <a:cubicBezTo>
                            <a:pt x="351836" y="96054"/>
                            <a:pt x="351835" y="146119"/>
                            <a:pt x="351835" y="196185"/>
                          </a:cubicBezTo>
                          <a:lnTo>
                            <a:pt x="351834" y="196190"/>
                          </a:lnTo>
                          <a:lnTo>
                            <a:pt x="351834" y="242172"/>
                          </a:lnTo>
                          <a:cubicBezTo>
                            <a:pt x="351834" y="312137"/>
                            <a:pt x="295116" y="368855"/>
                            <a:pt x="225151" y="368855"/>
                          </a:cubicBezTo>
                          <a:lnTo>
                            <a:pt x="126683" y="368855"/>
                          </a:lnTo>
                          <a:cubicBezTo>
                            <a:pt x="56718" y="368855"/>
                            <a:pt x="0" y="312137"/>
                            <a:pt x="0" y="242172"/>
                          </a:cubicBezTo>
                          <a:cubicBezTo>
                            <a:pt x="0" y="199945"/>
                            <a:pt x="1" y="157717"/>
                            <a:pt x="1" y="115490"/>
                          </a:cubicBezTo>
                          <a:lnTo>
                            <a:pt x="3" y="115490"/>
                          </a:lnTo>
                          <a:lnTo>
                            <a:pt x="3" y="45988"/>
                          </a:lnTo>
                          <a:cubicBezTo>
                            <a:pt x="3" y="20590"/>
                            <a:pt x="20593" y="0"/>
                            <a:pt x="45991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59" name="グループ化 858">
                    <a:extLst>
                      <a:ext uri="{FF2B5EF4-FFF2-40B4-BE49-F238E27FC236}">
                        <a16:creationId xmlns:a16="http://schemas.microsoft.com/office/drawing/2014/main" id="{9BA44D3A-B76A-0F92-396D-117857435BCC}"/>
                      </a:ext>
                    </a:extLst>
                  </p:cNvPr>
                  <p:cNvGrpSpPr/>
                  <p:nvPr/>
                </p:nvGrpSpPr>
                <p:grpSpPr>
                  <a:xfrm rot="20056315">
                    <a:off x="6565745" y="2055049"/>
                    <a:ext cx="662942" cy="902843"/>
                    <a:chOff x="6773177" y="2083409"/>
                    <a:chExt cx="662942" cy="902843"/>
                  </a:xfrm>
                </p:grpSpPr>
                <p:sp>
                  <p:nvSpPr>
                    <p:cNvPr id="860" name="台形 859">
                      <a:extLst>
                        <a:ext uri="{FF2B5EF4-FFF2-40B4-BE49-F238E27FC236}">
                          <a16:creationId xmlns:a16="http://schemas.microsoft.com/office/drawing/2014/main" id="{CD5FDAB2-0825-CE5F-73F4-0F337F84E295}"/>
                        </a:ext>
                      </a:extLst>
                    </p:cNvPr>
                    <p:cNvSpPr/>
                    <p:nvPr/>
                  </p:nvSpPr>
                  <p:spPr>
                    <a:xfrm rot="2503523">
                      <a:off x="7121795" y="2083409"/>
                      <a:ext cx="314324" cy="158511"/>
                    </a:xfrm>
                    <a:prstGeom prst="trapezoid">
                      <a:avLst>
                        <a:gd name="adj" fmla="val 13602"/>
                      </a:avLst>
                    </a:prstGeom>
                    <a:solidFill>
                      <a:srgbClr val="FF33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1" name="片側の 2 つの角を丸めた四角形 899">
                      <a:extLst>
                        <a:ext uri="{FF2B5EF4-FFF2-40B4-BE49-F238E27FC236}">
                          <a16:creationId xmlns:a16="http://schemas.microsoft.com/office/drawing/2014/main" id="{6EDEEEE0-6CDF-FAAC-209B-B5EEBEA38BC1}"/>
                        </a:ext>
                      </a:extLst>
                    </p:cNvPr>
                    <p:cNvSpPr/>
                    <p:nvPr/>
                  </p:nvSpPr>
                  <p:spPr>
                    <a:xfrm rot="13287502">
                      <a:off x="6773177" y="2097723"/>
                      <a:ext cx="341103" cy="88852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3300"/>
                    </a:solidFill>
                    <a:ln w="952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sp>
            <p:nvSpPr>
              <p:cNvPr id="852" name="円/楕円 890">
                <a:extLst>
                  <a:ext uri="{FF2B5EF4-FFF2-40B4-BE49-F238E27FC236}">
                    <a16:creationId xmlns:a16="http://schemas.microsoft.com/office/drawing/2014/main" id="{A0936B75-C69A-E5FF-B2E2-A61A34D10468}"/>
                  </a:ext>
                </a:extLst>
              </p:cNvPr>
              <p:cNvSpPr/>
              <p:nvPr/>
            </p:nvSpPr>
            <p:spPr>
              <a:xfrm>
                <a:off x="7222220" y="2590117"/>
                <a:ext cx="117440" cy="45719"/>
              </a:xfrm>
              <a:prstGeom prst="ellipse">
                <a:avLst/>
              </a:prstGeom>
              <a:solidFill>
                <a:srgbClr val="FF339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3" name="円/楕円 891">
                <a:extLst>
                  <a:ext uri="{FF2B5EF4-FFF2-40B4-BE49-F238E27FC236}">
                    <a16:creationId xmlns:a16="http://schemas.microsoft.com/office/drawing/2014/main" id="{9BAAA334-2E89-2CF0-3F8F-7FC672D3A72C}"/>
                  </a:ext>
                </a:extLst>
              </p:cNvPr>
              <p:cNvSpPr/>
              <p:nvPr/>
            </p:nvSpPr>
            <p:spPr>
              <a:xfrm>
                <a:off x="7643622" y="2590117"/>
                <a:ext cx="117440" cy="45719"/>
              </a:xfrm>
              <a:prstGeom prst="ellipse">
                <a:avLst/>
              </a:prstGeom>
              <a:solidFill>
                <a:srgbClr val="FF339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4" name="月 853">
                <a:extLst>
                  <a:ext uri="{FF2B5EF4-FFF2-40B4-BE49-F238E27FC236}">
                    <a16:creationId xmlns:a16="http://schemas.microsoft.com/office/drawing/2014/main" id="{D418F21F-A91D-1838-34CC-1BBD00EE1818}"/>
                  </a:ext>
                </a:extLst>
              </p:cNvPr>
              <p:cNvSpPr/>
              <p:nvPr/>
            </p:nvSpPr>
            <p:spPr>
              <a:xfrm rot="5400000">
                <a:off x="7310353" y="2439166"/>
                <a:ext cx="45719" cy="11154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5" name="月 854">
                <a:extLst>
                  <a:ext uri="{FF2B5EF4-FFF2-40B4-BE49-F238E27FC236}">
                    <a16:creationId xmlns:a16="http://schemas.microsoft.com/office/drawing/2014/main" id="{3A8E8432-0DF5-E5EE-DC53-E1CC7936853B}"/>
                  </a:ext>
                </a:extLst>
              </p:cNvPr>
              <p:cNvSpPr/>
              <p:nvPr/>
            </p:nvSpPr>
            <p:spPr>
              <a:xfrm rot="5400000">
                <a:off x="7633454" y="2439166"/>
                <a:ext cx="45719" cy="11154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86" name="グループ化 985">
            <a:extLst>
              <a:ext uri="{FF2B5EF4-FFF2-40B4-BE49-F238E27FC236}">
                <a16:creationId xmlns:a16="http://schemas.microsoft.com/office/drawing/2014/main" id="{77773E29-B5C1-61ED-F53F-2671FAFD8A06}"/>
              </a:ext>
            </a:extLst>
          </p:cNvPr>
          <p:cNvGrpSpPr/>
          <p:nvPr/>
        </p:nvGrpSpPr>
        <p:grpSpPr>
          <a:xfrm>
            <a:off x="535856" y="850176"/>
            <a:ext cx="2812475" cy="2702163"/>
            <a:chOff x="535856" y="850176"/>
            <a:chExt cx="2812475" cy="2702163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BC7A2F2-FB05-C780-6E76-5C0D96304335}"/>
                </a:ext>
              </a:extLst>
            </p:cNvPr>
            <p:cNvGrpSpPr/>
            <p:nvPr/>
          </p:nvGrpSpPr>
          <p:grpSpPr>
            <a:xfrm>
              <a:off x="1103020" y="1274030"/>
              <a:ext cx="1671965" cy="2278309"/>
              <a:chOff x="1103020" y="1128663"/>
              <a:chExt cx="1671965" cy="2278309"/>
            </a:xfrm>
          </p:grpSpPr>
          <p:sp>
            <p:nvSpPr>
              <p:cNvPr id="277" name="四角形: 上の 2 つの角を丸める 276">
                <a:extLst>
                  <a:ext uri="{FF2B5EF4-FFF2-40B4-BE49-F238E27FC236}">
                    <a16:creationId xmlns:a16="http://schemas.microsoft.com/office/drawing/2014/main" id="{BF8D48D6-2ABE-7496-190B-F76D1F810409}"/>
                  </a:ext>
                </a:extLst>
              </p:cNvPr>
              <p:cNvSpPr/>
              <p:nvPr/>
            </p:nvSpPr>
            <p:spPr>
              <a:xfrm rot="970192">
                <a:off x="1348354" y="2394903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2" name="四角形: 上の 2 つの角を丸める 291">
                <a:extLst>
                  <a:ext uri="{FF2B5EF4-FFF2-40B4-BE49-F238E27FC236}">
                    <a16:creationId xmlns:a16="http://schemas.microsoft.com/office/drawing/2014/main" id="{7C9BCECB-CF73-9177-7269-ABF0053A1506}"/>
                  </a:ext>
                </a:extLst>
              </p:cNvPr>
              <p:cNvSpPr/>
              <p:nvPr/>
            </p:nvSpPr>
            <p:spPr>
              <a:xfrm rot="20629808" flipH="1">
                <a:off x="2361035" y="239490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C2B20BDF-742A-436A-AB89-16406E7385B2}"/>
                  </a:ext>
                </a:extLst>
              </p:cNvPr>
              <p:cNvGrpSpPr/>
              <p:nvPr/>
            </p:nvGrpSpPr>
            <p:grpSpPr>
              <a:xfrm>
                <a:off x="1399561" y="1128663"/>
                <a:ext cx="1116646" cy="2246500"/>
                <a:chOff x="1348425" y="964762"/>
                <a:chExt cx="1277659" cy="2570430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57E6A191-59D3-43B5-B79B-9C1952770F2A}"/>
                    </a:ext>
                  </a:extLst>
                </p:cNvPr>
                <p:cNvGrpSpPr/>
                <p:nvPr/>
              </p:nvGrpSpPr>
              <p:grpSpPr>
                <a:xfrm>
                  <a:off x="1371792" y="2028261"/>
                  <a:ext cx="1247584" cy="1506931"/>
                  <a:chOff x="1371792" y="4943989"/>
                  <a:chExt cx="1247584" cy="1506931"/>
                </a:xfrm>
              </p:grpSpPr>
              <p:sp>
                <p:nvSpPr>
                  <p:cNvPr id="48" name="片側の 2 つの角を丸めた四角形 144">
                    <a:extLst>
                      <a:ext uri="{FF2B5EF4-FFF2-40B4-BE49-F238E27FC236}">
                        <a16:creationId xmlns:a16="http://schemas.microsoft.com/office/drawing/2014/main" id="{02F10CEE-2A11-4961-9942-FE4516F8407F}"/>
                      </a:ext>
                    </a:extLst>
                  </p:cNvPr>
                  <p:cNvSpPr/>
                  <p:nvPr/>
                </p:nvSpPr>
                <p:spPr>
                  <a:xfrm>
                    <a:off x="1387814" y="5223466"/>
                    <a:ext cx="1215686" cy="1227454"/>
                  </a:xfrm>
                  <a:prstGeom prst="round2SameRect">
                    <a:avLst>
                      <a:gd name="adj1" fmla="val 22029"/>
                      <a:gd name="adj2" fmla="val 0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B51A2102-4FFA-4063-BEC8-3B01949E6371}"/>
                      </a:ext>
                    </a:extLst>
                  </p:cNvPr>
                  <p:cNvSpPr/>
                  <p:nvPr/>
                </p:nvSpPr>
                <p:spPr>
                  <a:xfrm>
                    <a:off x="1711170" y="4943989"/>
                    <a:ext cx="562482" cy="45780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" name="二等辺三角形 49">
                    <a:extLst>
                      <a:ext uri="{FF2B5EF4-FFF2-40B4-BE49-F238E27FC236}">
                        <a16:creationId xmlns:a16="http://schemas.microsoft.com/office/drawing/2014/main" id="{237DDF41-785A-4548-B9A1-AC773C47788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11989" y="5326157"/>
                    <a:ext cx="343041" cy="453136"/>
                  </a:xfrm>
                  <a:prstGeom prst="triangl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" name="平行四辺形 833">
                    <a:extLst>
                      <a:ext uri="{FF2B5EF4-FFF2-40B4-BE49-F238E27FC236}">
                        <a16:creationId xmlns:a16="http://schemas.microsoft.com/office/drawing/2014/main" id="{8133BEE0-92FF-4274-BE98-BF5AA483033A}"/>
                      </a:ext>
                    </a:extLst>
                  </p:cNvPr>
                  <p:cNvSpPr/>
                  <p:nvPr/>
                </p:nvSpPr>
                <p:spPr>
                  <a:xfrm flipH="1">
                    <a:off x="1628775" y="5223467"/>
                    <a:ext cx="385762" cy="720134"/>
                  </a:xfrm>
                  <a:custGeom>
                    <a:avLst/>
                    <a:gdLst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366446"/>
                      <a:gd name="connsiteY0" fmla="*/ 539160 h 708228"/>
                      <a:gd name="connsiteX1" fmla="*/ 171231 w 366446"/>
                      <a:gd name="connsiteY1" fmla="*/ 0 h 708228"/>
                      <a:gd name="connsiteX2" fmla="*/ 366446 w 366446"/>
                      <a:gd name="connsiteY2" fmla="*/ 0 h 708228"/>
                      <a:gd name="connsiteX3" fmla="*/ 149972 w 366446"/>
                      <a:gd name="connsiteY3" fmla="*/ 708228 h 708228"/>
                      <a:gd name="connsiteX4" fmla="*/ 0 w 366446"/>
                      <a:gd name="connsiteY4" fmla="*/ 539160 h 708228"/>
                      <a:gd name="connsiteX0" fmla="*/ 0 w 366446"/>
                      <a:gd name="connsiteY0" fmla="*/ 539160 h 786809"/>
                      <a:gd name="connsiteX1" fmla="*/ 171231 w 366446"/>
                      <a:gd name="connsiteY1" fmla="*/ 0 h 786809"/>
                      <a:gd name="connsiteX2" fmla="*/ 366446 w 366446"/>
                      <a:gd name="connsiteY2" fmla="*/ 0 h 786809"/>
                      <a:gd name="connsiteX3" fmla="*/ 130922 w 366446"/>
                      <a:gd name="connsiteY3" fmla="*/ 786809 h 786809"/>
                      <a:gd name="connsiteX4" fmla="*/ 0 w 366446"/>
                      <a:gd name="connsiteY4" fmla="*/ 539160 h 786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6446" h="786809">
                        <a:moveTo>
                          <a:pt x="0" y="539160"/>
                        </a:moveTo>
                        <a:lnTo>
                          <a:pt x="171231" y="0"/>
                        </a:lnTo>
                        <a:lnTo>
                          <a:pt x="366446" y="0"/>
                        </a:lnTo>
                        <a:lnTo>
                          <a:pt x="130922" y="786809"/>
                        </a:lnTo>
                        <a:lnTo>
                          <a:pt x="0" y="53916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" name="平行四辺形 51">
                    <a:extLst>
                      <a:ext uri="{FF2B5EF4-FFF2-40B4-BE49-F238E27FC236}">
                        <a16:creationId xmlns:a16="http://schemas.microsoft.com/office/drawing/2014/main" id="{4905B4B4-C6B1-41EF-ABE5-2C3718674E7F}"/>
                      </a:ext>
                    </a:extLst>
                  </p:cNvPr>
                  <p:cNvSpPr/>
                  <p:nvPr/>
                </p:nvSpPr>
                <p:spPr>
                  <a:xfrm>
                    <a:off x="1724010" y="5223466"/>
                    <a:ext cx="646343" cy="949512"/>
                  </a:xfrm>
                  <a:prstGeom prst="parallelogram">
                    <a:avLst>
                      <a:gd name="adj" fmla="val 67526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" name="四角形: 上の 2 つの角を丸める 52">
                    <a:extLst>
                      <a:ext uri="{FF2B5EF4-FFF2-40B4-BE49-F238E27FC236}">
                        <a16:creationId xmlns:a16="http://schemas.microsoft.com/office/drawing/2014/main" id="{8FF44549-9879-4207-8D32-86835175C062}"/>
                      </a:ext>
                    </a:extLst>
                  </p:cNvPr>
                  <p:cNvSpPr/>
                  <p:nvPr/>
                </p:nvSpPr>
                <p:spPr>
                  <a:xfrm>
                    <a:off x="1371792" y="6099180"/>
                    <a:ext cx="1247584" cy="351739"/>
                  </a:xfrm>
                  <a:prstGeom prst="round2SameRect">
                    <a:avLst>
                      <a:gd name="adj1" fmla="val 15313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7CE779EE-6513-4DEC-B977-7303177E17B5}"/>
                    </a:ext>
                  </a:extLst>
                </p:cNvPr>
                <p:cNvGrpSpPr/>
                <p:nvPr/>
              </p:nvGrpSpPr>
              <p:grpSpPr>
                <a:xfrm>
                  <a:off x="1348425" y="964762"/>
                  <a:ext cx="1277659" cy="1299459"/>
                  <a:chOff x="305055" y="212842"/>
                  <a:chExt cx="1277659" cy="1299459"/>
                </a:xfrm>
              </p:grpSpPr>
              <p:sp>
                <p:nvSpPr>
                  <p:cNvPr id="21" name="円/楕円 291">
                    <a:extLst>
                      <a:ext uri="{FF2B5EF4-FFF2-40B4-BE49-F238E27FC236}">
                        <a16:creationId xmlns:a16="http://schemas.microsoft.com/office/drawing/2014/main" id="{FB1608A9-6206-4A1C-9771-C5CA0206E0C8}"/>
                      </a:ext>
                    </a:extLst>
                  </p:cNvPr>
                  <p:cNvSpPr/>
                  <p:nvPr/>
                </p:nvSpPr>
                <p:spPr>
                  <a:xfrm>
                    <a:off x="478068" y="306375"/>
                    <a:ext cx="931632" cy="1205926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" name="グループ化 21">
                    <a:extLst>
                      <a:ext uri="{FF2B5EF4-FFF2-40B4-BE49-F238E27FC236}">
                        <a16:creationId xmlns:a16="http://schemas.microsoft.com/office/drawing/2014/main" id="{71822129-3342-4628-A019-AE085B6788E9}"/>
                      </a:ext>
                    </a:extLst>
                  </p:cNvPr>
                  <p:cNvGrpSpPr/>
                  <p:nvPr/>
                </p:nvGrpSpPr>
                <p:grpSpPr>
                  <a:xfrm>
                    <a:off x="305055" y="212842"/>
                    <a:ext cx="1277659" cy="1237443"/>
                    <a:chOff x="2791855" y="1947821"/>
                    <a:chExt cx="1150919" cy="1114692"/>
                  </a:xfrm>
                  <a:solidFill>
                    <a:srgbClr val="FFCC99"/>
                  </a:solidFill>
                </p:grpSpPr>
                <p:grpSp>
                  <p:nvGrpSpPr>
                    <p:cNvPr id="39" name="グループ化 38">
                      <a:extLst>
                        <a:ext uri="{FF2B5EF4-FFF2-40B4-BE49-F238E27FC236}">
                          <a16:creationId xmlns:a16="http://schemas.microsoft.com/office/drawing/2014/main" id="{5EAA4163-D53F-4B2E-87D9-CAB16EC2D33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4" name="円/楕円 437">
                        <a:extLst>
                          <a:ext uri="{FF2B5EF4-FFF2-40B4-BE49-F238E27FC236}">
                            <a16:creationId xmlns:a16="http://schemas.microsoft.com/office/drawing/2014/main" id="{A80B87B3-447E-48BF-BDF6-42E35B7AC8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5" name="円/楕円 438">
                        <a:extLst>
                          <a:ext uri="{FF2B5EF4-FFF2-40B4-BE49-F238E27FC236}">
                            <a16:creationId xmlns:a16="http://schemas.microsoft.com/office/drawing/2014/main" id="{02C357DC-8A9B-4A0F-9E8B-CCA21C9B07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0" name="グループ化 39">
                      <a:extLst>
                        <a:ext uri="{FF2B5EF4-FFF2-40B4-BE49-F238E27FC236}">
                          <a16:creationId xmlns:a16="http://schemas.microsoft.com/office/drawing/2014/main" id="{8BB89BD7-4B9C-42DB-B236-63FF329E637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2" name="円/楕円 435">
                        <a:extLst>
                          <a:ext uri="{FF2B5EF4-FFF2-40B4-BE49-F238E27FC236}">
                            <a16:creationId xmlns:a16="http://schemas.microsoft.com/office/drawing/2014/main" id="{2FEB8528-38BB-49F4-A360-EA98A0F3E7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3" name="円/楕円 436">
                        <a:extLst>
                          <a:ext uri="{FF2B5EF4-FFF2-40B4-BE49-F238E27FC236}">
                            <a16:creationId xmlns:a16="http://schemas.microsoft.com/office/drawing/2014/main" id="{8510FABB-B8DF-401A-8282-7025F61356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1" name="円/楕円 291">
                      <a:extLst>
                        <a:ext uri="{FF2B5EF4-FFF2-40B4-BE49-F238E27FC236}">
                          <a16:creationId xmlns:a16="http://schemas.microsoft.com/office/drawing/2014/main" id="{696C9123-E74D-4912-9F85-7C68C7E919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1947821"/>
                      <a:ext cx="928913" cy="1114692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" name="月 25">
                    <a:extLst>
                      <a:ext uri="{FF2B5EF4-FFF2-40B4-BE49-F238E27FC236}">
                        <a16:creationId xmlns:a16="http://schemas.microsoft.com/office/drawing/2014/main" id="{FFC85F69-C8A5-4C41-8DEC-EEC4ED9B6D8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76994" y="530240"/>
                    <a:ext cx="66360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" name="月 26">
                    <a:extLst>
                      <a:ext uri="{FF2B5EF4-FFF2-40B4-BE49-F238E27FC236}">
                        <a16:creationId xmlns:a16="http://schemas.microsoft.com/office/drawing/2014/main" id="{7FFA1A9C-4F96-43A5-87D4-EF99620FEE6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42532" y="530242"/>
                    <a:ext cx="66362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CD1DE444-6D7B-45C8-A742-0D5421849D29}"/>
                      </a:ext>
                    </a:extLst>
                  </p:cNvPr>
                  <p:cNvGrpSpPr/>
                  <p:nvPr/>
                </p:nvGrpSpPr>
                <p:grpSpPr>
                  <a:xfrm>
                    <a:off x="501763" y="799611"/>
                    <a:ext cx="135002" cy="93534"/>
                    <a:chOff x="419854" y="787816"/>
                    <a:chExt cx="226299" cy="132157"/>
                  </a:xfrm>
                </p:grpSpPr>
                <p:sp>
                  <p:nvSpPr>
                    <p:cNvPr id="37" name="フリーフォーム: 図形 36">
                      <a:extLst>
                        <a:ext uri="{FF2B5EF4-FFF2-40B4-BE49-F238E27FC236}">
                          <a16:creationId xmlns:a16="http://schemas.microsoft.com/office/drawing/2014/main" id="{322203CF-4A26-4884-9CE0-69761E64FD55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" name="フリーフォーム: 図形 37">
                      <a:extLst>
                        <a:ext uri="{FF2B5EF4-FFF2-40B4-BE49-F238E27FC236}">
                          <a16:creationId xmlns:a16="http://schemas.microsoft.com/office/drawing/2014/main" id="{D809BE0C-0E7A-4EE1-B14D-3DE5F5365E9C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9" name="グループ化 28">
                    <a:extLst>
                      <a:ext uri="{FF2B5EF4-FFF2-40B4-BE49-F238E27FC236}">
                        <a16:creationId xmlns:a16="http://schemas.microsoft.com/office/drawing/2014/main" id="{40F9CFB7-42C6-445F-926E-A88D53FAA19B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267856" y="799611"/>
                    <a:ext cx="135002" cy="93534"/>
                    <a:chOff x="419854" y="787816"/>
                    <a:chExt cx="226299" cy="132157"/>
                  </a:xfrm>
                </p:grpSpPr>
                <p:sp>
                  <p:nvSpPr>
                    <p:cNvPr id="35" name="フリーフォーム: 図形 34">
                      <a:extLst>
                        <a:ext uri="{FF2B5EF4-FFF2-40B4-BE49-F238E27FC236}">
                          <a16:creationId xmlns:a16="http://schemas.microsoft.com/office/drawing/2014/main" id="{BD4AD8CB-6DCF-4FEC-8AB0-758EDDAF7B4D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" name="フリーフォーム: 図形 35">
                      <a:extLst>
                        <a:ext uri="{FF2B5EF4-FFF2-40B4-BE49-F238E27FC236}">
                          <a16:creationId xmlns:a16="http://schemas.microsoft.com/office/drawing/2014/main" id="{1D729259-F349-4EC0-A839-1694A0BC9E5F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0" name="円/楕円 27">
                    <a:extLst>
                      <a:ext uri="{FF2B5EF4-FFF2-40B4-BE49-F238E27FC236}">
                        <a16:creationId xmlns:a16="http://schemas.microsoft.com/office/drawing/2014/main" id="{9B7EAB4F-55D5-47A3-8F16-AF6CA16541E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44162" y="116628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" name="円/楕円 27">
                    <a:extLst>
                      <a:ext uri="{FF2B5EF4-FFF2-40B4-BE49-F238E27FC236}">
                        <a16:creationId xmlns:a16="http://schemas.microsoft.com/office/drawing/2014/main" id="{E0263766-0BC6-4AE5-BBE1-D20E55CB4948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001349" y="1166282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FB723076-73AA-4049-BA03-DBAFBE81FD79}"/>
                      </a:ext>
                    </a:extLst>
                  </p:cNvPr>
                  <p:cNvGrpSpPr/>
                  <p:nvPr/>
                </p:nvGrpSpPr>
                <p:grpSpPr>
                  <a:xfrm>
                    <a:off x="836857" y="993552"/>
                    <a:ext cx="198700" cy="168405"/>
                    <a:chOff x="7084627" y="3040652"/>
                    <a:chExt cx="240026" cy="203430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33" name="円/楕円 662">
                      <a:extLst>
                        <a:ext uri="{FF2B5EF4-FFF2-40B4-BE49-F238E27FC236}">
                          <a16:creationId xmlns:a16="http://schemas.microsoft.com/office/drawing/2014/main" id="{FC68BD43-57B5-45B8-BB8D-DA734B5BF7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" name="フリーフォーム: 図形 33">
                      <a:extLst>
                        <a:ext uri="{FF2B5EF4-FFF2-40B4-BE49-F238E27FC236}">
                          <a16:creationId xmlns:a16="http://schemas.microsoft.com/office/drawing/2014/main" id="{0602AE93-7993-405E-B101-436C3C8A09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9298F6F9-E272-8448-C862-E6579FCC6A8D}"/>
                  </a:ext>
                </a:extLst>
              </p:cNvPr>
              <p:cNvGrpSpPr/>
              <p:nvPr/>
            </p:nvGrpSpPr>
            <p:grpSpPr>
              <a:xfrm>
                <a:off x="1556242" y="2442165"/>
                <a:ext cx="757824" cy="386312"/>
                <a:chOff x="5243018" y="2255527"/>
                <a:chExt cx="2547428" cy="1364533"/>
              </a:xfrm>
            </p:grpSpPr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9BB5ABD5-60E2-A8E8-B308-1827F9F34970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46A2F543-5DD6-AA3E-772E-52572C7D276A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0C5D98D9-0B98-73DB-4487-0D4F42874C8F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49BB7471-8C3C-B206-2BA3-07FB0691A377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A9F71B3D-8C73-0D3A-F2EE-86227CBDBE1A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5" y="3040794"/>
                  <a:ext cx="2131496" cy="161010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CCFFCC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1" name="テキスト ボックス 300">
                  <a:extLst>
                    <a:ext uri="{FF2B5EF4-FFF2-40B4-BE49-F238E27FC236}">
                      <a16:creationId xmlns:a16="http://schemas.microsoft.com/office/drawing/2014/main" id="{17966A7B-CF7D-5A8F-A2F6-C9ABD0DE46DA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302" name="テキスト ボックス 301">
                  <a:extLst>
                    <a:ext uri="{FF2B5EF4-FFF2-40B4-BE49-F238E27FC236}">
                      <a16:creationId xmlns:a16="http://schemas.microsoft.com/office/drawing/2014/main" id="{EC4A3121-9B48-57D9-340D-93C35AFFCF7E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B9A8EF49-8575-D7E3-0D94-01C3A010D881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EA2E8BB2-40D1-F38D-D714-F1F71C90BE8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13DBFB40-796C-CD27-1908-C4383980B321}"/>
                  </a:ext>
                </a:extLst>
              </p:cNvPr>
              <p:cNvSpPr/>
              <p:nvPr/>
            </p:nvSpPr>
            <p:spPr>
              <a:xfrm rot="3600000">
                <a:off x="1249328" y="2525876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A63E879A-0E80-6A54-B5B4-E9860800211A}"/>
                  </a:ext>
                </a:extLst>
              </p:cNvPr>
              <p:cNvSpPr/>
              <p:nvPr/>
            </p:nvSpPr>
            <p:spPr>
              <a:xfrm rot="18000000" flipH="1">
                <a:off x="2089107" y="2525876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4" name="四角形: 上の 2 つの角を丸める 503">
                <a:extLst>
                  <a:ext uri="{FF2B5EF4-FFF2-40B4-BE49-F238E27FC236}">
                    <a16:creationId xmlns:a16="http://schemas.microsoft.com/office/drawing/2014/main" id="{2F090FC4-10BC-18E8-50D3-873EDDE8FE7D}"/>
                  </a:ext>
                </a:extLst>
              </p:cNvPr>
              <p:cNvSpPr/>
              <p:nvPr/>
            </p:nvSpPr>
            <p:spPr>
              <a:xfrm rot="9000000">
                <a:off x="2286690" y="2744774"/>
                <a:ext cx="358784" cy="662196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  <a:gd name="connsiteX0" fmla="*/ 10899 w 389267"/>
                  <a:gd name="connsiteY0" fmla="*/ 225652 h 1005915"/>
                  <a:gd name="connsiteX1" fmla="*/ 155038 w 389267"/>
                  <a:gd name="connsiteY1" fmla="*/ 0 h 1005915"/>
                  <a:gd name="connsiteX2" fmla="*/ 381704 w 389267"/>
                  <a:gd name="connsiteY2" fmla="*/ 153288 h 1005915"/>
                  <a:gd name="connsiteX3" fmla="*/ 332935 w 389267"/>
                  <a:gd name="connsiteY3" fmla="*/ 900725 h 1005915"/>
                  <a:gd name="connsiteX4" fmla="*/ 10899 w 389267"/>
                  <a:gd name="connsiteY4" fmla="*/ 982776 h 1005915"/>
                  <a:gd name="connsiteX5" fmla="*/ 10899 w 389267"/>
                  <a:gd name="connsiteY5" fmla="*/ 225652 h 1005915"/>
                  <a:gd name="connsiteX0" fmla="*/ 10899 w 378986"/>
                  <a:gd name="connsiteY0" fmla="*/ 225652 h 1005915"/>
                  <a:gd name="connsiteX1" fmla="*/ 155038 w 378986"/>
                  <a:gd name="connsiteY1" fmla="*/ 0 h 1005915"/>
                  <a:gd name="connsiteX2" fmla="*/ 366748 w 378986"/>
                  <a:gd name="connsiteY2" fmla="*/ 203597 h 1005915"/>
                  <a:gd name="connsiteX3" fmla="*/ 332935 w 378986"/>
                  <a:gd name="connsiteY3" fmla="*/ 900725 h 1005915"/>
                  <a:gd name="connsiteX4" fmla="*/ 10899 w 378986"/>
                  <a:gd name="connsiteY4" fmla="*/ 982776 h 1005915"/>
                  <a:gd name="connsiteX5" fmla="*/ 10899 w 378986"/>
                  <a:gd name="connsiteY5" fmla="*/ 225652 h 1005915"/>
                  <a:gd name="connsiteX0" fmla="*/ 10899 w 378986"/>
                  <a:gd name="connsiteY0" fmla="*/ 205893 h 986156"/>
                  <a:gd name="connsiteX1" fmla="*/ 191399 w 378986"/>
                  <a:gd name="connsiteY1" fmla="*/ 0 h 986156"/>
                  <a:gd name="connsiteX2" fmla="*/ 366748 w 378986"/>
                  <a:gd name="connsiteY2" fmla="*/ 183838 h 986156"/>
                  <a:gd name="connsiteX3" fmla="*/ 332935 w 378986"/>
                  <a:gd name="connsiteY3" fmla="*/ 880966 h 986156"/>
                  <a:gd name="connsiteX4" fmla="*/ 10899 w 378986"/>
                  <a:gd name="connsiteY4" fmla="*/ 963017 h 986156"/>
                  <a:gd name="connsiteX5" fmla="*/ 10899 w 378986"/>
                  <a:gd name="connsiteY5" fmla="*/ 205893 h 986156"/>
                  <a:gd name="connsiteX0" fmla="*/ 10899 w 378986"/>
                  <a:gd name="connsiteY0" fmla="*/ 205895 h 986158"/>
                  <a:gd name="connsiteX1" fmla="*/ 191399 w 378986"/>
                  <a:gd name="connsiteY1" fmla="*/ 2 h 986158"/>
                  <a:gd name="connsiteX2" fmla="*/ 366748 w 378986"/>
                  <a:gd name="connsiteY2" fmla="*/ 183840 h 986158"/>
                  <a:gd name="connsiteX3" fmla="*/ 332935 w 378986"/>
                  <a:gd name="connsiteY3" fmla="*/ 880968 h 986158"/>
                  <a:gd name="connsiteX4" fmla="*/ 10899 w 378986"/>
                  <a:gd name="connsiteY4" fmla="*/ 963019 h 986158"/>
                  <a:gd name="connsiteX5" fmla="*/ 10899 w 378986"/>
                  <a:gd name="connsiteY5" fmla="*/ 205895 h 986158"/>
                  <a:gd name="connsiteX0" fmla="*/ 17010 w 385097"/>
                  <a:gd name="connsiteY0" fmla="*/ 205895 h 990264"/>
                  <a:gd name="connsiteX1" fmla="*/ 197510 w 385097"/>
                  <a:gd name="connsiteY1" fmla="*/ 2 h 990264"/>
                  <a:gd name="connsiteX2" fmla="*/ 372859 w 385097"/>
                  <a:gd name="connsiteY2" fmla="*/ 183840 h 990264"/>
                  <a:gd name="connsiteX3" fmla="*/ 339046 w 385097"/>
                  <a:gd name="connsiteY3" fmla="*/ 880968 h 990264"/>
                  <a:gd name="connsiteX4" fmla="*/ 17010 w 385097"/>
                  <a:gd name="connsiteY4" fmla="*/ 963019 h 990264"/>
                  <a:gd name="connsiteX5" fmla="*/ 17010 w 385097"/>
                  <a:gd name="connsiteY5" fmla="*/ 205895 h 990264"/>
                  <a:gd name="connsiteX0" fmla="*/ 20336 w 379509"/>
                  <a:gd name="connsiteY0" fmla="*/ 205895 h 1050491"/>
                  <a:gd name="connsiteX1" fmla="*/ 200836 w 379509"/>
                  <a:gd name="connsiteY1" fmla="*/ 2 h 1050491"/>
                  <a:gd name="connsiteX2" fmla="*/ 376185 w 379509"/>
                  <a:gd name="connsiteY2" fmla="*/ 183840 h 1050491"/>
                  <a:gd name="connsiteX3" fmla="*/ 294880 w 379509"/>
                  <a:gd name="connsiteY3" fmla="*/ 941773 h 1050491"/>
                  <a:gd name="connsiteX4" fmla="*/ 20336 w 379509"/>
                  <a:gd name="connsiteY4" fmla="*/ 963019 h 1050491"/>
                  <a:gd name="connsiteX5" fmla="*/ 20336 w 379509"/>
                  <a:gd name="connsiteY5" fmla="*/ 205895 h 1050491"/>
                  <a:gd name="connsiteX0" fmla="*/ 20336 w 379093"/>
                  <a:gd name="connsiteY0" fmla="*/ 205895 h 1024785"/>
                  <a:gd name="connsiteX1" fmla="*/ 200836 w 379093"/>
                  <a:gd name="connsiteY1" fmla="*/ 2 h 1024785"/>
                  <a:gd name="connsiteX2" fmla="*/ 376185 w 379093"/>
                  <a:gd name="connsiteY2" fmla="*/ 183840 h 1024785"/>
                  <a:gd name="connsiteX3" fmla="*/ 294880 w 379093"/>
                  <a:gd name="connsiteY3" fmla="*/ 941773 h 1024785"/>
                  <a:gd name="connsiteX4" fmla="*/ 20336 w 379093"/>
                  <a:gd name="connsiteY4" fmla="*/ 963019 h 1024785"/>
                  <a:gd name="connsiteX5" fmla="*/ 20336 w 379093"/>
                  <a:gd name="connsiteY5" fmla="*/ 205895 h 1024785"/>
                  <a:gd name="connsiteX0" fmla="*/ 21754 w 380511"/>
                  <a:gd name="connsiteY0" fmla="*/ 205895 h 996800"/>
                  <a:gd name="connsiteX1" fmla="*/ 202254 w 380511"/>
                  <a:gd name="connsiteY1" fmla="*/ 2 h 996800"/>
                  <a:gd name="connsiteX2" fmla="*/ 377603 w 380511"/>
                  <a:gd name="connsiteY2" fmla="*/ 183840 h 996800"/>
                  <a:gd name="connsiteX3" fmla="*/ 296298 w 380511"/>
                  <a:gd name="connsiteY3" fmla="*/ 941773 h 996800"/>
                  <a:gd name="connsiteX4" fmla="*/ 21754 w 380511"/>
                  <a:gd name="connsiteY4" fmla="*/ 963019 h 996800"/>
                  <a:gd name="connsiteX5" fmla="*/ 21754 w 380511"/>
                  <a:gd name="connsiteY5" fmla="*/ 205895 h 99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511" h="996800">
                    <a:moveTo>
                      <a:pt x="21754" y="205895"/>
                    </a:moveTo>
                    <a:cubicBezTo>
                      <a:pt x="44965" y="56497"/>
                      <a:pt x="100122" y="584"/>
                      <a:pt x="202254" y="2"/>
                    </a:cubicBezTo>
                    <a:cubicBezTo>
                      <a:pt x="304386" y="-580"/>
                      <a:pt x="377603" y="106925"/>
                      <a:pt x="377603" y="183840"/>
                    </a:cubicBezTo>
                    <a:cubicBezTo>
                      <a:pt x="392104" y="408864"/>
                      <a:pt x="350408" y="886478"/>
                      <a:pt x="296298" y="941773"/>
                    </a:cubicBezTo>
                    <a:cubicBezTo>
                      <a:pt x="242188" y="997068"/>
                      <a:pt x="70702" y="1021659"/>
                      <a:pt x="21754" y="963019"/>
                    </a:cubicBezTo>
                    <a:cubicBezTo>
                      <a:pt x="-27194" y="904379"/>
                      <a:pt x="21754" y="458270"/>
                      <a:pt x="21754" y="20589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5" name="四角形: 上の 2 つの角を丸める 503">
                <a:extLst>
                  <a:ext uri="{FF2B5EF4-FFF2-40B4-BE49-F238E27FC236}">
                    <a16:creationId xmlns:a16="http://schemas.microsoft.com/office/drawing/2014/main" id="{967DAC8A-214F-6082-9B67-BB791F7E9875}"/>
                  </a:ext>
                </a:extLst>
              </p:cNvPr>
              <p:cNvSpPr/>
              <p:nvPr/>
            </p:nvSpPr>
            <p:spPr>
              <a:xfrm rot="12600000" flipH="1">
                <a:off x="1267426" y="2744776"/>
                <a:ext cx="339384" cy="662196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  <a:gd name="connsiteX0" fmla="*/ 10899 w 389267"/>
                  <a:gd name="connsiteY0" fmla="*/ 225652 h 1005915"/>
                  <a:gd name="connsiteX1" fmla="*/ 155038 w 389267"/>
                  <a:gd name="connsiteY1" fmla="*/ 0 h 1005915"/>
                  <a:gd name="connsiteX2" fmla="*/ 381704 w 389267"/>
                  <a:gd name="connsiteY2" fmla="*/ 153288 h 1005915"/>
                  <a:gd name="connsiteX3" fmla="*/ 332935 w 389267"/>
                  <a:gd name="connsiteY3" fmla="*/ 900725 h 1005915"/>
                  <a:gd name="connsiteX4" fmla="*/ 10899 w 389267"/>
                  <a:gd name="connsiteY4" fmla="*/ 982776 h 1005915"/>
                  <a:gd name="connsiteX5" fmla="*/ 10899 w 389267"/>
                  <a:gd name="connsiteY5" fmla="*/ 225652 h 1005915"/>
                  <a:gd name="connsiteX0" fmla="*/ 10899 w 378986"/>
                  <a:gd name="connsiteY0" fmla="*/ 225652 h 1005915"/>
                  <a:gd name="connsiteX1" fmla="*/ 155038 w 378986"/>
                  <a:gd name="connsiteY1" fmla="*/ 0 h 1005915"/>
                  <a:gd name="connsiteX2" fmla="*/ 366748 w 378986"/>
                  <a:gd name="connsiteY2" fmla="*/ 203597 h 1005915"/>
                  <a:gd name="connsiteX3" fmla="*/ 332935 w 378986"/>
                  <a:gd name="connsiteY3" fmla="*/ 900725 h 1005915"/>
                  <a:gd name="connsiteX4" fmla="*/ 10899 w 378986"/>
                  <a:gd name="connsiteY4" fmla="*/ 982776 h 1005915"/>
                  <a:gd name="connsiteX5" fmla="*/ 10899 w 378986"/>
                  <a:gd name="connsiteY5" fmla="*/ 225652 h 1005915"/>
                  <a:gd name="connsiteX0" fmla="*/ 10899 w 378986"/>
                  <a:gd name="connsiteY0" fmla="*/ 205893 h 986156"/>
                  <a:gd name="connsiteX1" fmla="*/ 191399 w 378986"/>
                  <a:gd name="connsiteY1" fmla="*/ 0 h 986156"/>
                  <a:gd name="connsiteX2" fmla="*/ 366748 w 378986"/>
                  <a:gd name="connsiteY2" fmla="*/ 183838 h 986156"/>
                  <a:gd name="connsiteX3" fmla="*/ 332935 w 378986"/>
                  <a:gd name="connsiteY3" fmla="*/ 880966 h 986156"/>
                  <a:gd name="connsiteX4" fmla="*/ 10899 w 378986"/>
                  <a:gd name="connsiteY4" fmla="*/ 963017 h 986156"/>
                  <a:gd name="connsiteX5" fmla="*/ 10899 w 378986"/>
                  <a:gd name="connsiteY5" fmla="*/ 205893 h 986156"/>
                  <a:gd name="connsiteX0" fmla="*/ 10899 w 378986"/>
                  <a:gd name="connsiteY0" fmla="*/ 205895 h 986158"/>
                  <a:gd name="connsiteX1" fmla="*/ 191399 w 378986"/>
                  <a:gd name="connsiteY1" fmla="*/ 2 h 986158"/>
                  <a:gd name="connsiteX2" fmla="*/ 366748 w 378986"/>
                  <a:gd name="connsiteY2" fmla="*/ 183840 h 986158"/>
                  <a:gd name="connsiteX3" fmla="*/ 332935 w 378986"/>
                  <a:gd name="connsiteY3" fmla="*/ 880968 h 986158"/>
                  <a:gd name="connsiteX4" fmla="*/ 10899 w 378986"/>
                  <a:gd name="connsiteY4" fmla="*/ 963019 h 986158"/>
                  <a:gd name="connsiteX5" fmla="*/ 10899 w 378986"/>
                  <a:gd name="connsiteY5" fmla="*/ 205895 h 986158"/>
                  <a:gd name="connsiteX0" fmla="*/ 17010 w 385097"/>
                  <a:gd name="connsiteY0" fmla="*/ 205895 h 990264"/>
                  <a:gd name="connsiteX1" fmla="*/ 197510 w 385097"/>
                  <a:gd name="connsiteY1" fmla="*/ 2 h 990264"/>
                  <a:gd name="connsiteX2" fmla="*/ 372859 w 385097"/>
                  <a:gd name="connsiteY2" fmla="*/ 183840 h 990264"/>
                  <a:gd name="connsiteX3" fmla="*/ 339046 w 385097"/>
                  <a:gd name="connsiteY3" fmla="*/ 880968 h 990264"/>
                  <a:gd name="connsiteX4" fmla="*/ 17010 w 385097"/>
                  <a:gd name="connsiteY4" fmla="*/ 963019 h 990264"/>
                  <a:gd name="connsiteX5" fmla="*/ 17010 w 385097"/>
                  <a:gd name="connsiteY5" fmla="*/ 205895 h 990264"/>
                  <a:gd name="connsiteX0" fmla="*/ 20336 w 379509"/>
                  <a:gd name="connsiteY0" fmla="*/ 205895 h 1050491"/>
                  <a:gd name="connsiteX1" fmla="*/ 200836 w 379509"/>
                  <a:gd name="connsiteY1" fmla="*/ 2 h 1050491"/>
                  <a:gd name="connsiteX2" fmla="*/ 376185 w 379509"/>
                  <a:gd name="connsiteY2" fmla="*/ 183840 h 1050491"/>
                  <a:gd name="connsiteX3" fmla="*/ 294880 w 379509"/>
                  <a:gd name="connsiteY3" fmla="*/ 941773 h 1050491"/>
                  <a:gd name="connsiteX4" fmla="*/ 20336 w 379509"/>
                  <a:gd name="connsiteY4" fmla="*/ 963019 h 1050491"/>
                  <a:gd name="connsiteX5" fmla="*/ 20336 w 379509"/>
                  <a:gd name="connsiteY5" fmla="*/ 205895 h 1050491"/>
                  <a:gd name="connsiteX0" fmla="*/ 20336 w 379093"/>
                  <a:gd name="connsiteY0" fmla="*/ 205895 h 1024785"/>
                  <a:gd name="connsiteX1" fmla="*/ 200836 w 379093"/>
                  <a:gd name="connsiteY1" fmla="*/ 2 h 1024785"/>
                  <a:gd name="connsiteX2" fmla="*/ 376185 w 379093"/>
                  <a:gd name="connsiteY2" fmla="*/ 183840 h 1024785"/>
                  <a:gd name="connsiteX3" fmla="*/ 294880 w 379093"/>
                  <a:gd name="connsiteY3" fmla="*/ 941773 h 1024785"/>
                  <a:gd name="connsiteX4" fmla="*/ 20336 w 379093"/>
                  <a:gd name="connsiteY4" fmla="*/ 963019 h 1024785"/>
                  <a:gd name="connsiteX5" fmla="*/ 20336 w 379093"/>
                  <a:gd name="connsiteY5" fmla="*/ 205895 h 1024785"/>
                  <a:gd name="connsiteX0" fmla="*/ 21754 w 380511"/>
                  <a:gd name="connsiteY0" fmla="*/ 205895 h 996800"/>
                  <a:gd name="connsiteX1" fmla="*/ 202254 w 380511"/>
                  <a:gd name="connsiteY1" fmla="*/ 2 h 996800"/>
                  <a:gd name="connsiteX2" fmla="*/ 377603 w 380511"/>
                  <a:gd name="connsiteY2" fmla="*/ 183840 h 996800"/>
                  <a:gd name="connsiteX3" fmla="*/ 296298 w 380511"/>
                  <a:gd name="connsiteY3" fmla="*/ 941773 h 996800"/>
                  <a:gd name="connsiteX4" fmla="*/ 21754 w 380511"/>
                  <a:gd name="connsiteY4" fmla="*/ 963019 h 996800"/>
                  <a:gd name="connsiteX5" fmla="*/ 21754 w 380511"/>
                  <a:gd name="connsiteY5" fmla="*/ 205895 h 99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511" h="996800">
                    <a:moveTo>
                      <a:pt x="21754" y="205895"/>
                    </a:moveTo>
                    <a:cubicBezTo>
                      <a:pt x="44965" y="56497"/>
                      <a:pt x="100122" y="584"/>
                      <a:pt x="202254" y="2"/>
                    </a:cubicBezTo>
                    <a:cubicBezTo>
                      <a:pt x="304386" y="-580"/>
                      <a:pt x="377603" y="106925"/>
                      <a:pt x="377603" y="183840"/>
                    </a:cubicBezTo>
                    <a:cubicBezTo>
                      <a:pt x="392104" y="408864"/>
                      <a:pt x="350408" y="886478"/>
                      <a:pt x="296298" y="941773"/>
                    </a:cubicBezTo>
                    <a:cubicBezTo>
                      <a:pt x="242188" y="997068"/>
                      <a:pt x="70702" y="1021659"/>
                      <a:pt x="21754" y="963019"/>
                    </a:cubicBezTo>
                    <a:cubicBezTo>
                      <a:pt x="-27194" y="904379"/>
                      <a:pt x="21754" y="458270"/>
                      <a:pt x="21754" y="20589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DFC9DBF5-4600-4664-2558-08DC465BF349}"/>
                </a:ext>
              </a:extLst>
            </p:cNvPr>
            <p:cNvGrpSpPr/>
            <p:nvPr/>
          </p:nvGrpSpPr>
          <p:grpSpPr>
            <a:xfrm>
              <a:off x="2415934" y="850176"/>
              <a:ext cx="932397" cy="860280"/>
              <a:chOff x="2415934" y="850176"/>
              <a:chExt cx="932397" cy="860280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70D23773-2D8A-93F0-EDCF-EC07D01D6448}"/>
                  </a:ext>
                </a:extLst>
              </p:cNvPr>
              <p:cNvSpPr/>
              <p:nvPr/>
            </p:nvSpPr>
            <p:spPr>
              <a:xfrm>
                <a:off x="2438693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9751EB53-0DDA-B813-70A8-A1F4464F09BD}"/>
                  </a:ext>
                </a:extLst>
              </p:cNvPr>
              <p:cNvSpPr/>
              <p:nvPr/>
            </p:nvSpPr>
            <p:spPr>
              <a:xfrm>
                <a:off x="2589656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525EC1F5-4FCA-6A25-6FCA-574D1F80BB53}"/>
                  </a:ext>
                </a:extLst>
              </p:cNvPr>
              <p:cNvSpPr/>
              <p:nvPr/>
            </p:nvSpPr>
            <p:spPr>
              <a:xfrm>
                <a:off x="2507031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6AF2E492-82EA-70CE-1079-0657A519577C}"/>
                  </a:ext>
                </a:extLst>
              </p:cNvPr>
              <p:cNvSpPr/>
              <p:nvPr/>
            </p:nvSpPr>
            <p:spPr>
              <a:xfrm>
                <a:off x="2415934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3CECD47C-B69D-9D61-95FA-E6B9FD4D70B7}"/>
                </a:ext>
              </a:extLst>
            </p:cNvPr>
            <p:cNvGrpSpPr/>
            <p:nvPr/>
          </p:nvGrpSpPr>
          <p:grpSpPr>
            <a:xfrm flipH="1">
              <a:off x="535856" y="1902401"/>
              <a:ext cx="932397" cy="860280"/>
              <a:chOff x="2415934" y="850176"/>
              <a:chExt cx="932397" cy="860280"/>
            </a:xfrm>
          </p:grpSpPr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ED2A080-2492-CD7F-2A5A-064DFD35EAB4}"/>
                  </a:ext>
                </a:extLst>
              </p:cNvPr>
              <p:cNvSpPr/>
              <p:nvPr/>
            </p:nvSpPr>
            <p:spPr>
              <a:xfrm>
                <a:off x="2438693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3AF226BF-76EB-C651-9A11-9E07CB6EB0FA}"/>
                  </a:ext>
                </a:extLst>
              </p:cNvPr>
              <p:cNvSpPr/>
              <p:nvPr/>
            </p:nvSpPr>
            <p:spPr>
              <a:xfrm>
                <a:off x="2589656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1DE5C433-B85E-0D94-8697-ED9FD79A47EB}"/>
                  </a:ext>
                </a:extLst>
              </p:cNvPr>
              <p:cNvSpPr/>
              <p:nvPr/>
            </p:nvSpPr>
            <p:spPr>
              <a:xfrm>
                <a:off x="2507031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A7B8E80D-6F7B-DF0D-58C9-B8359266BC33}"/>
                  </a:ext>
                </a:extLst>
              </p:cNvPr>
              <p:cNvSpPr/>
              <p:nvPr/>
            </p:nvSpPr>
            <p:spPr>
              <a:xfrm>
                <a:off x="2415934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89FB67D2-F35B-2B47-26E7-96D5E5CEEF13}"/>
                </a:ext>
              </a:extLst>
            </p:cNvPr>
            <p:cNvGrpSpPr/>
            <p:nvPr/>
          </p:nvGrpSpPr>
          <p:grpSpPr>
            <a:xfrm>
              <a:off x="1671246" y="1798991"/>
              <a:ext cx="596298" cy="62020"/>
              <a:chOff x="4576087" y="1954944"/>
              <a:chExt cx="856372" cy="89068"/>
            </a:xfrm>
          </p:grpSpPr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2BD16C0C-AEDD-13D0-D251-76DABDD7DEDC}"/>
                  </a:ext>
                </a:extLst>
              </p:cNvPr>
              <p:cNvSpPr/>
              <p:nvPr/>
            </p:nvSpPr>
            <p:spPr>
              <a:xfrm>
                <a:off x="4576087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43E69D44-2E2B-32C5-A5FF-152CAE5EDCD8}"/>
                  </a:ext>
                </a:extLst>
              </p:cNvPr>
              <p:cNvSpPr/>
              <p:nvPr/>
            </p:nvSpPr>
            <p:spPr>
              <a:xfrm>
                <a:off x="5107106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FD0E4381-B970-39B8-C047-9F2C12A20DE0}"/>
                  </a:ext>
                </a:extLst>
              </p:cNvPr>
              <p:cNvSpPr/>
              <p:nvPr/>
            </p:nvSpPr>
            <p:spPr>
              <a:xfrm>
                <a:off x="4705100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A9D31B4A-9DB1-A49B-321B-6F0B7936AB75}"/>
                  </a:ext>
                </a:extLst>
              </p:cNvPr>
              <p:cNvSpPr/>
              <p:nvPr/>
            </p:nvSpPr>
            <p:spPr>
              <a:xfrm>
                <a:off x="5230821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70" name="フリーフォーム: 図形 469">
              <a:extLst>
                <a:ext uri="{FF2B5EF4-FFF2-40B4-BE49-F238E27FC236}">
                  <a16:creationId xmlns:a16="http://schemas.microsoft.com/office/drawing/2014/main" id="{C095ED1E-DA51-9B15-6485-888287064CB3}"/>
                </a:ext>
              </a:extLst>
            </p:cNvPr>
            <p:cNvSpPr/>
            <p:nvPr/>
          </p:nvSpPr>
          <p:spPr>
            <a:xfrm>
              <a:off x="1871989" y="2260417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57" name="グループ化 656">
              <a:extLst>
                <a:ext uri="{FF2B5EF4-FFF2-40B4-BE49-F238E27FC236}">
                  <a16:creationId xmlns:a16="http://schemas.microsoft.com/office/drawing/2014/main" id="{E3D2D82F-8F0B-8471-3F26-2904AB70A5E5}"/>
                </a:ext>
              </a:extLst>
            </p:cNvPr>
            <p:cNvGrpSpPr/>
            <p:nvPr/>
          </p:nvGrpSpPr>
          <p:grpSpPr>
            <a:xfrm>
              <a:off x="734950" y="2039945"/>
              <a:ext cx="464499" cy="378768"/>
              <a:chOff x="749702" y="4905230"/>
              <a:chExt cx="464499" cy="378768"/>
            </a:xfrm>
          </p:grpSpPr>
          <p:grpSp>
            <p:nvGrpSpPr>
              <p:cNvPr id="658" name="グループ化 657">
                <a:extLst>
                  <a:ext uri="{FF2B5EF4-FFF2-40B4-BE49-F238E27FC236}">
                    <a16:creationId xmlns:a16="http://schemas.microsoft.com/office/drawing/2014/main" id="{CA59800B-B96A-267E-A128-211C2CA1AFAB}"/>
                  </a:ext>
                </a:extLst>
              </p:cNvPr>
              <p:cNvGrpSpPr/>
              <p:nvPr/>
            </p:nvGrpSpPr>
            <p:grpSpPr>
              <a:xfrm>
                <a:off x="749702" y="4905230"/>
                <a:ext cx="464499" cy="378768"/>
                <a:chOff x="192702" y="3364117"/>
                <a:chExt cx="762305" cy="621608"/>
              </a:xfrm>
            </p:grpSpPr>
            <p:sp>
              <p:nvSpPr>
                <p:cNvPr id="660" name="正方形/長方形 659">
                  <a:extLst>
                    <a:ext uri="{FF2B5EF4-FFF2-40B4-BE49-F238E27FC236}">
                      <a16:creationId xmlns:a16="http://schemas.microsoft.com/office/drawing/2014/main" id="{E692D469-67B2-A6AB-6099-253F3482BF0C}"/>
                    </a:ext>
                  </a:extLst>
                </p:cNvPr>
                <p:cNvSpPr/>
                <p:nvPr/>
              </p:nvSpPr>
              <p:spPr>
                <a:xfrm>
                  <a:off x="246710" y="3512344"/>
                  <a:ext cx="627210" cy="435471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1" name="正方形/長方形 660">
                  <a:extLst>
                    <a:ext uri="{FF2B5EF4-FFF2-40B4-BE49-F238E27FC236}">
                      <a16:creationId xmlns:a16="http://schemas.microsoft.com/office/drawing/2014/main" id="{3CAFC835-9FEE-892D-C32B-AEA37FE6B5ED}"/>
                    </a:ext>
                  </a:extLst>
                </p:cNvPr>
                <p:cNvSpPr/>
                <p:nvPr/>
              </p:nvSpPr>
              <p:spPr>
                <a:xfrm>
                  <a:off x="192702" y="3831431"/>
                  <a:ext cx="178773" cy="15429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2" name="正方形/長方形 661">
                  <a:extLst>
                    <a:ext uri="{FF2B5EF4-FFF2-40B4-BE49-F238E27FC236}">
                      <a16:creationId xmlns:a16="http://schemas.microsoft.com/office/drawing/2014/main" id="{62183B18-B8FC-2F1C-05CA-A477DC6FAA7E}"/>
                    </a:ext>
                  </a:extLst>
                </p:cNvPr>
                <p:cNvSpPr/>
                <p:nvPr/>
              </p:nvSpPr>
              <p:spPr>
                <a:xfrm>
                  <a:off x="749914" y="3831431"/>
                  <a:ext cx="178773" cy="15429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3" name="正方形/長方形 662">
                  <a:extLst>
                    <a:ext uri="{FF2B5EF4-FFF2-40B4-BE49-F238E27FC236}">
                      <a16:creationId xmlns:a16="http://schemas.microsoft.com/office/drawing/2014/main" id="{2859ACAB-91B1-D2A5-73F4-594CDF7D09EA}"/>
                    </a:ext>
                  </a:extLst>
                </p:cNvPr>
                <p:cNvSpPr/>
                <p:nvPr/>
              </p:nvSpPr>
              <p:spPr>
                <a:xfrm>
                  <a:off x="425304" y="3805238"/>
                  <a:ext cx="281927" cy="142577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4" name="正方形/長方形 663">
                  <a:extLst>
                    <a:ext uri="{FF2B5EF4-FFF2-40B4-BE49-F238E27FC236}">
                      <a16:creationId xmlns:a16="http://schemas.microsoft.com/office/drawing/2014/main" id="{0A2479C8-95E1-8012-903A-B17F1E9FD9CA}"/>
                    </a:ext>
                  </a:extLst>
                </p:cNvPr>
                <p:cNvSpPr/>
                <p:nvPr/>
              </p:nvSpPr>
              <p:spPr>
                <a:xfrm>
                  <a:off x="294335" y="3681413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5" name="正方形/長方形 664">
                  <a:extLst>
                    <a:ext uri="{FF2B5EF4-FFF2-40B4-BE49-F238E27FC236}">
                      <a16:creationId xmlns:a16="http://schemas.microsoft.com/office/drawing/2014/main" id="{FECF6F53-EFBD-1E82-5BE5-44BCD8F59931}"/>
                    </a:ext>
                  </a:extLst>
                </p:cNvPr>
                <p:cNvSpPr/>
                <p:nvPr/>
              </p:nvSpPr>
              <p:spPr>
                <a:xfrm>
                  <a:off x="514386" y="3681413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6" name="正方形/長方形 665">
                  <a:extLst>
                    <a:ext uri="{FF2B5EF4-FFF2-40B4-BE49-F238E27FC236}">
                      <a16:creationId xmlns:a16="http://schemas.microsoft.com/office/drawing/2014/main" id="{B5BE53A5-2C06-52D9-477F-15BFA4827B7E}"/>
                    </a:ext>
                  </a:extLst>
                </p:cNvPr>
                <p:cNvSpPr/>
                <p:nvPr/>
              </p:nvSpPr>
              <p:spPr>
                <a:xfrm>
                  <a:off x="719174" y="3681413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7" name="正方形/長方形 666">
                  <a:extLst>
                    <a:ext uri="{FF2B5EF4-FFF2-40B4-BE49-F238E27FC236}">
                      <a16:creationId xmlns:a16="http://schemas.microsoft.com/office/drawing/2014/main" id="{6A22FA53-C125-241B-8CC6-A318DE3BD6CD}"/>
                    </a:ext>
                  </a:extLst>
                </p:cNvPr>
                <p:cNvSpPr/>
                <p:nvPr/>
              </p:nvSpPr>
              <p:spPr>
                <a:xfrm>
                  <a:off x="294335" y="3564731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8" name="正方形/長方形 667">
                  <a:extLst>
                    <a:ext uri="{FF2B5EF4-FFF2-40B4-BE49-F238E27FC236}">
                      <a16:creationId xmlns:a16="http://schemas.microsoft.com/office/drawing/2014/main" id="{A53C3F9B-6899-D403-2141-D64CEE0CDACA}"/>
                    </a:ext>
                  </a:extLst>
                </p:cNvPr>
                <p:cNvSpPr/>
                <p:nvPr/>
              </p:nvSpPr>
              <p:spPr>
                <a:xfrm>
                  <a:off x="514386" y="3564731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9" name="正方形/長方形 668">
                  <a:extLst>
                    <a:ext uri="{FF2B5EF4-FFF2-40B4-BE49-F238E27FC236}">
                      <a16:creationId xmlns:a16="http://schemas.microsoft.com/office/drawing/2014/main" id="{35650DCE-BE07-0983-3ED3-248026664356}"/>
                    </a:ext>
                  </a:extLst>
                </p:cNvPr>
                <p:cNvSpPr/>
                <p:nvPr/>
              </p:nvSpPr>
              <p:spPr>
                <a:xfrm>
                  <a:off x="719174" y="3564731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0" name="正方形/長方形 669">
                  <a:extLst>
                    <a:ext uri="{FF2B5EF4-FFF2-40B4-BE49-F238E27FC236}">
                      <a16:creationId xmlns:a16="http://schemas.microsoft.com/office/drawing/2014/main" id="{1152CB75-AAA0-B286-FD23-9914ABADE79C}"/>
                    </a:ext>
                  </a:extLst>
                </p:cNvPr>
                <p:cNvSpPr/>
                <p:nvPr/>
              </p:nvSpPr>
              <p:spPr>
                <a:xfrm>
                  <a:off x="875486" y="3564731"/>
                  <a:ext cx="79521" cy="214015"/>
                </a:xfrm>
                <a:prstGeom prst="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1" name="正方形/長方形 670">
                  <a:extLst>
                    <a:ext uri="{FF2B5EF4-FFF2-40B4-BE49-F238E27FC236}">
                      <a16:creationId xmlns:a16="http://schemas.microsoft.com/office/drawing/2014/main" id="{A94C9072-684B-461A-CEAA-4007F55292F9}"/>
                    </a:ext>
                  </a:extLst>
                </p:cNvPr>
                <p:cNvSpPr/>
                <p:nvPr/>
              </p:nvSpPr>
              <p:spPr>
                <a:xfrm>
                  <a:off x="270749" y="3364117"/>
                  <a:ext cx="579133" cy="15429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59" name="テキスト ボックス 658">
                <a:extLst>
                  <a:ext uri="{FF2B5EF4-FFF2-40B4-BE49-F238E27FC236}">
                    <a16:creationId xmlns:a16="http://schemas.microsoft.com/office/drawing/2014/main" id="{82A1F7BE-8CE4-C370-A22B-99C8E513ECE5}"/>
                  </a:ext>
                </a:extLst>
              </p:cNvPr>
              <p:cNvSpPr txBox="1"/>
              <p:nvPr/>
            </p:nvSpPr>
            <p:spPr>
              <a:xfrm>
                <a:off x="833438" y="4919663"/>
                <a:ext cx="273844" cy="60189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none" rtlCol="0">
                <a:prstTxWarp prst="textFadeDown">
                  <a:avLst>
                    <a:gd name="adj" fmla="val 0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介護サービス</a:t>
                </a:r>
              </a:p>
            </p:txBody>
          </p:sp>
        </p:grpSp>
        <p:grpSp>
          <p:nvGrpSpPr>
            <p:cNvPr id="961" name="グループ化 960">
              <a:extLst>
                <a:ext uri="{FF2B5EF4-FFF2-40B4-BE49-F238E27FC236}">
                  <a16:creationId xmlns:a16="http://schemas.microsoft.com/office/drawing/2014/main" id="{A2145DD8-CAAA-28F1-1C31-366722EFCB77}"/>
                </a:ext>
              </a:extLst>
            </p:cNvPr>
            <p:cNvGrpSpPr/>
            <p:nvPr/>
          </p:nvGrpSpPr>
          <p:grpSpPr>
            <a:xfrm>
              <a:off x="2721633" y="995981"/>
              <a:ext cx="360646" cy="382740"/>
              <a:chOff x="3073273" y="2278301"/>
              <a:chExt cx="611447" cy="648906"/>
            </a:xfrm>
          </p:grpSpPr>
          <p:sp>
            <p:nvSpPr>
              <p:cNvPr id="938" name="四角形: 上の 2 つの角を丸める 937">
                <a:extLst>
                  <a:ext uri="{FF2B5EF4-FFF2-40B4-BE49-F238E27FC236}">
                    <a16:creationId xmlns:a16="http://schemas.microsoft.com/office/drawing/2014/main" id="{F8BE408D-A2FB-4700-8F34-ED31167FBFF6}"/>
                  </a:ext>
                </a:extLst>
              </p:cNvPr>
              <p:cNvSpPr/>
              <p:nvPr/>
            </p:nvSpPr>
            <p:spPr>
              <a:xfrm>
                <a:off x="3161497" y="2443798"/>
                <a:ext cx="179141" cy="27208"/>
              </a:xfrm>
              <a:prstGeom prst="round2SameRect">
                <a:avLst>
                  <a:gd name="adj1" fmla="val 50000"/>
                  <a:gd name="adj2" fmla="val 2896"/>
                </a:avLst>
              </a:prstGeom>
              <a:gradFill flip="none" rotWithShape="1">
                <a:gsLst>
                  <a:gs pos="0">
                    <a:srgbClr val="CCECFF"/>
                  </a:gs>
                  <a:gs pos="50000">
                    <a:schemeClr val="bg1"/>
                  </a:gs>
                  <a:gs pos="100000">
                    <a:srgbClr val="CCECFF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39" name="四角形: 角を丸くする 938">
                <a:extLst>
                  <a:ext uri="{FF2B5EF4-FFF2-40B4-BE49-F238E27FC236}">
                    <a16:creationId xmlns:a16="http://schemas.microsoft.com/office/drawing/2014/main" id="{A2D6132F-B4F6-49AF-AC9F-EB09C301D8F0}"/>
                  </a:ext>
                </a:extLst>
              </p:cNvPr>
              <p:cNvSpPr/>
              <p:nvPr/>
            </p:nvSpPr>
            <p:spPr>
              <a:xfrm>
                <a:off x="3172272" y="2430867"/>
                <a:ext cx="157590" cy="1293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CECFF"/>
                  </a:gs>
                  <a:gs pos="50000">
                    <a:schemeClr val="bg1"/>
                  </a:gs>
                  <a:gs pos="100000">
                    <a:srgbClr val="CCECFF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40" name="四角形: 角を丸くする 939">
                <a:extLst>
                  <a:ext uri="{FF2B5EF4-FFF2-40B4-BE49-F238E27FC236}">
                    <a16:creationId xmlns:a16="http://schemas.microsoft.com/office/drawing/2014/main" id="{E3C69E50-687F-4302-8D1F-3E015ED1BD95}"/>
                  </a:ext>
                </a:extLst>
              </p:cNvPr>
              <p:cNvSpPr/>
              <p:nvPr/>
            </p:nvSpPr>
            <p:spPr>
              <a:xfrm>
                <a:off x="3172272" y="2417937"/>
                <a:ext cx="157590" cy="1293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CECFF"/>
                  </a:gs>
                  <a:gs pos="50000">
                    <a:schemeClr val="bg1"/>
                  </a:gs>
                  <a:gs pos="100000">
                    <a:srgbClr val="CCECFF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941" name="グループ化 940">
                <a:extLst>
                  <a:ext uri="{FF2B5EF4-FFF2-40B4-BE49-F238E27FC236}">
                    <a16:creationId xmlns:a16="http://schemas.microsoft.com/office/drawing/2014/main" id="{3AE48892-649E-4E87-A9BD-BC83DAB2C2D3}"/>
                  </a:ext>
                </a:extLst>
              </p:cNvPr>
              <p:cNvGrpSpPr/>
              <p:nvPr/>
            </p:nvGrpSpPr>
            <p:grpSpPr>
              <a:xfrm rot="20700000">
                <a:off x="3135573" y="2278301"/>
                <a:ext cx="177794" cy="87953"/>
                <a:chOff x="1170719" y="2347913"/>
                <a:chExt cx="628650" cy="310990"/>
              </a:xfrm>
              <a:gradFill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</a:gradFill>
            </p:grpSpPr>
            <p:sp>
              <p:nvSpPr>
                <p:cNvPr id="959" name="四角形: 上の 2 つの角を丸める 958">
                  <a:extLst>
                    <a:ext uri="{FF2B5EF4-FFF2-40B4-BE49-F238E27FC236}">
                      <a16:creationId xmlns:a16="http://schemas.microsoft.com/office/drawing/2014/main" id="{3EB8067F-0DB5-47DC-9808-BC58161B7D50}"/>
                    </a:ext>
                  </a:extLst>
                </p:cNvPr>
                <p:cNvSpPr/>
                <p:nvPr/>
              </p:nvSpPr>
              <p:spPr>
                <a:xfrm>
                  <a:off x="1185007" y="2347913"/>
                  <a:ext cx="600074" cy="290989"/>
                </a:xfrm>
                <a:prstGeom prst="round2SameRect">
                  <a:avLst>
                    <a:gd name="adj1" fmla="val 27208"/>
                    <a:gd name="adj2" fmla="val 2896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0" name="四角形: 上の 2 つの角を丸める 959">
                  <a:extLst>
                    <a:ext uri="{FF2B5EF4-FFF2-40B4-BE49-F238E27FC236}">
                      <a16:creationId xmlns:a16="http://schemas.microsoft.com/office/drawing/2014/main" id="{459A2085-9586-4664-BFA7-9D4D8CF15E57}"/>
                    </a:ext>
                  </a:extLst>
                </p:cNvPr>
                <p:cNvSpPr/>
                <p:nvPr/>
              </p:nvSpPr>
              <p:spPr>
                <a:xfrm>
                  <a:off x="1170719" y="2613183"/>
                  <a:ext cx="628650" cy="4572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2" name="四角形: 角を丸くする 941">
                <a:extLst>
                  <a:ext uri="{FF2B5EF4-FFF2-40B4-BE49-F238E27FC236}">
                    <a16:creationId xmlns:a16="http://schemas.microsoft.com/office/drawing/2014/main" id="{63F4A39C-7796-482F-AFA2-322276F94D5C}"/>
                  </a:ext>
                </a:extLst>
              </p:cNvPr>
              <p:cNvSpPr/>
              <p:nvPr/>
            </p:nvSpPr>
            <p:spPr>
              <a:xfrm>
                <a:off x="3172272" y="2405075"/>
                <a:ext cx="157590" cy="1293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CECFF"/>
                  </a:gs>
                  <a:gs pos="50000">
                    <a:schemeClr val="bg1"/>
                  </a:gs>
                  <a:gs pos="100000">
                    <a:srgbClr val="CCECFF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43" name="四角形: 上の 2 つの角を丸める 942">
                <a:extLst>
                  <a:ext uri="{FF2B5EF4-FFF2-40B4-BE49-F238E27FC236}">
                    <a16:creationId xmlns:a16="http://schemas.microsoft.com/office/drawing/2014/main" id="{10A030C5-80C2-41F3-9754-5C3FE0912281}"/>
                  </a:ext>
                </a:extLst>
              </p:cNvPr>
              <p:cNvSpPr/>
              <p:nvPr/>
            </p:nvSpPr>
            <p:spPr>
              <a:xfrm>
                <a:off x="3073273" y="2464137"/>
                <a:ext cx="355588" cy="463070"/>
              </a:xfrm>
              <a:prstGeom prst="round2SameRect">
                <a:avLst>
                  <a:gd name="adj1" fmla="val 23738"/>
                  <a:gd name="adj2" fmla="val 2896"/>
                </a:avLst>
              </a:prstGeom>
              <a:gradFill flip="none" rotWithShape="1">
                <a:gsLst>
                  <a:gs pos="0">
                    <a:srgbClr val="CCECFF"/>
                  </a:gs>
                  <a:gs pos="50000">
                    <a:schemeClr val="bg1"/>
                  </a:gs>
                  <a:gs pos="100000">
                    <a:srgbClr val="CCECFF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944" name="グループ化 943">
                <a:extLst>
                  <a:ext uri="{FF2B5EF4-FFF2-40B4-BE49-F238E27FC236}">
                    <a16:creationId xmlns:a16="http://schemas.microsoft.com/office/drawing/2014/main" id="{53C3FE8C-E040-4ADB-84AD-A5CF4DFEEF23}"/>
                  </a:ext>
                </a:extLst>
              </p:cNvPr>
              <p:cNvGrpSpPr/>
              <p:nvPr/>
            </p:nvGrpSpPr>
            <p:grpSpPr>
              <a:xfrm>
                <a:off x="3493189" y="2855499"/>
                <a:ext cx="73002" cy="46212"/>
                <a:chOff x="6533537" y="1563124"/>
                <a:chExt cx="1012424" cy="640889"/>
              </a:xfr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</p:grpSpPr>
            <p:sp>
              <p:nvSpPr>
                <p:cNvPr id="956" name="楕円 175">
                  <a:extLst>
                    <a:ext uri="{FF2B5EF4-FFF2-40B4-BE49-F238E27FC236}">
                      <a16:creationId xmlns:a16="http://schemas.microsoft.com/office/drawing/2014/main" id="{7AF67E32-E412-4C90-B1C6-141C40F567E7}"/>
                    </a:ext>
                  </a:extLst>
                </p:cNvPr>
                <p:cNvSpPr/>
                <p:nvPr/>
              </p:nvSpPr>
              <p:spPr>
                <a:xfrm>
                  <a:off x="6534151" y="1877450"/>
                  <a:ext cx="1011810" cy="326563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326563"/>
                    <a:gd name="connsiteX1" fmla="*/ 505905 w 1011810"/>
                    <a:gd name="connsiteY1" fmla="*/ 0 h 326563"/>
                    <a:gd name="connsiteX2" fmla="*/ 1011810 w 1011810"/>
                    <a:gd name="connsiteY2" fmla="*/ 141850 h 326563"/>
                    <a:gd name="connsiteX3" fmla="*/ 508286 w 1011810"/>
                    <a:gd name="connsiteY3" fmla="*/ 326563 h 326563"/>
                    <a:gd name="connsiteX4" fmla="*/ 0 w 1011810"/>
                    <a:gd name="connsiteY4" fmla="*/ 141850 h 326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26563">
                      <a:moveTo>
                        <a:pt x="0" y="141850"/>
                      </a:moveTo>
                      <a:cubicBezTo>
                        <a:pt x="0" y="63508"/>
                        <a:pt x="226501" y="0"/>
                        <a:pt x="505905" y="0"/>
                      </a:cubicBezTo>
                      <a:cubicBezTo>
                        <a:pt x="785309" y="0"/>
                        <a:pt x="1011810" y="63508"/>
                        <a:pt x="1011810" y="141850"/>
                      </a:cubicBezTo>
                      <a:cubicBezTo>
                        <a:pt x="1011810" y="220192"/>
                        <a:pt x="787690" y="326563"/>
                        <a:pt x="508286" y="326563"/>
                      </a:cubicBezTo>
                      <a:cubicBezTo>
                        <a:pt x="228882" y="326563"/>
                        <a:pt x="0" y="220192"/>
                        <a:pt x="0" y="14185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7" name="フリーフォーム: 図形 956">
                  <a:extLst>
                    <a:ext uri="{FF2B5EF4-FFF2-40B4-BE49-F238E27FC236}">
                      <a16:creationId xmlns:a16="http://schemas.microsoft.com/office/drawing/2014/main" id="{158574B2-57E2-41EE-A9FC-622EBCD72C01}"/>
                    </a:ext>
                  </a:extLst>
                </p:cNvPr>
                <p:cNvSpPr/>
                <p:nvPr/>
              </p:nvSpPr>
              <p:spPr>
                <a:xfrm>
                  <a:off x="6533537" y="1626657"/>
                  <a:ext cx="1012422" cy="530178"/>
                </a:xfrm>
                <a:custGeom>
                  <a:avLst/>
                  <a:gdLst>
                    <a:gd name="connsiteX0" fmla="*/ 506517 w 1012422"/>
                    <a:gd name="connsiteY0" fmla="*/ 0 h 530178"/>
                    <a:gd name="connsiteX1" fmla="*/ 1012422 w 1012422"/>
                    <a:gd name="connsiteY1" fmla="*/ 141850 h 530178"/>
                    <a:gd name="connsiteX2" fmla="*/ 1011809 w 1012422"/>
                    <a:gd name="connsiteY2" fmla="*/ 143555 h 530178"/>
                    <a:gd name="connsiteX3" fmla="*/ 1011809 w 1012422"/>
                    <a:gd name="connsiteY3" fmla="*/ 386623 h 530178"/>
                    <a:gd name="connsiteX4" fmla="*/ 1012422 w 1012422"/>
                    <a:gd name="connsiteY4" fmla="*/ 388328 h 530178"/>
                    <a:gd name="connsiteX5" fmla="*/ 506517 w 1012422"/>
                    <a:gd name="connsiteY5" fmla="*/ 530178 h 530178"/>
                    <a:gd name="connsiteX6" fmla="*/ 612 w 1012422"/>
                    <a:gd name="connsiteY6" fmla="*/ 388328 h 530178"/>
                    <a:gd name="connsiteX7" fmla="*/ 678 w 1012422"/>
                    <a:gd name="connsiteY7" fmla="*/ 388144 h 530178"/>
                    <a:gd name="connsiteX8" fmla="*/ 0 w 1012422"/>
                    <a:gd name="connsiteY8" fmla="*/ 388144 h 530178"/>
                    <a:gd name="connsiteX9" fmla="*/ 0 w 1012422"/>
                    <a:gd name="connsiteY9" fmla="*/ 141850 h 530178"/>
                    <a:gd name="connsiteX10" fmla="*/ 612 w 1012422"/>
                    <a:gd name="connsiteY10" fmla="*/ 141850 h 530178"/>
                    <a:gd name="connsiteX11" fmla="*/ 506517 w 1012422"/>
                    <a:gd name="connsiteY11" fmla="*/ 0 h 53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2422" h="530178">
                      <a:moveTo>
                        <a:pt x="506517" y="0"/>
                      </a:moveTo>
                      <a:cubicBezTo>
                        <a:pt x="785921" y="0"/>
                        <a:pt x="1012422" y="63508"/>
                        <a:pt x="1012422" y="141850"/>
                      </a:cubicBezTo>
                      <a:lnTo>
                        <a:pt x="1011809" y="143555"/>
                      </a:lnTo>
                      <a:lnTo>
                        <a:pt x="1011809" y="386623"/>
                      </a:lnTo>
                      <a:lnTo>
                        <a:pt x="1012422" y="388328"/>
                      </a:lnTo>
                      <a:cubicBezTo>
                        <a:pt x="1012422" y="466670"/>
                        <a:pt x="785921" y="530178"/>
                        <a:pt x="506517" y="530178"/>
                      </a:cubicBezTo>
                      <a:cubicBezTo>
                        <a:pt x="227113" y="530178"/>
                        <a:pt x="612" y="466670"/>
                        <a:pt x="612" y="388328"/>
                      </a:cubicBezTo>
                      <a:lnTo>
                        <a:pt x="678" y="388144"/>
                      </a:lnTo>
                      <a:lnTo>
                        <a:pt x="0" y="388144"/>
                      </a:lnTo>
                      <a:lnTo>
                        <a:pt x="0" y="141850"/>
                      </a:lnTo>
                      <a:lnTo>
                        <a:pt x="612" y="141850"/>
                      </a:lnTo>
                      <a:cubicBezTo>
                        <a:pt x="612" y="63508"/>
                        <a:pt x="227113" y="0"/>
                        <a:pt x="50651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8" name="楕円 175">
                  <a:extLst>
                    <a:ext uri="{FF2B5EF4-FFF2-40B4-BE49-F238E27FC236}">
                      <a16:creationId xmlns:a16="http://schemas.microsoft.com/office/drawing/2014/main" id="{848348CC-1FBE-4404-B409-218DD7821F1B}"/>
                    </a:ext>
                  </a:extLst>
                </p:cNvPr>
                <p:cNvSpPr/>
                <p:nvPr/>
              </p:nvSpPr>
              <p:spPr>
                <a:xfrm>
                  <a:off x="6534151" y="1563124"/>
                  <a:ext cx="1011810" cy="340851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201382 h 343232"/>
                    <a:gd name="connsiteX1" fmla="*/ 505905 w 1011810"/>
                    <a:gd name="connsiteY1" fmla="*/ 0 h 343232"/>
                    <a:gd name="connsiteX2" fmla="*/ 1011810 w 1011810"/>
                    <a:gd name="connsiteY2" fmla="*/ 201382 h 343232"/>
                    <a:gd name="connsiteX3" fmla="*/ 505905 w 1011810"/>
                    <a:gd name="connsiteY3" fmla="*/ 343232 h 343232"/>
                    <a:gd name="connsiteX4" fmla="*/ 0 w 1011810"/>
                    <a:gd name="connsiteY4" fmla="*/ 201382 h 343232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40851">
                      <a:moveTo>
                        <a:pt x="0" y="199001"/>
                      </a:moveTo>
                      <a:cubicBezTo>
                        <a:pt x="0" y="120659"/>
                        <a:pt x="159826" y="0"/>
                        <a:pt x="505905" y="0"/>
                      </a:cubicBezTo>
                      <a:cubicBezTo>
                        <a:pt x="851984" y="0"/>
                        <a:pt x="1011810" y="120659"/>
                        <a:pt x="1011810" y="199001"/>
                      </a:cubicBezTo>
                      <a:cubicBezTo>
                        <a:pt x="1011810" y="277343"/>
                        <a:pt x="785309" y="340851"/>
                        <a:pt x="505905" y="340851"/>
                      </a:cubicBezTo>
                      <a:cubicBezTo>
                        <a:pt x="226501" y="340851"/>
                        <a:pt x="0" y="277343"/>
                        <a:pt x="0" y="19900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5" name="グループ化 944">
                <a:extLst>
                  <a:ext uri="{FF2B5EF4-FFF2-40B4-BE49-F238E27FC236}">
                    <a16:creationId xmlns:a16="http://schemas.microsoft.com/office/drawing/2014/main" id="{89D9D511-0532-4246-9132-82D8872D2F49}"/>
                  </a:ext>
                </a:extLst>
              </p:cNvPr>
              <p:cNvGrpSpPr/>
              <p:nvPr/>
            </p:nvGrpSpPr>
            <p:grpSpPr>
              <a:xfrm>
                <a:off x="3611718" y="2855499"/>
                <a:ext cx="73002" cy="46212"/>
                <a:chOff x="6533537" y="1563124"/>
                <a:chExt cx="1012424" cy="640889"/>
              </a:xfr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</p:grpSpPr>
            <p:sp>
              <p:nvSpPr>
                <p:cNvPr id="953" name="楕円 175">
                  <a:extLst>
                    <a:ext uri="{FF2B5EF4-FFF2-40B4-BE49-F238E27FC236}">
                      <a16:creationId xmlns:a16="http://schemas.microsoft.com/office/drawing/2014/main" id="{55AC3197-3403-475A-9C20-F3BA809F31D1}"/>
                    </a:ext>
                  </a:extLst>
                </p:cNvPr>
                <p:cNvSpPr/>
                <p:nvPr/>
              </p:nvSpPr>
              <p:spPr>
                <a:xfrm>
                  <a:off x="6534151" y="1877450"/>
                  <a:ext cx="1011810" cy="326563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326563"/>
                    <a:gd name="connsiteX1" fmla="*/ 505905 w 1011810"/>
                    <a:gd name="connsiteY1" fmla="*/ 0 h 326563"/>
                    <a:gd name="connsiteX2" fmla="*/ 1011810 w 1011810"/>
                    <a:gd name="connsiteY2" fmla="*/ 141850 h 326563"/>
                    <a:gd name="connsiteX3" fmla="*/ 508286 w 1011810"/>
                    <a:gd name="connsiteY3" fmla="*/ 326563 h 326563"/>
                    <a:gd name="connsiteX4" fmla="*/ 0 w 1011810"/>
                    <a:gd name="connsiteY4" fmla="*/ 141850 h 326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26563">
                      <a:moveTo>
                        <a:pt x="0" y="141850"/>
                      </a:moveTo>
                      <a:cubicBezTo>
                        <a:pt x="0" y="63508"/>
                        <a:pt x="226501" y="0"/>
                        <a:pt x="505905" y="0"/>
                      </a:cubicBezTo>
                      <a:cubicBezTo>
                        <a:pt x="785309" y="0"/>
                        <a:pt x="1011810" y="63508"/>
                        <a:pt x="1011810" y="141850"/>
                      </a:cubicBezTo>
                      <a:cubicBezTo>
                        <a:pt x="1011810" y="220192"/>
                        <a:pt x="787690" y="326563"/>
                        <a:pt x="508286" y="326563"/>
                      </a:cubicBezTo>
                      <a:cubicBezTo>
                        <a:pt x="228882" y="326563"/>
                        <a:pt x="0" y="220192"/>
                        <a:pt x="0" y="14185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4" name="フリーフォーム: 図形 953">
                  <a:extLst>
                    <a:ext uri="{FF2B5EF4-FFF2-40B4-BE49-F238E27FC236}">
                      <a16:creationId xmlns:a16="http://schemas.microsoft.com/office/drawing/2014/main" id="{9B2E6F2A-F8F5-4DB0-B91E-38AA1169D3E5}"/>
                    </a:ext>
                  </a:extLst>
                </p:cNvPr>
                <p:cNvSpPr/>
                <p:nvPr/>
              </p:nvSpPr>
              <p:spPr>
                <a:xfrm>
                  <a:off x="6533537" y="1626657"/>
                  <a:ext cx="1012422" cy="530178"/>
                </a:xfrm>
                <a:custGeom>
                  <a:avLst/>
                  <a:gdLst>
                    <a:gd name="connsiteX0" fmla="*/ 506517 w 1012422"/>
                    <a:gd name="connsiteY0" fmla="*/ 0 h 530178"/>
                    <a:gd name="connsiteX1" fmla="*/ 1012422 w 1012422"/>
                    <a:gd name="connsiteY1" fmla="*/ 141850 h 530178"/>
                    <a:gd name="connsiteX2" fmla="*/ 1011809 w 1012422"/>
                    <a:gd name="connsiteY2" fmla="*/ 143555 h 530178"/>
                    <a:gd name="connsiteX3" fmla="*/ 1011809 w 1012422"/>
                    <a:gd name="connsiteY3" fmla="*/ 386623 h 530178"/>
                    <a:gd name="connsiteX4" fmla="*/ 1012422 w 1012422"/>
                    <a:gd name="connsiteY4" fmla="*/ 388328 h 530178"/>
                    <a:gd name="connsiteX5" fmla="*/ 506517 w 1012422"/>
                    <a:gd name="connsiteY5" fmla="*/ 530178 h 530178"/>
                    <a:gd name="connsiteX6" fmla="*/ 612 w 1012422"/>
                    <a:gd name="connsiteY6" fmla="*/ 388328 h 530178"/>
                    <a:gd name="connsiteX7" fmla="*/ 678 w 1012422"/>
                    <a:gd name="connsiteY7" fmla="*/ 388144 h 530178"/>
                    <a:gd name="connsiteX8" fmla="*/ 0 w 1012422"/>
                    <a:gd name="connsiteY8" fmla="*/ 388144 h 530178"/>
                    <a:gd name="connsiteX9" fmla="*/ 0 w 1012422"/>
                    <a:gd name="connsiteY9" fmla="*/ 141850 h 530178"/>
                    <a:gd name="connsiteX10" fmla="*/ 612 w 1012422"/>
                    <a:gd name="connsiteY10" fmla="*/ 141850 h 530178"/>
                    <a:gd name="connsiteX11" fmla="*/ 506517 w 1012422"/>
                    <a:gd name="connsiteY11" fmla="*/ 0 h 53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2422" h="530178">
                      <a:moveTo>
                        <a:pt x="506517" y="0"/>
                      </a:moveTo>
                      <a:cubicBezTo>
                        <a:pt x="785921" y="0"/>
                        <a:pt x="1012422" y="63508"/>
                        <a:pt x="1012422" y="141850"/>
                      </a:cubicBezTo>
                      <a:lnTo>
                        <a:pt x="1011809" y="143555"/>
                      </a:lnTo>
                      <a:lnTo>
                        <a:pt x="1011809" y="386623"/>
                      </a:lnTo>
                      <a:lnTo>
                        <a:pt x="1012422" y="388328"/>
                      </a:lnTo>
                      <a:cubicBezTo>
                        <a:pt x="1012422" y="466670"/>
                        <a:pt x="785921" y="530178"/>
                        <a:pt x="506517" y="530178"/>
                      </a:cubicBezTo>
                      <a:cubicBezTo>
                        <a:pt x="227113" y="530178"/>
                        <a:pt x="612" y="466670"/>
                        <a:pt x="612" y="388328"/>
                      </a:cubicBezTo>
                      <a:lnTo>
                        <a:pt x="678" y="388144"/>
                      </a:lnTo>
                      <a:lnTo>
                        <a:pt x="0" y="388144"/>
                      </a:lnTo>
                      <a:lnTo>
                        <a:pt x="0" y="141850"/>
                      </a:lnTo>
                      <a:lnTo>
                        <a:pt x="612" y="141850"/>
                      </a:lnTo>
                      <a:cubicBezTo>
                        <a:pt x="612" y="63508"/>
                        <a:pt x="227113" y="0"/>
                        <a:pt x="50651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楕円 175">
                  <a:extLst>
                    <a:ext uri="{FF2B5EF4-FFF2-40B4-BE49-F238E27FC236}">
                      <a16:creationId xmlns:a16="http://schemas.microsoft.com/office/drawing/2014/main" id="{C9106770-5CDE-438B-A24E-584E2E667C0D}"/>
                    </a:ext>
                  </a:extLst>
                </p:cNvPr>
                <p:cNvSpPr/>
                <p:nvPr/>
              </p:nvSpPr>
              <p:spPr>
                <a:xfrm>
                  <a:off x="6534151" y="1563124"/>
                  <a:ext cx="1011810" cy="340851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201382 h 343232"/>
                    <a:gd name="connsiteX1" fmla="*/ 505905 w 1011810"/>
                    <a:gd name="connsiteY1" fmla="*/ 0 h 343232"/>
                    <a:gd name="connsiteX2" fmla="*/ 1011810 w 1011810"/>
                    <a:gd name="connsiteY2" fmla="*/ 201382 h 343232"/>
                    <a:gd name="connsiteX3" fmla="*/ 505905 w 1011810"/>
                    <a:gd name="connsiteY3" fmla="*/ 343232 h 343232"/>
                    <a:gd name="connsiteX4" fmla="*/ 0 w 1011810"/>
                    <a:gd name="connsiteY4" fmla="*/ 201382 h 343232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40851">
                      <a:moveTo>
                        <a:pt x="0" y="199001"/>
                      </a:moveTo>
                      <a:cubicBezTo>
                        <a:pt x="0" y="120659"/>
                        <a:pt x="159826" y="0"/>
                        <a:pt x="505905" y="0"/>
                      </a:cubicBezTo>
                      <a:cubicBezTo>
                        <a:pt x="851984" y="0"/>
                        <a:pt x="1011810" y="120659"/>
                        <a:pt x="1011810" y="199001"/>
                      </a:cubicBezTo>
                      <a:cubicBezTo>
                        <a:pt x="1011810" y="277343"/>
                        <a:pt x="785309" y="340851"/>
                        <a:pt x="505905" y="340851"/>
                      </a:cubicBezTo>
                      <a:cubicBezTo>
                        <a:pt x="226501" y="340851"/>
                        <a:pt x="0" y="277343"/>
                        <a:pt x="0" y="19900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6" name="グループ化 945">
                <a:extLst>
                  <a:ext uri="{FF2B5EF4-FFF2-40B4-BE49-F238E27FC236}">
                    <a16:creationId xmlns:a16="http://schemas.microsoft.com/office/drawing/2014/main" id="{E74893F8-6F2E-4CA9-87B2-E18637381A2A}"/>
                  </a:ext>
                </a:extLst>
              </p:cNvPr>
              <p:cNvGrpSpPr/>
              <p:nvPr/>
            </p:nvGrpSpPr>
            <p:grpSpPr>
              <a:xfrm>
                <a:off x="3559188" y="2792868"/>
                <a:ext cx="73002" cy="46212"/>
                <a:chOff x="6533537" y="1563124"/>
                <a:chExt cx="1012424" cy="640889"/>
              </a:xfr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</p:grpSpPr>
            <p:sp>
              <p:nvSpPr>
                <p:cNvPr id="950" name="楕円 175">
                  <a:extLst>
                    <a:ext uri="{FF2B5EF4-FFF2-40B4-BE49-F238E27FC236}">
                      <a16:creationId xmlns:a16="http://schemas.microsoft.com/office/drawing/2014/main" id="{4820245B-F813-4BF9-84C8-7061DB36F8B0}"/>
                    </a:ext>
                  </a:extLst>
                </p:cNvPr>
                <p:cNvSpPr/>
                <p:nvPr/>
              </p:nvSpPr>
              <p:spPr>
                <a:xfrm>
                  <a:off x="6534151" y="1877450"/>
                  <a:ext cx="1011810" cy="326563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326563"/>
                    <a:gd name="connsiteX1" fmla="*/ 505905 w 1011810"/>
                    <a:gd name="connsiteY1" fmla="*/ 0 h 326563"/>
                    <a:gd name="connsiteX2" fmla="*/ 1011810 w 1011810"/>
                    <a:gd name="connsiteY2" fmla="*/ 141850 h 326563"/>
                    <a:gd name="connsiteX3" fmla="*/ 508286 w 1011810"/>
                    <a:gd name="connsiteY3" fmla="*/ 326563 h 326563"/>
                    <a:gd name="connsiteX4" fmla="*/ 0 w 1011810"/>
                    <a:gd name="connsiteY4" fmla="*/ 141850 h 326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26563">
                      <a:moveTo>
                        <a:pt x="0" y="141850"/>
                      </a:moveTo>
                      <a:cubicBezTo>
                        <a:pt x="0" y="63508"/>
                        <a:pt x="226501" y="0"/>
                        <a:pt x="505905" y="0"/>
                      </a:cubicBezTo>
                      <a:cubicBezTo>
                        <a:pt x="785309" y="0"/>
                        <a:pt x="1011810" y="63508"/>
                        <a:pt x="1011810" y="141850"/>
                      </a:cubicBezTo>
                      <a:cubicBezTo>
                        <a:pt x="1011810" y="220192"/>
                        <a:pt x="787690" y="326563"/>
                        <a:pt x="508286" y="326563"/>
                      </a:cubicBezTo>
                      <a:cubicBezTo>
                        <a:pt x="228882" y="326563"/>
                        <a:pt x="0" y="220192"/>
                        <a:pt x="0" y="14185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フリーフォーム: 図形 950">
                  <a:extLst>
                    <a:ext uri="{FF2B5EF4-FFF2-40B4-BE49-F238E27FC236}">
                      <a16:creationId xmlns:a16="http://schemas.microsoft.com/office/drawing/2014/main" id="{C0609566-326E-4B50-A11F-3D11EED85518}"/>
                    </a:ext>
                  </a:extLst>
                </p:cNvPr>
                <p:cNvSpPr/>
                <p:nvPr/>
              </p:nvSpPr>
              <p:spPr>
                <a:xfrm>
                  <a:off x="6533537" y="1626657"/>
                  <a:ext cx="1012422" cy="530178"/>
                </a:xfrm>
                <a:custGeom>
                  <a:avLst/>
                  <a:gdLst>
                    <a:gd name="connsiteX0" fmla="*/ 506517 w 1012422"/>
                    <a:gd name="connsiteY0" fmla="*/ 0 h 530178"/>
                    <a:gd name="connsiteX1" fmla="*/ 1012422 w 1012422"/>
                    <a:gd name="connsiteY1" fmla="*/ 141850 h 530178"/>
                    <a:gd name="connsiteX2" fmla="*/ 1011809 w 1012422"/>
                    <a:gd name="connsiteY2" fmla="*/ 143555 h 530178"/>
                    <a:gd name="connsiteX3" fmla="*/ 1011809 w 1012422"/>
                    <a:gd name="connsiteY3" fmla="*/ 386623 h 530178"/>
                    <a:gd name="connsiteX4" fmla="*/ 1012422 w 1012422"/>
                    <a:gd name="connsiteY4" fmla="*/ 388328 h 530178"/>
                    <a:gd name="connsiteX5" fmla="*/ 506517 w 1012422"/>
                    <a:gd name="connsiteY5" fmla="*/ 530178 h 530178"/>
                    <a:gd name="connsiteX6" fmla="*/ 612 w 1012422"/>
                    <a:gd name="connsiteY6" fmla="*/ 388328 h 530178"/>
                    <a:gd name="connsiteX7" fmla="*/ 678 w 1012422"/>
                    <a:gd name="connsiteY7" fmla="*/ 388144 h 530178"/>
                    <a:gd name="connsiteX8" fmla="*/ 0 w 1012422"/>
                    <a:gd name="connsiteY8" fmla="*/ 388144 h 530178"/>
                    <a:gd name="connsiteX9" fmla="*/ 0 w 1012422"/>
                    <a:gd name="connsiteY9" fmla="*/ 141850 h 530178"/>
                    <a:gd name="connsiteX10" fmla="*/ 612 w 1012422"/>
                    <a:gd name="connsiteY10" fmla="*/ 141850 h 530178"/>
                    <a:gd name="connsiteX11" fmla="*/ 506517 w 1012422"/>
                    <a:gd name="connsiteY11" fmla="*/ 0 h 53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2422" h="530178">
                      <a:moveTo>
                        <a:pt x="506517" y="0"/>
                      </a:moveTo>
                      <a:cubicBezTo>
                        <a:pt x="785921" y="0"/>
                        <a:pt x="1012422" y="63508"/>
                        <a:pt x="1012422" y="141850"/>
                      </a:cubicBezTo>
                      <a:lnTo>
                        <a:pt x="1011809" y="143555"/>
                      </a:lnTo>
                      <a:lnTo>
                        <a:pt x="1011809" y="386623"/>
                      </a:lnTo>
                      <a:lnTo>
                        <a:pt x="1012422" y="388328"/>
                      </a:lnTo>
                      <a:cubicBezTo>
                        <a:pt x="1012422" y="466670"/>
                        <a:pt x="785921" y="530178"/>
                        <a:pt x="506517" y="530178"/>
                      </a:cubicBezTo>
                      <a:cubicBezTo>
                        <a:pt x="227113" y="530178"/>
                        <a:pt x="612" y="466670"/>
                        <a:pt x="612" y="388328"/>
                      </a:cubicBezTo>
                      <a:lnTo>
                        <a:pt x="678" y="388144"/>
                      </a:lnTo>
                      <a:lnTo>
                        <a:pt x="0" y="388144"/>
                      </a:lnTo>
                      <a:lnTo>
                        <a:pt x="0" y="141850"/>
                      </a:lnTo>
                      <a:lnTo>
                        <a:pt x="612" y="141850"/>
                      </a:lnTo>
                      <a:cubicBezTo>
                        <a:pt x="612" y="63508"/>
                        <a:pt x="227113" y="0"/>
                        <a:pt x="50651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2" name="楕円 175">
                  <a:extLst>
                    <a:ext uri="{FF2B5EF4-FFF2-40B4-BE49-F238E27FC236}">
                      <a16:creationId xmlns:a16="http://schemas.microsoft.com/office/drawing/2014/main" id="{3464FB45-362B-424C-9904-0127929A9DBA}"/>
                    </a:ext>
                  </a:extLst>
                </p:cNvPr>
                <p:cNvSpPr/>
                <p:nvPr/>
              </p:nvSpPr>
              <p:spPr>
                <a:xfrm>
                  <a:off x="6534151" y="1563124"/>
                  <a:ext cx="1011810" cy="340851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201382 h 343232"/>
                    <a:gd name="connsiteX1" fmla="*/ 505905 w 1011810"/>
                    <a:gd name="connsiteY1" fmla="*/ 0 h 343232"/>
                    <a:gd name="connsiteX2" fmla="*/ 1011810 w 1011810"/>
                    <a:gd name="connsiteY2" fmla="*/ 201382 h 343232"/>
                    <a:gd name="connsiteX3" fmla="*/ 505905 w 1011810"/>
                    <a:gd name="connsiteY3" fmla="*/ 343232 h 343232"/>
                    <a:gd name="connsiteX4" fmla="*/ 0 w 1011810"/>
                    <a:gd name="connsiteY4" fmla="*/ 201382 h 343232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40851">
                      <a:moveTo>
                        <a:pt x="0" y="199001"/>
                      </a:moveTo>
                      <a:cubicBezTo>
                        <a:pt x="0" y="120659"/>
                        <a:pt x="159826" y="0"/>
                        <a:pt x="505905" y="0"/>
                      </a:cubicBezTo>
                      <a:cubicBezTo>
                        <a:pt x="851984" y="0"/>
                        <a:pt x="1011810" y="120659"/>
                        <a:pt x="1011810" y="199001"/>
                      </a:cubicBezTo>
                      <a:cubicBezTo>
                        <a:pt x="1011810" y="277343"/>
                        <a:pt x="785309" y="340851"/>
                        <a:pt x="505905" y="340851"/>
                      </a:cubicBezTo>
                      <a:cubicBezTo>
                        <a:pt x="226501" y="340851"/>
                        <a:pt x="0" y="277343"/>
                        <a:pt x="0" y="19900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7" name="正方形/長方形 946">
                <a:extLst>
                  <a:ext uri="{FF2B5EF4-FFF2-40B4-BE49-F238E27FC236}">
                    <a16:creationId xmlns:a16="http://schemas.microsoft.com/office/drawing/2014/main" id="{497C5D08-0C3D-44E1-B39B-F07B4E785356}"/>
                  </a:ext>
                </a:extLst>
              </p:cNvPr>
              <p:cNvSpPr/>
              <p:nvPr/>
            </p:nvSpPr>
            <p:spPr>
              <a:xfrm>
                <a:off x="3073273" y="2653154"/>
                <a:ext cx="355588" cy="221479"/>
              </a:xfrm>
              <a:prstGeom prst="rect">
                <a:avLst/>
              </a:prstGeom>
              <a:gradFill>
                <a:gsLst>
                  <a:gs pos="0">
                    <a:srgbClr val="0070C0"/>
                  </a:gs>
                  <a:gs pos="50000">
                    <a:srgbClr val="00B0F0"/>
                  </a:gs>
                  <a:gs pos="100000">
                    <a:srgbClr val="0070C0"/>
                  </a:gs>
                </a:gsLst>
                <a:lin ang="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48" name="テキスト ボックス 209">
                <a:extLst>
                  <a:ext uri="{FF2B5EF4-FFF2-40B4-BE49-F238E27FC236}">
                    <a16:creationId xmlns:a16="http://schemas.microsoft.com/office/drawing/2014/main" id="{CE9E86C0-F15D-4E83-A56B-187D5E039806}"/>
                  </a:ext>
                </a:extLst>
              </p:cNvPr>
              <p:cNvSpPr txBox="1"/>
              <p:nvPr/>
            </p:nvSpPr>
            <p:spPr>
              <a:xfrm>
                <a:off x="3104061" y="2693240"/>
                <a:ext cx="288141" cy="133957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numCol="1" rtlCol="0">
                <a:prstTxWarp prst="textPlain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くすり</a:t>
                </a:r>
              </a:p>
            </p:txBody>
          </p:sp>
          <p:sp>
            <p:nvSpPr>
              <p:cNvPr id="949" name="フリーフォーム: 図形 948">
                <a:extLst>
                  <a:ext uri="{FF2B5EF4-FFF2-40B4-BE49-F238E27FC236}">
                    <a16:creationId xmlns:a16="http://schemas.microsoft.com/office/drawing/2014/main" id="{3D0295F0-5E2E-44F3-AD6F-F0A09C9026AB}"/>
                  </a:ext>
                </a:extLst>
              </p:cNvPr>
              <p:cNvSpPr/>
              <p:nvPr/>
            </p:nvSpPr>
            <p:spPr>
              <a:xfrm>
                <a:off x="3388816" y="2523083"/>
                <a:ext cx="18234" cy="70040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87" name="グループ化 986">
            <a:extLst>
              <a:ext uri="{FF2B5EF4-FFF2-40B4-BE49-F238E27FC236}">
                <a16:creationId xmlns:a16="http://schemas.microsoft.com/office/drawing/2014/main" id="{368D2CB7-129B-00AA-F1C1-A9265AD152B5}"/>
              </a:ext>
            </a:extLst>
          </p:cNvPr>
          <p:cNvGrpSpPr/>
          <p:nvPr/>
        </p:nvGrpSpPr>
        <p:grpSpPr>
          <a:xfrm>
            <a:off x="3486090" y="850176"/>
            <a:ext cx="2812475" cy="2668587"/>
            <a:chOff x="3486090" y="850176"/>
            <a:chExt cx="2812475" cy="2668587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6D13D58-353D-2D2B-2BC2-13D333AD4AB8}"/>
                </a:ext>
              </a:extLst>
            </p:cNvPr>
            <p:cNvGrpSpPr/>
            <p:nvPr/>
          </p:nvGrpSpPr>
          <p:grpSpPr>
            <a:xfrm>
              <a:off x="4170264" y="1260014"/>
              <a:ext cx="1671965" cy="2258749"/>
              <a:chOff x="4170264" y="1114647"/>
              <a:chExt cx="1671965" cy="2258749"/>
            </a:xfrm>
          </p:grpSpPr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A7ADB850-71F3-5E3A-F7CB-106E925DD548}"/>
                  </a:ext>
                </a:extLst>
              </p:cNvPr>
              <p:cNvSpPr/>
              <p:nvPr/>
            </p:nvSpPr>
            <p:spPr>
              <a:xfrm rot="20422686" flipH="1">
                <a:off x="5359607" y="232921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7A7B5EAC-65B5-53CC-FC6D-FCE6CF6E907E}"/>
                  </a:ext>
                </a:extLst>
              </p:cNvPr>
              <p:cNvSpPr/>
              <p:nvPr/>
            </p:nvSpPr>
            <p:spPr>
              <a:xfrm rot="1177314">
                <a:off x="4432675" y="232921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0CAD0A22-2DFF-41DB-9DB7-172AFEF55A9B}"/>
                  </a:ext>
                </a:extLst>
              </p:cNvPr>
              <p:cNvGrpSpPr/>
              <p:nvPr/>
            </p:nvGrpSpPr>
            <p:grpSpPr>
              <a:xfrm>
                <a:off x="4422105" y="1114647"/>
                <a:ext cx="1177817" cy="2258749"/>
                <a:chOff x="4352111" y="950745"/>
                <a:chExt cx="1347650" cy="2584446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1DB3D189-3AD7-42DD-A36E-5D4A88E80B8D}"/>
                    </a:ext>
                  </a:extLst>
                </p:cNvPr>
                <p:cNvGrpSpPr/>
                <p:nvPr/>
              </p:nvGrpSpPr>
              <p:grpSpPr>
                <a:xfrm>
                  <a:off x="4455237" y="1953404"/>
                  <a:ext cx="1127284" cy="1581787"/>
                  <a:chOff x="4455237" y="1953404"/>
                  <a:chExt cx="1127284" cy="1581787"/>
                </a:xfrm>
              </p:grpSpPr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C1138692-8EF8-4DF0-81F4-0D25E01D0CDF}"/>
                      </a:ext>
                    </a:extLst>
                  </p:cNvPr>
                  <p:cNvSpPr/>
                  <p:nvPr/>
                </p:nvSpPr>
                <p:spPr>
                  <a:xfrm>
                    <a:off x="4769046" y="1953404"/>
                    <a:ext cx="483348" cy="51699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" name="片側の 2 つの角を丸めた四角形 144">
                    <a:extLst>
                      <a:ext uri="{FF2B5EF4-FFF2-40B4-BE49-F238E27FC236}">
                        <a16:creationId xmlns:a16="http://schemas.microsoft.com/office/drawing/2014/main" id="{877792CC-ECDB-4B17-803E-C825904E511F}"/>
                      </a:ext>
                    </a:extLst>
                  </p:cNvPr>
                  <p:cNvSpPr/>
                  <p:nvPr/>
                </p:nvSpPr>
                <p:spPr>
                  <a:xfrm>
                    <a:off x="4455237" y="2247266"/>
                    <a:ext cx="1127284" cy="1287925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" name="楕円 102">
                    <a:extLst>
                      <a:ext uri="{FF2B5EF4-FFF2-40B4-BE49-F238E27FC236}">
                        <a16:creationId xmlns:a16="http://schemas.microsoft.com/office/drawing/2014/main" id="{04CA8ABF-2325-4CE6-B5E1-0A5A0640BC14}"/>
                      </a:ext>
                    </a:extLst>
                  </p:cNvPr>
                  <p:cNvSpPr/>
                  <p:nvPr/>
                </p:nvSpPr>
                <p:spPr>
                  <a:xfrm>
                    <a:off x="4976346" y="2321418"/>
                    <a:ext cx="78870" cy="7887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835F0854-1851-4A1A-94F8-0699020AB333}"/>
                      </a:ext>
                    </a:extLst>
                  </p:cNvPr>
                  <p:cNvSpPr/>
                  <p:nvPr/>
                </p:nvSpPr>
                <p:spPr>
                  <a:xfrm>
                    <a:off x="4604730" y="2247266"/>
                    <a:ext cx="411051" cy="245758"/>
                  </a:xfrm>
                  <a:custGeom>
                    <a:avLst/>
                    <a:gdLst>
                      <a:gd name="connsiteX0" fmla="*/ 173535 w 411051"/>
                      <a:gd name="connsiteY0" fmla="*/ 0 h 245758"/>
                      <a:gd name="connsiteX1" fmla="*/ 404285 w 411051"/>
                      <a:gd name="connsiteY1" fmla="*/ 0 h 245758"/>
                      <a:gd name="connsiteX2" fmla="*/ 411051 w 411051"/>
                      <a:gd name="connsiteY2" fmla="*/ 1523 h 245758"/>
                      <a:gd name="connsiteX3" fmla="*/ 215308 w 411051"/>
                      <a:gd name="connsiteY3" fmla="*/ 245758 h 245758"/>
                      <a:gd name="connsiteX4" fmla="*/ 0 w 411051"/>
                      <a:gd name="connsiteY4" fmla="*/ 51508 h 245758"/>
                      <a:gd name="connsiteX5" fmla="*/ 48322 w 411051"/>
                      <a:gd name="connsiteY5" fmla="*/ 25280 h 245758"/>
                      <a:gd name="connsiteX6" fmla="*/ 173535 w 411051"/>
                      <a:gd name="connsiteY6" fmla="*/ 0 h 2457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1051" h="245758">
                        <a:moveTo>
                          <a:pt x="173535" y="0"/>
                        </a:moveTo>
                        <a:lnTo>
                          <a:pt x="404285" y="0"/>
                        </a:lnTo>
                        <a:lnTo>
                          <a:pt x="411051" y="1523"/>
                        </a:lnTo>
                        <a:lnTo>
                          <a:pt x="215308" y="245758"/>
                        </a:lnTo>
                        <a:lnTo>
                          <a:pt x="0" y="51508"/>
                        </a:lnTo>
                        <a:lnTo>
                          <a:pt x="48322" y="25280"/>
                        </a:lnTo>
                        <a:cubicBezTo>
                          <a:pt x="86808" y="9002"/>
                          <a:pt x="129120" y="0"/>
                          <a:pt x="17353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" name="四角形: 上の 2 つの角を丸める 104">
                    <a:extLst>
                      <a:ext uri="{FF2B5EF4-FFF2-40B4-BE49-F238E27FC236}">
                        <a16:creationId xmlns:a16="http://schemas.microsoft.com/office/drawing/2014/main" id="{6919A521-C0B6-4EC8-A542-3889857950B3}"/>
                      </a:ext>
                    </a:extLst>
                  </p:cNvPr>
                  <p:cNvSpPr/>
                  <p:nvPr/>
                </p:nvSpPr>
                <p:spPr>
                  <a:xfrm>
                    <a:off x="5153025" y="2640843"/>
                    <a:ext cx="314128" cy="294947"/>
                  </a:xfrm>
                  <a:prstGeom prst="round2SameRect">
                    <a:avLst>
                      <a:gd name="adj1" fmla="val 0"/>
                      <a:gd name="adj2" fmla="val 27536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1304FE74-7D01-422A-B8D3-62E6EF14F65D}"/>
                    </a:ext>
                  </a:extLst>
                </p:cNvPr>
                <p:cNvGrpSpPr/>
                <p:nvPr/>
              </p:nvGrpSpPr>
              <p:grpSpPr>
                <a:xfrm>
                  <a:off x="4352111" y="950745"/>
                  <a:ext cx="1347650" cy="1223656"/>
                  <a:chOff x="1887071" y="220150"/>
                  <a:chExt cx="1277659" cy="1160106"/>
                </a:xfrm>
              </p:grpSpPr>
              <p:sp>
                <p:nvSpPr>
                  <p:cNvPr id="76" name="円/楕円 568">
                    <a:extLst>
                      <a:ext uri="{FF2B5EF4-FFF2-40B4-BE49-F238E27FC236}">
                        <a16:creationId xmlns:a16="http://schemas.microsoft.com/office/drawing/2014/main" id="{423EE4BD-76CB-4FFA-9BFD-5353FF02CD0E}"/>
                      </a:ext>
                    </a:extLst>
                  </p:cNvPr>
                  <p:cNvSpPr/>
                  <p:nvPr/>
                </p:nvSpPr>
                <p:spPr>
                  <a:xfrm>
                    <a:off x="1926431" y="235745"/>
                    <a:ext cx="1183483" cy="1006038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65000"/>
                      </a:sys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66796C5B-6436-4115-B267-C5A66EEB079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1887071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98" name="円/楕円 591">
                      <a:extLst>
                        <a:ext uri="{FF2B5EF4-FFF2-40B4-BE49-F238E27FC236}">
                          <a16:creationId xmlns:a16="http://schemas.microsoft.com/office/drawing/2014/main" id="{2A62A521-C454-4702-9C61-074316E81C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9" name="円/楕円 592">
                      <a:extLst>
                        <a:ext uri="{FF2B5EF4-FFF2-40B4-BE49-F238E27FC236}">
                          <a16:creationId xmlns:a16="http://schemas.microsoft.com/office/drawing/2014/main" id="{E4DB440F-7E9A-49EC-82AA-4C5DC70ADB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7B6C319A-D564-4289-95C7-E2039D95E1C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2918277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96" name="円/楕円 589">
                      <a:extLst>
                        <a:ext uri="{FF2B5EF4-FFF2-40B4-BE49-F238E27FC236}">
                          <a16:creationId xmlns:a16="http://schemas.microsoft.com/office/drawing/2014/main" id="{EE18A31A-20A6-4842-9241-CD066ADC53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7" name="円/楕円 590">
                      <a:extLst>
                        <a:ext uri="{FF2B5EF4-FFF2-40B4-BE49-F238E27FC236}">
                          <a16:creationId xmlns:a16="http://schemas.microsoft.com/office/drawing/2014/main" id="{9D02EC3C-5FDA-499C-B9F3-2A893C92A7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9" name="円/楕円 588">
                    <a:extLst>
                      <a:ext uri="{FF2B5EF4-FFF2-40B4-BE49-F238E27FC236}">
                        <a16:creationId xmlns:a16="http://schemas.microsoft.com/office/drawing/2014/main" id="{81D7E2AD-45FE-468A-8304-F1EFE92274B9}"/>
                      </a:ext>
                    </a:extLst>
                  </p:cNvPr>
                  <p:cNvSpPr/>
                  <p:nvPr/>
                </p:nvSpPr>
                <p:spPr>
                  <a:xfrm>
                    <a:off x="2010296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月 79">
                    <a:extLst>
                      <a:ext uri="{FF2B5EF4-FFF2-40B4-BE49-F238E27FC236}">
                        <a16:creationId xmlns:a16="http://schemas.microsoft.com/office/drawing/2014/main" id="{2BFE8B56-2BFB-4B91-8D18-BF2A8967C5E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212054" y="456126"/>
                    <a:ext cx="50070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月 80">
                    <a:extLst>
                      <a:ext uri="{FF2B5EF4-FFF2-40B4-BE49-F238E27FC236}">
                        <a16:creationId xmlns:a16="http://schemas.microsoft.com/office/drawing/2014/main" id="{47C10BF4-9E5B-4309-AF38-9B33603F290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803974" y="456127"/>
                    <a:ext cx="50072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65F013C8-F5A0-4926-A791-6435133E2D08}"/>
                      </a:ext>
                    </a:extLst>
                  </p:cNvPr>
                  <p:cNvSpPr/>
                  <p:nvPr/>
                </p:nvSpPr>
                <p:spPr>
                  <a:xfrm>
                    <a:off x="2444294" y="903184"/>
                    <a:ext cx="149146" cy="17032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" name="円/楕円 27">
                    <a:extLst>
                      <a:ext uri="{FF2B5EF4-FFF2-40B4-BE49-F238E27FC236}">
                        <a16:creationId xmlns:a16="http://schemas.microsoft.com/office/drawing/2014/main" id="{C3D82645-935C-4905-8721-38996B171670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6448" y="1111710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円/楕円 27">
                    <a:extLst>
                      <a:ext uri="{FF2B5EF4-FFF2-40B4-BE49-F238E27FC236}">
                        <a16:creationId xmlns:a16="http://schemas.microsoft.com/office/drawing/2014/main" id="{0B732388-C02F-49B5-BF59-C5539D880084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583635" y="111171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246B8113-5B93-465B-AEC1-11F2D2FDC8B8}"/>
                    </a:ext>
                  </a:extLst>
                </p:cNvPr>
                <p:cNvSpPr/>
                <p:nvPr/>
              </p:nvSpPr>
              <p:spPr>
                <a:xfrm flipH="1">
                  <a:off x="5022019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CA8E7058-58F8-0873-1615-38A9B7F8252F}"/>
                  </a:ext>
                </a:extLst>
              </p:cNvPr>
              <p:cNvGrpSpPr/>
              <p:nvPr/>
            </p:nvGrpSpPr>
            <p:grpSpPr>
              <a:xfrm>
                <a:off x="4621722" y="2350623"/>
                <a:ext cx="757824" cy="386312"/>
                <a:chOff x="5243018" y="2255527"/>
                <a:chExt cx="2547428" cy="1364533"/>
              </a:xfrm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94567878-3E19-5E2C-EA31-56A4E511270F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DCCA40D1-2888-83B4-3874-CC6F03F0A5BE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8205AE00-9979-9FC0-48B0-15027D3CB39D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B414EE57-7C42-235B-DFC2-D66B2737A919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FBD6F682-E028-AD96-27EB-602A2665FFB7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" name="テキスト ボックス 181">
                  <a:extLst>
                    <a:ext uri="{FF2B5EF4-FFF2-40B4-BE49-F238E27FC236}">
                      <a16:creationId xmlns:a16="http://schemas.microsoft.com/office/drawing/2014/main" id="{9A5A9882-F7E7-47CF-14A6-D9D4CB8597F7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183" name="テキスト ボックス 182">
                  <a:extLst>
                    <a:ext uri="{FF2B5EF4-FFF2-40B4-BE49-F238E27FC236}">
                      <a16:creationId xmlns:a16="http://schemas.microsoft.com/office/drawing/2014/main" id="{2322A627-D56D-1B69-65A0-0014B922B0FA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3602290C-BC3E-D47A-87E6-38B0AF31DF81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058D77C2-4745-9FF4-60BE-A5D10A6A2FF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AB14B7DB-B58F-FD10-CA3D-429B7557436D}"/>
                  </a:ext>
                </a:extLst>
              </p:cNvPr>
              <p:cNvSpPr/>
              <p:nvPr/>
            </p:nvSpPr>
            <p:spPr>
              <a:xfrm rot="3600000">
                <a:off x="4316572" y="242787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" name="四角形: 上の 2 つの角を丸める 233">
                <a:extLst>
                  <a:ext uri="{FF2B5EF4-FFF2-40B4-BE49-F238E27FC236}">
                    <a16:creationId xmlns:a16="http://schemas.microsoft.com/office/drawing/2014/main" id="{EFD70EF5-220F-0E08-FB61-9D60B2FD7F6F}"/>
                  </a:ext>
                </a:extLst>
              </p:cNvPr>
              <p:cNvSpPr/>
              <p:nvPr/>
            </p:nvSpPr>
            <p:spPr>
              <a:xfrm rot="12600000">
                <a:off x="4363565" y="265974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EFEFF96C-BF0B-3716-C51D-8A7EEC830676}"/>
                  </a:ext>
                </a:extLst>
              </p:cNvPr>
              <p:cNvSpPr/>
              <p:nvPr/>
            </p:nvSpPr>
            <p:spPr>
              <a:xfrm rot="18000000" flipH="1">
                <a:off x="5156351" y="242787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6" name="四角形: 上の 2 つの角を丸める 235">
                <a:extLst>
                  <a:ext uri="{FF2B5EF4-FFF2-40B4-BE49-F238E27FC236}">
                    <a16:creationId xmlns:a16="http://schemas.microsoft.com/office/drawing/2014/main" id="{BFDED3D3-AA0E-AE75-31A8-E1E740F24791}"/>
                  </a:ext>
                </a:extLst>
              </p:cNvPr>
              <p:cNvSpPr/>
              <p:nvPr/>
            </p:nvSpPr>
            <p:spPr>
              <a:xfrm rot="9000000" flipH="1">
                <a:off x="5416869" y="265974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8F0B3543-8AAD-86E7-22BE-413E0564E45E}"/>
                </a:ext>
              </a:extLst>
            </p:cNvPr>
            <p:cNvGrpSpPr/>
            <p:nvPr/>
          </p:nvGrpSpPr>
          <p:grpSpPr>
            <a:xfrm>
              <a:off x="5366168" y="850176"/>
              <a:ext cx="932397" cy="860280"/>
              <a:chOff x="5366168" y="850176"/>
              <a:chExt cx="932397" cy="860280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F37D30A9-A62D-572A-F572-5A415314F8CC}"/>
                  </a:ext>
                </a:extLst>
              </p:cNvPr>
              <p:cNvSpPr/>
              <p:nvPr/>
            </p:nvSpPr>
            <p:spPr>
              <a:xfrm>
                <a:off x="5388927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A09F8E84-85E7-8106-C4A5-9974699B1927}"/>
                  </a:ext>
                </a:extLst>
              </p:cNvPr>
              <p:cNvSpPr/>
              <p:nvPr/>
            </p:nvSpPr>
            <p:spPr>
              <a:xfrm>
                <a:off x="5539890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0A4B84F8-9F33-79AA-B782-5AD2184D6368}"/>
                  </a:ext>
                </a:extLst>
              </p:cNvPr>
              <p:cNvSpPr/>
              <p:nvPr/>
            </p:nvSpPr>
            <p:spPr>
              <a:xfrm>
                <a:off x="5457265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AFE3E960-1A7E-5591-EA0A-EB74F3298136}"/>
                  </a:ext>
                </a:extLst>
              </p:cNvPr>
              <p:cNvSpPr/>
              <p:nvPr/>
            </p:nvSpPr>
            <p:spPr>
              <a:xfrm>
                <a:off x="5366168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BC587E4C-8A83-6AC7-ACE3-C5EC9A4DC517}"/>
                </a:ext>
              </a:extLst>
            </p:cNvPr>
            <p:cNvGrpSpPr/>
            <p:nvPr/>
          </p:nvGrpSpPr>
          <p:grpSpPr>
            <a:xfrm flipH="1">
              <a:off x="3486090" y="1902401"/>
              <a:ext cx="932397" cy="860280"/>
              <a:chOff x="5366168" y="850176"/>
              <a:chExt cx="932397" cy="860280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AB27926C-F12C-1983-4BF2-40F0B4AFC97B}"/>
                  </a:ext>
                </a:extLst>
              </p:cNvPr>
              <p:cNvSpPr/>
              <p:nvPr/>
            </p:nvSpPr>
            <p:spPr>
              <a:xfrm>
                <a:off x="5388927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D764F35F-329C-F6E9-22EB-0411B0FA0B56}"/>
                  </a:ext>
                </a:extLst>
              </p:cNvPr>
              <p:cNvSpPr/>
              <p:nvPr/>
            </p:nvSpPr>
            <p:spPr>
              <a:xfrm>
                <a:off x="5539890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3EABE233-D648-6C85-47EA-037EC7424A9C}"/>
                  </a:ext>
                </a:extLst>
              </p:cNvPr>
              <p:cNvSpPr/>
              <p:nvPr/>
            </p:nvSpPr>
            <p:spPr>
              <a:xfrm>
                <a:off x="5457265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F49D7E31-E2B5-2511-5A5F-A187E85387CE}"/>
                  </a:ext>
                </a:extLst>
              </p:cNvPr>
              <p:cNvSpPr/>
              <p:nvPr/>
            </p:nvSpPr>
            <p:spPr>
              <a:xfrm>
                <a:off x="5366168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6FAD7EAA-8185-9438-AACD-1B963E8D44B0}"/>
                </a:ext>
              </a:extLst>
            </p:cNvPr>
            <p:cNvGrpSpPr/>
            <p:nvPr/>
          </p:nvGrpSpPr>
          <p:grpSpPr>
            <a:xfrm>
              <a:off x="4624126" y="1800225"/>
              <a:ext cx="761074" cy="79158"/>
              <a:chOff x="4576087" y="1954944"/>
              <a:chExt cx="856372" cy="89068"/>
            </a:xfrm>
          </p:grpSpPr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EB6F3DC6-1B4B-2294-BFC4-92B052E1C3A8}"/>
                  </a:ext>
                </a:extLst>
              </p:cNvPr>
              <p:cNvSpPr/>
              <p:nvPr/>
            </p:nvSpPr>
            <p:spPr>
              <a:xfrm>
                <a:off x="4576087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519BC008-1FEC-C094-9BBC-F9C8AC5068CE}"/>
                  </a:ext>
                </a:extLst>
              </p:cNvPr>
              <p:cNvSpPr/>
              <p:nvPr/>
            </p:nvSpPr>
            <p:spPr>
              <a:xfrm>
                <a:off x="5107106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53EEDC3D-2C3B-9B8B-B569-6602F78C4F80}"/>
                  </a:ext>
                </a:extLst>
              </p:cNvPr>
              <p:cNvSpPr/>
              <p:nvPr/>
            </p:nvSpPr>
            <p:spPr>
              <a:xfrm>
                <a:off x="4705100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223A2396-E456-70D0-8F8A-B9552B5FF2CD}"/>
                  </a:ext>
                </a:extLst>
              </p:cNvPr>
              <p:cNvSpPr/>
              <p:nvPr/>
            </p:nvSpPr>
            <p:spPr>
              <a:xfrm>
                <a:off x="5230821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59EF0616-7782-F860-0E6D-2C4215FA8F08}"/>
                </a:ext>
              </a:extLst>
            </p:cNvPr>
            <p:cNvSpPr/>
            <p:nvPr/>
          </p:nvSpPr>
          <p:spPr>
            <a:xfrm>
              <a:off x="4923584" y="2248856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42" name="グループ化 641">
              <a:extLst>
                <a:ext uri="{FF2B5EF4-FFF2-40B4-BE49-F238E27FC236}">
                  <a16:creationId xmlns:a16="http://schemas.microsoft.com/office/drawing/2014/main" id="{A4B972EB-36CB-B5BD-97B9-B245CDBC367C}"/>
                </a:ext>
              </a:extLst>
            </p:cNvPr>
            <p:cNvGrpSpPr/>
            <p:nvPr/>
          </p:nvGrpSpPr>
          <p:grpSpPr>
            <a:xfrm>
              <a:off x="3721990" y="2039945"/>
              <a:ext cx="464499" cy="378768"/>
              <a:chOff x="749702" y="4905230"/>
              <a:chExt cx="464499" cy="378768"/>
            </a:xfrm>
          </p:grpSpPr>
          <p:grpSp>
            <p:nvGrpSpPr>
              <p:cNvPr id="643" name="グループ化 642">
                <a:extLst>
                  <a:ext uri="{FF2B5EF4-FFF2-40B4-BE49-F238E27FC236}">
                    <a16:creationId xmlns:a16="http://schemas.microsoft.com/office/drawing/2014/main" id="{74D2C22B-71AC-7D6A-5389-313A6CCB6730}"/>
                  </a:ext>
                </a:extLst>
              </p:cNvPr>
              <p:cNvGrpSpPr/>
              <p:nvPr/>
            </p:nvGrpSpPr>
            <p:grpSpPr>
              <a:xfrm>
                <a:off x="749702" y="4905230"/>
                <a:ext cx="464499" cy="378768"/>
                <a:chOff x="192702" y="3364117"/>
                <a:chExt cx="762305" cy="621608"/>
              </a:xfrm>
            </p:grpSpPr>
            <p:sp>
              <p:nvSpPr>
                <p:cNvPr id="645" name="正方形/長方形 644">
                  <a:extLst>
                    <a:ext uri="{FF2B5EF4-FFF2-40B4-BE49-F238E27FC236}">
                      <a16:creationId xmlns:a16="http://schemas.microsoft.com/office/drawing/2014/main" id="{DB6BCBBB-476F-B7D0-7099-5FB0A530066A}"/>
                    </a:ext>
                  </a:extLst>
                </p:cNvPr>
                <p:cNvSpPr/>
                <p:nvPr/>
              </p:nvSpPr>
              <p:spPr>
                <a:xfrm>
                  <a:off x="246710" y="3512344"/>
                  <a:ext cx="627210" cy="435471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6" name="正方形/長方形 645">
                  <a:extLst>
                    <a:ext uri="{FF2B5EF4-FFF2-40B4-BE49-F238E27FC236}">
                      <a16:creationId xmlns:a16="http://schemas.microsoft.com/office/drawing/2014/main" id="{49548F56-D6DC-909C-BD0D-88C42792992D}"/>
                    </a:ext>
                  </a:extLst>
                </p:cNvPr>
                <p:cNvSpPr/>
                <p:nvPr/>
              </p:nvSpPr>
              <p:spPr>
                <a:xfrm>
                  <a:off x="192702" y="3831431"/>
                  <a:ext cx="178773" cy="15429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7" name="正方形/長方形 646">
                  <a:extLst>
                    <a:ext uri="{FF2B5EF4-FFF2-40B4-BE49-F238E27FC236}">
                      <a16:creationId xmlns:a16="http://schemas.microsoft.com/office/drawing/2014/main" id="{32FA1DF1-B909-BE32-BA01-CC899976A869}"/>
                    </a:ext>
                  </a:extLst>
                </p:cNvPr>
                <p:cNvSpPr/>
                <p:nvPr/>
              </p:nvSpPr>
              <p:spPr>
                <a:xfrm>
                  <a:off x="749914" y="3831431"/>
                  <a:ext cx="178773" cy="15429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8" name="正方形/長方形 647">
                  <a:extLst>
                    <a:ext uri="{FF2B5EF4-FFF2-40B4-BE49-F238E27FC236}">
                      <a16:creationId xmlns:a16="http://schemas.microsoft.com/office/drawing/2014/main" id="{C5D283E0-9757-C2EF-FB07-17A84382F356}"/>
                    </a:ext>
                  </a:extLst>
                </p:cNvPr>
                <p:cNvSpPr/>
                <p:nvPr/>
              </p:nvSpPr>
              <p:spPr>
                <a:xfrm>
                  <a:off x="425304" y="3805238"/>
                  <a:ext cx="281927" cy="142577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9" name="正方形/長方形 648">
                  <a:extLst>
                    <a:ext uri="{FF2B5EF4-FFF2-40B4-BE49-F238E27FC236}">
                      <a16:creationId xmlns:a16="http://schemas.microsoft.com/office/drawing/2014/main" id="{B715B77F-6B84-8BCC-2865-714C2E09BD43}"/>
                    </a:ext>
                  </a:extLst>
                </p:cNvPr>
                <p:cNvSpPr/>
                <p:nvPr/>
              </p:nvSpPr>
              <p:spPr>
                <a:xfrm>
                  <a:off x="294335" y="3681413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0" name="正方形/長方形 649">
                  <a:extLst>
                    <a:ext uri="{FF2B5EF4-FFF2-40B4-BE49-F238E27FC236}">
                      <a16:creationId xmlns:a16="http://schemas.microsoft.com/office/drawing/2014/main" id="{B3E45D8F-9458-DC3E-59E1-0A956DD86A00}"/>
                    </a:ext>
                  </a:extLst>
                </p:cNvPr>
                <p:cNvSpPr/>
                <p:nvPr/>
              </p:nvSpPr>
              <p:spPr>
                <a:xfrm>
                  <a:off x="514386" y="3681413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1" name="正方形/長方形 650">
                  <a:extLst>
                    <a:ext uri="{FF2B5EF4-FFF2-40B4-BE49-F238E27FC236}">
                      <a16:creationId xmlns:a16="http://schemas.microsoft.com/office/drawing/2014/main" id="{25E40748-2415-B30F-7E3B-B717C231DA4B}"/>
                    </a:ext>
                  </a:extLst>
                </p:cNvPr>
                <p:cNvSpPr/>
                <p:nvPr/>
              </p:nvSpPr>
              <p:spPr>
                <a:xfrm>
                  <a:off x="719174" y="3681413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2" name="正方形/長方形 651">
                  <a:extLst>
                    <a:ext uri="{FF2B5EF4-FFF2-40B4-BE49-F238E27FC236}">
                      <a16:creationId xmlns:a16="http://schemas.microsoft.com/office/drawing/2014/main" id="{EA90A4E4-6CB6-B4C1-4E0D-6735208C27FB}"/>
                    </a:ext>
                  </a:extLst>
                </p:cNvPr>
                <p:cNvSpPr/>
                <p:nvPr/>
              </p:nvSpPr>
              <p:spPr>
                <a:xfrm>
                  <a:off x="294335" y="3564731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3" name="正方形/長方形 652">
                  <a:extLst>
                    <a:ext uri="{FF2B5EF4-FFF2-40B4-BE49-F238E27FC236}">
                      <a16:creationId xmlns:a16="http://schemas.microsoft.com/office/drawing/2014/main" id="{A5C8E2DA-AAE0-92F4-BB55-ADF5389A57FB}"/>
                    </a:ext>
                  </a:extLst>
                </p:cNvPr>
                <p:cNvSpPr/>
                <p:nvPr/>
              </p:nvSpPr>
              <p:spPr>
                <a:xfrm>
                  <a:off x="514386" y="3564731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4" name="正方形/長方形 653">
                  <a:extLst>
                    <a:ext uri="{FF2B5EF4-FFF2-40B4-BE49-F238E27FC236}">
                      <a16:creationId xmlns:a16="http://schemas.microsoft.com/office/drawing/2014/main" id="{F63CB7FA-78C1-437D-3113-AFD9B459471E}"/>
                    </a:ext>
                  </a:extLst>
                </p:cNvPr>
                <p:cNvSpPr/>
                <p:nvPr/>
              </p:nvSpPr>
              <p:spPr>
                <a:xfrm>
                  <a:off x="719174" y="3564731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5" name="正方形/長方形 654">
                  <a:extLst>
                    <a:ext uri="{FF2B5EF4-FFF2-40B4-BE49-F238E27FC236}">
                      <a16:creationId xmlns:a16="http://schemas.microsoft.com/office/drawing/2014/main" id="{7124853A-8DC5-11D0-363B-E6D9E1C60195}"/>
                    </a:ext>
                  </a:extLst>
                </p:cNvPr>
                <p:cNvSpPr/>
                <p:nvPr/>
              </p:nvSpPr>
              <p:spPr>
                <a:xfrm>
                  <a:off x="875486" y="3564731"/>
                  <a:ext cx="79521" cy="214015"/>
                </a:xfrm>
                <a:prstGeom prst="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6" name="正方形/長方形 655">
                  <a:extLst>
                    <a:ext uri="{FF2B5EF4-FFF2-40B4-BE49-F238E27FC236}">
                      <a16:creationId xmlns:a16="http://schemas.microsoft.com/office/drawing/2014/main" id="{B72F55B4-020D-DCF2-85F8-EE8AFE11B49F}"/>
                    </a:ext>
                  </a:extLst>
                </p:cNvPr>
                <p:cNvSpPr/>
                <p:nvPr/>
              </p:nvSpPr>
              <p:spPr>
                <a:xfrm>
                  <a:off x="270749" y="3364117"/>
                  <a:ext cx="579133" cy="15429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44" name="テキスト ボックス 643">
                <a:extLst>
                  <a:ext uri="{FF2B5EF4-FFF2-40B4-BE49-F238E27FC236}">
                    <a16:creationId xmlns:a16="http://schemas.microsoft.com/office/drawing/2014/main" id="{DE33ADFE-2D34-9F8C-2EDC-56A9D53493D8}"/>
                  </a:ext>
                </a:extLst>
              </p:cNvPr>
              <p:cNvSpPr txBox="1"/>
              <p:nvPr/>
            </p:nvSpPr>
            <p:spPr>
              <a:xfrm>
                <a:off x="833438" y="4919663"/>
                <a:ext cx="273844" cy="60189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none" rtlCol="0">
                <a:prstTxWarp prst="textFadeDown">
                  <a:avLst>
                    <a:gd name="adj" fmla="val 0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介護サービス</a:t>
                </a:r>
              </a:p>
            </p:txBody>
          </p:sp>
        </p:grpSp>
        <p:grpSp>
          <p:nvGrpSpPr>
            <p:cNvPr id="962" name="グループ化 961">
              <a:extLst>
                <a:ext uri="{FF2B5EF4-FFF2-40B4-BE49-F238E27FC236}">
                  <a16:creationId xmlns:a16="http://schemas.microsoft.com/office/drawing/2014/main" id="{52D1D3C0-CD90-5610-CB48-C48CF055818B}"/>
                </a:ext>
              </a:extLst>
            </p:cNvPr>
            <p:cNvGrpSpPr/>
            <p:nvPr/>
          </p:nvGrpSpPr>
          <p:grpSpPr>
            <a:xfrm>
              <a:off x="5702958" y="995981"/>
              <a:ext cx="360646" cy="382740"/>
              <a:chOff x="3073273" y="2278301"/>
              <a:chExt cx="611447" cy="648906"/>
            </a:xfrm>
          </p:grpSpPr>
          <p:sp>
            <p:nvSpPr>
              <p:cNvPr id="963" name="四角形: 上の 2 つの角を丸める 962">
                <a:extLst>
                  <a:ext uri="{FF2B5EF4-FFF2-40B4-BE49-F238E27FC236}">
                    <a16:creationId xmlns:a16="http://schemas.microsoft.com/office/drawing/2014/main" id="{ABF0B5FE-862C-150C-36B7-2B305E7A63CD}"/>
                  </a:ext>
                </a:extLst>
              </p:cNvPr>
              <p:cNvSpPr/>
              <p:nvPr/>
            </p:nvSpPr>
            <p:spPr>
              <a:xfrm>
                <a:off x="3161497" y="2443798"/>
                <a:ext cx="179141" cy="27208"/>
              </a:xfrm>
              <a:prstGeom prst="round2SameRect">
                <a:avLst>
                  <a:gd name="adj1" fmla="val 50000"/>
                  <a:gd name="adj2" fmla="val 2896"/>
                </a:avLst>
              </a:prstGeom>
              <a:gradFill flip="none" rotWithShape="1">
                <a:gsLst>
                  <a:gs pos="0">
                    <a:srgbClr val="CCECFF"/>
                  </a:gs>
                  <a:gs pos="50000">
                    <a:schemeClr val="bg1"/>
                  </a:gs>
                  <a:gs pos="100000">
                    <a:srgbClr val="CCECFF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64" name="四角形: 角を丸くする 963">
                <a:extLst>
                  <a:ext uri="{FF2B5EF4-FFF2-40B4-BE49-F238E27FC236}">
                    <a16:creationId xmlns:a16="http://schemas.microsoft.com/office/drawing/2014/main" id="{7F507249-7B16-F10A-9D38-89567E68F170}"/>
                  </a:ext>
                </a:extLst>
              </p:cNvPr>
              <p:cNvSpPr/>
              <p:nvPr/>
            </p:nvSpPr>
            <p:spPr>
              <a:xfrm>
                <a:off x="3172272" y="2430867"/>
                <a:ext cx="157590" cy="1293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CECFF"/>
                  </a:gs>
                  <a:gs pos="50000">
                    <a:schemeClr val="bg1"/>
                  </a:gs>
                  <a:gs pos="100000">
                    <a:srgbClr val="CCECFF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65" name="四角形: 角を丸くする 964">
                <a:extLst>
                  <a:ext uri="{FF2B5EF4-FFF2-40B4-BE49-F238E27FC236}">
                    <a16:creationId xmlns:a16="http://schemas.microsoft.com/office/drawing/2014/main" id="{280AB6A0-E035-74A9-FFC7-05770077A844}"/>
                  </a:ext>
                </a:extLst>
              </p:cNvPr>
              <p:cNvSpPr/>
              <p:nvPr/>
            </p:nvSpPr>
            <p:spPr>
              <a:xfrm>
                <a:off x="3172272" y="2417937"/>
                <a:ext cx="157590" cy="1293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CECFF"/>
                  </a:gs>
                  <a:gs pos="50000">
                    <a:schemeClr val="bg1"/>
                  </a:gs>
                  <a:gs pos="100000">
                    <a:srgbClr val="CCECFF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966" name="グループ化 965">
                <a:extLst>
                  <a:ext uri="{FF2B5EF4-FFF2-40B4-BE49-F238E27FC236}">
                    <a16:creationId xmlns:a16="http://schemas.microsoft.com/office/drawing/2014/main" id="{B88A2F40-0714-5A5A-982A-2265E731AC4E}"/>
                  </a:ext>
                </a:extLst>
              </p:cNvPr>
              <p:cNvGrpSpPr/>
              <p:nvPr/>
            </p:nvGrpSpPr>
            <p:grpSpPr>
              <a:xfrm rot="20700000">
                <a:off x="3135573" y="2278301"/>
                <a:ext cx="177794" cy="87953"/>
                <a:chOff x="1170719" y="2347913"/>
                <a:chExt cx="628650" cy="310990"/>
              </a:xfrm>
              <a:gradFill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</a:gradFill>
            </p:grpSpPr>
            <p:sp>
              <p:nvSpPr>
                <p:cNvPr id="984" name="四角形: 上の 2 つの角を丸める 983">
                  <a:extLst>
                    <a:ext uri="{FF2B5EF4-FFF2-40B4-BE49-F238E27FC236}">
                      <a16:creationId xmlns:a16="http://schemas.microsoft.com/office/drawing/2014/main" id="{E3690042-F2A8-EE69-2543-DE6DC046110B}"/>
                    </a:ext>
                  </a:extLst>
                </p:cNvPr>
                <p:cNvSpPr/>
                <p:nvPr/>
              </p:nvSpPr>
              <p:spPr>
                <a:xfrm>
                  <a:off x="1185007" y="2347913"/>
                  <a:ext cx="600074" cy="290989"/>
                </a:xfrm>
                <a:prstGeom prst="round2SameRect">
                  <a:avLst>
                    <a:gd name="adj1" fmla="val 27208"/>
                    <a:gd name="adj2" fmla="val 2896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5" name="四角形: 上の 2 つの角を丸める 984">
                  <a:extLst>
                    <a:ext uri="{FF2B5EF4-FFF2-40B4-BE49-F238E27FC236}">
                      <a16:creationId xmlns:a16="http://schemas.microsoft.com/office/drawing/2014/main" id="{D3CCD298-1FD8-3DC3-049B-09B17EC00CF6}"/>
                    </a:ext>
                  </a:extLst>
                </p:cNvPr>
                <p:cNvSpPr/>
                <p:nvPr/>
              </p:nvSpPr>
              <p:spPr>
                <a:xfrm>
                  <a:off x="1170719" y="2613183"/>
                  <a:ext cx="628650" cy="4572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67" name="四角形: 角を丸くする 966">
                <a:extLst>
                  <a:ext uri="{FF2B5EF4-FFF2-40B4-BE49-F238E27FC236}">
                    <a16:creationId xmlns:a16="http://schemas.microsoft.com/office/drawing/2014/main" id="{88707641-4209-A5A5-E14C-07A7BE5016D8}"/>
                  </a:ext>
                </a:extLst>
              </p:cNvPr>
              <p:cNvSpPr/>
              <p:nvPr/>
            </p:nvSpPr>
            <p:spPr>
              <a:xfrm>
                <a:off x="3172272" y="2405075"/>
                <a:ext cx="157590" cy="1293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CECFF"/>
                  </a:gs>
                  <a:gs pos="50000">
                    <a:schemeClr val="bg1"/>
                  </a:gs>
                  <a:gs pos="100000">
                    <a:srgbClr val="CCECFF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68" name="四角形: 上の 2 つの角を丸める 967">
                <a:extLst>
                  <a:ext uri="{FF2B5EF4-FFF2-40B4-BE49-F238E27FC236}">
                    <a16:creationId xmlns:a16="http://schemas.microsoft.com/office/drawing/2014/main" id="{EEF41D7B-3180-2A5A-EAA4-16F59BA0D75C}"/>
                  </a:ext>
                </a:extLst>
              </p:cNvPr>
              <p:cNvSpPr/>
              <p:nvPr/>
            </p:nvSpPr>
            <p:spPr>
              <a:xfrm>
                <a:off x="3073273" y="2464137"/>
                <a:ext cx="355588" cy="463070"/>
              </a:xfrm>
              <a:prstGeom prst="round2SameRect">
                <a:avLst>
                  <a:gd name="adj1" fmla="val 23738"/>
                  <a:gd name="adj2" fmla="val 2896"/>
                </a:avLst>
              </a:prstGeom>
              <a:gradFill flip="none" rotWithShape="1">
                <a:gsLst>
                  <a:gs pos="0">
                    <a:srgbClr val="CCECFF"/>
                  </a:gs>
                  <a:gs pos="50000">
                    <a:schemeClr val="bg1"/>
                  </a:gs>
                  <a:gs pos="100000">
                    <a:srgbClr val="CCECFF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969" name="グループ化 968">
                <a:extLst>
                  <a:ext uri="{FF2B5EF4-FFF2-40B4-BE49-F238E27FC236}">
                    <a16:creationId xmlns:a16="http://schemas.microsoft.com/office/drawing/2014/main" id="{E60A58FB-7F3D-A73B-3B0D-576537D77E18}"/>
                  </a:ext>
                </a:extLst>
              </p:cNvPr>
              <p:cNvGrpSpPr/>
              <p:nvPr/>
            </p:nvGrpSpPr>
            <p:grpSpPr>
              <a:xfrm>
                <a:off x="3493189" y="2855499"/>
                <a:ext cx="73002" cy="46212"/>
                <a:chOff x="6533537" y="1563124"/>
                <a:chExt cx="1012424" cy="640889"/>
              </a:xfr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</p:grpSpPr>
            <p:sp>
              <p:nvSpPr>
                <p:cNvPr id="981" name="楕円 175">
                  <a:extLst>
                    <a:ext uri="{FF2B5EF4-FFF2-40B4-BE49-F238E27FC236}">
                      <a16:creationId xmlns:a16="http://schemas.microsoft.com/office/drawing/2014/main" id="{9C372994-EDBC-E644-D2F7-3D669EFB68E9}"/>
                    </a:ext>
                  </a:extLst>
                </p:cNvPr>
                <p:cNvSpPr/>
                <p:nvPr/>
              </p:nvSpPr>
              <p:spPr>
                <a:xfrm>
                  <a:off x="6534151" y="1877450"/>
                  <a:ext cx="1011810" cy="326563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326563"/>
                    <a:gd name="connsiteX1" fmla="*/ 505905 w 1011810"/>
                    <a:gd name="connsiteY1" fmla="*/ 0 h 326563"/>
                    <a:gd name="connsiteX2" fmla="*/ 1011810 w 1011810"/>
                    <a:gd name="connsiteY2" fmla="*/ 141850 h 326563"/>
                    <a:gd name="connsiteX3" fmla="*/ 508286 w 1011810"/>
                    <a:gd name="connsiteY3" fmla="*/ 326563 h 326563"/>
                    <a:gd name="connsiteX4" fmla="*/ 0 w 1011810"/>
                    <a:gd name="connsiteY4" fmla="*/ 141850 h 326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26563">
                      <a:moveTo>
                        <a:pt x="0" y="141850"/>
                      </a:moveTo>
                      <a:cubicBezTo>
                        <a:pt x="0" y="63508"/>
                        <a:pt x="226501" y="0"/>
                        <a:pt x="505905" y="0"/>
                      </a:cubicBezTo>
                      <a:cubicBezTo>
                        <a:pt x="785309" y="0"/>
                        <a:pt x="1011810" y="63508"/>
                        <a:pt x="1011810" y="141850"/>
                      </a:cubicBezTo>
                      <a:cubicBezTo>
                        <a:pt x="1011810" y="220192"/>
                        <a:pt x="787690" y="326563"/>
                        <a:pt x="508286" y="326563"/>
                      </a:cubicBezTo>
                      <a:cubicBezTo>
                        <a:pt x="228882" y="326563"/>
                        <a:pt x="0" y="220192"/>
                        <a:pt x="0" y="14185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2" name="フリーフォーム: 図形 981">
                  <a:extLst>
                    <a:ext uri="{FF2B5EF4-FFF2-40B4-BE49-F238E27FC236}">
                      <a16:creationId xmlns:a16="http://schemas.microsoft.com/office/drawing/2014/main" id="{8C72FA60-AE51-97EF-F40A-E82201C0E579}"/>
                    </a:ext>
                  </a:extLst>
                </p:cNvPr>
                <p:cNvSpPr/>
                <p:nvPr/>
              </p:nvSpPr>
              <p:spPr>
                <a:xfrm>
                  <a:off x="6533537" y="1626657"/>
                  <a:ext cx="1012422" cy="530178"/>
                </a:xfrm>
                <a:custGeom>
                  <a:avLst/>
                  <a:gdLst>
                    <a:gd name="connsiteX0" fmla="*/ 506517 w 1012422"/>
                    <a:gd name="connsiteY0" fmla="*/ 0 h 530178"/>
                    <a:gd name="connsiteX1" fmla="*/ 1012422 w 1012422"/>
                    <a:gd name="connsiteY1" fmla="*/ 141850 h 530178"/>
                    <a:gd name="connsiteX2" fmla="*/ 1011809 w 1012422"/>
                    <a:gd name="connsiteY2" fmla="*/ 143555 h 530178"/>
                    <a:gd name="connsiteX3" fmla="*/ 1011809 w 1012422"/>
                    <a:gd name="connsiteY3" fmla="*/ 386623 h 530178"/>
                    <a:gd name="connsiteX4" fmla="*/ 1012422 w 1012422"/>
                    <a:gd name="connsiteY4" fmla="*/ 388328 h 530178"/>
                    <a:gd name="connsiteX5" fmla="*/ 506517 w 1012422"/>
                    <a:gd name="connsiteY5" fmla="*/ 530178 h 530178"/>
                    <a:gd name="connsiteX6" fmla="*/ 612 w 1012422"/>
                    <a:gd name="connsiteY6" fmla="*/ 388328 h 530178"/>
                    <a:gd name="connsiteX7" fmla="*/ 678 w 1012422"/>
                    <a:gd name="connsiteY7" fmla="*/ 388144 h 530178"/>
                    <a:gd name="connsiteX8" fmla="*/ 0 w 1012422"/>
                    <a:gd name="connsiteY8" fmla="*/ 388144 h 530178"/>
                    <a:gd name="connsiteX9" fmla="*/ 0 w 1012422"/>
                    <a:gd name="connsiteY9" fmla="*/ 141850 h 530178"/>
                    <a:gd name="connsiteX10" fmla="*/ 612 w 1012422"/>
                    <a:gd name="connsiteY10" fmla="*/ 141850 h 530178"/>
                    <a:gd name="connsiteX11" fmla="*/ 506517 w 1012422"/>
                    <a:gd name="connsiteY11" fmla="*/ 0 h 53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2422" h="530178">
                      <a:moveTo>
                        <a:pt x="506517" y="0"/>
                      </a:moveTo>
                      <a:cubicBezTo>
                        <a:pt x="785921" y="0"/>
                        <a:pt x="1012422" y="63508"/>
                        <a:pt x="1012422" y="141850"/>
                      </a:cubicBezTo>
                      <a:lnTo>
                        <a:pt x="1011809" y="143555"/>
                      </a:lnTo>
                      <a:lnTo>
                        <a:pt x="1011809" y="386623"/>
                      </a:lnTo>
                      <a:lnTo>
                        <a:pt x="1012422" y="388328"/>
                      </a:lnTo>
                      <a:cubicBezTo>
                        <a:pt x="1012422" y="466670"/>
                        <a:pt x="785921" y="530178"/>
                        <a:pt x="506517" y="530178"/>
                      </a:cubicBezTo>
                      <a:cubicBezTo>
                        <a:pt x="227113" y="530178"/>
                        <a:pt x="612" y="466670"/>
                        <a:pt x="612" y="388328"/>
                      </a:cubicBezTo>
                      <a:lnTo>
                        <a:pt x="678" y="388144"/>
                      </a:lnTo>
                      <a:lnTo>
                        <a:pt x="0" y="388144"/>
                      </a:lnTo>
                      <a:lnTo>
                        <a:pt x="0" y="141850"/>
                      </a:lnTo>
                      <a:lnTo>
                        <a:pt x="612" y="141850"/>
                      </a:lnTo>
                      <a:cubicBezTo>
                        <a:pt x="612" y="63508"/>
                        <a:pt x="227113" y="0"/>
                        <a:pt x="50651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3" name="楕円 175">
                  <a:extLst>
                    <a:ext uri="{FF2B5EF4-FFF2-40B4-BE49-F238E27FC236}">
                      <a16:creationId xmlns:a16="http://schemas.microsoft.com/office/drawing/2014/main" id="{3408F192-C34F-06C9-B1F3-66900FDD1F75}"/>
                    </a:ext>
                  </a:extLst>
                </p:cNvPr>
                <p:cNvSpPr/>
                <p:nvPr/>
              </p:nvSpPr>
              <p:spPr>
                <a:xfrm>
                  <a:off x="6534151" y="1563124"/>
                  <a:ext cx="1011810" cy="340851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201382 h 343232"/>
                    <a:gd name="connsiteX1" fmla="*/ 505905 w 1011810"/>
                    <a:gd name="connsiteY1" fmla="*/ 0 h 343232"/>
                    <a:gd name="connsiteX2" fmla="*/ 1011810 w 1011810"/>
                    <a:gd name="connsiteY2" fmla="*/ 201382 h 343232"/>
                    <a:gd name="connsiteX3" fmla="*/ 505905 w 1011810"/>
                    <a:gd name="connsiteY3" fmla="*/ 343232 h 343232"/>
                    <a:gd name="connsiteX4" fmla="*/ 0 w 1011810"/>
                    <a:gd name="connsiteY4" fmla="*/ 201382 h 343232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40851">
                      <a:moveTo>
                        <a:pt x="0" y="199001"/>
                      </a:moveTo>
                      <a:cubicBezTo>
                        <a:pt x="0" y="120659"/>
                        <a:pt x="159826" y="0"/>
                        <a:pt x="505905" y="0"/>
                      </a:cubicBezTo>
                      <a:cubicBezTo>
                        <a:pt x="851984" y="0"/>
                        <a:pt x="1011810" y="120659"/>
                        <a:pt x="1011810" y="199001"/>
                      </a:cubicBezTo>
                      <a:cubicBezTo>
                        <a:pt x="1011810" y="277343"/>
                        <a:pt x="785309" y="340851"/>
                        <a:pt x="505905" y="340851"/>
                      </a:cubicBezTo>
                      <a:cubicBezTo>
                        <a:pt x="226501" y="340851"/>
                        <a:pt x="0" y="277343"/>
                        <a:pt x="0" y="19900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0" name="グループ化 969">
                <a:extLst>
                  <a:ext uri="{FF2B5EF4-FFF2-40B4-BE49-F238E27FC236}">
                    <a16:creationId xmlns:a16="http://schemas.microsoft.com/office/drawing/2014/main" id="{A44710FE-6246-734D-FDD7-9CEB699B5FE7}"/>
                  </a:ext>
                </a:extLst>
              </p:cNvPr>
              <p:cNvGrpSpPr/>
              <p:nvPr/>
            </p:nvGrpSpPr>
            <p:grpSpPr>
              <a:xfrm>
                <a:off x="3611718" y="2855499"/>
                <a:ext cx="73002" cy="46212"/>
                <a:chOff x="6533537" y="1563124"/>
                <a:chExt cx="1012424" cy="640889"/>
              </a:xfr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</p:grpSpPr>
            <p:sp>
              <p:nvSpPr>
                <p:cNvPr id="978" name="楕円 175">
                  <a:extLst>
                    <a:ext uri="{FF2B5EF4-FFF2-40B4-BE49-F238E27FC236}">
                      <a16:creationId xmlns:a16="http://schemas.microsoft.com/office/drawing/2014/main" id="{AA831E2D-C091-B618-BFAB-48CDD90A8CF4}"/>
                    </a:ext>
                  </a:extLst>
                </p:cNvPr>
                <p:cNvSpPr/>
                <p:nvPr/>
              </p:nvSpPr>
              <p:spPr>
                <a:xfrm>
                  <a:off x="6534151" y="1877450"/>
                  <a:ext cx="1011810" cy="326563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326563"/>
                    <a:gd name="connsiteX1" fmla="*/ 505905 w 1011810"/>
                    <a:gd name="connsiteY1" fmla="*/ 0 h 326563"/>
                    <a:gd name="connsiteX2" fmla="*/ 1011810 w 1011810"/>
                    <a:gd name="connsiteY2" fmla="*/ 141850 h 326563"/>
                    <a:gd name="connsiteX3" fmla="*/ 508286 w 1011810"/>
                    <a:gd name="connsiteY3" fmla="*/ 326563 h 326563"/>
                    <a:gd name="connsiteX4" fmla="*/ 0 w 1011810"/>
                    <a:gd name="connsiteY4" fmla="*/ 141850 h 326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26563">
                      <a:moveTo>
                        <a:pt x="0" y="141850"/>
                      </a:moveTo>
                      <a:cubicBezTo>
                        <a:pt x="0" y="63508"/>
                        <a:pt x="226501" y="0"/>
                        <a:pt x="505905" y="0"/>
                      </a:cubicBezTo>
                      <a:cubicBezTo>
                        <a:pt x="785309" y="0"/>
                        <a:pt x="1011810" y="63508"/>
                        <a:pt x="1011810" y="141850"/>
                      </a:cubicBezTo>
                      <a:cubicBezTo>
                        <a:pt x="1011810" y="220192"/>
                        <a:pt x="787690" y="326563"/>
                        <a:pt x="508286" y="326563"/>
                      </a:cubicBezTo>
                      <a:cubicBezTo>
                        <a:pt x="228882" y="326563"/>
                        <a:pt x="0" y="220192"/>
                        <a:pt x="0" y="14185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9" name="フリーフォーム: 図形 978">
                  <a:extLst>
                    <a:ext uri="{FF2B5EF4-FFF2-40B4-BE49-F238E27FC236}">
                      <a16:creationId xmlns:a16="http://schemas.microsoft.com/office/drawing/2014/main" id="{032700B4-A046-F1A2-D8AC-F1F9D77AFB24}"/>
                    </a:ext>
                  </a:extLst>
                </p:cNvPr>
                <p:cNvSpPr/>
                <p:nvPr/>
              </p:nvSpPr>
              <p:spPr>
                <a:xfrm>
                  <a:off x="6533537" y="1626657"/>
                  <a:ext cx="1012422" cy="530178"/>
                </a:xfrm>
                <a:custGeom>
                  <a:avLst/>
                  <a:gdLst>
                    <a:gd name="connsiteX0" fmla="*/ 506517 w 1012422"/>
                    <a:gd name="connsiteY0" fmla="*/ 0 h 530178"/>
                    <a:gd name="connsiteX1" fmla="*/ 1012422 w 1012422"/>
                    <a:gd name="connsiteY1" fmla="*/ 141850 h 530178"/>
                    <a:gd name="connsiteX2" fmla="*/ 1011809 w 1012422"/>
                    <a:gd name="connsiteY2" fmla="*/ 143555 h 530178"/>
                    <a:gd name="connsiteX3" fmla="*/ 1011809 w 1012422"/>
                    <a:gd name="connsiteY3" fmla="*/ 386623 h 530178"/>
                    <a:gd name="connsiteX4" fmla="*/ 1012422 w 1012422"/>
                    <a:gd name="connsiteY4" fmla="*/ 388328 h 530178"/>
                    <a:gd name="connsiteX5" fmla="*/ 506517 w 1012422"/>
                    <a:gd name="connsiteY5" fmla="*/ 530178 h 530178"/>
                    <a:gd name="connsiteX6" fmla="*/ 612 w 1012422"/>
                    <a:gd name="connsiteY6" fmla="*/ 388328 h 530178"/>
                    <a:gd name="connsiteX7" fmla="*/ 678 w 1012422"/>
                    <a:gd name="connsiteY7" fmla="*/ 388144 h 530178"/>
                    <a:gd name="connsiteX8" fmla="*/ 0 w 1012422"/>
                    <a:gd name="connsiteY8" fmla="*/ 388144 h 530178"/>
                    <a:gd name="connsiteX9" fmla="*/ 0 w 1012422"/>
                    <a:gd name="connsiteY9" fmla="*/ 141850 h 530178"/>
                    <a:gd name="connsiteX10" fmla="*/ 612 w 1012422"/>
                    <a:gd name="connsiteY10" fmla="*/ 141850 h 530178"/>
                    <a:gd name="connsiteX11" fmla="*/ 506517 w 1012422"/>
                    <a:gd name="connsiteY11" fmla="*/ 0 h 53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2422" h="530178">
                      <a:moveTo>
                        <a:pt x="506517" y="0"/>
                      </a:moveTo>
                      <a:cubicBezTo>
                        <a:pt x="785921" y="0"/>
                        <a:pt x="1012422" y="63508"/>
                        <a:pt x="1012422" y="141850"/>
                      </a:cubicBezTo>
                      <a:lnTo>
                        <a:pt x="1011809" y="143555"/>
                      </a:lnTo>
                      <a:lnTo>
                        <a:pt x="1011809" y="386623"/>
                      </a:lnTo>
                      <a:lnTo>
                        <a:pt x="1012422" y="388328"/>
                      </a:lnTo>
                      <a:cubicBezTo>
                        <a:pt x="1012422" y="466670"/>
                        <a:pt x="785921" y="530178"/>
                        <a:pt x="506517" y="530178"/>
                      </a:cubicBezTo>
                      <a:cubicBezTo>
                        <a:pt x="227113" y="530178"/>
                        <a:pt x="612" y="466670"/>
                        <a:pt x="612" y="388328"/>
                      </a:cubicBezTo>
                      <a:lnTo>
                        <a:pt x="678" y="388144"/>
                      </a:lnTo>
                      <a:lnTo>
                        <a:pt x="0" y="388144"/>
                      </a:lnTo>
                      <a:lnTo>
                        <a:pt x="0" y="141850"/>
                      </a:lnTo>
                      <a:lnTo>
                        <a:pt x="612" y="141850"/>
                      </a:lnTo>
                      <a:cubicBezTo>
                        <a:pt x="612" y="63508"/>
                        <a:pt x="227113" y="0"/>
                        <a:pt x="50651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0" name="楕円 175">
                  <a:extLst>
                    <a:ext uri="{FF2B5EF4-FFF2-40B4-BE49-F238E27FC236}">
                      <a16:creationId xmlns:a16="http://schemas.microsoft.com/office/drawing/2014/main" id="{5FF2B6BE-8E28-1928-B03A-EB68C65DE43C}"/>
                    </a:ext>
                  </a:extLst>
                </p:cNvPr>
                <p:cNvSpPr/>
                <p:nvPr/>
              </p:nvSpPr>
              <p:spPr>
                <a:xfrm>
                  <a:off x="6534151" y="1563124"/>
                  <a:ext cx="1011810" cy="340851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201382 h 343232"/>
                    <a:gd name="connsiteX1" fmla="*/ 505905 w 1011810"/>
                    <a:gd name="connsiteY1" fmla="*/ 0 h 343232"/>
                    <a:gd name="connsiteX2" fmla="*/ 1011810 w 1011810"/>
                    <a:gd name="connsiteY2" fmla="*/ 201382 h 343232"/>
                    <a:gd name="connsiteX3" fmla="*/ 505905 w 1011810"/>
                    <a:gd name="connsiteY3" fmla="*/ 343232 h 343232"/>
                    <a:gd name="connsiteX4" fmla="*/ 0 w 1011810"/>
                    <a:gd name="connsiteY4" fmla="*/ 201382 h 343232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40851">
                      <a:moveTo>
                        <a:pt x="0" y="199001"/>
                      </a:moveTo>
                      <a:cubicBezTo>
                        <a:pt x="0" y="120659"/>
                        <a:pt x="159826" y="0"/>
                        <a:pt x="505905" y="0"/>
                      </a:cubicBezTo>
                      <a:cubicBezTo>
                        <a:pt x="851984" y="0"/>
                        <a:pt x="1011810" y="120659"/>
                        <a:pt x="1011810" y="199001"/>
                      </a:cubicBezTo>
                      <a:cubicBezTo>
                        <a:pt x="1011810" y="277343"/>
                        <a:pt x="785309" y="340851"/>
                        <a:pt x="505905" y="340851"/>
                      </a:cubicBezTo>
                      <a:cubicBezTo>
                        <a:pt x="226501" y="340851"/>
                        <a:pt x="0" y="277343"/>
                        <a:pt x="0" y="19900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1" name="グループ化 970">
                <a:extLst>
                  <a:ext uri="{FF2B5EF4-FFF2-40B4-BE49-F238E27FC236}">
                    <a16:creationId xmlns:a16="http://schemas.microsoft.com/office/drawing/2014/main" id="{610BE60C-D001-6640-E7EA-4BFA20C0D8FD}"/>
                  </a:ext>
                </a:extLst>
              </p:cNvPr>
              <p:cNvGrpSpPr/>
              <p:nvPr/>
            </p:nvGrpSpPr>
            <p:grpSpPr>
              <a:xfrm>
                <a:off x="3559188" y="2792868"/>
                <a:ext cx="73002" cy="46212"/>
                <a:chOff x="6533537" y="1563124"/>
                <a:chExt cx="1012424" cy="640889"/>
              </a:xfr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</p:grpSpPr>
            <p:sp>
              <p:nvSpPr>
                <p:cNvPr id="975" name="楕円 175">
                  <a:extLst>
                    <a:ext uri="{FF2B5EF4-FFF2-40B4-BE49-F238E27FC236}">
                      <a16:creationId xmlns:a16="http://schemas.microsoft.com/office/drawing/2014/main" id="{809D182E-F5C1-AB15-12E3-145CADEF450C}"/>
                    </a:ext>
                  </a:extLst>
                </p:cNvPr>
                <p:cNvSpPr/>
                <p:nvPr/>
              </p:nvSpPr>
              <p:spPr>
                <a:xfrm>
                  <a:off x="6534151" y="1877450"/>
                  <a:ext cx="1011810" cy="326563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326563"/>
                    <a:gd name="connsiteX1" fmla="*/ 505905 w 1011810"/>
                    <a:gd name="connsiteY1" fmla="*/ 0 h 326563"/>
                    <a:gd name="connsiteX2" fmla="*/ 1011810 w 1011810"/>
                    <a:gd name="connsiteY2" fmla="*/ 141850 h 326563"/>
                    <a:gd name="connsiteX3" fmla="*/ 508286 w 1011810"/>
                    <a:gd name="connsiteY3" fmla="*/ 326563 h 326563"/>
                    <a:gd name="connsiteX4" fmla="*/ 0 w 1011810"/>
                    <a:gd name="connsiteY4" fmla="*/ 141850 h 326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26563">
                      <a:moveTo>
                        <a:pt x="0" y="141850"/>
                      </a:moveTo>
                      <a:cubicBezTo>
                        <a:pt x="0" y="63508"/>
                        <a:pt x="226501" y="0"/>
                        <a:pt x="505905" y="0"/>
                      </a:cubicBezTo>
                      <a:cubicBezTo>
                        <a:pt x="785309" y="0"/>
                        <a:pt x="1011810" y="63508"/>
                        <a:pt x="1011810" y="141850"/>
                      </a:cubicBezTo>
                      <a:cubicBezTo>
                        <a:pt x="1011810" y="220192"/>
                        <a:pt x="787690" y="326563"/>
                        <a:pt x="508286" y="326563"/>
                      </a:cubicBezTo>
                      <a:cubicBezTo>
                        <a:pt x="228882" y="326563"/>
                        <a:pt x="0" y="220192"/>
                        <a:pt x="0" y="14185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6" name="フリーフォーム: 図形 975">
                  <a:extLst>
                    <a:ext uri="{FF2B5EF4-FFF2-40B4-BE49-F238E27FC236}">
                      <a16:creationId xmlns:a16="http://schemas.microsoft.com/office/drawing/2014/main" id="{C3B97D7C-50E0-4843-770B-1D86A811ADDC}"/>
                    </a:ext>
                  </a:extLst>
                </p:cNvPr>
                <p:cNvSpPr/>
                <p:nvPr/>
              </p:nvSpPr>
              <p:spPr>
                <a:xfrm>
                  <a:off x="6533537" y="1626657"/>
                  <a:ext cx="1012422" cy="530178"/>
                </a:xfrm>
                <a:custGeom>
                  <a:avLst/>
                  <a:gdLst>
                    <a:gd name="connsiteX0" fmla="*/ 506517 w 1012422"/>
                    <a:gd name="connsiteY0" fmla="*/ 0 h 530178"/>
                    <a:gd name="connsiteX1" fmla="*/ 1012422 w 1012422"/>
                    <a:gd name="connsiteY1" fmla="*/ 141850 h 530178"/>
                    <a:gd name="connsiteX2" fmla="*/ 1011809 w 1012422"/>
                    <a:gd name="connsiteY2" fmla="*/ 143555 h 530178"/>
                    <a:gd name="connsiteX3" fmla="*/ 1011809 w 1012422"/>
                    <a:gd name="connsiteY3" fmla="*/ 386623 h 530178"/>
                    <a:gd name="connsiteX4" fmla="*/ 1012422 w 1012422"/>
                    <a:gd name="connsiteY4" fmla="*/ 388328 h 530178"/>
                    <a:gd name="connsiteX5" fmla="*/ 506517 w 1012422"/>
                    <a:gd name="connsiteY5" fmla="*/ 530178 h 530178"/>
                    <a:gd name="connsiteX6" fmla="*/ 612 w 1012422"/>
                    <a:gd name="connsiteY6" fmla="*/ 388328 h 530178"/>
                    <a:gd name="connsiteX7" fmla="*/ 678 w 1012422"/>
                    <a:gd name="connsiteY7" fmla="*/ 388144 h 530178"/>
                    <a:gd name="connsiteX8" fmla="*/ 0 w 1012422"/>
                    <a:gd name="connsiteY8" fmla="*/ 388144 h 530178"/>
                    <a:gd name="connsiteX9" fmla="*/ 0 w 1012422"/>
                    <a:gd name="connsiteY9" fmla="*/ 141850 h 530178"/>
                    <a:gd name="connsiteX10" fmla="*/ 612 w 1012422"/>
                    <a:gd name="connsiteY10" fmla="*/ 141850 h 530178"/>
                    <a:gd name="connsiteX11" fmla="*/ 506517 w 1012422"/>
                    <a:gd name="connsiteY11" fmla="*/ 0 h 53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2422" h="530178">
                      <a:moveTo>
                        <a:pt x="506517" y="0"/>
                      </a:moveTo>
                      <a:cubicBezTo>
                        <a:pt x="785921" y="0"/>
                        <a:pt x="1012422" y="63508"/>
                        <a:pt x="1012422" y="141850"/>
                      </a:cubicBezTo>
                      <a:lnTo>
                        <a:pt x="1011809" y="143555"/>
                      </a:lnTo>
                      <a:lnTo>
                        <a:pt x="1011809" y="386623"/>
                      </a:lnTo>
                      <a:lnTo>
                        <a:pt x="1012422" y="388328"/>
                      </a:lnTo>
                      <a:cubicBezTo>
                        <a:pt x="1012422" y="466670"/>
                        <a:pt x="785921" y="530178"/>
                        <a:pt x="506517" y="530178"/>
                      </a:cubicBezTo>
                      <a:cubicBezTo>
                        <a:pt x="227113" y="530178"/>
                        <a:pt x="612" y="466670"/>
                        <a:pt x="612" y="388328"/>
                      </a:cubicBezTo>
                      <a:lnTo>
                        <a:pt x="678" y="388144"/>
                      </a:lnTo>
                      <a:lnTo>
                        <a:pt x="0" y="388144"/>
                      </a:lnTo>
                      <a:lnTo>
                        <a:pt x="0" y="141850"/>
                      </a:lnTo>
                      <a:lnTo>
                        <a:pt x="612" y="141850"/>
                      </a:lnTo>
                      <a:cubicBezTo>
                        <a:pt x="612" y="63508"/>
                        <a:pt x="227113" y="0"/>
                        <a:pt x="50651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7" name="楕円 175">
                  <a:extLst>
                    <a:ext uri="{FF2B5EF4-FFF2-40B4-BE49-F238E27FC236}">
                      <a16:creationId xmlns:a16="http://schemas.microsoft.com/office/drawing/2014/main" id="{2AB52121-C1BD-6379-EE0A-069EBD113866}"/>
                    </a:ext>
                  </a:extLst>
                </p:cNvPr>
                <p:cNvSpPr/>
                <p:nvPr/>
              </p:nvSpPr>
              <p:spPr>
                <a:xfrm>
                  <a:off x="6534151" y="1563124"/>
                  <a:ext cx="1011810" cy="340851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201382 h 343232"/>
                    <a:gd name="connsiteX1" fmla="*/ 505905 w 1011810"/>
                    <a:gd name="connsiteY1" fmla="*/ 0 h 343232"/>
                    <a:gd name="connsiteX2" fmla="*/ 1011810 w 1011810"/>
                    <a:gd name="connsiteY2" fmla="*/ 201382 h 343232"/>
                    <a:gd name="connsiteX3" fmla="*/ 505905 w 1011810"/>
                    <a:gd name="connsiteY3" fmla="*/ 343232 h 343232"/>
                    <a:gd name="connsiteX4" fmla="*/ 0 w 1011810"/>
                    <a:gd name="connsiteY4" fmla="*/ 201382 h 343232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40851">
                      <a:moveTo>
                        <a:pt x="0" y="199001"/>
                      </a:moveTo>
                      <a:cubicBezTo>
                        <a:pt x="0" y="120659"/>
                        <a:pt x="159826" y="0"/>
                        <a:pt x="505905" y="0"/>
                      </a:cubicBezTo>
                      <a:cubicBezTo>
                        <a:pt x="851984" y="0"/>
                        <a:pt x="1011810" y="120659"/>
                        <a:pt x="1011810" y="199001"/>
                      </a:cubicBezTo>
                      <a:cubicBezTo>
                        <a:pt x="1011810" y="277343"/>
                        <a:pt x="785309" y="340851"/>
                        <a:pt x="505905" y="340851"/>
                      </a:cubicBezTo>
                      <a:cubicBezTo>
                        <a:pt x="226501" y="340851"/>
                        <a:pt x="0" y="277343"/>
                        <a:pt x="0" y="19900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2" name="正方形/長方形 971">
                <a:extLst>
                  <a:ext uri="{FF2B5EF4-FFF2-40B4-BE49-F238E27FC236}">
                    <a16:creationId xmlns:a16="http://schemas.microsoft.com/office/drawing/2014/main" id="{B38D7ABC-1592-8A01-B716-7CEC0989B28B}"/>
                  </a:ext>
                </a:extLst>
              </p:cNvPr>
              <p:cNvSpPr/>
              <p:nvPr/>
            </p:nvSpPr>
            <p:spPr>
              <a:xfrm>
                <a:off x="3073273" y="2653154"/>
                <a:ext cx="355588" cy="221479"/>
              </a:xfrm>
              <a:prstGeom prst="rect">
                <a:avLst/>
              </a:prstGeom>
              <a:gradFill>
                <a:gsLst>
                  <a:gs pos="0">
                    <a:srgbClr val="0070C0"/>
                  </a:gs>
                  <a:gs pos="50000">
                    <a:srgbClr val="00B0F0"/>
                  </a:gs>
                  <a:gs pos="100000">
                    <a:srgbClr val="0070C0"/>
                  </a:gs>
                </a:gsLst>
                <a:lin ang="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73" name="テキスト ボックス 209">
                <a:extLst>
                  <a:ext uri="{FF2B5EF4-FFF2-40B4-BE49-F238E27FC236}">
                    <a16:creationId xmlns:a16="http://schemas.microsoft.com/office/drawing/2014/main" id="{633712B1-6E03-0DFA-EE89-2096E17DC5A3}"/>
                  </a:ext>
                </a:extLst>
              </p:cNvPr>
              <p:cNvSpPr txBox="1"/>
              <p:nvPr/>
            </p:nvSpPr>
            <p:spPr>
              <a:xfrm>
                <a:off x="3104061" y="2693240"/>
                <a:ext cx="288141" cy="133957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numCol="1" rtlCol="0">
                <a:prstTxWarp prst="textPlain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くすり</a:t>
                </a:r>
              </a:p>
            </p:txBody>
          </p:sp>
          <p:sp>
            <p:nvSpPr>
              <p:cNvPr id="974" name="フリーフォーム: 図形 973">
                <a:extLst>
                  <a:ext uri="{FF2B5EF4-FFF2-40B4-BE49-F238E27FC236}">
                    <a16:creationId xmlns:a16="http://schemas.microsoft.com/office/drawing/2014/main" id="{B24E2D68-D691-7856-6156-EDEE1C7CA535}"/>
                  </a:ext>
                </a:extLst>
              </p:cNvPr>
              <p:cNvSpPr/>
              <p:nvPr/>
            </p:nvSpPr>
            <p:spPr>
              <a:xfrm>
                <a:off x="3388816" y="2523083"/>
                <a:ext cx="18234" cy="70040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57365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11614</TotalTime>
  <Words>69</Words>
  <Application>Microsoft Office PowerPoint</Application>
  <PresentationFormat>A4 210 x 297 mm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pptxk67_通帳を見ながら考える男性のイラスト</dc:title>
  <dc:subject>pptxk67_通帳を見ながら考える男性のイラスト</dc:subject>
  <dc:creator>でじけろお</dc:creator>
  <cp:revision>1</cp:revision>
  <dcterms:created xsi:type="dcterms:W3CDTF">2018-05-20T00:31:01Z</dcterms:created>
  <dcterms:modified xsi:type="dcterms:W3CDTF">2022-09-04T10:47:15Z</dcterms:modified>
  <cp:version>1</cp:version>
</cp:coreProperties>
</file>