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5" r:id="rId2"/>
    <p:sldId id="48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通帳を見ながら考える女性のイラスト</a:t>
            </a:r>
          </a:p>
        </p:txBody>
      </p: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0A298930-3C38-6B74-128B-C5866EDE4554}"/>
              </a:ext>
            </a:extLst>
          </p:cNvPr>
          <p:cNvGrpSpPr/>
          <p:nvPr/>
        </p:nvGrpSpPr>
        <p:grpSpPr>
          <a:xfrm>
            <a:off x="1147675" y="850176"/>
            <a:ext cx="2169782" cy="2734145"/>
            <a:chOff x="1147675" y="850176"/>
            <a:chExt cx="2169782" cy="273414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04C6D5C-9F3C-7D09-0D8A-B823FA881C87}"/>
                </a:ext>
              </a:extLst>
            </p:cNvPr>
            <p:cNvGrpSpPr/>
            <p:nvPr/>
          </p:nvGrpSpPr>
          <p:grpSpPr>
            <a:xfrm>
              <a:off x="1147675" y="1152475"/>
              <a:ext cx="1687640" cy="2431846"/>
              <a:chOff x="1147675" y="1152475"/>
              <a:chExt cx="1687640" cy="2431846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281CA94-DF88-C606-69D9-4AA7B8681241}"/>
                  </a:ext>
                </a:extLst>
              </p:cNvPr>
              <p:cNvSpPr/>
              <p:nvPr/>
            </p:nvSpPr>
            <p:spPr>
              <a:xfrm rot="20422686" flipH="1">
                <a:off x="235269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4CBFC0EF-2BCD-C7D6-F253-AA7F6B77B5FC}"/>
                  </a:ext>
                </a:extLst>
              </p:cNvPr>
              <p:cNvSpPr/>
              <p:nvPr/>
            </p:nvSpPr>
            <p:spPr>
              <a:xfrm rot="1177314">
                <a:off x="1410086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676C747E-33BE-4C0D-926C-885ED1C90DF1}"/>
                  </a:ext>
                </a:extLst>
              </p:cNvPr>
              <p:cNvGrpSpPr/>
              <p:nvPr/>
            </p:nvGrpSpPr>
            <p:grpSpPr>
              <a:xfrm>
                <a:off x="1437423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630EFC6E-747D-490E-AB47-12D1D9976792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693B5E20-EB16-47B5-9F1A-18E45E817E0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2F931ED-0B7F-4ECA-8EAA-8BC0154EEA3E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843FCA9-582F-4A23-A568-1C151CFA752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506CE23C-2A6C-4099-8A78-8BC7E42F4A3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DD3BFEBA-575E-464A-8859-D031A22FCAD6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44" name="グループ化 343">
                      <a:extLst>
                        <a:ext uri="{FF2B5EF4-FFF2-40B4-BE49-F238E27FC236}">
                          <a16:creationId xmlns:a16="http://schemas.microsoft.com/office/drawing/2014/main" id="{05749E60-2729-4C28-8C07-9346B5AB2D2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9" name="円/楕円 177">
                        <a:extLst>
                          <a:ext uri="{FF2B5EF4-FFF2-40B4-BE49-F238E27FC236}">
                            <a16:creationId xmlns:a16="http://schemas.microsoft.com/office/drawing/2014/main" id="{245278EB-46A9-4DF9-BE33-249D4F42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0" name="円/楕円 178">
                        <a:extLst>
                          <a:ext uri="{FF2B5EF4-FFF2-40B4-BE49-F238E27FC236}">
                            <a16:creationId xmlns:a16="http://schemas.microsoft.com/office/drawing/2014/main" id="{F3CB4194-76BD-4A4E-A2D1-97C32AD2E1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5" name="グループ化 344">
                      <a:extLst>
                        <a:ext uri="{FF2B5EF4-FFF2-40B4-BE49-F238E27FC236}">
                          <a16:creationId xmlns:a16="http://schemas.microsoft.com/office/drawing/2014/main" id="{E8CEEA32-BF7C-4FD3-A14B-0FFA68FF37E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7" name="円/楕円 175">
                        <a:extLst>
                          <a:ext uri="{FF2B5EF4-FFF2-40B4-BE49-F238E27FC236}">
                            <a16:creationId xmlns:a16="http://schemas.microsoft.com/office/drawing/2014/main" id="{BE95A5D0-BB90-46BC-87FD-3AAB26A75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8" name="円/楕円 176">
                        <a:extLst>
                          <a:ext uri="{FF2B5EF4-FFF2-40B4-BE49-F238E27FC236}">
                            <a16:creationId xmlns:a16="http://schemas.microsoft.com/office/drawing/2014/main" id="{72B7759F-7378-4825-926D-DCC9B2441C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46" name="円/楕円 174">
                      <a:extLst>
                        <a:ext uri="{FF2B5EF4-FFF2-40B4-BE49-F238E27FC236}">
                          <a16:creationId xmlns:a16="http://schemas.microsoft.com/office/drawing/2014/main" id="{88AC1734-8B08-4397-9948-6BA551D4C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0" name="円/楕円 27">
                    <a:extLst>
                      <a:ext uri="{FF2B5EF4-FFF2-40B4-BE49-F238E27FC236}">
                        <a16:creationId xmlns:a16="http://schemas.microsoft.com/office/drawing/2014/main" id="{F43D812A-F829-41FF-891F-BB4A981D66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27">
                    <a:extLst>
                      <a:ext uri="{FF2B5EF4-FFF2-40B4-BE49-F238E27FC236}">
                        <a16:creationId xmlns:a16="http://schemas.microsoft.com/office/drawing/2014/main" id="{07BF6DF6-9E0C-49B8-924D-E4C9355807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正方形/長方形 67">
                    <a:extLst>
                      <a:ext uri="{FF2B5EF4-FFF2-40B4-BE49-F238E27FC236}">
                        <a16:creationId xmlns:a16="http://schemas.microsoft.com/office/drawing/2014/main" id="{D35AE199-0DDF-4DF1-97F4-5D74F88648FA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片側の 2 つの角を丸めた四角形 66">
                  <a:extLst>
                    <a:ext uri="{FF2B5EF4-FFF2-40B4-BE49-F238E27FC236}">
                      <a16:creationId xmlns:a16="http://schemas.microsoft.com/office/drawing/2014/main" id="{0A66E8DD-E7C6-4953-AB0A-DF2B9703634A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ホームベース 73">
                  <a:extLst>
                    <a:ext uri="{FF2B5EF4-FFF2-40B4-BE49-F238E27FC236}">
                      <a16:creationId xmlns:a16="http://schemas.microsoft.com/office/drawing/2014/main" id="{B0543B72-8930-423B-8171-A8CD054B0BA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64">
                  <a:extLst>
                    <a:ext uri="{FF2B5EF4-FFF2-40B4-BE49-F238E27FC236}">
                      <a16:creationId xmlns:a16="http://schemas.microsoft.com/office/drawing/2014/main" id="{44AEFA44-4AD9-4086-8F71-7D0F63A7A117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4319DD5C-0F76-434C-B36C-A9ACF4D5DA67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66318C19-5455-49B2-84EE-39CE36E7FAA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82">
                  <a:extLst>
                    <a:ext uri="{FF2B5EF4-FFF2-40B4-BE49-F238E27FC236}">
                      <a16:creationId xmlns:a16="http://schemas.microsoft.com/office/drawing/2014/main" id="{9F075B78-0F61-417F-BDD0-446BDA3DA3CB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83">
                  <a:extLst>
                    <a:ext uri="{FF2B5EF4-FFF2-40B4-BE49-F238E27FC236}">
                      <a16:creationId xmlns:a16="http://schemas.microsoft.com/office/drawing/2014/main" id="{3F2B1DFB-C103-4B45-8507-0D031A0B231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83">
                  <a:extLst>
                    <a:ext uri="{FF2B5EF4-FFF2-40B4-BE49-F238E27FC236}">
                      <a16:creationId xmlns:a16="http://schemas.microsoft.com/office/drawing/2014/main" id="{264CCEE1-8FB6-416E-A6DC-93541D492417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B443C24-EFCF-ECD4-B873-393CA942F713}"/>
                  </a:ext>
                </a:extLst>
              </p:cNvPr>
              <p:cNvGrpSpPr/>
              <p:nvPr/>
            </p:nvGrpSpPr>
            <p:grpSpPr>
              <a:xfrm>
                <a:off x="1620873" y="2634622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1943D15-00F2-1BC7-4E64-5B6713B1876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252C2EC-8994-17B2-DB6E-BFE102E1BE5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CF26908-D0C9-999E-9999-FBC1A2A757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B083AFA-B8A1-42A4-6E55-0AC0B0B84EA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A42B8E3-671F-210D-E144-76C7C0591C3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7985E7AB-3598-F4BD-3411-C8C67A00BB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2B147DF-E7D7-AD65-C18C-62C598A2C6D6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CF6C563-B099-F2B4-F484-D13047DDAEE8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359CCAE-7FDA-83B7-9809-14978538761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8F65DC-D0EE-C688-814C-4B69A0E667EA}"/>
                  </a:ext>
                </a:extLst>
              </p:cNvPr>
              <p:cNvSpPr/>
              <p:nvPr/>
            </p:nvSpPr>
            <p:spPr>
              <a:xfrm rot="3600000">
                <a:off x="1293983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822B9C6B-342A-B86C-D375-2DFAA8FF0BAE}"/>
                  </a:ext>
                </a:extLst>
              </p:cNvPr>
              <p:cNvSpPr/>
              <p:nvPr/>
            </p:nvSpPr>
            <p:spPr>
              <a:xfrm rot="12600000">
                <a:off x="1340976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C0BA546-A591-7414-F2ED-28A73E8BBD81}"/>
                  </a:ext>
                </a:extLst>
              </p:cNvPr>
              <p:cNvGrpSpPr/>
              <p:nvPr/>
            </p:nvGrpSpPr>
            <p:grpSpPr>
              <a:xfrm flipH="1">
                <a:off x="2003129" y="2863756"/>
                <a:ext cx="832186" cy="720565"/>
                <a:chOff x="1221494" y="2863756"/>
                <a:chExt cx="832186" cy="720565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C6E8EC7-8944-A863-5D44-FADA8F23254D}"/>
                    </a:ext>
                  </a:extLst>
                </p:cNvPr>
                <p:cNvSpPr/>
                <p:nvPr/>
              </p:nvSpPr>
              <p:spPr>
                <a:xfrm rot="3600000">
                  <a:off x="1367802" y="2717448"/>
                  <a:ext cx="539569" cy="832186"/>
                </a:xfrm>
                <a:custGeom>
                  <a:avLst/>
                  <a:gdLst>
                    <a:gd name="connsiteX0" fmla="*/ 37123 w 539569"/>
                    <a:gd name="connsiteY0" fmla="*/ 7511 h 832186"/>
                    <a:gd name="connsiteX1" fmla="*/ 54447 w 539569"/>
                    <a:gd name="connsiteY1" fmla="*/ 0 h 832186"/>
                    <a:gd name="connsiteX2" fmla="*/ 78947 w 539569"/>
                    <a:gd name="connsiteY2" fmla="*/ 25645 h 832186"/>
                    <a:gd name="connsiteX3" fmla="*/ 78947 w 539569"/>
                    <a:gd name="connsiteY3" fmla="*/ 147998 h 832186"/>
                    <a:gd name="connsiteX4" fmla="*/ 91511 w 539569"/>
                    <a:gd name="connsiteY4" fmla="*/ 147998 h 832186"/>
                    <a:gd name="connsiteX5" fmla="*/ 91511 w 539569"/>
                    <a:gd name="connsiteY5" fmla="*/ 45482 h 832186"/>
                    <a:gd name="connsiteX6" fmla="*/ 116011 w 539569"/>
                    <a:gd name="connsiteY6" fmla="*/ 19838 h 832186"/>
                    <a:gd name="connsiteX7" fmla="*/ 140511 w 539569"/>
                    <a:gd name="connsiteY7" fmla="*/ 45482 h 832186"/>
                    <a:gd name="connsiteX8" fmla="*/ 140511 w 539569"/>
                    <a:gd name="connsiteY8" fmla="*/ 147998 h 832186"/>
                    <a:gd name="connsiteX9" fmla="*/ 153075 w 539569"/>
                    <a:gd name="connsiteY9" fmla="*/ 147998 h 832186"/>
                    <a:gd name="connsiteX10" fmla="*/ 153075 w 539569"/>
                    <a:gd name="connsiteY10" fmla="*/ 67988 h 832186"/>
                    <a:gd name="connsiteX11" fmla="*/ 173806 w 539569"/>
                    <a:gd name="connsiteY11" fmla="*/ 46288 h 832186"/>
                    <a:gd name="connsiteX12" fmla="*/ 194537 w 539569"/>
                    <a:gd name="connsiteY12" fmla="*/ 67988 h 832186"/>
                    <a:gd name="connsiteX13" fmla="*/ 194536 w 539569"/>
                    <a:gd name="connsiteY13" fmla="*/ 147998 h 832186"/>
                    <a:gd name="connsiteX14" fmla="*/ 207100 w 539569"/>
                    <a:gd name="connsiteY14" fmla="*/ 147998 h 832186"/>
                    <a:gd name="connsiteX15" fmla="*/ 207100 w 539569"/>
                    <a:gd name="connsiteY15" fmla="*/ 101006 h 832186"/>
                    <a:gd name="connsiteX16" fmla="*/ 227831 w 539569"/>
                    <a:gd name="connsiteY16" fmla="*/ 79306 h 832186"/>
                    <a:gd name="connsiteX17" fmla="*/ 248561 w 539569"/>
                    <a:gd name="connsiteY17" fmla="*/ 101006 h 832186"/>
                    <a:gd name="connsiteX18" fmla="*/ 248561 w 539569"/>
                    <a:gd name="connsiteY18" fmla="*/ 147998 h 832186"/>
                    <a:gd name="connsiteX19" fmla="*/ 249379 w 539569"/>
                    <a:gd name="connsiteY19" fmla="*/ 147998 h 832186"/>
                    <a:gd name="connsiteX20" fmla="*/ 249379 w 539569"/>
                    <a:gd name="connsiteY20" fmla="*/ 196122 h 832186"/>
                    <a:gd name="connsiteX21" fmla="*/ 248561 w 539569"/>
                    <a:gd name="connsiteY21" fmla="*/ 198192 h 832186"/>
                    <a:gd name="connsiteX22" fmla="*/ 248561 w 539569"/>
                    <a:gd name="connsiteY22" fmla="*/ 211626 h 832186"/>
                    <a:gd name="connsiteX23" fmla="*/ 248445 w 539569"/>
                    <a:gd name="connsiteY23" fmla="*/ 211626 h 832186"/>
                    <a:gd name="connsiteX24" fmla="*/ 248445 w 539569"/>
                    <a:gd name="connsiteY24" fmla="*/ 233651 h 832186"/>
                    <a:gd name="connsiteX25" fmla="*/ 241229 w 539569"/>
                    <a:gd name="connsiteY25" fmla="*/ 271064 h 832186"/>
                    <a:gd name="connsiteX26" fmla="*/ 231974 w 539569"/>
                    <a:gd name="connsiteY26" fmla="*/ 285433 h 832186"/>
                    <a:gd name="connsiteX27" fmla="*/ 523112 w 539569"/>
                    <a:gd name="connsiteY27" fmla="*/ 686936 h 832186"/>
                    <a:gd name="connsiteX28" fmla="*/ 499239 w 539569"/>
                    <a:gd name="connsiteY28" fmla="*/ 818668 h 832186"/>
                    <a:gd name="connsiteX29" fmla="*/ 369621 w 539569"/>
                    <a:gd name="connsiteY29" fmla="*/ 785186 h 832186"/>
                    <a:gd name="connsiteX30" fmla="*/ 89014 w 539569"/>
                    <a:gd name="connsiteY30" fmla="*/ 319079 h 832186"/>
                    <a:gd name="connsiteX31" fmla="*/ 75391 w 539569"/>
                    <a:gd name="connsiteY31" fmla="*/ 316328 h 832186"/>
                    <a:gd name="connsiteX32" fmla="*/ 70805 w 539569"/>
                    <a:gd name="connsiteY32" fmla="*/ 313236 h 832186"/>
                    <a:gd name="connsiteX33" fmla="*/ 70854 w 539569"/>
                    <a:gd name="connsiteY33" fmla="*/ 311390 h 832186"/>
                    <a:gd name="connsiteX34" fmla="*/ 57003 w 539569"/>
                    <a:gd name="connsiteY34" fmla="*/ 301614 h 832186"/>
                    <a:gd name="connsiteX35" fmla="*/ 56148 w 539569"/>
                    <a:gd name="connsiteY35" fmla="*/ 300288 h 832186"/>
                    <a:gd name="connsiteX36" fmla="*/ 55580 w 539569"/>
                    <a:gd name="connsiteY36" fmla="*/ 300052 h 832186"/>
                    <a:gd name="connsiteX37" fmla="*/ 40869 w 539569"/>
                    <a:gd name="connsiteY37" fmla="*/ 285043 h 832186"/>
                    <a:gd name="connsiteX38" fmla="*/ 6936 w 539569"/>
                    <a:gd name="connsiteY38" fmla="*/ 233017 h 832186"/>
                    <a:gd name="connsiteX39" fmla="*/ 17370 w 539569"/>
                    <a:gd name="connsiteY39" fmla="*/ 175102 h 832186"/>
                    <a:gd name="connsiteX40" fmla="*/ 30108 w 539569"/>
                    <a:gd name="connsiteY40" fmla="*/ 165999 h 832186"/>
                    <a:gd name="connsiteX41" fmla="*/ 30108 w 539569"/>
                    <a:gd name="connsiteY41" fmla="*/ 152157 h 832186"/>
                    <a:gd name="connsiteX42" fmla="*/ 29947 w 539569"/>
                    <a:gd name="connsiteY42" fmla="*/ 152157 h 832186"/>
                    <a:gd name="connsiteX43" fmla="*/ 29947 w 539569"/>
                    <a:gd name="connsiteY43" fmla="*/ 25645 h 832186"/>
                    <a:gd name="connsiteX44" fmla="*/ 37123 w 539569"/>
                    <a:gd name="connsiteY44" fmla="*/ 7511 h 832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39569" h="832186">
                      <a:moveTo>
                        <a:pt x="37123" y="7511"/>
                      </a:moveTo>
                      <a:cubicBezTo>
                        <a:pt x="41556" y="2871"/>
                        <a:pt x="47682" y="0"/>
                        <a:pt x="54447" y="0"/>
                      </a:cubicBezTo>
                      <a:cubicBezTo>
                        <a:pt x="67978" y="0"/>
                        <a:pt x="78947" y="11482"/>
                        <a:pt x="78947" y="25645"/>
                      </a:cubicBezTo>
                      <a:lnTo>
                        <a:pt x="78947" y="147998"/>
                      </a:lnTo>
                      <a:lnTo>
                        <a:pt x="91511" y="147998"/>
                      </a:lnTo>
                      <a:lnTo>
                        <a:pt x="91511" y="45482"/>
                      </a:lnTo>
                      <a:cubicBezTo>
                        <a:pt x="91511" y="31319"/>
                        <a:pt x="102480" y="19838"/>
                        <a:pt x="116011" y="19838"/>
                      </a:cubicBezTo>
                      <a:cubicBezTo>
                        <a:pt x="129542" y="19838"/>
                        <a:pt x="140511" y="31319"/>
                        <a:pt x="140511" y="45482"/>
                      </a:cubicBezTo>
                      <a:lnTo>
                        <a:pt x="140511" y="147998"/>
                      </a:lnTo>
                      <a:lnTo>
                        <a:pt x="153075" y="147998"/>
                      </a:lnTo>
                      <a:lnTo>
                        <a:pt x="153075" y="67988"/>
                      </a:lnTo>
                      <a:cubicBezTo>
                        <a:pt x="153075" y="56004"/>
                        <a:pt x="162357" y="46288"/>
                        <a:pt x="173806" y="46288"/>
                      </a:cubicBezTo>
                      <a:cubicBezTo>
                        <a:pt x="185255" y="46288"/>
                        <a:pt x="194537" y="56004"/>
                        <a:pt x="194537" y="67988"/>
                      </a:cubicBezTo>
                      <a:lnTo>
                        <a:pt x="194536" y="147998"/>
                      </a:lnTo>
                      <a:lnTo>
                        <a:pt x="207100" y="147998"/>
                      </a:lnTo>
                      <a:lnTo>
                        <a:pt x="207100" y="101006"/>
                      </a:lnTo>
                      <a:cubicBezTo>
                        <a:pt x="207100" y="89022"/>
                        <a:pt x="216382" y="79306"/>
                        <a:pt x="227831" y="79306"/>
                      </a:cubicBezTo>
                      <a:cubicBezTo>
                        <a:pt x="239280" y="79306"/>
                        <a:pt x="248561" y="89022"/>
                        <a:pt x="248561" y="101006"/>
                      </a:cubicBezTo>
                      <a:lnTo>
                        <a:pt x="248561" y="147998"/>
                      </a:lnTo>
                      <a:lnTo>
                        <a:pt x="249379" y="147998"/>
                      </a:lnTo>
                      <a:lnTo>
                        <a:pt x="249379" y="196122"/>
                      </a:lnTo>
                      <a:lnTo>
                        <a:pt x="248561" y="198192"/>
                      </a:lnTo>
                      <a:lnTo>
                        <a:pt x="248561" y="211626"/>
                      </a:lnTo>
                      <a:lnTo>
                        <a:pt x="248445" y="211626"/>
                      </a:lnTo>
                      <a:lnTo>
                        <a:pt x="248445" y="233651"/>
                      </a:lnTo>
                      <a:cubicBezTo>
                        <a:pt x="248445" y="246922"/>
                        <a:pt x="245876" y="259565"/>
                        <a:pt x="241229" y="271064"/>
                      </a:cubicBezTo>
                      <a:lnTo>
                        <a:pt x="231974" y="285433"/>
                      </a:lnTo>
                      <a:lnTo>
                        <a:pt x="523112" y="686936"/>
                      </a:lnTo>
                      <a:cubicBezTo>
                        <a:pt x="552312" y="732560"/>
                        <a:pt x="541623" y="791539"/>
                        <a:pt x="499239" y="818668"/>
                      </a:cubicBezTo>
                      <a:cubicBezTo>
                        <a:pt x="456854" y="845800"/>
                        <a:pt x="398823" y="830809"/>
                        <a:pt x="369621" y="785186"/>
                      </a:cubicBezTo>
                      <a:lnTo>
                        <a:pt x="89014" y="319079"/>
                      </a:lnTo>
                      <a:lnTo>
                        <a:pt x="75391" y="316328"/>
                      </a:lnTo>
                      <a:lnTo>
                        <a:pt x="70805" y="313236"/>
                      </a:lnTo>
                      <a:lnTo>
                        <a:pt x="70854" y="311390"/>
                      </a:lnTo>
                      <a:lnTo>
                        <a:pt x="57003" y="301614"/>
                      </a:lnTo>
                      <a:lnTo>
                        <a:pt x="56148" y="300288"/>
                      </a:lnTo>
                      <a:lnTo>
                        <a:pt x="55580" y="300052"/>
                      </a:lnTo>
                      <a:cubicBezTo>
                        <a:pt x="49928" y="296247"/>
                        <a:pt x="44896" y="291218"/>
                        <a:pt x="40869" y="285043"/>
                      </a:cubicBezTo>
                      <a:lnTo>
                        <a:pt x="6936" y="233017"/>
                      </a:lnTo>
                      <a:cubicBezTo>
                        <a:pt x="-5462" y="214008"/>
                        <a:pt x="-791" y="188079"/>
                        <a:pt x="17370" y="175102"/>
                      </a:cubicBezTo>
                      <a:lnTo>
                        <a:pt x="30108" y="165999"/>
                      </a:lnTo>
                      <a:lnTo>
                        <a:pt x="30108" y="152157"/>
                      </a:lnTo>
                      <a:lnTo>
                        <a:pt x="29947" y="152157"/>
                      </a:lnTo>
                      <a:lnTo>
                        <a:pt x="29947" y="25645"/>
                      </a:lnTo>
                      <a:cubicBezTo>
                        <a:pt x="29947" y="18564"/>
                        <a:pt x="32689" y="12152"/>
                        <a:pt x="37123" y="75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090A582-595D-8408-305D-B0E60BB60670}"/>
                    </a:ext>
                  </a:extLst>
                </p:cNvPr>
                <p:cNvSpPr/>
                <p:nvPr/>
              </p:nvSpPr>
              <p:spPr>
                <a:xfrm rot="12600000">
                  <a:off x="1414795" y="294931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3A440B01-C5D4-504A-F56A-8C75930C44CC}"/>
                </a:ext>
              </a:extLst>
            </p:cNvPr>
            <p:cNvGrpSpPr/>
            <p:nvPr/>
          </p:nvGrpSpPr>
          <p:grpSpPr>
            <a:xfrm>
              <a:off x="1580475" y="1850169"/>
              <a:ext cx="856372" cy="89068"/>
              <a:chOff x="1580475" y="1850169"/>
              <a:chExt cx="856372" cy="89068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CB4DA82-0FFE-2DA1-7D3B-C3BC9D06EC4F}"/>
                  </a:ext>
                </a:extLst>
              </p:cNvPr>
              <p:cNvSpPr/>
              <p:nvPr/>
            </p:nvSpPr>
            <p:spPr>
              <a:xfrm>
                <a:off x="1580475" y="1850169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29BCF936-6808-AED6-078D-617E69696B78}"/>
                  </a:ext>
                </a:extLst>
              </p:cNvPr>
              <p:cNvSpPr/>
              <p:nvPr/>
            </p:nvSpPr>
            <p:spPr>
              <a:xfrm>
                <a:off x="2111494" y="1850169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D7A05A37-F87A-8EED-3E54-EE4B50433765}"/>
                  </a:ext>
                </a:extLst>
              </p:cNvPr>
              <p:cNvSpPr/>
              <p:nvPr/>
            </p:nvSpPr>
            <p:spPr>
              <a:xfrm>
                <a:off x="1709488" y="1872997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407ACC3-F5CB-CEBC-EF46-8DB3374CF3E8}"/>
                  </a:ext>
                </a:extLst>
              </p:cNvPr>
              <p:cNvSpPr/>
              <p:nvPr/>
            </p:nvSpPr>
            <p:spPr>
              <a:xfrm>
                <a:off x="2235209" y="1872997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A98603D6-BB41-A9D9-17FC-52D0D65FA24B}"/>
                </a:ext>
              </a:extLst>
            </p:cNvPr>
            <p:cNvGrpSpPr/>
            <p:nvPr/>
          </p:nvGrpSpPr>
          <p:grpSpPr>
            <a:xfrm>
              <a:off x="2385060" y="850176"/>
              <a:ext cx="932397" cy="860280"/>
              <a:chOff x="2415934" y="850176"/>
              <a:chExt cx="932397" cy="860280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FF99C13-A365-5DA2-745A-F55695790424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C6F9702-D6FF-1CEA-6D84-48488DDD5AB2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BD17070-0364-6F71-447B-39F3BF636A45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FBA0212-E6D3-78E6-FBFB-E93E2B434002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8083363-B25D-FAB2-DA57-AB40C956E663}"/>
                </a:ext>
              </a:extLst>
            </p:cNvPr>
            <p:cNvSpPr/>
            <p:nvPr/>
          </p:nvSpPr>
          <p:spPr>
            <a:xfrm>
              <a:off x="1923847" y="23241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05E5A87F-B9CF-A16A-1BA5-DE8C950567B0}"/>
                </a:ext>
              </a:extLst>
            </p:cNvPr>
            <p:cNvSpPr/>
            <p:nvPr/>
          </p:nvSpPr>
          <p:spPr>
            <a:xfrm>
              <a:off x="2656410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C67C6E00-E201-6B9F-D8BD-6CA58464D8F1}"/>
              </a:ext>
            </a:extLst>
          </p:cNvPr>
          <p:cNvGrpSpPr/>
          <p:nvPr/>
        </p:nvGrpSpPr>
        <p:grpSpPr>
          <a:xfrm>
            <a:off x="4132164" y="850176"/>
            <a:ext cx="2166401" cy="2734145"/>
            <a:chOff x="4132164" y="850176"/>
            <a:chExt cx="2166401" cy="273414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F105C8-BEFF-D651-CBDC-9CC371969AAE}"/>
                </a:ext>
              </a:extLst>
            </p:cNvPr>
            <p:cNvGrpSpPr/>
            <p:nvPr/>
          </p:nvGrpSpPr>
          <p:grpSpPr>
            <a:xfrm>
              <a:off x="4132164" y="1290440"/>
              <a:ext cx="1671965" cy="2293881"/>
              <a:chOff x="4132164" y="1290440"/>
              <a:chExt cx="1671965" cy="2293881"/>
            </a:xfrm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8F34C67F-F8C2-2E08-5202-0C6D97E8C4E2}"/>
                  </a:ext>
                </a:extLst>
              </p:cNvPr>
              <p:cNvSpPr/>
              <p:nvPr/>
            </p:nvSpPr>
            <p:spPr>
              <a:xfrm rot="20422686" flipH="1">
                <a:off x="5321507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7AF6CEF8-615E-871E-3BF6-133A561E25F6}"/>
                  </a:ext>
                </a:extLst>
              </p:cNvPr>
              <p:cNvSpPr/>
              <p:nvPr/>
            </p:nvSpPr>
            <p:spPr>
              <a:xfrm rot="1177314">
                <a:off x="4394575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75EE22-81E7-41EA-BB84-D98CE7F16A55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4408557" y="1290440"/>
                <a:chExt cx="1086287" cy="2257841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2355996" y="739604"/>
                  <a:chExt cx="1086287" cy="2257841"/>
                </a:xfrm>
              </p:grpSpPr>
              <p:sp>
                <p:nvSpPr>
                  <p:cNvPr id="61" name="片側の 2 つの角を丸めた四角形 128">
                    <a:extLst>
                      <a:ext uri="{FF2B5EF4-FFF2-40B4-BE49-F238E27FC236}">
                        <a16:creationId xmlns:a16="http://schemas.microsoft.com/office/drawing/2014/main" id="{384645CF-A8C7-400C-AE1C-E4F46A41A049}"/>
                      </a:ext>
                    </a:extLst>
                  </p:cNvPr>
                  <p:cNvSpPr/>
                  <p:nvPr/>
                </p:nvSpPr>
                <p:spPr>
                  <a:xfrm>
                    <a:off x="2427322" y="817459"/>
                    <a:ext cx="944787" cy="11210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片側の 2 つの角を丸めた四角形 144">
                    <a:extLst>
                      <a:ext uri="{FF2B5EF4-FFF2-40B4-BE49-F238E27FC236}">
                        <a16:creationId xmlns:a16="http://schemas.microsoft.com/office/drawing/2014/main" id="{757A90C3-0AFA-4A29-80D4-CF7A4A0DBC44}"/>
                      </a:ext>
                    </a:extLst>
                  </p:cNvPr>
                  <p:cNvSpPr/>
                  <p:nvPr/>
                </p:nvSpPr>
                <p:spPr>
                  <a:xfrm>
                    <a:off x="2426660" y="1976519"/>
                    <a:ext cx="974009" cy="1020926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526AA5D6-04C3-4126-97FE-6BCE579A6AB1}"/>
                      </a:ext>
                    </a:extLst>
                  </p:cNvPr>
                  <p:cNvSpPr/>
                  <p:nvPr/>
                </p:nvSpPr>
                <p:spPr>
                  <a:xfrm>
                    <a:off x="2675185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6E8B1764-0D37-4344-B6D0-D2B96E8AEF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07049" y="2078936"/>
                    <a:ext cx="409782" cy="593697"/>
                  </a:xfrm>
                  <a:prstGeom prst="triangl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月 67">
                    <a:extLst>
                      <a:ext uri="{FF2B5EF4-FFF2-40B4-BE49-F238E27FC236}">
                        <a16:creationId xmlns:a16="http://schemas.microsoft.com/office/drawing/2014/main" id="{12BA4252-BBD0-40F9-96BB-49464FC424B0}"/>
                      </a:ext>
                    </a:extLst>
                  </p:cNvPr>
                  <p:cNvSpPr/>
                  <p:nvPr/>
                </p:nvSpPr>
                <p:spPr>
                  <a:xfrm>
                    <a:off x="2459311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92DA92E0-9BBC-443D-9094-E9C77AE252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4510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445676A-BFA3-44B4-85E1-D61A308390EF}"/>
                      </a:ext>
                    </a:extLst>
                  </p:cNvPr>
                  <p:cNvSpPr/>
                  <p:nvPr/>
                </p:nvSpPr>
                <p:spPr>
                  <a:xfrm>
                    <a:off x="2394411" y="739604"/>
                    <a:ext cx="1028240" cy="651784"/>
                  </a:xfrm>
                  <a:custGeom>
                    <a:avLst/>
                    <a:gdLst>
                      <a:gd name="connsiteX0" fmla="*/ 474085 w 1031382"/>
                      <a:gd name="connsiteY0" fmla="*/ 0 h 594179"/>
                      <a:gd name="connsiteX1" fmla="*/ 520965 w 1031382"/>
                      <a:gd name="connsiteY1" fmla="*/ 3715 h 594179"/>
                      <a:gd name="connsiteX2" fmla="*/ 557297 w 1031382"/>
                      <a:gd name="connsiteY2" fmla="*/ 1 h 594179"/>
                      <a:gd name="connsiteX3" fmla="*/ 796709 w 1031382"/>
                      <a:gd name="connsiteY3" fmla="*/ 67334 h 594179"/>
                      <a:gd name="connsiteX4" fmla="*/ 990269 w 1031382"/>
                      <a:gd name="connsiteY4" fmla="*/ 594179 h 594179"/>
                      <a:gd name="connsiteX5" fmla="*/ 990268 w 1031382"/>
                      <a:gd name="connsiteY5" fmla="*/ 594179 h 594179"/>
                      <a:gd name="connsiteX6" fmla="*/ 639436 w 1031382"/>
                      <a:gd name="connsiteY6" fmla="*/ 339739 h 594179"/>
                      <a:gd name="connsiteX7" fmla="*/ 515690 w 1031382"/>
                      <a:gd name="connsiteY7" fmla="*/ 276595 h 594179"/>
                      <a:gd name="connsiteX8" fmla="*/ 391946 w 1031382"/>
                      <a:gd name="connsiteY8" fmla="*/ 339738 h 594179"/>
                      <a:gd name="connsiteX9" fmla="*/ 41114 w 1031382"/>
                      <a:gd name="connsiteY9" fmla="*/ 594178 h 594179"/>
                      <a:gd name="connsiteX10" fmla="*/ 41113 w 1031382"/>
                      <a:gd name="connsiteY10" fmla="*/ 594178 h 594179"/>
                      <a:gd name="connsiteX11" fmla="*/ 234673 w 1031382"/>
                      <a:gd name="connsiteY11" fmla="*/ 67333 h 594179"/>
                      <a:gd name="connsiteX12" fmla="*/ 474085 w 1031382"/>
                      <a:gd name="connsiteY12" fmla="*/ 0 h 594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31382" h="594179">
                        <a:moveTo>
                          <a:pt x="474085" y="0"/>
                        </a:moveTo>
                        <a:lnTo>
                          <a:pt x="520965" y="3715"/>
                        </a:lnTo>
                        <a:lnTo>
                          <a:pt x="557297" y="1"/>
                        </a:lnTo>
                        <a:cubicBezTo>
                          <a:pt x="636256" y="831"/>
                          <a:pt x="719396" y="22698"/>
                          <a:pt x="796709" y="67334"/>
                        </a:cubicBezTo>
                        <a:cubicBezTo>
                          <a:pt x="1002877" y="186366"/>
                          <a:pt x="1089537" y="422242"/>
                          <a:pt x="990269" y="594179"/>
                        </a:cubicBezTo>
                        <a:lnTo>
                          <a:pt x="990268" y="594179"/>
                        </a:lnTo>
                        <a:cubicBezTo>
                          <a:pt x="882758" y="497516"/>
                          <a:pt x="764842" y="412142"/>
                          <a:pt x="639436" y="339739"/>
                        </a:cubicBezTo>
                        <a:lnTo>
                          <a:pt x="515690" y="276595"/>
                        </a:lnTo>
                        <a:lnTo>
                          <a:pt x="391946" y="339738"/>
                        </a:lnTo>
                        <a:cubicBezTo>
                          <a:pt x="266540" y="412141"/>
                          <a:pt x="148624" y="497515"/>
                          <a:pt x="41114" y="594178"/>
                        </a:cubicBezTo>
                        <a:lnTo>
                          <a:pt x="41113" y="594178"/>
                        </a:lnTo>
                        <a:cubicBezTo>
                          <a:pt x="-58155" y="422241"/>
                          <a:pt x="28505" y="186365"/>
                          <a:pt x="234673" y="67333"/>
                        </a:cubicBezTo>
                        <a:cubicBezTo>
                          <a:pt x="311986" y="22697"/>
                          <a:pt x="395126" y="830"/>
                          <a:pt x="4740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9D1D1C81-C9BD-46FD-86EE-D62E800603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31235" y="1122921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292CC4F3-6962-4D44-AEC3-CA63F846C0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3988" y="1122923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557A820-C1B7-4341-9DE3-EAB1A634C3DA}"/>
                    </a:ext>
                  </a:extLst>
                </p:cNvPr>
                <p:cNvSpPr/>
                <p:nvPr/>
              </p:nvSpPr>
              <p:spPr>
                <a:xfrm rot="10800000">
                  <a:off x="4549479" y="2527355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FE4DFFE-89D9-67E8-67D5-C35ED3FE6817}"/>
                  </a:ext>
                </a:extLst>
              </p:cNvPr>
              <p:cNvGrpSpPr/>
              <p:nvPr/>
            </p:nvGrpSpPr>
            <p:grpSpPr>
              <a:xfrm>
                <a:off x="4583622" y="264019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AD85BB2-75F0-9DA7-EAEE-EC53A4C28AE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F6CE417-7637-37F4-9F60-111C0D8E9B3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61E03E8-48BC-78E9-B799-B95E7F4B209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38E10BD-07E6-8E5B-EABF-61E222E848EC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59CB3D3-10F0-305E-2D18-FC15D896DEC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74B9EF59-5648-3014-5854-7348870D71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8B14E64B-880A-EE7E-C656-77434419E587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0AED5A4-3DC6-6EE8-AA51-F71863E37819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AA682EB-A96B-7B6A-3193-BA0C11008B4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4BE11FE-B966-5734-A675-9FF8CF0F3340}"/>
                  </a:ext>
                </a:extLst>
              </p:cNvPr>
              <p:cNvSpPr/>
              <p:nvPr/>
            </p:nvSpPr>
            <p:spPr>
              <a:xfrm rot="3600000">
                <a:off x="4278472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586F88B4-E07B-2B68-0B7A-53447CEE188F}"/>
                  </a:ext>
                </a:extLst>
              </p:cNvPr>
              <p:cNvSpPr/>
              <p:nvPr/>
            </p:nvSpPr>
            <p:spPr>
              <a:xfrm rot="12600000">
                <a:off x="4325465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DBB2F68-E5C0-4A59-A214-F0032CC42548}"/>
                  </a:ext>
                </a:extLst>
              </p:cNvPr>
              <p:cNvSpPr/>
              <p:nvPr/>
            </p:nvSpPr>
            <p:spPr>
              <a:xfrm rot="18000000" flipH="1">
                <a:off x="511825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400AA558-4A75-09D5-B460-F2B21A4F8C12}"/>
                  </a:ext>
                </a:extLst>
              </p:cNvPr>
              <p:cNvSpPr/>
              <p:nvPr/>
            </p:nvSpPr>
            <p:spPr>
              <a:xfrm rot="9000000" flipH="1">
                <a:off x="5378769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53CD5A8-473A-57A0-9756-F1BE7981E71D}"/>
                </a:ext>
              </a:extLst>
            </p:cNvPr>
            <p:cNvGrpSpPr/>
            <p:nvPr/>
          </p:nvGrpSpPr>
          <p:grpSpPr>
            <a:xfrm>
              <a:off x="5366168" y="850176"/>
              <a:ext cx="932397" cy="860280"/>
              <a:chOff x="5366168" y="850176"/>
              <a:chExt cx="932397" cy="86028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8D73CEE-EEB3-C2AF-B916-B139B80DC9D9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99AE8CA-BC71-9014-F598-5AFD9D19574E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D7F7B792-6242-524A-0736-C2944DEA485E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27A53309-D307-AC7E-642A-3D0B22097A27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B84C23FB-1773-9F35-0685-AB7515EE9C16}"/>
                </a:ext>
              </a:extLst>
            </p:cNvPr>
            <p:cNvGrpSpPr/>
            <p:nvPr/>
          </p:nvGrpSpPr>
          <p:grpSpPr>
            <a:xfrm>
              <a:off x="4591283" y="1978541"/>
              <a:ext cx="734475" cy="76390"/>
              <a:chOff x="4576087" y="1954944"/>
              <a:chExt cx="856372" cy="89068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D0374FFE-EB0C-A673-F0CB-6CB4406B30D4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5D91773F-EB8C-9CD4-7322-32C301BC28EA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1825908-CADD-7721-4C48-648AFDCED925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D88F144A-88A6-8E2E-D258-E6E86D863222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9CB9F9A0-6F46-B519-3442-7CB1A727FF96}"/>
                </a:ext>
              </a:extLst>
            </p:cNvPr>
            <p:cNvSpPr/>
            <p:nvPr/>
          </p:nvSpPr>
          <p:spPr>
            <a:xfrm>
              <a:off x="4886122" y="23622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25F5ABD6-E7D0-B468-48B8-762E9D2B0A45}"/>
                </a:ext>
              </a:extLst>
            </p:cNvPr>
            <p:cNvSpPr/>
            <p:nvPr/>
          </p:nvSpPr>
          <p:spPr>
            <a:xfrm>
              <a:off x="5634560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800DD61F-7725-9F39-F3F7-606E76D230AA}"/>
              </a:ext>
            </a:extLst>
          </p:cNvPr>
          <p:cNvGrpSpPr/>
          <p:nvPr/>
        </p:nvGrpSpPr>
        <p:grpSpPr>
          <a:xfrm>
            <a:off x="7081223" y="850176"/>
            <a:ext cx="2167576" cy="2734145"/>
            <a:chOff x="7081223" y="850176"/>
            <a:chExt cx="2167576" cy="273414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9202F5-64FF-F49C-57BD-569A8958D336}"/>
                </a:ext>
              </a:extLst>
            </p:cNvPr>
            <p:cNvGrpSpPr/>
            <p:nvPr/>
          </p:nvGrpSpPr>
          <p:grpSpPr>
            <a:xfrm>
              <a:off x="7081223" y="1167401"/>
              <a:ext cx="1672388" cy="2416920"/>
              <a:chOff x="7081223" y="1167401"/>
              <a:chExt cx="1672388" cy="2416920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37C27973-AF47-4F2B-30B2-67932D9FD1F1}"/>
                  </a:ext>
                </a:extLst>
              </p:cNvPr>
              <p:cNvSpPr/>
              <p:nvPr/>
            </p:nvSpPr>
            <p:spPr>
              <a:xfrm rot="20422686" flipH="1">
                <a:off x="8270989" y="26187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88D66EE-CAA8-2286-0312-3EF3AA8248C9}"/>
                  </a:ext>
                </a:extLst>
              </p:cNvPr>
              <p:cNvSpPr/>
              <p:nvPr/>
            </p:nvSpPr>
            <p:spPr>
              <a:xfrm rot="1177314">
                <a:off x="734363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1F4B3D3-0EBB-73B5-BEE7-32FB1F7BEC72}"/>
                  </a:ext>
                </a:extLst>
              </p:cNvPr>
              <p:cNvGrpSpPr/>
              <p:nvPr/>
            </p:nvGrpSpPr>
            <p:grpSpPr>
              <a:xfrm>
                <a:off x="7535849" y="265068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3BCC286-2F1D-BF3F-C853-97006E6F0C67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C9266D2-AFED-0526-92C7-BE58BDA7FF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FB2FE78-C0A5-4E4C-9BCB-E722BFACE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C474ED1-49B9-20C8-ADD9-B43B59D054D2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C26DC9C-1B12-F16E-0F54-32E57821AE4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6A1C6DE4-43D5-28CB-F653-BB586B12195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D5C2AA56-EBC6-C942-8988-13C43D6C7DD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D748E9B-05BB-D81F-2C37-FB9544D837CC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9BFD505-2136-038C-E48D-163174A6590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20CD654-B91A-565D-F77E-CE30EEB85F37}"/>
                  </a:ext>
                </a:extLst>
              </p:cNvPr>
              <p:cNvSpPr/>
              <p:nvPr/>
            </p:nvSpPr>
            <p:spPr>
              <a:xfrm rot="3600000">
                <a:off x="722753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1E36A50-8F62-BD7D-0D5E-122A198AE129}"/>
                  </a:ext>
                </a:extLst>
              </p:cNvPr>
              <p:cNvSpPr/>
              <p:nvPr/>
            </p:nvSpPr>
            <p:spPr>
              <a:xfrm rot="12600000">
                <a:off x="7274524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A790ACB-20F7-1D9E-DAE1-E70F0BE2EC75}"/>
                  </a:ext>
                </a:extLst>
              </p:cNvPr>
              <p:cNvSpPr/>
              <p:nvPr/>
            </p:nvSpPr>
            <p:spPr>
              <a:xfrm rot="18000000" flipH="1">
                <a:off x="8067733" y="27174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237287BC-0FE1-69E9-AEE7-9EE862DFC730}"/>
                  </a:ext>
                </a:extLst>
              </p:cNvPr>
              <p:cNvSpPr/>
              <p:nvPr/>
            </p:nvSpPr>
            <p:spPr>
              <a:xfrm rot="9000000" flipH="1">
                <a:off x="8328251" y="29493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101FB70-BBF0-4C0A-EF80-1F38845CE30D}"/>
                </a:ext>
              </a:extLst>
            </p:cNvPr>
            <p:cNvGrpSpPr/>
            <p:nvPr/>
          </p:nvGrpSpPr>
          <p:grpSpPr>
            <a:xfrm>
              <a:off x="8316402" y="850176"/>
              <a:ext cx="932397" cy="860280"/>
              <a:chOff x="8316402" y="850176"/>
              <a:chExt cx="932397" cy="860280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F8FA8AA-1F75-57FD-7E4F-A965D31AAAF6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2F94A0B-EC41-FE9E-92E8-88D522391D78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1FE9F02-9EC3-DF3B-016D-42A561B5B2A2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0604381C-8656-3065-5105-C8437069043A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62D6ACCC-2C6C-C9E4-2ECC-B7AFC5291291}"/>
                </a:ext>
              </a:extLst>
            </p:cNvPr>
            <p:cNvGrpSpPr/>
            <p:nvPr/>
          </p:nvGrpSpPr>
          <p:grpSpPr>
            <a:xfrm>
              <a:off x="7510526" y="1931808"/>
              <a:ext cx="816566" cy="84928"/>
              <a:chOff x="4576087" y="1954944"/>
              <a:chExt cx="856372" cy="89068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AC736814-7EF6-C07D-85BC-92ACBD1B1522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C5017CEF-BA31-47EE-53A6-E573911614FD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12F642A9-E0F9-3F63-A47F-55DC219363E7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62285A85-C80C-DAAF-EF57-A1AEBDA814BB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ED008829-F5CF-4A70-2CD4-BF855F07F5BC}"/>
                </a:ext>
              </a:extLst>
            </p:cNvPr>
            <p:cNvSpPr/>
            <p:nvPr/>
          </p:nvSpPr>
          <p:spPr>
            <a:xfrm>
              <a:off x="7842277" y="23622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5DE375A2-7311-027E-EFA2-463CD92554D8}"/>
                </a:ext>
              </a:extLst>
            </p:cNvPr>
            <p:cNvSpPr/>
            <p:nvPr/>
          </p:nvSpPr>
          <p:spPr>
            <a:xfrm>
              <a:off x="8543736" y="120597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C3CB8C6C-6BF7-9AF7-5604-D1A4156228D5}"/>
              </a:ext>
            </a:extLst>
          </p:cNvPr>
          <p:cNvGrpSpPr/>
          <p:nvPr/>
        </p:nvGrpSpPr>
        <p:grpSpPr>
          <a:xfrm>
            <a:off x="1182600" y="3740025"/>
            <a:ext cx="2165731" cy="2736085"/>
            <a:chOff x="1182600" y="3740025"/>
            <a:chExt cx="2165731" cy="2736085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5522C39-679C-71BB-D060-DCF591800EC9}"/>
                </a:ext>
              </a:extLst>
            </p:cNvPr>
            <p:cNvGrpSpPr/>
            <p:nvPr/>
          </p:nvGrpSpPr>
          <p:grpSpPr>
            <a:xfrm>
              <a:off x="1182600" y="4081723"/>
              <a:ext cx="1687641" cy="2394387"/>
              <a:chOff x="1182600" y="4081723"/>
              <a:chExt cx="1687641" cy="2394387"/>
            </a:xfrm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5FB5F7A2-81F4-C465-4CD5-0E69DC660634}"/>
                  </a:ext>
                </a:extLst>
              </p:cNvPr>
              <p:cNvSpPr/>
              <p:nvPr/>
            </p:nvSpPr>
            <p:spPr>
              <a:xfrm rot="20422686" flipH="1">
                <a:off x="2387619" y="551057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FE00F4FA-5568-003E-579E-A53C1D4370C8}"/>
                  </a:ext>
                </a:extLst>
              </p:cNvPr>
              <p:cNvSpPr/>
              <p:nvPr/>
            </p:nvSpPr>
            <p:spPr>
              <a:xfrm rot="1177314">
                <a:off x="1452523" y="551057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01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665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D50119C4-8409-A4BE-7D6E-DC3835465521}"/>
                  </a:ext>
                </a:extLst>
              </p:cNvPr>
              <p:cNvGrpSpPr/>
              <p:nvPr/>
            </p:nvGrpSpPr>
            <p:grpSpPr>
              <a:xfrm>
                <a:off x="1655798" y="5526411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AD6828A6-A435-E524-A022-C903FBDD75F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3882A85-614F-D40B-2FBE-85EB04FECC1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3A281F1-91D5-0DC1-B0AF-71561FE6B5C6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5E10632-0669-459B-CD0A-E8A9F8C3259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2FB00C6-51F7-1139-3DA6-113377CA57A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B0B15BB1-A125-CA50-327F-830D9CB041F1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D1ECE043-C20B-B1FC-4D8F-95E327AC78A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E2438C2-7520-063C-B429-15574FEC450F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B2004F9-C57B-6167-250C-3384E5D646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A06CBE92-D0DE-B4CA-6B61-DC1B934916CB}"/>
                  </a:ext>
                </a:extLst>
              </p:cNvPr>
              <p:cNvSpPr/>
              <p:nvPr/>
            </p:nvSpPr>
            <p:spPr>
              <a:xfrm rot="3600000">
                <a:off x="1328908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A12611B-E5C1-1235-09AB-BD4495B5734E}"/>
                  </a:ext>
                </a:extLst>
              </p:cNvPr>
              <p:cNvSpPr/>
              <p:nvPr/>
            </p:nvSpPr>
            <p:spPr>
              <a:xfrm rot="18000000" flipH="1">
                <a:off x="2184363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A746B0E2-E921-C93E-6BD7-3F2C4968152A}"/>
                  </a:ext>
                </a:extLst>
              </p:cNvPr>
              <p:cNvSpPr/>
              <p:nvPr/>
            </p:nvSpPr>
            <p:spPr>
              <a:xfrm rot="9000000" flipH="1">
                <a:off x="244488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65522F33-6516-A25B-40E7-6EA0EE51DD61}"/>
                  </a:ext>
                </a:extLst>
              </p:cNvPr>
              <p:cNvSpPr/>
              <p:nvPr/>
            </p:nvSpPr>
            <p:spPr>
              <a:xfrm rot="12600000">
                <a:off x="137590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0A9217BC-EC56-03B4-97E4-9DAD44542727}"/>
                </a:ext>
              </a:extLst>
            </p:cNvPr>
            <p:cNvGrpSpPr/>
            <p:nvPr/>
          </p:nvGrpSpPr>
          <p:grpSpPr>
            <a:xfrm>
              <a:off x="2415934" y="3740025"/>
              <a:ext cx="932397" cy="860280"/>
              <a:chOff x="2415934" y="850176"/>
              <a:chExt cx="932397" cy="860280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8A478A3-4177-8955-5B51-A6857CFEEB7F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DBD107A4-4896-C9AB-AA4B-EED1A3EED701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39B91EA-8680-A868-A0C6-B7729B3E8119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EE1D95A5-1A2E-105C-71A2-8D97820E8368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1502AAE-1BA6-B297-2D42-315B37C724BB}"/>
                </a:ext>
              </a:extLst>
            </p:cNvPr>
            <p:cNvGrpSpPr/>
            <p:nvPr/>
          </p:nvGrpSpPr>
          <p:grpSpPr>
            <a:xfrm>
              <a:off x="1725075" y="4718132"/>
              <a:ext cx="596298" cy="62020"/>
              <a:chOff x="4576087" y="1954944"/>
              <a:chExt cx="856372" cy="89068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A0E4A70-3E06-F139-BB24-03066F488095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3696686E-BA7D-C615-2DC4-07C19C5E0216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97C7B252-90E0-49D3-1B9E-17171E3A2232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970954E7-DC21-6EAB-20C6-8F35B3976A5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8E07C941-080E-5470-691D-743FFC2C7D61}"/>
                </a:ext>
              </a:extLst>
            </p:cNvPr>
            <p:cNvSpPr/>
            <p:nvPr/>
          </p:nvSpPr>
          <p:spPr>
            <a:xfrm>
              <a:off x="1951621" y="5203790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3B117621-5754-29B8-BCD7-6246861024DE}"/>
                </a:ext>
              </a:extLst>
            </p:cNvPr>
            <p:cNvSpPr/>
            <p:nvPr/>
          </p:nvSpPr>
          <p:spPr>
            <a:xfrm>
              <a:off x="2656410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BF538D81-DAE8-56B8-B93C-B68E39AF0C66}"/>
              </a:ext>
            </a:extLst>
          </p:cNvPr>
          <p:cNvGrpSpPr/>
          <p:nvPr/>
        </p:nvGrpSpPr>
        <p:grpSpPr>
          <a:xfrm>
            <a:off x="4132164" y="3740025"/>
            <a:ext cx="2166401" cy="2770312"/>
            <a:chOff x="4132164" y="3740025"/>
            <a:chExt cx="2166401" cy="277031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30FE008-09A6-C485-1E62-D6C2B3D0B189}"/>
                </a:ext>
              </a:extLst>
            </p:cNvPr>
            <p:cNvGrpSpPr/>
            <p:nvPr/>
          </p:nvGrpSpPr>
          <p:grpSpPr>
            <a:xfrm>
              <a:off x="4132164" y="3949344"/>
              <a:ext cx="1671965" cy="2560993"/>
              <a:chOff x="4132164" y="3949344"/>
              <a:chExt cx="1671965" cy="2560993"/>
            </a:xfrm>
          </p:grpSpPr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1673125A-4D65-803C-3E50-CC3B48240220}"/>
                  </a:ext>
                </a:extLst>
              </p:cNvPr>
              <p:cNvSpPr/>
              <p:nvPr/>
            </p:nvSpPr>
            <p:spPr>
              <a:xfrm rot="20195386" flipH="1">
                <a:off x="5288596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72EA1585-B59B-9454-1F5D-CBF48897F14F}"/>
                  </a:ext>
                </a:extLst>
              </p:cNvPr>
              <p:cNvSpPr/>
              <p:nvPr/>
            </p:nvSpPr>
            <p:spPr>
              <a:xfrm rot="1404614">
                <a:off x="4408661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EE77DB86-E957-42A9-AFE2-D8D23A622401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553F7582-D1F4-43CD-9FBC-F6868F75E117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台形 368">
                  <a:extLst>
                    <a:ext uri="{FF2B5EF4-FFF2-40B4-BE49-F238E27FC236}">
                      <a16:creationId xmlns:a16="http://schemas.microsoft.com/office/drawing/2014/main" id="{C64ABE14-224D-4C99-B7F1-643EC8FD7AE8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FAC3AF5-EB4B-4C31-B779-D19CB42217A2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F61B6990-3AD3-4CB0-8C93-93F9B0884F64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62AB1C61-B74C-4B1A-AE7A-E114BB316D5A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2" name="円/楕円 125">
                    <a:extLst>
                      <a:ext uri="{FF2B5EF4-FFF2-40B4-BE49-F238E27FC236}">
                        <a16:creationId xmlns:a16="http://schemas.microsoft.com/office/drawing/2014/main" id="{193DA090-0A50-4075-B247-7597149FEAF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3" name="円/楕円 126">
                    <a:extLst>
                      <a:ext uri="{FF2B5EF4-FFF2-40B4-BE49-F238E27FC236}">
                        <a16:creationId xmlns:a16="http://schemas.microsoft.com/office/drawing/2014/main" id="{F61D873A-DDFB-48FB-AF3D-4DDAD38266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C4492B9-78F2-4876-AEC8-4F569BCF03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123">
                    <a:extLst>
                      <a:ext uri="{FF2B5EF4-FFF2-40B4-BE49-F238E27FC236}">
                        <a16:creationId xmlns:a16="http://schemas.microsoft.com/office/drawing/2014/main" id="{B2E55D45-89C0-41AC-AC29-C4543D851C6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124">
                    <a:extLst>
                      <a:ext uri="{FF2B5EF4-FFF2-40B4-BE49-F238E27FC236}">
                        <a16:creationId xmlns:a16="http://schemas.microsoft.com/office/drawing/2014/main" id="{9489C95A-B1E0-45BC-9BBA-33F82D23E79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4" name="円/楕円 122">
                  <a:extLst>
                    <a:ext uri="{FF2B5EF4-FFF2-40B4-BE49-F238E27FC236}">
                      <a16:creationId xmlns:a16="http://schemas.microsoft.com/office/drawing/2014/main" id="{4B5ADCC1-26BE-4B72-9F4E-F02EC2D97B18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27">
                  <a:extLst>
                    <a:ext uri="{FF2B5EF4-FFF2-40B4-BE49-F238E27FC236}">
                      <a16:creationId xmlns:a16="http://schemas.microsoft.com/office/drawing/2014/main" id="{D30A1CCD-D781-4AD9-AB73-C8E7BCC957B7}"/>
                    </a:ext>
                  </a:extLst>
                </p:cNvPr>
                <p:cNvSpPr/>
                <p:nvPr/>
              </p:nvSpPr>
              <p:spPr>
                <a:xfrm rot="10800000">
                  <a:off x="254992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27">
                  <a:extLst>
                    <a:ext uri="{FF2B5EF4-FFF2-40B4-BE49-F238E27FC236}">
                      <a16:creationId xmlns:a16="http://schemas.microsoft.com/office/drawing/2014/main" id="{51ECEDCA-F961-4A62-ABD0-4CF990F0099C}"/>
                    </a:ext>
                  </a:extLst>
                </p:cNvPr>
                <p:cNvSpPr/>
                <p:nvPr/>
              </p:nvSpPr>
              <p:spPr>
                <a:xfrm rot="10800000">
                  <a:off x="296569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27">
                  <a:extLst>
                    <a:ext uri="{FF2B5EF4-FFF2-40B4-BE49-F238E27FC236}">
                      <a16:creationId xmlns:a16="http://schemas.microsoft.com/office/drawing/2014/main" id="{59257196-FC99-44C4-A67D-63696047E034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27">
                  <a:extLst>
                    <a:ext uri="{FF2B5EF4-FFF2-40B4-BE49-F238E27FC236}">
                      <a16:creationId xmlns:a16="http://schemas.microsoft.com/office/drawing/2014/main" id="{02F87F49-1C14-41E1-B6F1-5849DCDD55A7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0B71960F-5078-4A6E-8126-BEACC47A990F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8" name="円/楕円 27">
                    <a:extLst>
                      <a:ext uri="{FF2B5EF4-FFF2-40B4-BE49-F238E27FC236}">
                        <a16:creationId xmlns:a16="http://schemas.microsoft.com/office/drawing/2014/main" id="{E42B555E-C505-4F35-9C10-01D4AFEF071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27">
                    <a:extLst>
                      <a:ext uri="{FF2B5EF4-FFF2-40B4-BE49-F238E27FC236}">
                        <a16:creationId xmlns:a16="http://schemas.microsoft.com/office/drawing/2014/main" id="{BE85DB96-4343-4C80-91E6-DD774D6DFD33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B70CAA82-D2D3-438A-8E13-F84AEDAFBE1D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6" name="円/楕円 27">
                    <a:extLst>
                      <a:ext uri="{FF2B5EF4-FFF2-40B4-BE49-F238E27FC236}">
                        <a16:creationId xmlns:a16="http://schemas.microsoft.com/office/drawing/2014/main" id="{312D41BC-9A11-4304-AD12-58F4B747133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27">
                    <a:extLst>
                      <a:ext uri="{FF2B5EF4-FFF2-40B4-BE49-F238E27FC236}">
                        <a16:creationId xmlns:a16="http://schemas.microsoft.com/office/drawing/2014/main" id="{231B8D05-62A9-4AAB-8A50-46ACA9E4BF4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2" name="円/楕円 64">
                  <a:extLst>
                    <a:ext uri="{FF2B5EF4-FFF2-40B4-BE49-F238E27FC236}">
                      <a16:creationId xmlns:a16="http://schemas.microsoft.com/office/drawing/2014/main" id="{377515B4-3716-4448-8337-65FA6E3A079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B4F3D162-E8B3-447A-A623-39B5202A7860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D0EEAB1E-8DD7-49B5-900C-9AD674961CB7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CB641A2-AF20-4774-903C-5DE557299D21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4B453AB-DC37-6839-6D60-20A4B5534C25}"/>
                  </a:ext>
                </a:extLst>
              </p:cNvPr>
              <p:cNvGrpSpPr/>
              <p:nvPr/>
            </p:nvGrpSpPr>
            <p:grpSpPr>
              <a:xfrm>
                <a:off x="4583622" y="5551986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AA7FF22-E66C-D4A7-CBD5-65C5E5AF07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8F08129-5B27-9A6A-766D-DCCB9716BB9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923577F-D4E4-31F5-123D-2D975E4EFD5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E81F38C-E32E-8F41-1257-2DBB35764A55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50EA87E1-2A68-5935-0278-58A9D41A0C2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テキスト ボックス 422">
                  <a:extLst>
                    <a:ext uri="{FF2B5EF4-FFF2-40B4-BE49-F238E27FC236}">
                      <a16:creationId xmlns:a16="http://schemas.microsoft.com/office/drawing/2014/main" id="{B5BB6672-C32B-0D2A-657C-0023D8A76CEB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ECAED98D-3623-5FB0-0449-7435353AB249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2BE630AD-843D-931C-0B40-215ADFE8D6D4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59A2667-1587-702D-508C-9504F2407CA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0772409-9F4D-5FD8-24CE-1B63D71F622A}"/>
                  </a:ext>
                </a:extLst>
              </p:cNvPr>
              <p:cNvSpPr/>
              <p:nvPr/>
            </p:nvSpPr>
            <p:spPr>
              <a:xfrm rot="3600000">
                <a:off x="4278472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2EB068E-9043-8AAF-487B-A006D4323BF4}"/>
                  </a:ext>
                </a:extLst>
              </p:cNvPr>
              <p:cNvSpPr/>
              <p:nvPr/>
            </p:nvSpPr>
            <p:spPr>
              <a:xfrm rot="18000000" flipH="1">
                <a:off x="5118251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四角形: 上の 2 つの角を丸める 503">
                <a:extLst>
                  <a:ext uri="{FF2B5EF4-FFF2-40B4-BE49-F238E27FC236}">
                    <a16:creationId xmlns:a16="http://schemas.microsoft.com/office/drawing/2014/main" id="{C776F8C5-44A0-AD18-BD19-503A79D7CD10}"/>
                  </a:ext>
                </a:extLst>
              </p:cNvPr>
              <p:cNvSpPr/>
              <p:nvPr/>
            </p:nvSpPr>
            <p:spPr>
              <a:xfrm rot="9000000">
                <a:off x="5304949" y="5848139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四角形: 上の 2 つの角を丸める 503">
                <a:extLst>
                  <a:ext uri="{FF2B5EF4-FFF2-40B4-BE49-F238E27FC236}">
                    <a16:creationId xmlns:a16="http://schemas.microsoft.com/office/drawing/2014/main" id="{A99FEC4E-553F-0334-5AB3-536AEF219282}"/>
                  </a:ext>
                </a:extLst>
              </p:cNvPr>
              <p:cNvSpPr/>
              <p:nvPr/>
            </p:nvSpPr>
            <p:spPr>
              <a:xfrm rot="12600000" flipH="1">
                <a:off x="4314085" y="5848141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3889D1D1-364F-6766-EEBF-EEBD128EE1C7}"/>
                </a:ext>
              </a:extLst>
            </p:cNvPr>
            <p:cNvGrpSpPr/>
            <p:nvPr/>
          </p:nvGrpSpPr>
          <p:grpSpPr>
            <a:xfrm>
              <a:off x="5366168" y="3740025"/>
              <a:ext cx="932397" cy="860280"/>
              <a:chOff x="5366168" y="850176"/>
              <a:chExt cx="932397" cy="86028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C17129E-5A1D-F646-17BE-8B577632C5D5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A671321-D4D2-6B7D-8259-8E833A3FA679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F6F89E60-1DD2-358E-9B71-CA5C4E0C89B1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77651DF9-BEF3-05CC-CC80-C13ABA6C6A60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25322BC-080C-9DA7-6734-9EF0FE5985D7}"/>
                </a:ext>
              </a:extLst>
            </p:cNvPr>
            <p:cNvGrpSpPr/>
            <p:nvPr/>
          </p:nvGrpSpPr>
          <p:grpSpPr>
            <a:xfrm>
              <a:off x="4658775" y="4846720"/>
              <a:ext cx="596298" cy="62020"/>
              <a:chOff x="4576087" y="1954944"/>
              <a:chExt cx="856372" cy="89068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A1F4EC3B-A62F-046F-9D27-1629EF4CC29B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EBD7E599-F26F-E48B-B230-59CE8F8F816E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652F2755-0E08-3B96-5B2F-443EA78123AB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B8C39016-73A2-DE1A-7D3F-D8F660E410F4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AD89231-2858-884F-8D0F-D327475275DF}"/>
                </a:ext>
              </a:extLst>
            </p:cNvPr>
            <p:cNvSpPr/>
            <p:nvPr/>
          </p:nvSpPr>
          <p:spPr>
            <a:xfrm>
              <a:off x="4885906" y="534898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C3C739D2-4B16-D431-C3F5-D1AB65779BA7}"/>
                </a:ext>
              </a:extLst>
            </p:cNvPr>
            <p:cNvSpPr/>
            <p:nvPr/>
          </p:nvSpPr>
          <p:spPr>
            <a:xfrm>
              <a:off x="5634560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25029DD8-CEBF-DFD1-D156-C968EC7B0712}"/>
              </a:ext>
            </a:extLst>
          </p:cNvPr>
          <p:cNvGrpSpPr/>
          <p:nvPr/>
        </p:nvGrpSpPr>
        <p:grpSpPr>
          <a:xfrm>
            <a:off x="7081222" y="3740025"/>
            <a:ext cx="2167577" cy="2739895"/>
            <a:chOff x="7081222" y="3740025"/>
            <a:chExt cx="2167577" cy="273989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D2BC545-5DFB-A5AE-D0A0-B24C509C9F5B}"/>
                </a:ext>
              </a:extLst>
            </p:cNvPr>
            <p:cNvGrpSpPr/>
            <p:nvPr/>
          </p:nvGrpSpPr>
          <p:grpSpPr>
            <a:xfrm>
              <a:off x="7081222" y="4095130"/>
              <a:ext cx="1672388" cy="2384790"/>
              <a:chOff x="7081222" y="4095130"/>
              <a:chExt cx="1672388" cy="2384790"/>
            </a:xfrm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83332D80-65B1-CE7B-0DD2-3EDD869F5B09}"/>
                  </a:ext>
                </a:extLst>
              </p:cNvPr>
              <p:cNvSpPr/>
              <p:nvPr/>
            </p:nvSpPr>
            <p:spPr>
              <a:xfrm rot="20422686" flipH="1">
                <a:off x="8265791" y="5514382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7D96B74A-43AF-2969-CD7C-5A6995150410}"/>
                  </a:ext>
                </a:extLst>
              </p:cNvPr>
              <p:cNvSpPr/>
              <p:nvPr/>
            </p:nvSpPr>
            <p:spPr>
              <a:xfrm rot="1177314">
                <a:off x="7349735" y="55143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9"/>
                  <a:chOff x="5138890" y="3817636"/>
                  <a:chExt cx="860611" cy="913028"/>
                </a:xfrm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8BB06702-21D5-5490-EF2B-0A543B7FCFDD}"/>
                  </a:ext>
                </a:extLst>
              </p:cNvPr>
              <p:cNvGrpSpPr/>
              <p:nvPr/>
            </p:nvGrpSpPr>
            <p:grpSpPr>
              <a:xfrm>
                <a:off x="7535848" y="554628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91611DBD-C70A-9EBB-1002-F0F367E0465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C5E5B19-1056-BF9E-B3EA-0959F0DFC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E8BD2C7A-1F94-960D-F570-96F4B43778B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469B322-07A3-A277-0409-C0EA06D9188D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2947CA6-CB5E-D06A-D154-82D8470FF75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テキスト ボックス 446">
                  <a:extLst>
                    <a:ext uri="{FF2B5EF4-FFF2-40B4-BE49-F238E27FC236}">
                      <a16:creationId xmlns:a16="http://schemas.microsoft.com/office/drawing/2014/main" id="{542AC8FB-3DD4-75C4-9941-9D4C6A4328D3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48" name="テキスト ボックス 447">
                  <a:extLst>
                    <a:ext uri="{FF2B5EF4-FFF2-40B4-BE49-F238E27FC236}">
                      <a16:creationId xmlns:a16="http://schemas.microsoft.com/office/drawing/2014/main" id="{A6490F1E-DB42-1233-9B3B-0AD0B6D8AF7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228B8466-6542-3285-3E44-9EED180FE0F7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50A256-C852-B1DA-71DB-3971875E91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69216F2-001F-856E-A18A-5A4445C3F8F6}"/>
                  </a:ext>
                </a:extLst>
              </p:cNvPr>
              <p:cNvSpPr/>
              <p:nvPr/>
            </p:nvSpPr>
            <p:spPr>
              <a:xfrm rot="3600000">
                <a:off x="7227530" y="56130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四角形: 上の 2 つの角を丸める 451">
                <a:extLst>
                  <a:ext uri="{FF2B5EF4-FFF2-40B4-BE49-F238E27FC236}">
                    <a16:creationId xmlns:a16="http://schemas.microsoft.com/office/drawing/2014/main" id="{67556284-BC14-8C0E-74B7-154D64F9E5DD}"/>
                  </a:ext>
                </a:extLst>
              </p:cNvPr>
              <p:cNvSpPr/>
              <p:nvPr/>
            </p:nvSpPr>
            <p:spPr>
              <a:xfrm rot="12600000">
                <a:off x="7274523" y="58449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B1DA0861-1AF8-E400-A7F3-291995B9277E}"/>
                  </a:ext>
                </a:extLst>
              </p:cNvPr>
              <p:cNvSpPr/>
              <p:nvPr/>
            </p:nvSpPr>
            <p:spPr>
              <a:xfrm rot="18000000" flipH="1">
                <a:off x="8067732" y="561304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630D82DF-E419-AE95-85B9-E8B80CDE3838}"/>
                  </a:ext>
                </a:extLst>
              </p:cNvPr>
              <p:cNvSpPr/>
              <p:nvPr/>
            </p:nvSpPr>
            <p:spPr>
              <a:xfrm rot="9000000" flipH="1">
                <a:off x="8328250" y="5844910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46A132C-7889-3AE9-E089-BB01326032F3}"/>
                </a:ext>
              </a:extLst>
            </p:cNvPr>
            <p:cNvGrpSpPr/>
            <p:nvPr/>
          </p:nvGrpSpPr>
          <p:grpSpPr>
            <a:xfrm>
              <a:off x="8316402" y="3740025"/>
              <a:ext cx="932397" cy="860280"/>
              <a:chOff x="8316402" y="850176"/>
              <a:chExt cx="932397" cy="860280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8BCBCE3-8570-96B3-7218-BBBB0163C58F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CA7CB096-9E73-95AE-BB2D-433EF4922BF7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061F6BA-FAD4-66F6-293E-872D6C798DA2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B4CFCCA2-9949-E925-D667-E344D2782406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502E886B-4DFA-F7A7-219B-6D0F227E3C23}"/>
                </a:ext>
              </a:extLst>
            </p:cNvPr>
            <p:cNvGrpSpPr/>
            <p:nvPr/>
          </p:nvGrpSpPr>
          <p:grpSpPr>
            <a:xfrm>
              <a:off x="7499836" y="4799830"/>
              <a:ext cx="816566" cy="84928"/>
              <a:chOff x="4576087" y="1954944"/>
              <a:chExt cx="856372" cy="89068"/>
            </a:xfrm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DC381D7-B1FC-25FC-2B5E-D951899CE86A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B5E87581-869F-4C47-A704-E41EB6391305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4AA1E984-FF00-3FF6-649E-EB824BB6EF97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E6C5695-2A8E-A141-0359-8A2C2B3466CB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5C574E36-4DF3-339C-4C08-D4B48D9144DC}"/>
                </a:ext>
              </a:extLst>
            </p:cNvPr>
            <p:cNvSpPr/>
            <p:nvPr/>
          </p:nvSpPr>
          <p:spPr>
            <a:xfrm>
              <a:off x="7829200" y="525214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093508F0-1D51-597C-AD81-58B34179BF10}"/>
                </a:ext>
              </a:extLst>
            </p:cNvPr>
            <p:cNvSpPr/>
            <p:nvPr/>
          </p:nvSpPr>
          <p:spPr>
            <a:xfrm>
              <a:off x="8543736" y="4082525"/>
              <a:ext cx="447497" cy="50688"/>
            </a:xfrm>
            <a:custGeom>
              <a:avLst/>
              <a:gdLst>
                <a:gd name="connsiteX0" fmla="*/ 662046 w 701792"/>
                <a:gd name="connsiteY0" fmla="*/ 0 h 79492"/>
                <a:gd name="connsiteX1" fmla="*/ 701792 w 701792"/>
                <a:gd name="connsiteY1" fmla="*/ 39746 h 79492"/>
                <a:gd name="connsiteX2" fmla="*/ 662046 w 701792"/>
                <a:gd name="connsiteY2" fmla="*/ 79492 h 79492"/>
                <a:gd name="connsiteX3" fmla="*/ 622300 w 701792"/>
                <a:gd name="connsiteY3" fmla="*/ 39746 h 79492"/>
                <a:gd name="connsiteX4" fmla="*/ 662046 w 701792"/>
                <a:gd name="connsiteY4" fmla="*/ 0 h 79492"/>
                <a:gd name="connsiteX5" fmla="*/ 506471 w 701792"/>
                <a:gd name="connsiteY5" fmla="*/ 0 h 79492"/>
                <a:gd name="connsiteX6" fmla="*/ 546217 w 701792"/>
                <a:gd name="connsiteY6" fmla="*/ 39746 h 79492"/>
                <a:gd name="connsiteX7" fmla="*/ 506471 w 701792"/>
                <a:gd name="connsiteY7" fmla="*/ 79492 h 79492"/>
                <a:gd name="connsiteX8" fmla="*/ 466725 w 701792"/>
                <a:gd name="connsiteY8" fmla="*/ 39746 h 79492"/>
                <a:gd name="connsiteX9" fmla="*/ 506471 w 701792"/>
                <a:gd name="connsiteY9" fmla="*/ 0 h 79492"/>
                <a:gd name="connsiteX10" fmla="*/ 350896 w 701792"/>
                <a:gd name="connsiteY10" fmla="*/ 0 h 79492"/>
                <a:gd name="connsiteX11" fmla="*/ 390642 w 701792"/>
                <a:gd name="connsiteY11" fmla="*/ 39746 h 79492"/>
                <a:gd name="connsiteX12" fmla="*/ 350896 w 701792"/>
                <a:gd name="connsiteY12" fmla="*/ 79492 h 79492"/>
                <a:gd name="connsiteX13" fmla="*/ 311150 w 701792"/>
                <a:gd name="connsiteY13" fmla="*/ 39746 h 79492"/>
                <a:gd name="connsiteX14" fmla="*/ 350896 w 701792"/>
                <a:gd name="connsiteY14" fmla="*/ 0 h 79492"/>
                <a:gd name="connsiteX15" fmla="*/ 195321 w 701792"/>
                <a:gd name="connsiteY15" fmla="*/ 0 h 79492"/>
                <a:gd name="connsiteX16" fmla="*/ 235067 w 701792"/>
                <a:gd name="connsiteY16" fmla="*/ 39746 h 79492"/>
                <a:gd name="connsiteX17" fmla="*/ 195321 w 701792"/>
                <a:gd name="connsiteY17" fmla="*/ 79492 h 79492"/>
                <a:gd name="connsiteX18" fmla="*/ 155575 w 701792"/>
                <a:gd name="connsiteY18" fmla="*/ 39746 h 79492"/>
                <a:gd name="connsiteX19" fmla="*/ 195321 w 701792"/>
                <a:gd name="connsiteY19" fmla="*/ 0 h 79492"/>
                <a:gd name="connsiteX20" fmla="*/ 39746 w 701792"/>
                <a:gd name="connsiteY20" fmla="*/ 0 h 79492"/>
                <a:gd name="connsiteX21" fmla="*/ 79492 w 701792"/>
                <a:gd name="connsiteY21" fmla="*/ 39746 h 79492"/>
                <a:gd name="connsiteX22" fmla="*/ 39746 w 701792"/>
                <a:gd name="connsiteY22" fmla="*/ 79492 h 79492"/>
                <a:gd name="connsiteX23" fmla="*/ 0 w 701792"/>
                <a:gd name="connsiteY23" fmla="*/ 39746 h 79492"/>
                <a:gd name="connsiteX24" fmla="*/ 39746 w 701792"/>
                <a:gd name="connsiteY24" fmla="*/ 0 h 79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1792" h="79492">
                  <a:moveTo>
                    <a:pt x="662046" y="0"/>
                  </a:moveTo>
                  <a:cubicBezTo>
                    <a:pt x="683997" y="0"/>
                    <a:pt x="701792" y="17795"/>
                    <a:pt x="701792" y="39746"/>
                  </a:cubicBezTo>
                  <a:cubicBezTo>
                    <a:pt x="701792" y="61697"/>
                    <a:pt x="683997" y="79492"/>
                    <a:pt x="662046" y="79492"/>
                  </a:cubicBezTo>
                  <a:cubicBezTo>
                    <a:pt x="640095" y="79492"/>
                    <a:pt x="622300" y="61697"/>
                    <a:pt x="622300" y="39746"/>
                  </a:cubicBezTo>
                  <a:cubicBezTo>
                    <a:pt x="622300" y="17795"/>
                    <a:pt x="640095" y="0"/>
                    <a:pt x="662046" y="0"/>
                  </a:cubicBezTo>
                  <a:close/>
                  <a:moveTo>
                    <a:pt x="506471" y="0"/>
                  </a:moveTo>
                  <a:cubicBezTo>
                    <a:pt x="528422" y="0"/>
                    <a:pt x="546217" y="17795"/>
                    <a:pt x="546217" y="39746"/>
                  </a:cubicBezTo>
                  <a:cubicBezTo>
                    <a:pt x="546217" y="61697"/>
                    <a:pt x="528422" y="79492"/>
                    <a:pt x="506471" y="79492"/>
                  </a:cubicBezTo>
                  <a:cubicBezTo>
                    <a:pt x="484520" y="79492"/>
                    <a:pt x="466725" y="61697"/>
                    <a:pt x="466725" y="39746"/>
                  </a:cubicBezTo>
                  <a:cubicBezTo>
                    <a:pt x="466725" y="17795"/>
                    <a:pt x="484520" y="0"/>
                    <a:pt x="506471" y="0"/>
                  </a:cubicBezTo>
                  <a:close/>
                  <a:moveTo>
                    <a:pt x="350896" y="0"/>
                  </a:moveTo>
                  <a:cubicBezTo>
                    <a:pt x="372847" y="0"/>
                    <a:pt x="390642" y="17795"/>
                    <a:pt x="390642" y="39746"/>
                  </a:cubicBezTo>
                  <a:cubicBezTo>
                    <a:pt x="390642" y="61697"/>
                    <a:pt x="372847" y="79492"/>
                    <a:pt x="350896" y="79492"/>
                  </a:cubicBezTo>
                  <a:cubicBezTo>
                    <a:pt x="328945" y="79492"/>
                    <a:pt x="311150" y="61697"/>
                    <a:pt x="311150" y="39746"/>
                  </a:cubicBezTo>
                  <a:cubicBezTo>
                    <a:pt x="311150" y="17795"/>
                    <a:pt x="328945" y="0"/>
                    <a:pt x="350896" y="0"/>
                  </a:cubicBezTo>
                  <a:close/>
                  <a:moveTo>
                    <a:pt x="195321" y="0"/>
                  </a:moveTo>
                  <a:cubicBezTo>
                    <a:pt x="217272" y="0"/>
                    <a:pt x="235067" y="17795"/>
                    <a:pt x="235067" y="39746"/>
                  </a:cubicBezTo>
                  <a:cubicBezTo>
                    <a:pt x="235067" y="61697"/>
                    <a:pt x="217272" y="79492"/>
                    <a:pt x="195321" y="79492"/>
                  </a:cubicBezTo>
                  <a:cubicBezTo>
                    <a:pt x="173370" y="79492"/>
                    <a:pt x="155575" y="61697"/>
                    <a:pt x="155575" y="39746"/>
                  </a:cubicBezTo>
                  <a:cubicBezTo>
                    <a:pt x="155575" y="17795"/>
                    <a:pt x="173370" y="0"/>
                    <a:pt x="195321" y="0"/>
                  </a:cubicBezTo>
                  <a:close/>
                  <a:moveTo>
                    <a:pt x="39746" y="0"/>
                  </a:moveTo>
                  <a:cubicBezTo>
                    <a:pt x="61697" y="0"/>
                    <a:pt x="79492" y="17795"/>
                    <a:pt x="79492" y="39746"/>
                  </a:cubicBezTo>
                  <a:cubicBezTo>
                    <a:pt x="79492" y="61697"/>
                    <a:pt x="61697" y="79492"/>
                    <a:pt x="39746" y="79492"/>
                  </a:cubicBezTo>
                  <a:cubicBezTo>
                    <a:pt x="17795" y="79492"/>
                    <a:pt x="0" y="61697"/>
                    <a:pt x="0" y="39746"/>
                  </a:cubicBezTo>
                  <a:cubicBezTo>
                    <a:pt x="0" y="17795"/>
                    <a:pt x="17795" y="0"/>
                    <a:pt x="3974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259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通帳を見ながら考える女性のイラスト</a:t>
            </a:r>
          </a:p>
        </p:txBody>
      </p: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C3588404-3F26-EACF-75DE-4D6949468C59}"/>
              </a:ext>
            </a:extLst>
          </p:cNvPr>
          <p:cNvGrpSpPr/>
          <p:nvPr/>
        </p:nvGrpSpPr>
        <p:grpSpPr>
          <a:xfrm>
            <a:off x="535856" y="850176"/>
            <a:ext cx="2812475" cy="2734145"/>
            <a:chOff x="535856" y="850176"/>
            <a:chExt cx="2812475" cy="273414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04C6D5C-9F3C-7D09-0D8A-B823FA881C87}"/>
                </a:ext>
              </a:extLst>
            </p:cNvPr>
            <p:cNvGrpSpPr/>
            <p:nvPr/>
          </p:nvGrpSpPr>
          <p:grpSpPr>
            <a:xfrm>
              <a:off x="1147675" y="1152475"/>
              <a:ext cx="1687640" cy="2431846"/>
              <a:chOff x="1147675" y="1152475"/>
              <a:chExt cx="1687640" cy="2431846"/>
            </a:xfrm>
          </p:grpSpPr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6281CA94-DF88-C606-69D9-4AA7B8681241}"/>
                  </a:ext>
                </a:extLst>
              </p:cNvPr>
              <p:cNvSpPr/>
              <p:nvPr/>
            </p:nvSpPr>
            <p:spPr>
              <a:xfrm rot="20422686" flipH="1">
                <a:off x="235269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4CBFC0EF-2BCD-C7D6-F253-AA7F6B77B5FC}"/>
                  </a:ext>
                </a:extLst>
              </p:cNvPr>
              <p:cNvSpPr/>
              <p:nvPr/>
            </p:nvSpPr>
            <p:spPr>
              <a:xfrm rot="1177314">
                <a:off x="1410086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676C747E-33BE-4C0D-926C-885ED1C90DF1}"/>
                  </a:ext>
                </a:extLst>
              </p:cNvPr>
              <p:cNvGrpSpPr/>
              <p:nvPr/>
            </p:nvGrpSpPr>
            <p:grpSpPr>
              <a:xfrm>
                <a:off x="1437423" y="1152475"/>
                <a:ext cx="1138490" cy="2379797"/>
                <a:chOff x="772520" y="601639"/>
                <a:chExt cx="1138490" cy="2379797"/>
              </a:xfrm>
            </p:grpSpPr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630EFC6E-747D-490E-AB47-12D1D9976792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693B5E20-EB16-47B5-9F1A-18E45E817E0A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42F931ED-0B7F-4ECA-8EAA-8BC0154EEA3E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843FCA9-582F-4A23-A568-1C151CFA752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506CE23C-2A6C-4099-8A78-8BC7E42F4A3B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37" name="グループ化 336">
                    <a:extLst>
                      <a:ext uri="{FF2B5EF4-FFF2-40B4-BE49-F238E27FC236}">
                        <a16:creationId xmlns:a16="http://schemas.microsoft.com/office/drawing/2014/main" id="{DD3BFEBA-575E-464A-8859-D031A22FCAD6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44" name="グループ化 343">
                      <a:extLst>
                        <a:ext uri="{FF2B5EF4-FFF2-40B4-BE49-F238E27FC236}">
                          <a16:creationId xmlns:a16="http://schemas.microsoft.com/office/drawing/2014/main" id="{05749E60-2729-4C28-8C07-9346B5AB2D2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9" name="円/楕円 177">
                        <a:extLst>
                          <a:ext uri="{FF2B5EF4-FFF2-40B4-BE49-F238E27FC236}">
                            <a16:creationId xmlns:a16="http://schemas.microsoft.com/office/drawing/2014/main" id="{245278EB-46A9-4DF9-BE33-249D4F422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50" name="円/楕円 178">
                        <a:extLst>
                          <a:ext uri="{FF2B5EF4-FFF2-40B4-BE49-F238E27FC236}">
                            <a16:creationId xmlns:a16="http://schemas.microsoft.com/office/drawing/2014/main" id="{F3CB4194-76BD-4A4E-A2D1-97C32AD2E1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45" name="グループ化 344">
                      <a:extLst>
                        <a:ext uri="{FF2B5EF4-FFF2-40B4-BE49-F238E27FC236}">
                          <a16:creationId xmlns:a16="http://schemas.microsoft.com/office/drawing/2014/main" id="{E8CEEA32-BF7C-4FD3-A14B-0FFA68FF37E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47" name="円/楕円 175">
                        <a:extLst>
                          <a:ext uri="{FF2B5EF4-FFF2-40B4-BE49-F238E27FC236}">
                            <a16:creationId xmlns:a16="http://schemas.microsoft.com/office/drawing/2014/main" id="{BE95A5D0-BB90-46BC-87FD-3AAB26A75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48" name="円/楕円 176">
                        <a:extLst>
                          <a:ext uri="{FF2B5EF4-FFF2-40B4-BE49-F238E27FC236}">
                            <a16:creationId xmlns:a16="http://schemas.microsoft.com/office/drawing/2014/main" id="{72B7759F-7378-4825-926D-DCC9B2441C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46" name="円/楕円 174">
                      <a:extLst>
                        <a:ext uri="{FF2B5EF4-FFF2-40B4-BE49-F238E27FC236}">
                          <a16:creationId xmlns:a16="http://schemas.microsoft.com/office/drawing/2014/main" id="{88AC1734-8B08-4397-9948-6BA551D4C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40" name="円/楕円 27">
                    <a:extLst>
                      <a:ext uri="{FF2B5EF4-FFF2-40B4-BE49-F238E27FC236}">
                        <a16:creationId xmlns:a16="http://schemas.microsoft.com/office/drawing/2014/main" id="{F43D812A-F829-41FF-891F-BB4A981D66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1" name="円/楕円 27">
                    <a:extLst>
                      <a:ext uri="{FF2B5EF4-FFF2-40B4-BE49-F238E27FC236}">
                        <a16:creationId xmlns:a16="http://schemas.microsoft.com/office/drawing/2014/main" id="{07BF6DF6-9E0C-49B8-924D-E4C9355807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3" name="正方形/長方形 67">
                    <a:extLst>
                      <a:ext uri="{FF2B5EF4-FFF2-40B4-BE49-F238E27FC236}">
                        <a16:creationId xmlns:a16="http://schemas.microsoft.com/office/drawing/2014/main" id="{D35AE199-0DDF-4DF1-97F4-5D74F88648FA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7" name="片側の 2 つの角を丸めた四角形 66">
                  <a:extLst>
                    <a:ext uri="{FF2B5EF4-FFF2-40B4-BE49-F238E27FC236}">
                      <a16:creationId xmlns:a16="http://schemas.microsoft.com/office/drawing/2014/main" id="{0A66E8DD-E7C6-4953-AB0A-DF2B9703634A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ホームベース 73">
                  <a:extLst>
                    <a:ext uri="{FF2B5EF4-FFF2-40B4-BE49-F238E27FC236}">
                      <a16:creationId xmlns:a16="http://schemas.microsoft.com/office/drawing/2014/main" id="{B0543B72-8930-423B-8171-A8CD054B0BA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64">
                  <a:extLst>
                    <a:ext uri="{FF2B5EF4-FFF2-40B4-BE49-F238E27FC236}">
                      <a16:creationId xmlns:a16="http://schemas.microsoft.com/office/drawing/2014/main" id="{44AEFA44-4AD9-4086-8F71-7D0F63A7A117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4319DD5C-0F76-434C-B36C-A9ACF4D5DA67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66318C19-5455-49B2-84EE-39CE36E7FAA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/楕円 82">
                  <a:extLst>
                    <a:ext uri="{FF2B5EF4-FFF2-40B4-BE49-F238E27FC236}">
                      <a16:creationId xmlns:a16="http://schemas.microsoft.com/office/drawing/2014/main" id="{9F075B78-0F61-417F-BDD0-446BDA3DA3CB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83">
                  <a:extLst>
                    <a:ext uri="{FF2B5EF4-FFF2-40B4-BE49-F238E27FC236}">
                      <a16:creationId xmlns:a16="http://schemas.microsoft.com/office/drawing/2014/main" id="{3F2B1DFB-C103-4B45-8507-0D031A0B231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83">
                  <a:extLst>
                    <a:ext uri="{FF2B5EF4-FFF2-40B4-BE49-F238E27FC236}">
                      <a16:creationId xmlns:a16="http://schemas.microsoft.com/office/drawing/2014/main" id="{264CCEE1-8FB6-416E-A6DC-93541D492417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B443C24-EFCF-ECD4-B873-393CA942F713}"/>
                  </a:ext>
                </a:extLst>
              </p:cNvPr>
              <p:cNvGrpSpPr/>
              <p:nvPr/>
            </p:nvGrpSpPr>
            <p:grpSpPr>
              <a:xfrm>
                <a:off x="1620873" y="2634622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1943D15-00F2-1BC7-4E64-5B6713B1876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F252C2EC-8994-17B2-DB6E-BFE102E1BE5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CF26908-D0C9-999E-9999-FBC1A2A75799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DB083AFA-B8A1-42A4-6E55-0AC0B0B84EA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A42B8E3-671F-210D-E144-76C7C0591C3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7985E7AB-3598-F4BD-3411-C8C67A00BB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52B147DF-E7D7-AD65-C18C-62C598A2C6D6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0CF6C563-B099-F2B4-F484-D13047DDAEE8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359CCAE-7FDA-83B7-9809-14978538761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E8F65DC-D0EE-C688-814C-4B69A0E667EA}"/>
                  </a:ext>
                </a:extLst>
              </p:cNvPr>
              <p:cNvSpPr/>
              <p:nvPr/>
            </p:nvSpPr>
            <p:spPr>
              <a:xfrm rot="3600000">
                <a:off x="1293983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822B9C6B-342A-B86C-D375-2DFAA8FF0BAE}"/>
                  </a:ext>
                </a:extLst>
              </p:cNvPr>
              <p:cNvSpPr/>
              <p:nvPr/>
            </p:nvSpPr>
            <p:spPr>
              <a:xfrm rot="12600000">
                <a:off x="1340976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BC0BA546-A591-7414-F2ED-28A73E8BBD81}"/>
                  </a:ext>
                </a:extLst>
              </p:cNvPr>
              <p:cNvGrpSpPr/>
              <p:nvPr/>
            </p:nvGrpSpPr>
            <p:grpSpPr>
              <a:xfrm flipH="1">
                <a:off x="2003129" y="2863756"/>
                <a:ext cx="832186" cy="720565"/>
                <a:chOff x="1221494" y="2863756"/>
                <a:chExt cx="832186" cy="720565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C6E8EC7-8944-A863-5D44-FADA8F23254D}"/>
                    </a:ext>
                  </a:extLst>
                </p:cNvPr>
                <p:cNvSpPr/>
                <p:nvPr/>
              </p:nvSpPr>
              <p:spPr>
                <a:xfrm rot="3600000">
                  <a:off x="1367802" y="2717448"/>
                  <a:ext cx="539569" cy="832186"/>
                </a:xfrm>
                <a:custGeom>
                  <a:avLst/>
                  <a:gdLst>
                    <a:gd name="connsiteX0" fmla="*/ 37123 w 539569"/>
                    <a:gd name="connsiteY0" fmla="*/ 7511 h 832186"/>
                    <a:gd name="connsiteX1" fmla="*/ 54447 w 539569"/>
                    <a:gd name="connsiteY1" fmla="*/ 0 h 832186"/>
                    <a:gd name="connsiteX2" fmla="*/ 78947 w 539569"/>
                    <a:gd name="connsiteY2" fmla="*/ 25645 h 832186"/>
                    <a:gd name="connsiteX3" fmla="*/ 78947 w 539569"/>
                    <a:gd name="connsiteY3" fmla="*/ 147998 h 832186"/>
                    <a:gd name="connsiteX4" fmla="*/ 91511 w 539569"/>
                    <a:gd name="connsiteY4" fmla="*/ 147998 h 832186"/>
                    <a:gd name="connsiteX5" fmla="*/ 91511 w 539569"/>
                    <a:gd name="connsiteY5" fmla="*/ 45482 h 832186"/>
                    <a:gd name="connsiteX6" fmla="*/ 116011 w 539569"/>
                    <a:gd name="connsiteY6" fmla="*/ 19838 h 832186"/>
                    <a:gd name="connsiteX7" fmla="*/ 140511 w 539569"/>
                    <a:gd name="connsiteY7" fmla="*/ 45482 h 832186"/>
                    <a:gd name="connsiteX8" fmla="*/ 140511 w 539569"/>
                    <a:gd name="connsiteY8" fmla="*/ 147998 h 832186"/>
                    <a:gd name="connsiteX9" fmla="*/ 153075 w 539569"/>
                    <a:gd name="connsiteY9" fmla="*/ 147998 h 832186"/>
                    <a:gd name="connsiteX10" fmla="*/ 153075 w 539569"/>
                    <a:gd name="connsiteY10" fmla="*/ 67988 h 832186"/>
                    <a:gd name="connsiteX11" fmla="*/ 173806 w 539569"/>
                    <a:gd name="connsiteY11" fmla="*/ 46288 h 832186"/>
                    <a:gd name="connsiteX12" fmla="*/ 194537 w 539569"/>
                    <a:gd name="connsiteY12" fmla="*/ 67988 h 832186"/>
                    <a:gd name="connsiteX13" fmla="*/ 194536 w 539569"/>
                    <a:gd name="connsiteY13" fmla="*/ 147998 h 832186"/>
                    <a:gd name="connsiteX14" fmla="*/ 207100 w 539569"/>
                    <a:gd name="connsiteY14" fmla="*/ 147998 h 832186"/>
                    <a:gd name="connsiteX15" fmla="*/ 207100 w 539569"/>
                    <a:gd name="connsiteY15" fmla="*/ 101006 h 832186"/>
                    <a:gd name="connsiteX16" fmla="*/ 227831 w 539569"/>
                    <a:gd name="connsiteY16" fmla="*/ 79306 h 832186"/>
                    <a:gd name="connsiteX17" fmla="*/ 248561 w 539569"/>
                    <a:gd name="connsiteY17" fmla="*/ 101006 h 832186"/>
                    <a:gd name="connsiteX18" fmla="*/ 248561 w 539569"/>
                    <a:gd name="connsiteY18" fmla="*/ 147998 h 832186"/>
                    <a:gd name="connsiteX19" fmla="*/ 249379 w 539569"/>
                    <a:gd name="connsiteY19" fmla="*/ 147998 h 832186"/>
                    <a:gd name="connsiteX20" fmla="*/ 249379 w 539569"/>
                    <a:gd name="connsiteY20" fmla="*/ 196122 h 832186"/>
                    <a:gd name="connsiteX21" fmla="*/ 248561 w 539569"/>
                    <a:gd name="connsiteY21" fmla="*/ 198192 h 832186"/>
                    <a:gd name="connsiteX22" fmla="*/ 248561 w 539569"/>
                    <a:gd name="connsiteY22" fmla="*/ 211626 h 832186"/>
                    <a:gd name="connsiteX23" fmla="*/ 248445 w 539569"/>
                    <a:gd name="connsiteY23" fmla="*/ 211626 h 832186"/>
                    <a:gd name="connsiteX24" fmla="*/ 248445 w 539569"/>
                    <a:gd name="connsiteY24" fmla="*/ 233651 h 832186"/>
                    <a:gd name="connsiteX25" fmla="*/ 241229 w 539569"/>
                    <a:gd name="connsiteY25" fmla="*/ 271064 h 832186"/>
                    <a:gd name="connsiteX26" fmla="*/ 231974 w 539569"/>
                    <a:gd name="connsiteY26" fmla="*/ 285433 h 832186"/>
                    <a:gd name="connsiteX27" fmla="*/ 523112 w 539569"/>
                    <a:gd name="connsiteY27" fmla="*/ 686936 h 832186"/>
                    <a:gd name="connsiteX28" fmla="*/ 499239 w 539569"/>
                    <a:gd name="connsiteY28" fmla="*/ 818668 h 832186"/>
                    <a:gd name="connsiteX29" fmla="*/ 369621 w 539569"/>
                    <a:gd name="connsiteY29" fmla="*/ 785186 h 832186"/>
                    <a:gd name="connsiteX30" fmla="*/ 89014 w 539569"/>
                    <a:gd name="connsiteY30" fmla="*/ 319079 h 832186"/>
                    <a:gd name="connsiteX31" fmla="*/ 75391 w 539569"/>
                    <a:gd name="connsiteY31" fmla="*/ 316328 h 832186"/>
                    <a:gd name="connsiteX32" fmla="*/ 70805 w 539569"/>
                    <a:gd name="connsiteY32" fmla="*/ 313236 h 832186"/>
                    <a:gd name="connsiteX33" fmla="*/ 70854 w 539569"/>
                    <a:gd name="connsiteY33" fmla="*/ 311390 h 832186"/>
                    <a:gd name="connsiteX34" fmla="*/ 57003 w 539569"/>
                    <a:gd name="connsiteY34" fmla="*/ 301614 h 832186"/>
                    <a:gd name="connsiteX35" fmla="*/ 56148 w 539569"/>
                    <a:gd name="connsiteY35" fmla="*/ 300288 h 832186"/>
                    <a:gd name="connsiteX36" fmla="*/ 55580 w 539569"/>
                    <a:gd name="connsiteY36" fmla="*/ 300052 h 832186"/>
                    <a:gd name="connsiteX37" fmla="*/ 40869 w 539569"/>
                    <a:gd name="connsiteY37" fmla="*/ 285043 h 832186"/>
                    <a:gd name="connsiteX38" fmla="*/ 6936 w 539569"/>
                    <a:gd name="connsiteY38" fmla="*/ 233017 h 832186"/>
                    <a:gd name="connsiteX39" fmla="*/ 17370 w 539569"/>
                    <a:gd name="connsiteY39" fmla="*/ 175102 h 832186"/>
                    <a:gd name="connsiteX40" fmla="*/ 30108 w 539569"/>
                    <a:gd name="connsiteY40" fmla="*/ 165999 h 832186"/>
                    <a:gd name="connsiteX41" fmla="*/ 30108 w 539569"/>
                    <a:gd name="connsiteY41" fmla="*/ 152157 h 832186"/>
                    <a:gd name="connsiteX42" fmla="*/ 29947 w 539569"/>
                    <a:gd name="connsiteY42" fmla="*/ 152157 h 832186"/>
                    <a:gd name="connsiteX43" fmla="*/ 29947 w 539569"/>
                    <a:gd name="connsiteY43" fmla="*/ 25645 h 832186"/>
                    <a:gd name="connsiteX44" fmla="*/ 37123 w 539569"/>
                    <a:gd name="connsiteY44" fmla="*/ 7511 h 832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539569" h="832186">
                      <a:moveTo>
                        <a:pt x="37123" y="7511"/>
                      </a:moveTo>
                      <a:cubicBezTo>
                        <a:pt x="41556" y="2871"/>
                        <a:pt x="47682" y="0"/>
                        <a:pt x="54447" y="0"/>
                      </a:cubicBezTo>
                      <a:cubicBezTo>
                        <a:pt x="67978" y="0"/>
                        <a:pt x="78947" y="11482"/>
                        <a:pt x="78947" y="25645"/>
                      </a:cubicBezTo>
                      <a:lnTo>
                        <a:pt x="78947" y="147998"/>
                      </a:lnTo>
                      <a:lnTo>
                        <a:pt x="91511" y="147998"/>
                      </a:lnTo>
                      <a:lnTo>
                        <a:pt x="91511" y="45482"/>
                      </a:lnTo>
                      <a:cubicBezTo>
                        <a:pt x="91511" y="31319"/>
                        <a:pt x="102480" y="19838"/>
                        <a:pt x="116011" y="19838"/>
                      </a:cubicBezTo>
                      <a:cubicBezTo>
                        <a:pt x="129542" y="19838"/>
                        <a:pt x="140511" y="31319"/>
                        <a:pt x="140511" y="45482"/>
                      </a:cubicBezTo>
                      <a:lnTo>
                        <a:pt x="140511" y="147998"/>
                      </a:lnTo>
                      <a:lnTo>
                        <a:pt x="153075" y="147998"/>
                      </a:lnTo>
                      <a:lnTo>
                        <a:pt x="153075" y="67988"/>
                      </a:lnTo>
                      <a:cubicBezTo>
                        <a:pt x="153075" y="56004"/>
                        <a:pt x="162357" y="46288"/>
                        <a:pt x="173806" y="46288"/>
                      </a:cubicBezTo>
                      <a:cubicBezTo>
                        <a:pt x="185255" y="46288"/>
                        <a:pt x="194537" y="56004"/>
                        <a:pt x="194537" y="67988"/>
                      </a:cubicBezTo>
                      <a:lnTo>
                        <a:pt x="194536" y="147998"/>
                      </a:lnTo>
                      <a:lnTo>
                        <a:pt x="207100" y="147998"/>
                      </a:lnTo>
                      <a:lnTo>
                        <a:pt x="207100" y="101006"/>
                      </a:lnTo>
                      <a:cubicBezTo>
                        <a:pt x="207100" y="89022"/>
                        <a:pt x="216382" y="79306"/>
                        <a:pt x="227831" y="79306"/>
                      </a:cubicBezTo>
                      <a:cubicBezTo>
                        <a:pt x="239280" y="79306"/>
                        <a:pt x="248561" y="89022"/>
                        <a:pt x="248561" y="101006"/>
                      </a:cubicBezTo>
                      <a:lnTo>
                        <a:pt x="248561" y="147998"/>
                      </a:lnTo>
                      <a:lnTo>
                        <a:pt x="249379" y="147998"/>
                      </a:lnTo>
                      <a:lnTo>
                        <a:pt x="249379" y="196122"/>
                      </a:lnTo>
                      <a:lnTo>
                        <a:pt x="248561" y="198192"/>
                      </a:lnTo>
                      <a:lnTo>
                        <a:pt x="248561" y="211626"/>
                      </a:lnTo>
                      <a:lnTo>
                        <a:pt x="248445" y="211626"/>
                      </a:lnTo>
                      <a:lnTo>
                        <a:pt x="248445" y="233651"/>
                      </a:lnTo>
                      <a:cubicBezTo>
                        <a:pt x="248445" y="246922"/>
                        <a:pt x="245876" y="259565"/>
                        <a:pt x="241229" y="271064"/>
                      </a:cubicBezTo>
                      <a:lnTo>
                        <a:pt x="231974" y="285433"/>
                      </a:lnTo>
                      <a:lnTo>
                        <a:pt x="523112" y="686936"/>
                      </a:lnTo>
                      <a:cubicBezTo>
                        <a:pt x="552312" y="732560"/>
                        <a:pt x="541623" y="791539"/>
                        <a:pt x="499239" y="818668"/>
                      </a:cubicBezTo>
                      <a:cubicBezTo>
                        <a:pt x="456854" y="845800"/>
                        <a:pt x="398823" y="830809"/>
                        <a:pt x="369621" y="785186"/>
                      </a:cubicBezTo>
                      <a:lnTo>
                        <a:pt x="89014" y="319079"/>
                      </a:lnTo>
                      <a:lnTo>
                        <a:pt x="75391" y="316328"/>
                      </a:lnTo>
                      <a:lnTo>
                        <a:pt x="70805" y="313236"/>
                      </a:lnTo>
                      <a:lnTo>
                        <a:pt x="70854" y="311390"/>
                      </a:lnTo>
                      <a:lnTo>
                        <a:pt x="57003" y="301614"/>
                      </a:lnTo>
                      <a:lnTo>
                        <a:pt x="56148" y="300288"/>
                      </a:lnTo>
                      <a:lnTo>
                        <a:pt x="55580" y="300052"/>
                      </a:lnTo>
                      <a:cubicBezTo>
                        <a:pt x="49928" y="296247"/>
                        <a:pt x="44896" y="291218"/>
                        <a:pt x="40869" y="285043"/>
                      </a:cubicBezTo>
                      <a:lnTo>
                        <a:pt x="6936" y="233017"/>
                      </a:lnTo>
                      <a:cubicBezTo>
                        <a:pt x="-5462" y="214008"/>
                        <a:pt x="-791" y="188079"/>
                        <a:pt x="17370" y="175102"/>
                      </a:cubicBezTo>
                      <a:lnTo>
                        <a:pt x="30108" y="165999"/>
                      </a:lnTo>
                      <a:lnTo>
                        <a:pt x="30108" y="152157"/>
                      </a:lnTo>
                      <a:lnTo>
                        <a:pt x="29947" y="152157"/>
                      </a:lnTo>
                      <a:lnTo>
                        <a:pt x="29947" y="25645"/>
                      </a:lnTo>
                      <a:cubicBezTo>
                        <a:pt x="29947" y="18564"/>
                        <a:pt x="32689" y="12152"/>
                        <a:pt x="37123" y="751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090A582-595D-8408-305D-B0E60BB60670}"/>
                    </a:ext>
                  </a:extLst>
                </p:cNvPr>
                <p:cNvSpPr/>
                <p:nvPr/>
              </p:nvSpPr>
              <p:spPr>
                <a:xfrm rot="12600000">
                  <a:off x="1414795" y="294931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3A440B01-C5D4-504A-F56A-8C75930C44CC}"/>
                </a:ext>
              </a:extLst>
            </p:cNvPr>
            <p:cNvGrpSpPr/>
            <p:nvPr/>
          </p:nvGrpSpPr>
          <p:grpSpPr>
            <a:xfrm>
              <a:off x="1580475" y="1850169"/>
              <a:ext cx="856372" cy="89068"/>
              <a:chOff x="1580475" y="1850169"/>
              <a:chExt cx="856372" cy="89068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CB4DA82-0FFE-2DA1-7D3B-C3BC9D06EC4F}"/>
                  </a:ext>
                </a:extLst>
              </p:cNvPr>
              <p:cNvSpPr/>
              <p:nvPr/>
            </p:nvSpPr>
            <p:spPr>
              <a:xfrm>
                <a:off x="1580475" y="1850169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29BCF936-6808-AED6-078D-617E69696B78}"/>
                  </a:ext>
                </a:extLst>
              </p:cNvPr>
              <p:cNvSpPr/>
              <p:nvPr/>
            </p:nvSpPr>
            <p:spPr>
              <a:xfrm>
                <a:off x="2111494" y="1850169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D7A05A37-F87A-8EED-3E54-EE4B50433765}"/>
                  </a:ext>
                </a:extLst>
              </p:cNvPr>
              <p:cNvSpPr/>
              <p:nvPr/>
            </p:nvSpPr>
            <p:spPr>
              <a:xfrm>
                <a:off x="1709488" y="1872997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407ACC3-F5CB-CEBC-EF46-8DB3374CF3E8}"/>
                  </a:ext>
                </a:extLst>
              </p:cNvPr>
              <p:cNvSpPr/>
              <p:nvPr/>
            </p:nvSpPr>
            <p:spPr>
              <a:xfrm>
                <a:off x="2235209" y="1872997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A98603D6-BB41-A9D9-17FC-52D0D65FA24B}"/>
                </a:ext>
              </a:extLst>
            </p:cNvPr>
            <p:cNvGrpSpPr/>
            <p:nvPr/>
          </p:nvGrpSpPr>
          <p:grpSpPr>
            <a:xfrm>
              <a:off x="2415934" y="850176"/>
              <a:ext cx="932397" cy="860280"/>
              <a:chOff x="2415934" y="850176"/>
              <a:chExt cx="932397" cy="860280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FF99C13-A365-5DA2-745A-F55695790424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C6F9702-D6FF-1CEA-6D84-48488DDD5AB2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BD17070-0364-6F71-447B-39F3BF636A45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FBA0212-E6D3-78E6-FBFB-E93E2B434002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8F020E4B-B603-ABBC-AB7F-C0014B7E86B8}"/>
                </a:ext>
              </a:extLst>
            </p:cNvPr>
            <p:cNvGrpSpPr/>
            <p:nvPr/>
          </p:nvGrpSpPr>
          <p:grpSpPr>
            <a:xfrm flipH="1">
              <a:off x="535856" y="1902401"/>
              <a:ext cx="932397" cy="860280"/>
              <a:chOff x="2415934" y="850176"/>
              <a:chExt cx="932397" cy="860280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33D520D-D2A5-B303-4D7D-A89A6F914D19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122F55F9-8D8A-1713-1DBB-5CB082FBD56B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24671911-33AE-608D-55D7-7BF1D4D655FC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D7C8C578-31C7-C6B6-B54B-DA5FF483D23A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79B81D49-F555-CFAF-6E90-D8164AF1BCB6}"/>
                </a:ext>
              </a:extLst>
            </p:cNvPr>
            <p:cNvSpPr/>
            <p:nvPr/>
          </p:nvSpPr>
          <p:spPr>
            <a:xfrm>
              <a:off x="1923847" y="23241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3A41ECD9-0F01-0BA5-7152-80F0BE79135C}"/>
                </a:ext>
              </a:extLst>
            </p:cNvPr>
            <p:cNvGrpSpPr/>
            <p:nvPr/>
          </p:nvGrpSpPr>
          <p:grpSpPr>
            <a:xfrm>
              <a:off x="2676878" y="1009073"/>
              <a:ext cx="413259" cy="365927"/>
              <a:chOff x="-1869762" y="2510224"/>
              <a:chExt cx="1412562" cy="1687650"/>
            </a:xfrm>
          </p:grpSpPr>
          <p:sp>
            <p:nvSpPr>
              <p:cNvPr id="283" name="正方形/長方形 282">
                <a:extLst>
                  <a:ext uri="{FF2B5EF4-FFF2-40B4-BE49-F238E27FC236}">
                    <a16:creationId xmlns:a16="http://schemas.microsoft.com/office/drawing/2014/main" id="{F3AF4404-4AEC-E892-615A-8B887FC6CDBF}"/>
                  </a:ext>
                </a:extLst>
              </p:cNvPr>
              <p:cNvSpPr/>
              <p:nvPr/>
            </p:nvSpPr>
            <p:spPr bwMode="auto">
              <a:xfrm>
                <a:off x="-1643999" y="2844146"/>
                <a:ext cx="977650" cy="6369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E14DD062-CF67-8169-A1EC-AD73AD34EA8B}"/>
                  </a:ext>
                </a:extLst>
              </p:cNvPr>
              <p:cNvSpPr/>
              <p:nvPr/>
            </p:nvSpPr>
            <p:spPr bwMode="auto">
              <a:xfrm>
                <a:off x="-1755462" y="2510224"/>
                <a:ext cx="1183962" cy="326074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615635D6-4392-D20A-DB37-E58AA5C4DACD}"/>
                  </a:ext>
                </a:extLst>
              </p:cNvPr>
              <p:cNvSpPr/>
              <p:nvPr/>
            </p:nvSpPr>
            <p:spPr bwMode="auto">
              <a:xfrm>
                <a:off x="-1738382" y="3384622"/>
                <a:ext cx="1166416" cy="7599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702D7262-F928-155F-6BC5-521A014B3D8A}"/>
                  </a:ext>
                </a:extLst>
              </p:cNvPr>
              <p:cNvSpPr/>
              <p:nvPr/>
            </p:nvSpPr>
            <p:spPr bwMode="auto">
              <a:xfrm>
                <a:off x="-184644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1EECE873-0747-E66A-654F-8318B81965A7}"/>
                  </a:ext>
                </a:extLst>
              </p:cNvPr>
              <p:cNvSpPr/>
              <p:nvPr/>
            </p:nvSpPr>
            <p:spPr bwMode="auto">
              <a:xfrm>
                <a:off x="-1869762" y="3205106"/>
                <a:ext cx="1412562" cy="264637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79F7E65E-7FE3-206A-FC42-612B0D44AF67}"/>
                  </a:ext>
                </a:extLst>
              </p:cNvPr>
              <p:cNvSpPr/>
              <p:nvPr/>
            </p:nvSpPr>
            <p:spPr bwMode="auto">
              <a:xfrm>
                <a:off x="-92442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65C7C7E9-B624-AC8A-3721-958366110393}"/>
                  </a:ext>
                </a:extLst>
              </p:cNvPr>
              <p:cNvSpPr/>
              <p:nvPr/>
            </p:nvSpPr>
            <p:spPr bwMode="auto">
              <a:xfrm>
                <a:off x="-1282566" y="3743829"/>
                <a:ext cx="269106" cy="40070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BBDFB341-8014-600C-F695-A38073D282DA}"/>
                  </a:ext>
                </a:extLst>
              </p:cNvPr>
              <p:cNvSpPr/>
              <p:nvPr/>
            </p:nvSpPr>
            <p:spPr bwMode="auto">
              <a:xfrm>
                <a:off x="-1282566" y="2925835"/>
                <a:ext cx="269106" cy="187248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正方形/長方形 290">
                <a:extLst>
                  <a:ext uri="{FF2B5EF4-FFF2-40B4-BE49-F238E27FC236}">
                    <a16:creationId xmlns:a16="http://schemas.microsoft.com/office/drawing/2014/main" id="{A0F560F7-827D-CD9E-0871-BCCE564FA496}"/>
                  </a:ext>
                </a:extLst>
              </p:cNvPr>
              <p:cNvSpPr/>
              <p:nvPr/>
            </p:nvSpPr>
            <p:spPr bwMode="auto">
              <a:xfrm>
                <a:off x="-184644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正方形/長方形 291">
                <a:extLst>
                  <a:ext uri="{FF2B5EF4-FFF2-40B4-BE49-F238E27FC236}">
                    <a16:creationId xmlns:a16="http://schemas.microsoft.com/office/drawing/2014/main" id="{D618AEB2-600B-B94D-6C69-530668345DDB}"/>
                  </a:ext>
                </a:extLst>
              </p:cNvPr>
              <p:cNvSpPr/>
              <p:nvPr/>
            </p:nvSpPr>
            <p:spPr bwMode="auto">
              <a:xfrm>
                <a:off x="-92442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5" name="Freeform 10">
              <a:extLst>
                <a:ext uri="{FF2B5EF4-FFF2-40B4-BE49-F238E27FC236}">
                  <a16:creationId xmlns:a16="http://schemas.microsoft.com/office/drawing/2014/main" id="{1E7EDE3E-5644-4099-B446-CE3EDB1BD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785" y="2025587"/>
              <a:ext cx="556700" cy="236976"/>
            </a:xfrm>
            <a:custGeom>
              <a:avLst/>
              <a:gdLst>
                <a:gd name="T0" fmla="*/ 713 w 1433"/>
                <a:gd name="T1" fmla="*/ 309 h 610"/>
                <a:gd name="T2" fmla="*/ 702 w 1433"/>
                <a:gd name="T3" fmla="*/ 294 h 610"/>
                <a:gd name="T4" fmla="*/ 679 w 1433"/>
                <a:gd name="T5" fmla="*/ 285 h 610"/>
                <a:gd name="T6" fmla="*/ 667 w 1433"/>
                <a:gd name="T7" fmla="*/ 288 h 610"/>
                <a:gd name="T8" fmla="*/ 626 w 1433"/>
                <a:gd name="T9" fmla="*/ 309 h 610"/>
                <a:gd name="T10" fmla="*/ 17 w 1433"/>
                <a:gd name="T11" fmla="*/ 299 h 610"/>
                <a:gd name="T12" fmla="*/ 438 w 1433"/>
                <a:gd name="T13" fmla="*/ 483 h 610"/>
                <a:gd name="T14" fmla="*/ 359 w 1433"/>
                <a:gd name="T15" fmla="*/ 411 h 610"/>
                <a:gd name="T16" fmla="*/ 343 w 1433"/>
                <a:gd name="T17" fmla="*/ 406 h 610"/>
                <a:gd name="T18" fmla="*/ 325 w 1433"/>
                <a:gd name="T19" fmla="*/ 411 h 610"/>
                <a:gd name="T20" fmla="*/ 361 w 1433"/>
                <a:gd name="T21" fmla="*/ 547 h 610"/>
                <a:gd name="T22" fmla="*/ 178 w 1433"/>
                <a:gd name="T23" fmla="*/ 540 h 610"/>
                <a:gd name="T24" fmla="*/ 172 w 1433"/>
                <a:gd name="T25" fmla="*/ 544 h 610"/>
                <a:gd name="T26" fmla="*/ 337 w 1433"/>
                <a:gd name="T27" fmla="*/ 579 h 610"/>
                <a:gd name="T28" fmla="*/ 337 w 1433"/>
                <a:gd name="T29" fmla="*/ 598 h 610"/>
                <a:gd name="T30" fmla="*/ 353 w 1433"/>
                <a:gd name="T31" fmla="*/ 600 h 610"/>
                <a:gd name="T32" fmla="*/ 408 w 1433"/>
                <a:gd name="T33" fmla="*/ 610 h 610"/>
                <a:gd name="T34" fmla="*/ 509 w 1433"/>
                <a:gd name="T35" fmla="*/ 590 h 610"/>
                <a:gd name="T36" fmla="*/ 510 w 1433"/>
                <a:gd name="T37" fmla="*/ 575 h 610"/>
                <a:gd name="T38" fmla="*/ 540 w 1433"/>
                <a:gd name="T39" fmla="*/ 567 h 610"/>
                <a:gd name="T40" fmla="*/ 600 w 1433"/>
                <a:gd name="T41" fmla="*/ 540 h 610"/>
                <a:gd name="T42" fmla="*/ 667 w 1433"/>
                <a:gd name="T43" fmla="*/ 510 h 610"/>
                <a:gd name="T44" fmla="*/ 692 w 1433"/>
                <a:gd name="T45" fmla="*/ 503 h 610"/>
                <a:gd name="T46" fmla="*/ 990 w 1433"/>
                <a:gd name="T47" fmla="*/ 512 h 610"/>
                <a:gd name="T48" fmla="*/ 1062 w 1433"/>
                <a:gd name="T49" fmla="*/ 458 h 610"/>
                <a:gd name="T50" fmla="*/ 1068 w 1433"/>
                <a:gd name="T51" fmla="*/ 455 h 610"/>
                <a:gd name="T52" fmla="*/ 1075 w 1433"/>
                <a:gd name="T53" fmla="*/ 439 h 610"/>
                <a:gd name="T54" fmla="*/ 1074 w 1433"/>
                <a:gd name="T55" fmla="*/ 425 h 610"/>
                <a:gd name="T56" fmla="*/ 1068 w 1433"/>
                <a:gd name="T57" fmla="*/ 404 h 610"/>
                <a:gd name="T58" fmla="*/ 1053 w 1433"/>
                <a:gd name="T59" fmla="*/ 388 h 610"/>
                <a:gd name="T60" fmla="*/ 1039 w 1433"/>
                <a:gd name="T61" fmla="*/ 385 h 610"/>
                <a:gd name="T62" fmla="*/ 1012 w 1433"/>
                <a:gd name="T63" fmla="*/ 388 h 610"/>
                <a:gd name="T64" fmla="*/ 976 w 1433"/>
                <a:gd name="T65" fmla="*/ 403 h 610"/>
                <a:gd name="T66" fmla="*/ 926 w 1433"/>
                <a:gd name="T67" fmla="*/ 379 h 610"/>
                <a:gd name="T68" fmla="*/ 1247 w 1433"/>
                <a:gd name="T69" fmla="*/ 212 h 610"/>
                <a:gd name="T70" fmla="*/ 1349 w 1433"/>
                <a:gd name="T71" fmla="*/ 143 h 610"/>
                <a:gd name="T72" fmla="*/ 1387 w 1433"/>
                <a:gd name="T73" fmla="*/ 105 h 610"/>
                <a:gd name="T74" fmla="*/ 1421 w 1433"/>
                <a:gd name="T75" fmla="*/ 57 h 610"/>
                <a:gd name="T76" fmla="*/ 1433 w 1433"/>
                <a:gd name="T77" fmla="*/ 29 h 610"/>
                <a:gd name="T78" fmla="*/ 1432 w 1433"/>
                <a:gd name="T79" fmla="*/ 20 h 610"/>
                <a:gd name="T80" fmla="*/ 1416 w 1433"/>
                <a:gd name="T81" fmla="*/ 11 h 610"/>
                <a:gd name="T82" fmla="*/ 1375 w 1433"/>
                <a:gd name="T83" fmla="*/ 5 h 610"/>
                <a:gd name="T84" fmla="*/ 1357 w 1433"/>
                <a:gd name="T85" fmla="*/ 3 h 610"/>
                <a:gd name="T86" fmla="*/ 1301 w 1433"/>
                <a:gd name="T87" fmla="*/ 0 h 610"/>
                <a:gd name="T88" fmla="*/ 1262 w 1433"/>
                <a:gd name="T89" fmla="*/ 6 h 610"/>
                <a:gd name="T90" fmla="*/ 1179 w 1433"/>
                <a:gd name="T91" fmla="*/ 38 h 610"/>
                <a:gd name="T92" fmla="*/ 1085 w 1433"/>
                <a:gd name="T93" fmla="*/ 86 h 610"/>
                <a:gd name="T94" fmla="*/ 1039 w 1433"/>
                <a:gd name="T95" fmla="*/ 113 h 610"/>
                <a:gd name="T96" fmla="*/ 714 w 1433"/>
                <a:gd name="T97" fmla="*/ 314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33" h="610">
                  <a:moveTo>
                    <a:pt x="714" y="314"/>
                  </a:moveTo>
                  <a:lnTo>
                    <a:pt x="714" y="314"/>
                  </a:lnTo>
                  <a:lnTo>
                    <a:pt x="713" y="309"/>
                  </a:lnTo>
                  <a:lnTo>
                    <a:pt x="710" y="305"/>
                  </a:lnTo>
                  <a:lnTo>
                    <a:pt x="707" y="299"/>
                  </a:lnTo>
                  <a:lnTo>
                    <a:pt x="702" y="294"/>
                  </a:lnTo>
                  <a:lnTo>
                    <a:pt x="696" y="290"/>
                  </a:lnTo>
                  <a:lnTo>
                    <a:pt x="688" y="286"/>
                  </a:lnTo>
                  <a:lnTo>
                    <a:pt x="679" y="285"/>
                  </a:lnTo>
                  <a:lnTo>
                    <a:pt x="679" y="285"/>
                  </a:lnTo>
                  <a:lnTo>
                    <a:pt x="674" y="286"/>
                  </a:lnTo>
                  <a:lnTo>
                    <a:pt x="667" y="288"/>
                  </a:lnTo>
                  <a:lnTo>
                    <a:pt x="654" y="293"/>
                  </a:lnTo>
                  <a:lnTo>
                    <a:pt x="639" y="300"/>
                  </a:lnTo>
                  <a:lnTo>
                    <a:pt x="626" y="309"/>
                  </a:lnTo>
                  <a:lnTo>
                    <a:pt x="602" y="325"/>
                  </a:lnTo>
                  <a:lnTo>
                    <a:pt x="593" y="332"/>
                  </a:lnTo>
                  <a:lnTo>
                    <a:pt x="17" y="299"/>
                  </a:lnTo>
                  <a:lnTo>
                    <a:pt x="0" y="322"/>
                  </a:lnTo>
                  <a:lnTo>
                    <a:pt x="535" y="428"/>
                  </a:lnTo>
                  <a:lnTo>
                    <a:pt x="438" y="483"/>
                  </a:lnTo>
                  <a:lnTo>
                    <a:pt x="364" y="414"/>
                  </a:lnTo>
                  <a:lnTo>
                    <a:pt x="364" y="414"/>
                  </a:lnTo>
                  <a:lnTo>
                    <a:pt x="359" y="411"/>
                  </a:lnTo>
                  <a:lnTo>
                    <a:pt x="352" y="408"/>
                  </a:lnTo>
                  <a:lnTo>
                    <a:pt x="343" y="406"/>
                  </a:lnTo>
                  <a:lnTo>
                    <a:pt x="343" y="406"/>
                  </a:lnTo>
                  <a:lnTo>
                    <a:pt x="335" y="407"/>
                  </a:lnTo>
                  <a:lnTo>
                    <a:pt x="329" y="408"/>
                  </a:lnTo>
                  <a:lnTo>
                    <a:pt x="325" y="411"/>
                  </a:lnTo>
                  <a:lnTo>
                    <a:pt x="324" y="412"/>
                  </a:lnTo>
                  <a:lnTo>
                    <a:pt x="361" y="547"/>
                  </a:lnTo>
                  <a:lnTo>
                    <a:pt x="361" y="547"/>
                  </a:lnTo>
                  <a:lnTo>
                    <a:pt x="269" y="544"/>
                  </a:lnTo>
                  <a:lnTo>
                    <a:pt x="206" y="542"/>
                  </a:lnTo>
                  <a:lnTo>
                    <a:pt x="178" y="540"/>
                  </a:lnTo>
                  <a:lnTo>
                    <a:pt x="178" y="540"/>
                  </a:lnTo>
                  <a:lnTo>
                    <a:pt x="175" y="541"/>
                  </a:lnTo>
                  <a:lnTo>
                    <a:pt x="172" y="544"/>
                  </a:lnTo>
                  <a:lnTo>
                    <a:pt x="165" y="549"/>
                  </a:lnTo>
                  <a:lnTo>
                    <a:pt x="337" y="579"/>
                  </a:lnTo>
                  <a:lnTo>
                    <a:pt x="337" y="579"/>
                  </a:lnTo>
                  <a:lnTo>
                    <a:pt x="336" y="589"/>
                  </a:lnTo>
                  <a:lnTo>
                    <a:pt x="336" y="596"/>
                  </a:lnTo>
                  <a:lnTo>
                    <a:pt x="337" y="598"/>
                  </a:lnTo>
                  <a:lnTo>
                    <a:pt x="340" y="600"/>
                  </a:lnTo>
                  <a:lnTo>
                    <a:pt x="340" y="600"/>
                  </a:lnTo>
                  <a:lnTo>
                    <a:pt x="353" y="600"/>
                  </a:lnTo>
                  <a:lnTo>
                    <a:pt x="377" y="600"/>
                  </a:lnTo>
                  <a:lnTo>
                    <a:pt x="407" y="598"/>
                  </a:lnTo>
                  <a:lnTo>
                    <a:pt x="408" y="610"/>
                  </a:lnTo>
                  <a:lnTo>
                    <a:pt x="417" y="594"/>
                  </a:lnTo>
                  <a:lnTo>
                    <a:pt x="502" y="596"/>
                  </a:lnTo>
                  <a:lnTo>
                    <a:pt x="509" y="590"/>
                  </a:lnTo>
                  <a:lnTo>
                    <a:pt x="493" y="580"/>
                  </a:lnTo>
                  <a:lnTo>
                    <a:pt x="493" y="580"/>
                  </a:lnTo>
                  <a:lnTo>
                    <a:pt x="510" y="575"/>
                  </a:lnTo>
                  <a:lnTo>
                    <a:pt x="526" y="570"/>
                  </a:lnTo>
                  <a:lnTo>
                    <a:pt x="540" y="567"/>
                  </a:lnTo>
                  <a:lnTo>
                    <a:pt x="540" y="567"/>
                  </a:lnTo>
                  <a:lnTo>
                    <a:pt x="550" y="564"/>
                  </a:lnTo>
                  <a:lnTo>
                    <a:pt x="563" y="557"/>
                  </a:lnTo>
                  <a:lnTo>
                    <a:pt x="600" y="540"/>
                  </a:lnTo>
                  <a:lnTo>
                    <a:pt x="650" y="512"/>
                  </a:lnTo>
                  <a:lnTo>
                    <a:pt x="650" y="512"/>
                  </a:lnTo>
                  <a:lnTo>
                    <a:pt x="667" y="510"/>
                  </a:lnTo>
                  <a:lnTo>
                    <a:pt x="681" y="506"/>
                  </a:lnTo>
                  <a:lnTo>
                    <a:pt x="692" y="503"/>
                  </a:lnTo>
                  <a:lnTo>
                    <a:pt x="692" y="503"/>
                  </a:lnTo>
                  <a:lnTo>
                    <a:pt x="783" y="460"/>
                  </a:lnTo>
                  <a:lnTo>
                    <a:pt x="951" y="522"/>
                  </a:lnTo>
                  <a:lnTo>
                    <a:pt x="990" y="512"/>
                  </a:lnTo>
                  <a:lnTo>
                    <a:pt x="1005" y="515"/>
                  </a:lnTo>
                  <a:lnTo>
                    <a:pt x="985" y="489"/>
                  </a:lnTo>
                  <a:lnTo>
                    <a:pt x="1062" y="458"/>
                  </a:lnTo>
                  <a:lnTo>
                    <a:pt x="1062" y="458"/>
                  </a:lnTo>
                  <a:lnTo>
                    <a:pt x="1063" y="457"/>
                  </a:lnTo>
                  <a:lnTo>
                    <a:pt x="1068" y="455"/>
                  </a:lnTo>
                  <a:lnTo>
                    <a:pt x="1073" y="449"/>
                  </a:lnTo>
                  <a:lnTo>
                    <a:pt x="1074" y="444"/>
                  </a:lnTo>
                  <a:lnTo>
                    <a:pt x="1075" y="439"/>
                  </a:lnTo>
                  <a:lnTo>
                    <a:pt x="1075" y="439"/>
                  </a:lnTo>
                  <a:lnTo>
                    <a:pt x="1075" y="433"/>
                  </a:lnTo>
                  <a:lnTo>
                    <a:pt x="1074" y="425"/>
                  </a:lnTo>
                  <a:lnTo>
                    <a:pt x="1073" y="419"/>
                  </a:lnTo>
                  <a:lnTo>
                    <a:pt x="1071" y="412"/>
                  </a:lnTo>
                  <a:lnTo>
                    <a:pt x="1068" y="404"/>
                  </a:lnTo>
                  <a:lnTo>
                    <a:pt x="1064" y="398"/>
                  </a:lnTo>
                  <a:lnTo>
                    <a:pt x="1059" y="392"/>
                  </a:lnTo>
                  <a:lnTo>
                    <a:pt x="1053" y="388"/>
                  </a:lnTo>
                  <a:lnTo>
                    <a:pt x="1053" y="388"/>
                  </a:lnTo>
                  <a:lnTo>
                    <a:pt x="1047" y="386"/>
                  </a:lnTo>
                  <a:lnTo>
                    <a:pt x="1039" y="385"/>
                  </a:lnTo>
                  <a:lnTo>
                    <a:pt x="1032" y="386"/>
                  </a:lnTo>
                  <a:lnTo>
                    <a:pt x="1025" y="386"/>
                  </a:lnTo>
                  <a:lnTo>
                    <a:pt x="1012" y="388"/>
                  </a:lnTo>
                  <a:lnTo>
                    <a:pt x="1007" y="391"/>
                  </a:lnTo>
                  <a:lnTo>
                    <a:pt x="1007" y="391"/>
                  </a:lnTo>
                  <a:lnTo>
                    <a:pt x="976" y="403"/>
                  </a:lnTo>
                  <a:lnTo>
                    <a:pt x="945" y="415"/>
                  </a:lnTo>
                  <a:lnTo>
                    <a:pt x="926" y="388"/>
                  </a:lnTo>
                  <a:lnTo>
                    <a:pt x="926" y="379"/>
                  </a:lnTo>
                  <a:lnTo>
                    <a:pt x="926" y="379"/>
                  </a:lnTo>
                  <a:lnTo>
                    <a:pt x="1247" y="212"/>
                  </a:lnTo>
                  <a:lnTo>
                    <a:pt x="1247" y="212"/>
                  </a:lnTo>
                  <a:lnTo>
                    <a:pt x="1276" y="194"/>
                  </a:lnTo>
                  <a:lnTo>
                    <a:pt x="1314" y="169"/>
                  </a:lnTo>
                  <a:lnTo>
                    <a:pt x="1349" y="143"/>
                  </a:lnTo>
                  <a:lnTo>
                    <a:pt x="1370" y="124"/>
                  </a:lnTo>
                  <a:lnTo>
                    <a:pt x="1370" y="124"/>
                  </a:lnTo>
                  <a:lnTo>
                    <a:pt x="1387" y="105"/>
                  </a:lnTo>
                  <a:lnTo>
                    <a:pt x="1399" y="90"/>
                  </a:lnTo>
                  <a:lnTo>
                    <a:pt x="1411" y="74"/>
                  </a:lnTo>
                  <a:lnTo>
                    <a:pt x="1421" y="57"/>
                  </a:lnTo>
                  <a:lnTo>
                    <a:pt x="1430" y="42"/>
                  </a:lnTo>
                  <a:lnTo>
                    <a:pt x="1432" y="35"/>
                  </a:lnTo>
                  <a:lnTo>
                    <a:pt x="1433" y="29"/>
                  </a:lnTo>
                  <a:lnTo>
                    <a:pt x="1433" y="24"/>
                  </a:lnTo>
                  <a:lnTo>
                    <a:pt x="1432" y="20"/>
                  </a:lnTo>
                  <a:lnTo>
                    <a:pt x="1432" y="20"/>
                  </a:lnTo>
                  <a:lnTo>
                    <a:pt x="1429" y="17"/>
                  </a:lnTo>
                  <a:lnTo>
                    <a:pt x="1425" y="15"/>
                  </a:lnTo>
                  <a:lnTo>
                    <a:pt x="1416" y="11"/>
                  </a:lnTo>
                  <a:lnTo>
                    <a:pt x="1405" y="8"/>
                  </a:lnTo>
                  <a:lnTo>
                    <a:pt x="1394" y="6"/>
                  </a:lnTo>
                  <a:lnTo>
                    <a:pt x="1375" y="5"/>
                  </a:lnTo>
                  <a:lnTo>
                    <a:pt x="1366" y="5"/>
                  </a:lnTo>
                  <a:lnTo>
                    <a:pt x="1366" y="5"/>
                  </a:lnTo>
                  <a:lnTo>
                    <a:pt x="1357" y="3"/>
                  </a:lnTo>
                  <a:lnTo>
                    <a:pt x="1334" y="0"/>
                  </a:lnTo>
                  <a:lnTo>
                    <a:pt x="1318" y="0"/>
                  </a:lnTo>
                  <a:lnTo>
                    <a:pt x="1301" y="0"/>
                  </a:lnTo>
                  <a:lnTo>
                    <a:pt x="1281" y="3"/>
                  </a:lnTo>
                  <a:lnTo>
                    <a:pt x="1262" y="6"/>
                  </a:lnTo>
                  <a:lnTo>
                    <a:pt x="1262" y="6"/>
                  </a:lnTo>
                  <a:lnTo>
                    <a:pt x="1239" y="14"/>
                  </a:lnTo>
                  <a:lnTo>
                    <a:pt x="1211" y="25"/>
                  </a:lnTo>
                  <a:lnTo>
                    <a:pt x="1179" y="38"/>
                  </a:lnTo>
                  <a:lnTo>
                    <a:pt x="1147" y="54"/>
                  </a:lnTo>
                  <a:lnTo>
                    <a:pt x="1116" y="70"/>
                  </a:lnTo>
                  <a:lnTo>
                    <a:pt x="1085" y="86"/>
                  </a:lnTo>
                  <a:lnTo>
                    <a:pt x="1060" y="101"/>
                  </a:lnTo>
                  <a:lnTo>
                    <a:pt x="1039" y="113"/>
                  </a:lnTo>
                  <a:lnTo>
                    <a:pt x="1039" y="113"/>
                  </a:lnTo>
                  <a:lnTo>
                    <a:pt x="971" y="156"/>
                  </a:lnTo>
                  <a:lnTo>
                    <a:pt x="860" y="224"/>
                  </a:lnTo>
                  <a:lnTo>
                    <a:pt x="714" y="314"/>
                  </a:lnTo>
                  <a:lnTo>
                    <a:pt x="714" y="314"/>
                  </a:lnTo>
                  <a:close/>
                </a:path>
              </a:pathLst>
            </a:custGeom>
            <a:solidFill>
              <a:srgbClr val="00B0F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6" name="Freeform 5">
              <a:extLst>
                <a:ext uri="{FF2B5EF4-FFF2-40B4-BE49-F238E27FC236}">
                  <a16:creationId xmlns:a16="http://schemas.microsoft.com/office/drawing/2014/main" id="{7CC4057A-4732-4ABE-907B-68BAB23DF2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751" y="2105550"/>
              <a:ext cx="237555" cy="414082"/>
            </a:xfrm>
            <a:custGeom>
              <a:avLst/>
              <a:gdLst>
                <a:gd name="T0" fmla="*/ 486 w 942"/>
                <a:gd name="T1" fmla="*/ 1174 h 1642"/>
                <a:gd name="T2" fmla="*/ 534 w 942"/>
                <a:gd name="T3" fmla="*/ 1220 h 1642"/>
                <a:gd name="T4" fmla="*/ 487 w 942"/>
                <a:gd name="T5" fmla="*/ 1269 h 1642"/>
                <a:gd name="T6" fmla="*/ 481 w 942"/>
                <a:gd name="T7" fmla="*/ 1332 h 1642"/>
                <a:gd name="T8" fmla="*/ 495 w 942"/>
                <a:gd name="T9" fmla="*/ 1452 h 1642"/>
                <a:gd name="T10" fmla="*/ 564 w 942"/>
                <a:gd name="T11" fmla="*/ 1483 h 1642"/>
                <a:gd name="T12" fmla="*/ 578 w 942"/>
                <a:gd name="T13" fmla="*/ 1410 h 1642"/>
                <a:gd name="T14" fmla="*/ 588 w 942"/>
                <a:gd name="T15" fmla="*/ 1310 h 1642"/>
                <a:gd name="T16" fmla="*/ 680 w 942"/>
                <a:gd name="T17" fmla="*/ 1244 h 1642"/>
                <a:gd name="T18" fmla="*/ 706 w 942"/>
                <a:gd name="T19" fmla="*/ 1389 h 1642"/>
                <a:gd name="T20" fmla="*/ 698 w 942"/>
                <a:gd name="T21" fmla="*/ 1443 h 1642"/>
                <a:gd name="T22" fmla="*/ 705 w 942"/>
                <a:gd name="T23" fmla="*/ 1498 h 1642"/>
                <a:gd name="T24" fmla="*/ 839 w 942"/>
                <a:gd name="T25" fmla="*/ 1520 h 1642"/>
                <a:gd name="T26" fmla="*/ 904 w 942"/>
                <a:gd name="T27" fmla="*/ 1516 h 1642"/>
                <a:gd name="T28" fmla="*/ 909 w 942"/>
                <a:gd name="T29" fmla="*/ 1488 h 1642"/>
                <a:gd name="T30" fmla="*/ 813 w 942"/>
                <a:gd name="T31" fmla="*/ 1447 h 1642"/>
                <a:gd name="T32" fmla="*/ 800 w 942"/>
                <a:gd name="T33" fmla="*/ 1298 h 1642"/>
                <a:gd name="T34" fmla="*/ 924 w 942"/>
                <a:gd name="T35" fmla="*/ 850 h 1642"/>
                <a:gd name="T36" fmla="*/ 936 w 942"/>
                <a:gd name="T37" fmla="*/ 751 h 1642"/>
                <a:gd name="T38" fmla="*/ 900 w 942"/>
                <a:gd name="T39" fmla="*/ 695 h 1642"/>
                <a:gd name="T40" fmla="*/ 888 w 942"/>
                <a:gd name="T41" fmla="*/ 339 h 1642"/>
                <a:gd name="T42" fmla="*/ 781 w 942"/>
                <a:gd name="T43" fmla="*/ 230 h 1642"/>
                <a:gd name="T44" fmla="*/ 817 w 942"/>
                <a:gd name="T45" fmla="*/ 206 h 1642"/>
                <a:gd name="T46" fmla="*/ 834 w 942"/>
                <a:gd name="T47" fmla="*/ 114 h 1642"/>
                <a:gd name="T48" fmla="*/ 813 w 942"/>
                <a:gd name="T49" fmla="*/ 43 h 1642"/>
                <a:gd name="T50" fmla="*/ 743 w 942"/>
                <a:gd name="T51" fmla="*/ 7 h 1642"/>
                <a:gd name="T52" fmla="*/ 674 w 942"/>
                <a:gd name="T53" fmla="*/ 11 h 1642"/>
                <a:gd name="T54" fmla="*/ 628 w 942"/>
                <a:gd name="T55" fmla="*/ 99 h 1642"/>
                <a:gd name="T56" fmla="*/ 603 w 942"/>
                <a:gd name="T57" fmla="*/ 168 h 1642"/>
                <a:gd name="T58" fmla="*/ 606 w 942"/>
                <a:gd name="T59" fmla="*/ 226 h 1642"/>
                <a:gd name="T60" fmla="*/ 598 w 942"/>
                <a:gd name="T61" fmla="*/ 242 h 1642"/>
                <a:gd name="T62" fmla="*/ 643 w 942"/>
                <a:gd name="T63" fmla="*/ 226 h 1642"/>
                <a:gd name="T64" fmla="*/ 553 w 942"/>
                <a:gd name="T65" fmla="*/ 328 h 1642"/>
                <a:gd name="T66" fmla="*/ 490 w 942"/>
                <a:gd name="T67" fmla="*/ 445 h 1642"/>
                <a:gd name="T68" fmla="*/ 470 w 942"/>
                <a:gd name="T69" fmla="*/ 540 h 1642"/>
                <a:gd name="T70" fmla="*/ 494 w 942"/>
                <a:gd name="T71" fmla="*/ 634 h 1642"/>
                <a:gd name="T72" fmla="*/ 475 w 942"/>
                <a:gd name="T73" fmla="*/ 679 h 1642"/>
                <a:gd name="T74" fmla="*/ 429 w 942"/>
                <a:gd name="T75" fmla="*/ 937 h 1642"/>
                <a:gd name="T76" fmla="*/ 126 w 942"/>
                <a:gd name="T77" fmla="*/ 1000 h 1642"/>
                <a:gd name="T78" fmla="*/ 10 w 942"/>
                <a:gd name="T79" fmla="*/ 1516 h 1642"/>
                <a:gd name="T80" fmla="*/ 4 w 942"/>
                <a:gd name="T81" fmla="*/ 1542 h 1642"/>
                <a:gd name="T82" fmla="*/ 28 w 942"/>
                <a:gd name="T83" fmla="*/ 1583 h 1642"/>
                <a:gd name="T84" fmla="*/ 59 w 942"/>
                <a:gd name="T85" fmla="*/ 1570 h 1642"/>
                <a:gd name="T86" fmla="*/ 110 w 942"/>
                <a:gd name="T87" fmla="*/ 1568 h 1642"/>
                <a:gd name="T88" fmla="*/ 168 w 942"/>
                <a:gd name="T89" fmla="*/ 1600 h 1642"/>
                <a:gd name="T90" fmla="*/ 190 w 942"/>
                <a:gd name="T91" fmla="*/ 1639 h 1642"/>
                <a:gd name="T92" fmla="*/ 238 w 942"/>
                <a:gd name="T93" fmla="*/ 1631 h 1642"/>
                <a:gd name="T94" fmla="*/ 256 w 942"/>
                <a:gd name="T95" fmla="*/ 1590 h 1642"/>
                <a:gd name="T96" fmla="*/ 394 w 942"/>
                <a:gd name="T97" fmla="*/ 1512 h 1642"/>
                <a:gd name="T98" fmla="*/ 424 w 942"/>
                <a:gd name="T99" fmla="*/ 1454 h 1642"/>
                <a:gd name="T100" fmla="*/ 602 w 942"/>
                <a:gd name="T101" fmla="*/ 553 h 1642"/>
                <a:gd name="T102" fmla="*/ 582 w 942"/>
                <a:gd name="T103" fmla="*/ 624 h 1642"/>
                <a:gd name="T104" fmla="*/ 540 w 942"/>
                <a:gd name="T105" fmla="*/ 607 h 1642"/>
                <a:gd name="T106" fmla="*/ 553 w 942"/>
                <a:gd name="T107" fmla="*/ 504 h 1642"/>
                <a:gd name="T108" fmla="*/ 526 w 942"/>
                <a:gd name="T109" fmla="*/ 714 h 1642"/>
                <a:gd name="T110" fmla="*/ 528 w 942"/>
                <a:gd name="T111" fmla="*/ 764 h 1642"/>
                <a:gd name="T112" fmla="*/ 506 w 942"/>
                <a:gd name="T113" fmla="*/ 719 h 1642"/>
                <a:gd name="T114" fmla="*/ 524 w 942"/>
                <a:gd name="T115" fmla="*/ 698 h 1642"/>
                <a:gd name="T116" fmla="*/ 519 w 942"/>
                <a:gd name="T117" fmla="*/ 922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2" h="1642">
                  <a:moveTo>
                    <a:pt x="428" y="1447"/>
                  </a:moveTo>
                  <a:lnTo>
                    <a:pt x="428" y="1447"/>
                  </a:lnTo>
                  <a:lnTo>
                    <a:pt x="458" y="1311"/>
                  </a:lnTo>
                  <a:lnTo>
                    <a:pt x="477" y="1219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97" y="1181"/>
                  </a:lnTo>
                  <a:lnTo>
                    <a:pt x="504" y="1186"/>
                  </a:lnTo>
                  <a:lnTo>
                    <a:pt x="506" y="1189"/>
                  </a:lnTo>
                  <a:lnTo>
                    <a:pt x="506" y="1191"/>
                  </a:lnTo>
                  <a:lnTo>
                    <a:pt x="506" y="1211"/>
                  </a:lnTo>
                  <a:lnTo>
                    <a:pt x="506" y="1211"/>
                  </a:lnTo>
                  <a:lnTo>
                    <a:pt x="509" y="1213"/>
                  </a:lnTo>
                  <a:lnTo>
                    <a:pt x="515" y="1215"/>
                  </a:lnTo>
                  <a:lnTo>
                    <a:pt x="534" y="1220"/>
                  </a:lnTo>
                  <a:lnTo>
                    <a:pt x="560" y="1228"/>
                  </a:lnTo>
                  <a:lnTo>
                    <a:pt x="536" y="1265"/>
                  </a:lnTo>
                  <a:lnTo>
                    <a:pt x="536" y="1265"/>
                  </a:lnTo>
                  <a:lnTo>
                    <a:pt x="519" y="1263"/>
                  </a:lnTo>
                  <a:lnTo>
                    <a:pt x="505" y="1263"/>
                  </a:lnTo>
                  <a:lnTo>
                    <a:pt x="500" y="1264"/>
                  </a:lnTo>
                  <a:lnTo>
                    <a:pt x="495" y="1265"/>
                  </a:lnTo>
                  <a:lnTo>
                    <a:pt x="495" y="1265"/>
                  </a:lnTo>
                  <a:lnTo>
                    <a:pt x="487" y="1269"/>
                  </a:lnTo>
                  <a:lnTo>
                    <a:pt x="485" y="1272"/>
                  </a:lnTo>
                  <a:lnTo>
                    <a:pt x="484" y="1276"/>
                  </a:lnTo>
                  <a:lnTo>
                    <a:pt x="480" y="1284"/>
                  </a:lnTo>
                  <a:lnTo>
                    <a:pt x="477" y="1298"/>
                  </a:lnTo>
                  <a:lnTo>
                    <a:pt x="477" y="1298"/>
                  </a:lnTo>
                  <a:lnTo>
                    <a:pt x="477" y="1306"/>
                  </a:lnTo>
                  <a:lnTo>
                    <a:pt x="477" y="1312"/>
                  </a:lnTo>
                  <a:lnTo>
                    <a:pt x="479" y="1322"/>
                  </a:lnTo>
                  <a:lnTo>
                    <a:pt x="481" y="1332"/>
                  </a:lnTo>
                  <a:lnTo>
                    <a:pt x="482" y="1344"/>
                  </a:lnTo>
                  <a:lnTo>
                    <a:pt x="482" y="1344"/>
                  </a:lnTo>
                  <a:lnTo>
                    <a:pt x="482" y="1366"/>
                  </a:lnTo>
                  <a:lnTo>
                    <a:pt x="485" y="1399"/>
                  </a:lnTo>
                  <a:lnTo>
                    <a:pt x="486" y="1415"/>
                  </a:lnTo>
                  <a:lnTo>
                    <a:pt x="489" y="1430"/>
                  </a:lnTo>
                  <a:lnTo>
                    <a:pt x="491" y="1443"/>
                  </a:lnTo>
                  <a:lnTo>
                    <a:pt x="495" y="1452"/>
                  </a:lnTo>
                  <a:lnTo>
                    <a:pt x="495" y="1452"/>
                  </a:lnTo>
                  <a:lnTo>
                    <a:pt x="500" y="1457"/>
                  </a:lnTo>
                  <a:lnTo>
                    <a:pt x="507" y="1463"/>
                  </a:lnTo>
                  <a:lnTo>
                    <a:pt x="518" y="1468"/>
                  </a:lnTo>
                  <a:lnTo>
                    <a:pt x="528" y="1474"/>
                  </a:lnTo>
                  <a:lnTo>
                    <a:pt x="548" y="1482"/>
                  </a:lnTo>
                  <a:lnTo>
                    <a:pt x="555" y="1484"/>
                  </a:lnTo>
                  <a:lnTo>
                    <a:pt x="560" y="1484"/>
                  </a:lnTo>
                  <a:lnTo>
                    <a:pt x="560" y="1484"/>
                  </a:lnTo>
                  <a:lnTo>
                    <a:pt x="564" y="1483"/>
                  </a:lnTo>
                  <a:lnTo>
                    <a:pt x="568" y="1481"/>
                  </a:lnTo>
                  <a:lnTo>
                    <a:pt x="573" y="1473"/>
                  </a:lnTo>
                  <a:lnTo>
                    <a:pt x="577" y="1466"/>
                  </a:lnTo>
                  <a:lnTo>
                    <a:pt x="578" y="1462"/>
                  </a:lnTo>
                  <a:lnTo>
                    <a:pt x="577" y="1459"/>
                  </a:lnTo>
                  <a:lnTo>
                    <a:pt x="577" y="1459"/>
                  </a:lnTo>
                  <a:lnTo>
                    <a:pt x="577" y="1449"/>
                  </a:lnTo>
                  <a:lnTo>
                    <a:pt x="577" y="1430"/>
                  </a:lnTo>
                  <a:lnTo>
                    <a:pt x="578" y="1410"/>
                  </a:lnTo>
                  <a:lnTo>
                    <a:pt x="577" y="1394"/>
                  </a:lnTo>
                  <a:lnTo>
                    <a:pt x="577" y="1394"/>
                  </a:lnTo>
                  <a:lnTo>
                    <a:pt x="575" y="1367"/>
                  </a:lnTo>
                  <a:lnTo>
                    <a:pt x="577" y="1356"/>
                  </a:lnTo>
                  <a:lnTo>
                    <a:pt x="577" y="1347"/>
                  </a:lnTo>
                  <a:lnTo>
                    <a:pt x="577" y="1347"/>
                  </a:lnTo>
                  <a:lnTo>
                    <a:pt x="583" y="1327"/>
                  </a:lnTo>
                  <a:lnTo>
                    <a:pt x="586" y="1315"/>
                  </a:lnTo>
                  <a:lnTo>
                    <a:pt x="588" y="1310"/>
                  </a:lnTo>
                  <a:lnTo>
                    <a:pt x="589" y="1307"/>
                  </a:lnTo>
                  <a:lnTo>
                    <a:pt x="589" y="1307"/>
                  </a:lnTo>
                  <a:lnTo>
                    <a:pt x="599" y="1292"/>
                  </a:lnTo>
                  <a:lnTo>
                    <a:pt x="615" y="1267"/>
                  </a:lnTo>
                  <a:lnTo>
                    <a:pt x="635" y="1231"/>
                  </a:lnTo>
                  <a:lnTo>
                    <a:pt x="635" y="1231"/>
                  </a:lnTo>
                  <a:lnTo>
                    <a:pt x="656" y="1239"/>
                  </a:lnTo>
                  <a:lnTo>
                    <a:pt x="672" y="1243"/>
                  </a:lnTo>
                  <a:lnTo>
                    <a:pt x="680" y="1244"/>
                  </a:lnTo>
                  <a:lnTo>
                    <a:pt x="685" y="1244"/>
                  </a:lnTo>
                  <a:lnTo>
                    <a:pt x="685" y="1244"/>
                  </a:lnTo>
                  <a:lnTo>
                    <a:pt x="693" y="1243"/>
                  </a:lnTo>
                  <a:lnTo>
                    <a:pt x="699" y="1240"/>
                  </a:lnTo>
                  <a:lnTo>
                    <a:pt x="705" y="1237"/>
                  </a:lnTo>
                  <a:lnTo>
                    <a:pt x="714" y="1378"/>
                  </a:lnTo>
                  <a:lnTo>
                    <a:pt x="714" y="1378"/>
                  </a:lnTo>
                  <a:lnTo>
                    <a:pt x="710" y="1383"/>
                  </a:lnTo>
                  <a:lnTo>
                    <a:pt x="706" y="1389"/>
                  </a:lnTo>
                  <a:lnTo>
                    <a:pt x="705" y="1394"/>
                  </a:lnTo>
                  <a:lnTo>
                    <a:pt x="705" y="1394"/>
                  </a:lnTo>
                  <a:lnTo>
                    <a:pt x="706" y="1406"/>
                  </a:lnTo>
                  <a:lnTo>
                    <a:pt x="706" y="1414"/>
                  </a:lnTo>
                  <a:lnTo>
                    <a:pt x="705" y="1418"/>
                  </a:lnTo>
                  <a:lnTo>
                    <a:pt x="705" y="1418"/>
                  </a:lnTo>
                  <a:lnTo>
                    <a:pt x="701" y="1429"/>
                  </a:lnTo>
                  <a:lnTo>
                    <a:pt x="698" y="1443"/>
                  </a:lnTo>
                  <a:lnTo>
                    <a:pt x="698" y="1443"/>
                  </a:lnTo>
                  <a:lnTo>
                    <a:pt x="695" y="1453"/>
                  </a:lnTo>
                  <a:lnTo>
                    <a:pt x="694" y="1467"/>
                  </a:lnTo>
                  <a:lnTo>
                    <a:pt x="693" y="1481"/>
                  </a:lnTo>
                  <a:lnTo>
                    <a:pt x="694" y="1488"/>
                  </a:lnTo>
                  <a:lnTo>
                    <a:pt x="694" y="1488"/>
                  </a:lnTo>
                  <a:lnTo>
                    <a:pt x="696" y="1492"/>
                  </a:lnTo>
                  <a:lnTo>
                    <a:pt x="701" y="1497"/>
                  </a:lnTo>
                  <a:lnTo>
                    <a:pt x="701" y="1497"/>
                  </a:lnTo>
                  <a:lnTo>
                    <a:pt x="705" y="1498"/>
                  </a:lnTo>
                  <a:lnTo>
                    <a:pt x="711" y="1498"/>
                  </a:lnTo>
                  <a:lnTo>
                    <a:pt x="730" y="1498"/>
                  </a:lnTo>
                  <a:lnTo>
                    <a:pt x="753" y="1497"/>
                  </a:lnTo>
                  <a:lnTo>
                    <a:pt x="772" y="1497"/>
                  </a:lnTo>
                  <a:lnTo>
                    <a:pt x="772" y="1497"/>
                  </a:lnTo>
                  <a:lnTo>
                    <a:pt x="781" y="1498"/>
                  </a:lnTo>
                  <a:lnTo>
                    <a:pt x="791" y="1502"/>
                  </a:lnTo>
                  <a:lnTo>
                    <a:pt x="815" y="1511"/>
                  </a:lnTo>
                  <a:lnTo>
                    <a:pt x="839" y="1520"/>
                  </a:lnTo>
                  <a:lnTo>
                    <a:pt x="850" y="1524"/>
                  </a:lnTo>
                  <a:lnTo>
                    <a:pt x="859" y="1526"/>
                  </a:lnTo>
                  <a:lnTo>
                    <a:pt x="859" y="1526"/>
                  </a:lnTo>
                  <a:lnTo>
                    <a:pt x="868" y="1527"/>
                  </a:lnTo>
                  <a:lnTo>
                    <a:pt x="876" y="1526"/>
                  </a:lnTo>
                  <a:lnTo>
                    <a:pt x="885" y="1525"/>
                  </a:lnTo>
                  <a:lnTo>
                    <a:pt x="893" y="1522"/>
                  </a:lnTo>
                  <a:lnTo>
                    <a:pt x="899" y="1518"/>
                  </a:lnTo>
                  <a:lnTo>
                    <a:pt x="904" y="1516"/>
                  </a:lnTo>
                  <a:lnTo>
                    <a:pt x="908" y="1512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03"/>
                  </a:lnTo>
                  <a:lnTo>
                    <a:pt x="909" y="1496"/>
                  </a:lnTo>
                  <a:lnTo>
                    <a:pt x="910" y="1491"/>
                  </a:lnTo>
                  <a:lnTo>
                    <a:pt x="909" y="1490"/>
                  </a:lnTo>
                  <a:lnTo>
                    <a:pt x="909" y="1488"/>
                  </a:lnTo>
                  <a:lnTo>
                    <a:pt x="909" y="1488"/>
                  </a:lnTo>
                  <a:lnTo>
                    <a:pt x="904" y="1488"/>
                  </a:lnTo>
                  <a:lnTo>
                    <a:pt x="897" y="1484"/>
                  </a:lnTo>
                  <a:lnTo>
                    <a:pt x="880" y="1476"/>
                  </a:lnTo>
                  <a:lnTo>
                    <a:pt x="880" y="1476"/>
                  </a:lnTo>
                  <a:lnTo>
                    <a:pt x="866" y="1471"/>
                  </a:lnTo>
                  <a:lnTo>
                    <a:pt x="847" y="1464"/>
                  </a:lnTo>
                  <a:lnTo>
                    <a:pt x="827" y="1456"/>
                  </a:lnTo>
                  <a:lnTo>
                    <a:pt x="820" y="1452"/>
                  </a:lnTo>
                  <a:lnTo>
                    <a:pt x="813" y="1447"/>
                  </a:lnTo>
                  <a:lnTo>
                    <a:pt x="813" y="1447"/>
                  </a:lnTo>
                  <a:lnTo>
                    <a:pt x="808" y="1442"/>
                  </a:lnTo>
                  <a:lnTo>
                    <a:pt x="803" y="1435"/>
                  </a:lnTo>
                  <a:lnTo>
                    <a:pt x="793" y="1420"/>
                  </a:lnTo>
                  <a:lnTo>
                    <a:pt x="781" y="1401"/>
                  </a:lnTo>
                  <a:lnTo>
                    <a:pt x="781" y="1401"/>
                  </a:lnTo>
                  <a:lnTo>
                    <a:pt x="782" y="1393"/>
                  </a:lnTo>
                  <a:lnTo>
                    <a:pt x="786" y="1369"/>
                  </a:lnTo>
                  <a:lnTo>
                    <a:pt x="800" y="1298"/>
                  </a:lnTo>
                  <a:lnTo>
                    <a:pt x="822" y="1195"/>
                  </a:lnTo>
                  <a:lnTo>
                    <a:pt x="842" y="1191"/>
                  </a:lnTo>
                  <a:lnTo>
                    <a:pt x="846" y="1179"/>
                  </a:lnTo>
                  <a:lnTo>
                    <a:pt x="900" y="1161"/>
                  </a:lnTo>
                  <a:lnTo>
                    <a:pt x="871" y="859"/>
                  </a:lnTo>
                  <a:lnTo>
                    <a:pt x="871" y="859"/>
                  </a:lnTo>
                  <a:lnTo>
                    <a:pt x="897" y="856"/>
                  </a:lnTo>
                  <a:lnTo>
                    <a:pt x="917" y="853"/>
                  </a:lnTo>
                  <a:lnTo>
                    <a:pt x="924" y="850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6" y="841"/>
                  </a:lnTo>
                  <a:lnTo>
                    <a:pt x="939" y="834"/>
                  </a:lnTo>
                  <a:lnTo>
                    <a:pt x="942" y="824"/>
                  </a:lnTo>
                  <a:lnTo>
                    <a:pt x="942" y="810"/>
                  </a:lnTo>
                  <a:lnTo>
                    <a:pt x="942" y="810"/>
                  </a:lnTo>
                  <a:lnTo>
                    <a:pt x="941" y="785"/>
                  </a:lnTo>
                  <a:lnTo>
                    <a:pt x="936" y="751"/>
                  </a:lnTo>
                  <a:lnTo>
                    <a:pt x="933" y="733"/>
                  </a:lnTo>
                  <a:lnTo>
                    <a:pt x="929" y="719"/>
                  </a:lnTo>
                  <a:lnTo>
                    <a:pt x="926" y="708"/>
                  </a:lnTo>
                  <a:lnTo>
                    <a:pt x="923" y="704"/>
                  </a:lnTo>
                  <a:lnTo>
                    <a:pt x="922" y="702"/>
                  </a:lnTo>
                  <a:lnTo>
                    <a:pt x="922" y="702"/>
                  </a:lnTo>
                  <a:lnTo>
                    <a:pt x="917" y="699"/>
                  </a:lnTo>
                  <a:lnTo>
                    <a:pt x="910" y="698"/>
                  </a:lnTo>
                  <a:lnTo>
                    <a:pt x="900" y="695"/>
                  </a:lnTo>
                  <a:lnTo>
                    <a:pt x="888" y="694"/>
                  </a:lnTo>
                  <a:lnTo>
                    <a:pt x="880" y="627"/>
                  </a:lnTo>
                  <a:lnTo>
                    <a:pt x="904" y="620"/>
                  </a:lnTo>
                  <a:lnTo>
                    <a:pt x="904" y="620"/>
                  </a:lnTo>
                  <a:lnTo>
                    <a:pt x="900" y="383"/>
                  </a:lnTo>
                  <a:lnTo>
                    <a:pt x="900" y="383"/>
                  </a:lnTo>
                  <a:lnTo>
                    <a:pt x="899" y="372"/>
                  </a:lnTo>
                  <a:lnTo>
                    <a:pt x="894" y="355"/>
                  </a:lnTo>
                  <a:lnTo>
                    <a:pt x="888" y="339"/>
                  </a:lnTo>
                  <a:lnTo>
                    <a:pt x="880" y="321"/>
                  </a:lnTo>
                  <a:lnTo>
                    <a:pt x="864" y="290"/>
                  </a:lnTo>
                  <a:lnTo>
                    <a:pt x="859" y="280"/>
                  </a:lnTo>
                  <a:lnTo>
                    <a:pt x="855" y="276"/>
                  </a:lnTo>
                  <a:lnTo>
                    <a:pt x="855" y="276"/>
                  </a:lnTo>
                  <a:lnTo>
                    <a:pt x="841" y="269"/>
                  </a:lnTo>
                  <a:lnTo>
                    <a:pt x="816" y="256"/>
                  </a:lnTo>
                  <a:lnTo>
                    <a:pt x="781" y="238"/>
                  </a:lnTo>
                  <a:lnTo>
                    <a:pt x="781" y="230"/>
                  </a:lnTo>
                  <a:lnTo>
                    <a:pt x="781" y="230"/>
                  </a:lnTo>
                  <a:lnTo>
                    <a:pt x="792" y="228"/>
                  </a:lnTo>
                  <a:lnTo>
                    <a:pt x="800" y="227"/>
                  </a:lnTo>
                  <a:lnTo>
                    <a:pt x="805" y="226"/>
                  </a:lnTo>
                  <a:lnTo>
                    <a:pt x="805" y="226"/>
                  </a:lnTo>
                  <a:lnTo>
                    <a:pt x="808" y="222"/>
                  </a:lnTo>
                  <a:lnTo>
                    <a:pt x="812" y="217"/>
                  </a:lnTo>
                  <a:lnTo>
                    <a:pt x="816" y="211"/>
                  </a:lnTo>
                  <a:lnTo>
                    <a:pt x="817" y="206"/>
                  </a:lnTo>
                  <a:lnTo>
                    <a:pt x="817" y="206"/>
                  </a:lnTo>
                  <a:lnTo>
                    <a:pt x="821" y="198"/>
                  </a:lnTo>
                  <a:lnTo>
                    <a:pt x="826" y="185"/>
                  </a:lnTo>
                  <a:lnTo>
                    <a:pt x="832" y="170"/>
                  </a:lnTo>
                  <a:lnTo>
                    <a:pt x="834" y="163"/>
                  </a:lnTo>
                  <a:lnTo>
                    <a:pt x="834" y="155"/>
                  </a:lnTo>
                  <a:lnTo>
                    <a:pt x="834" y="155"/>
                  </a:lnTo>
                  <a:lnTo>
                    <a:pt x="834" y="128"/>
                  </a:lnTo>
                  <a:lnTo>
                    <a:pt x="834" y="114"/>
                  </a:lnTo>
                  <a:lnTo>
                    <a:pt x="834" y="114"/>
                  </a:lnTo>
                  <a:lnTo>
                    <a:pt x="835" y="111"/>
                  </a:lnTo>
                  <a:lnTo>
                    <a:pt x="836" y="102"/>
                  </a:lnTo>
                  <a:lnTo>
                    <a:pt x="836" y="95"/>
                  </a:lnTo>
                  <a:lnTo>
                    <a:pt x="835" y="86"/>
                  </a:lnTo>
                  <a:lnTo>
                    <a:pt x="831" y="76"/>
                  </a:lnTo>
                  <a:lnTo>
                    <a:pt x="826" y="65"/>
                  </a:lnTo>
                  <a:lnTo>
                    <a:pt x="826" y="65"/>
                  </a:lnTo>
                  <a:lnTo>
                    <a:pt x="813" y="43"/>
                  </a:lnTo>
                  <a:lnTo>
                    <a:pt x="803" y="29"/>
                  </a:lnTo>
                  <a:lnTo>
                    <a:pt x="793" y="21"/>
                  </a:lnTo>
                  <a:lnTo>
                    <a:pt x="783" y="14"/>
                  </a:lnTo>
                  <a:lnTo>
                    <a:pt x="783" y="14"/>
                  </a:lnTo>
                  <a:lnTo>
                    <a:pt x="778" y="13"/>
                  </a:lnTo>
                  <a:lnTo>
                    <a:pt x="772" y="11"/>
                  </a:lnTo>
                  <a:lnTo>
                    <a:pt x="759" y="8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0" y="5"/>
                  </a:lnTo>
                  <a:lnTo>
                    <a:pt x="734" y="2"/>
                  </a:lnTo>
                  <a:lnTo>
                    <a:pt x="728" y="0"/>
                  </a:lnTo>
                  <a:lnTo>
                    <a:pt x="720" y="0"/>
                  </a:lnTo>
                  <a:lnTo>
                    <a:pt x="710" y="0"/>
                  </a:lnTo>
                  <a:lnTo>
                    <a:pt x="698" y="3"/>
                  </a:lnTo>
                  <a:lnTo>
                    <a:pt x="698" y="3"/>
                  </a:lnTo>
                  <a:lnTo>
                    <a:pt x="685" y="5"/>
                  </a:lnTo>
                  <a:lnTo>
                    <a:pt x="674" y="11"/>
                  </a:lnTo>
                  <a:lnTo>
                    <a:pt x="665" y="17"/>
                  </a:lnTo>
                  <a:lnTo>
                    <a:pt x="656" y="23"/>
                  </a:lnTo>
                  <a:lnTo>
                    <a:pt x="650" y="31"/>
                  </a:lnTo>
                  <a:lnTo>
                    <a:pt x="645" y="39"/>
                  </a:lnTo>
                  <a:lnTo>
                    <a:pt x="635" y="56"/>
                  </a:lnTo>
                  <a:lnTo>
                    <a:pt x="635" y="56"/>
                  </a:lnTo>
                  <a:lnTo>
                    <a:pt x="631" y="70"/>
                  </a:lnTo>
                  <a:lnTo>
                    <a:pt x="628" y="84"/>
                  </a:lnTo>
                  <a:lnTo>
                    <a:pt x="628" y="99"/>
                  </a:lnTo>
                  <a:lnTo>
                    <a:pt x="630" y="112"/>
                  </a:lnTo>
                  <a:lnTo>
                    <a:pt x="633" y="134"/>
                  </a:lnTo>
                  <a:lnTo>
                    <a:pt x="635" y="143"/>
                  </a:lnTo>
                  <a:lnTo>
                    <a:pt x="635" y="143"/>
                  </a:lnTo>
                  <a:lnTo>
                    <a:pt x="630" y="146"/>
                  </a:lnTo>
                  <a:lnTo>
                    <a:pt x="623" y="149"/>
                  </a:lnTo>
                  <a:lnTo>
                    <a:pt x="616" y="154"/>
                  </a:lnTo>
                  <a:lnTo>
                    <a:pt x="608" y="160"/>
                  </a:lnTo>
                  <a:lnTo>
                    <a:pt x="603" y="168"/>
                  </a:lnTo>
                  <a:lnTo>
                    <a:pt x="601" y="173"/>
                  </a:lnTo>
                  <a:lnTo>
                    <a:pt x="599" y="178"/>
                  </a:lnTo>
                  <a:lnTo>
                    <a:pt x="598" y="183"/>
                  </a:lnTo>
                  <a:lnTo>
                    <a:pt x="598" y="189"/>
                  </a:lnTo>
                  <a:lnTo>
                    <a:pt x="598" y="189"/>
                  </a:lnTo>
                  <a:lnTo>
                    <a:pt x="601" y="208"/>
                  </a:lnTo>
                  <a:lnTo>
                    <a:pt x="603" y="219"/>
                  </a:lnTo>
                  <a:lnTo>
                    <a:pt x="606" y="224"/>
                  </a:lnTo>
                  <a:lnTo>
                    <a:pt x="606" y="226"/>
                  </a:lnTo>
                  <a:lnTo>
                    <a:pt x="615" y="218"/>
                  </a:lnTo>
                  <a:lnTo>
                    <a:pt x="615" y="218"/>
                  </a:lnTo>
                  <a:lnTo>
                    <a:pt x="613" y="224"/>
                  </a:lnTo>
                  <a:lnTo>
                    <a:pt x="611" y="235"/>
                  </a:lnTo>
                  <a:lnTo>
                    <a:pt x="611" y="235"/>
                  </a:lnTo>
                  <a:lnTo>
                    <a:pt x="608" y="237"/>
                  </a:lnTo>
                  <a:lnTo>
                    <a:pt x="603" y="240"/>
                  </a:lnTo>
                  <a:lnTo>
                    <a:pt x="598" y="242"/>
                  </a:lnTo>
                  <a:lnTo>
                    <a:pt x="598" y="242"/>
                  </a:lnTo>
                  <a:lnTo>
                    <a:pt x="607" y="243"/>
                  </a:lnTo>
                  <a:lnTo>
                    <a:pt x="615" y="243"/>
                  </a:lnTo>
                  <a:lnTo>
                    <a:pt x="618" y="242"/>
                  </a:lnTo>
                  <a:lnTo>
                    <a:pt x="618" y="242"/>
                  </a:lnTo>
                  <a:lnTo>
                    <a:pt x="625" y="238"/>
                  </a:lnTo>
                  <a:lnTo>
                    <a:pt x="633" y="231"/>
                  </a:lnTo>
                  <a:lnTo>
                    <a:pt x="643" y="222"/>
                  </a:lnTo>
                  <a:lnTo>
                    <a:pt x="643" y="222"/>
                  </a:lnTo>
                  <a:lnTo>
                    <a:pt x="643" y="226"/>
                  </a:lnTo>
                  <a:lnTo>
                    <a:pt x="643" y="236"/>
                  </a:lnTo>
                  <a:lnTo>
                    <a:pt x="641" y="241"/>
                  </a:lnTo>
                  <a:lnTo>
                    <a:pt x="638" y="247"/>
                  </a:lnTo>
                  <a:lnTo>
                    <a:pt x="633" y="253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06" y="276"/>
                  </a:lnTo>
                  <a:lnTo>
                    <a:pt x="578" y="301"/>
                  </a:lnTo>
                  <a:lnTo>
                    <a:pt x="553" y="328"/>
                  </a:lnTo>
                  <a:lnTo>
                    <a:pt x="543" y="340"/>
                  </a:lnTo>
                  <a:lnTo>
                    <a:pt x="536" y="350"/>
                  </a:lnTo>
                  <a:lnTo>
                    <a:pt x="536" y="350"/>
                  </a:lnTo>
                  <a:lnTo>
                    <a:pt x="523" y="374"/>
                  </a:lnTo>
                  <a:lnTo>
                    <a:pt x="506" y="404"/>
                  </a:lnTo>
                  <a:lnTo>
                    <a:pt x="494" y="432"/>
                  </a:lnTo>
                  <a:lnTo>
                    <a:pt x="491" y="441"/>
                  </a:lnTo>
                  <a:lnTo>
                    <a:pt x="490" y="445"/>
                  </a:lnTo>
                  <a:lnTo>
                    <a:pt x="490" y="445"/>
                  </a:lnTo>
                  <a:lnTo>
                    <a:pt x="494" y="451"/>
                  </a:lnTo>
                  <a:lnTo>
                    <a:pt x="495" y="454"/>
                  </a:lnTo>
                  <a:lnTo>
                    <a:pt x="495" y="454"/>
                  </a:lnTo>
                  <a:lnTo>
                    <a:pt x="490" y="462"/>
                  </a:lnTo>
                  <a:lnTo>
                    <a:pt x="482" y="485"/>
                  </a:lnTo>
                  <a:lnTo>
                    <a:pt x="477" y="499"/>
                  </a:lnTo>
                  <a:lnTo>
                    <a:pt x="473" y="513"/>
                  </a:lnTo>
                  <a:lnTo>
                    <a:pt x="471" y="528"/>
                  </a:lnTo>
                  <a:lnTo>
                    <a:pt x="470" y="540"/>
                  </a:lnTo>
                  <a:lnTo>
                    <a:pt x="470" y="540"/>
                  </a:lnTo>
                  <a:lnTo>
                    <a:pt x="471" y="553"/>
                  </a:lnTo>
                  <a:lnTo>
                    <a:pt x="473" y="567"/>
                  </a:lnTo>
                  <a:lnTo>
                    <a:pt x="477" y="581"/>
                  </a:lnTo>
                  <a:lnTo>
                    <a:pt x="482" y="593"/>
                  </a:lnTo>
                  <a:lnTo>
                    <a:pt x="490" y="615"/>
                  </a:lnTo>
                  <a:lnTo>
                    <a:pt x="495" y="627"/>
                  </a:lnTo>
                  <a:lnTo>
                    <a:pt x="495" y="627"/>
                  </a:lnTo>
                  <a:lnTo>
                    <a:pt x="494" y="634"/>
                  </a:lnTo>
                  <a:lnTo>
                    <a:pt x="492" y="641"/>
                  </a:lnTo>
                  <a:lnTo>
                    <a:pt x="490" y="647"/>
                  </a:lnTo>
                  <a:lnTo>
                    <a:pt x="486" y="652"/>
                  </a:lnTo>
                  <a:lnTo>
                    <a:pt x="486" y="652"/>
                  </a:lnTo>
                  <a:lnTo>
                    <a:pt x="479" y="663"/>
                  </a:lnTo>
                  <a:lnTo>
                    <a:pt x="473" y="673"/>
                  </a:lnTo>
                  <a:lnTo>
                    <a:pt x="473" y="673"/>
                  </a:lnTo>
                  <a:lnTo>
                    <a:pt x="473" y="675"/>
                  </a:lnTo>
                  <a:lnTo>
                    <a:pt x="475" y="679"/>
                  </a:lnTo>
                  <a:lnTo>
                    <a:pt x="480" y="688"/>
                  </a:lnTo>
                  <a:lnTo>
                    <a:pt x="486" y="698"/>
                  </a:lnTo>
                  <a:lnTo>
                    <a:pt x="482" y="731"/>
                  </a:lnTo>
                  <a:lnTo>
                    <a:pt x="482" y="731"/>
                  </a:lnTo>
                  <a:lnTo>
                    <a:pt x="457" y="835"/>
                  </a:lnTo>
                  <a:lnTo>
                    <a:pt x="441" y="907"/>
                  </a:lnTo>
                  <a:lnTo>
                    <a:pt x="432" y="938"/>
                  </a:lnTo>
                  <a:lnTo>
                    <a:pt x="432" y="938"/>
                  </a:lnTo>
                  <a:lnTo>
                    <a:pt x="429" y="937"/>
                  </a:lnTo>
                  <a:lnTo>
                    <a:pt x="423" y="937"/>
                  </a:lnTo>
                  <a:lnTo>
                    <a:pt x="416" y="938"/>
                  </a:lnTo>
                  <a:lnTo>
                    <a:pt x="329" y="917"/>
                  </a:lnTo>
                  <a:lnTo>
                    <a:pt x="312" y="917"/>
                  </a:lnTo>
                  <a:lnTo>
                    <a:pt x="139" y="987"/>
                  </a:lnTo>
                  <a:lnTo>
                    <a:pt x="139" y="987"/>
                  </a:lnTo>
                  <a:lnTo>
                    <a:pt x="134" y="992"/>
                  </a:lnTo>
                  <a:lnTo>
                    <a:pt x="126" y="1000"/>
                  </a:lnTo>
                  <a:lnTo>
                    <a:pt x="126" y="1000"/>
                  </a:lnTo>
                  <a:lnTo>
                    <a:pt x="122" y="1005"/>
                  </a:lnTo>
                  <a:lnTo>
                    <a:pt x="120" y="1010"/>
                  </a:lnTo>
                  <a:lnTo>
                    <a:pt x="117" y="1016"/>
                  </a:lnTo>
                  <a:lnTo>
                    <a:pt x="117" y="1016"/>
                  </a:lnTo>
                  <a:lnTo>
                    <a:pt x="10" y="1501"/>
                  </a:lnTo>
                  <a:lnTo>
                    <a:pt x="10" y="1501"/>
                  </a:lnTo>
                  <a:lnTo>
                    <a:pt x="9" y="1507"/>
                  </a:lnTo>
                  <a:lnTo>
                    <a:pt x="10" y="1512"/>
                  </a:lnTo>
                  <a:lnTo>
                    <a:pt x="10" y="1516"/>
                  </a:lnTo>
                  <a:lnTo>
                    <a:pt x="10" y="1517"/>
                  </a:lnTo>
                  <a:lnTo>
                    <a:pt x="10" y="1517"/>
                  </a:lnTo>
                  <a:lnTo>
                    <a:pt x="10" y="1520"/>
                  </a:lnTo>
                  <a:lnTo>
                    <a:pt x="11" y="1526"/>
                  </a:lnTo>
                  <a:lnTo>
                    <a:pt x="14" y="1534"/>
                  </a:lnTo>
                  <a:lnTo>
                    <a:pt x="14" y="1534"/>
                  </a:lnTo>
                  <a:lnTo>
                    <a:pt x="10" y="1536"/>
                  </a:lnTo>
                  <a:lnTo>
                    <a:pt x="6" y="1539"/>
                  </a:lnTo>
                  <a:lnTo>
                    <a:pt x="4" y="1542"/>
                  </a:lnTo>
                  <a:lnTo>
                    <a:pt x="1" y="1547"/>
                  </a:lnTo>
                  <a:lnTo>
                    <a:pt x="0" y="1552"/>
                  </a:lnTo>
                  <a:lnTo>
                    <a:pt x="1" y="1560"/>
                  </a:lnTo>
                  <a:lnTo>
                    <a:pt x="5" y="1568"/>
                  </a:lnTo>
                  <a:lnTo>
                    <a:pt x="5" y="1568"/>
                  </a:lnTo>
                  <a:lnTo>
                    <a:pt x="11" y="1574"/>
                  </a:lnTo>
                  <a:lnTo>
                    <a:pt x="16" y="1579"/>
                  </a:lnTo>
                  <a:lnTo>
                    <a:pt x="23" y="1581"/>
                  </a:lnTo>
                  <a:lnTo>
                    <a:pt x="28" y="1583"/>
                  </a:lnTo>
                  <a:lnTo>
                    <a:pt x="32" y="1583"/>
                  </a:lnTo>
                  <a:lnTo>
                    <a:pt x="37" y="1581"/>
                  </a:lnTo>
                  <a:lnTo>
                    <a:pt x="43" y="1580"/>
                  </a:lnTo>
                  <a:lnTo>
                    <a:pt x="43" y="1580"/>
                  </a:lnTo>
                  <a:lnTo>
                    <a:pt x="48" y="1578"/>
                  </a:lnTo>
                  <a:lnTo>
                    <a:pt x="50" y="1575"/>
                  </a:lnTo>
                  <a:lnTo>
                    <a:pt x="55" y="1571"/>
                  </a:lnTo>
                  <a:lnTo>
                    <a:pt x="55" y="1571"/>
                  </a:lnTo>
                  <a:lnTo>
                    <a:pt x="59" y="1570"/>
                  </a:lnTo>
                  <a:lnTo>
                    <a:pt x="60" y="1568"/>
                  </a:lnTo>
                  <a:lnTo>
                    <a:pt x="63" y="1564"/>
                  </a:lnTo>
                  <a:lnTo>
                    <a:pt x="63" y="1564"/>
                  </a:lnTo>
                  <a:lnTo>
                    <a:pt x="66" y="1556"/>
                  </a:lnTo>
                  <a:lnTo>
                    <a:pt x="67" y="1547"/>
                  </a:lnTo>
                  <a:lnTo>
                    <a:pt x="68" y="1539"/>
                  </a:lnTo>
                  <a:lnTo>
                    <a:pt x="84" y="1546"/>
                  </a:lnTo>
                  <a:lnTo>
                    <a:pt x="92" y="1559"/>
                  </a:lnTo>
                  <a:lnTo>
                    <a:pt x="110" y="1568"/>
                  </a:lnTo>
                  <a:lnTo>
                    <a:pt x="130" y="1568"/>
                  </a:lnTo>
                  <a:lnTo>
                    <a:pt x="139" y="1571"/>
                  </a:lnTo>
                  <a:lnTo>
                    <a:pt x="180" y="1580"/>
                  </a:lnTo>
                  <a:lnTo>
                    <a:pt x="180" y="1580"/>
                  </a:lnTo>
                  <a:lnTo>
                    <a:pt x="173" y="1589"/>
                  </a:lnTo>
                  <a:lnTo>
                    <a:pt x="168" y="1597"/>
                  </a:lnTo>
                  <a:lnTo>
                    <a:pt x="168" y="1599"/>
                  </a:lnTo>
                  <a:lnTo>
                    <a:pt x="168" y="1600"/>
                  </a:lnTo>
                  <a:lnTo>
                    <a:pt x="168" y="1600"/>
                  </a:lnTo>
                  <a:lnTo>
                    <a:pt x="174" y="1605"/>
                  </a:lnTo>
                  <a:lnTo>
                    <a:pt x="180" y="1609"/>
                  </a:lnTo>
                  <a:lnTo>
                    <a:pt x="180" y="1609"/>
                  </a:lnTo>
                  <a:lnTo>
                    <a:pt x="179" y="1614"/>
                  </a:lnTo>
                  <a:lnTo>
                    <a:pt x="179" y="1619"/>
                  </a:lnTo>
                  <a:lnTo>
                    <a:pt x="180" y="1625"/>
                  </a:lnTo>
                  <a:lnTo>
                    <a:pt x="183" y="1632"/>
                  </a:lnTo>
                  <a:lnTo>
                    <a:pt x="188" y="1637"/>
                  </a:lnTo>
                  <a:lnTo>
                    <a:pt x="190" y="1639"/>
                  </a:lnTo>
                  <a:lnTo>
                    <a:pt x="194" y="1641"/>
                  </a:lnTo>
                  <a:lnTo>
                    <a:pt x="199" y="1642"/>
                  </a:lnTo>
                  <a:lnTo>
                    <a:pt x="204" y="1642"/>
                  </a:lnTo>
                  <a:lnTo>
                    <a:pt x="204" y="1642"/>
                  </a:lnTo>
                  <a:lnTo>
                    <a:pt x="215" y="1642"/>
                  </a:lnTo>
                  <a:lnTo>
                    <a:pt x="223" y="1639"/>
                  </a:lnTo>
                  <a:lnTo>
                    <a:pt x="230" y="1638"/>
                  </a:lnTo>
                  <a:lnTo>
                    <a:pt x="236" y="1634"/>
                  </a:lnTo>
                  <a:lnTo>
                    <a:pt x="238" y="1631"/>
                  </a:lnTo>
                  <a:lnTo>
                    <a:pt x="241" y="1627"/>
                  </a:lnTo>
                  <a:lnTo>
                    <a:pt x="242" y="1622"/>
                  </a:lnTo>
                  <a:lnTo>
                    <a:pt x="242" y="1617"/>
                  </a:lnTo>
                  <a:lnTo>
                    <a:pt x="242" y="1617"/>
                  </a:lnTo>
                  <a:lnTo>
                    <a:pt x="239" y="1599"/>
                  </a:lnTo>
                  <a:lnTo>
                    <a:pt x="238" y="1593"/>
                  </a:lnTo>
                  <a:lnTo>
                    <a:pt x="238" y="1593"/>
                  </a:lnTo>
                  <a:lnTo>
                    <a:pt x="247" y="1591"/>
                  </a:lnTo>
                  <a:lnTo>
                    <a:pt x="256" y="1590"/>
                  </a:lnTo>
                  <a:lnTo>
                    <a:pt x="262" y="1588"/>
                  </a:lnTo>
                  <a:lnTo>
                    <a:pt x="262" y="1588"/>
                  </a:lnTo>
                  <a:lnTo>
                    <a:pt x="319" y="1549"/>
                  </a:lnTo>
                  <a:lnTo>
                    <a:pt x="370" y="1513"/>
                  </a:lnTo>
                  <a:lnTo>
                    <a:pt x="370" y="1513"/>
                  </a:lnTo>
                  <a:lnTo>
                    <a:pt x="374" y="1513"/>
                  </a:lnTo>
                  <a:lnTo>
                    <a:pt x="387" y="1513"/>
                  </a:lnTo>
                  <a:lnTo>
                    <a:pt x="387" y="1513"/>
                  </a:lnTo>
                  <a:lnTo>
                    <a:pt x="394" y="1512"/>
                  </a:lnTo>
                  <a:lnTo>
                    <a:pt x="400" y="1510"/>
                  </a:lnTo>
                  <a:lnTo>
                    <a:pt x="404" y="1505"/>
                  </a:lnTo>
                  <a:lnTo>
                    <a:pt x="407" y="1497"/>
                  </a:lnTo>
                  <a:lnTo>
                    <a:pt x="407" y="1497"/>
                  </a:lnTo>
                  <a:lnTo>
                    <a:pt x="411" y="1482"/>
                  </a:lnTo>
                  <a:lnTo>
                    <a:pt x="412" y="1476"/>
                  </a:lnTo>
                  <a:lnTo>
                    <a:pt x="412" y="1476"/>
                  </a:lnTo>
                  <a:lnTo>
                    <a:pt x="419" y="1464"/>
                  </a:lnTo>
                  <a:lnTo>
                    <a:pt x="424" y="1454"/>
                  </a:lnTo>
                  <a:lnTo>
                    <a:pt x="428" y="1447"/>
                  </a:lnTo>
                  <a:lnTo>
                    <a:pt x="428" y="1447"/>
                  </a:lnTo>
                  <a:close/>
                  <a:moveTo>
                    <a:pt x="586" y="475"/>
                  </a:moveTo>
                  <a:lnTo>
                    <a:pt x="586" y="475"/>
                  </a:lnTo>
                  <a:lnTo>
                    <a:pt x="594" y="505"/>
                  </a:lnTo>
                  <a:lnTo>
                    <a:pt x="601" y="532"/>
                  </a:lnTo>
                  <a:lnTo>
                    <a:pt x="602" y="543"/>
                  </a:lnTo>
                  <a:lnTo>
                    <a:pt x="602" y="553"/>
                  </a:lnTo>
                  <a:lnTo>
                    <a:pt x="602" y="553"/>
                  </a:lnTo>
                  <a:lnTo>
                    <a:pt x="598" y="584"/>
                  </a:lnTo>
                  <a:lnTo>
                    <a:pt x="597" y="596"/>
                  </a:lnTo>
                  <a:lnTo>
                    <a:pt x="594" y="602"/>
                  </a:lnTo>
                  <a:lnTo>
                    <a:pt x="594" y="602"/>
                  </a:lnTo>
                  <a:lnTo>
                    <a:pt x="586" y="612"/>
                  </a:lnTo>
                  <a:lnTo>
                    <a:pt x="582" y="618"/>
                  </a:lnTo>
                  <a:lnTo>
                    <a:pt x="582" y="621"/>
                  </a:lnTo>
                  <a:lnTo>
                    <a:pt x="582" y="624"/>
                  </a:lnTo>
                  <a:lnTo>
                    <a:pt x="582" y="624"/>
                  </a:lnTo>
                  <a:lnTo>
                    <a:pt x="583" y="630"/>
                  </a:lnTo>
                  <a:lnTo>
                    <a:pt x="583" y="632"/>
                  </a:lnTo>
                  <a:lnTo>
                    <a:pt x="582" y="636"/>
                  </a:lnTo>
                  <a:lnTo>
                    <a:pt x="582" y="636"/>
                  </a:lnTo>
                  <a:lnTo>
                    <a:pt x="577" y="645"/>
                  </a:lnTo>
                  <a:lnTo>
                    <a:pt x="573" y="649"/>
                  </a:lnTo>
                  <a:lnTo>
                    <a:pt x="540" y="649"/>
                  </a:lnTo>
                  <a:lnTo>
                    <a:pt x="540" y="649"/>
                  </a:lnTo>
                  <a:lnTo>
                    <a:pt x="540" y="607"/>
                  </a:lnTo>
                  <a:lnTo>
                    <a:pt x="540" y="553"/>
                  </a:lnTo>
                  <a:lnTo>
                    <a:pt x="540" y="553"/>
                  </a:lnTo>
                  <a:lnTo>
                    <a:pt x="540" y="537"/>
                  </a:lnTo>
                  <a:lnTo>
                    <a:pt x="540" y="533"/>
                  </a:lnTo>
                  <a:lnTo>
                    <a:pt x="540" y="533"/>
                  </a:lnTo>
                  <a:lnTo>
                    <a:pt x="543" y="523"/>
                  </a:lnTo>
                  <a:lnTo>
                    <a:pt x="547" y="514"/>
                  </a:lnTo>
                  <a:lnTo>
                    <a:pt x="553" y="504"/>
                  </a:lnTo>
                  <a:lnTo>
                    <a:pt x="553" y="504"/>
                  </a:lnTo>
                  <a:lnTo>
                    <a:pt x="557" y="498"/>
                  </a:lnTo>
                  <a:lnTo>
                    <a:pt x="562" y="493"/>
                  </a:lnTo>
                  <a:lnTo>
                    <a:pt x="572" y="484"/>
                  </a:lnTo>
                  <a:lnTo>
                    <a:pt x="586" y="475"/>
                  </a:lnTo>
                  <a:lnTo>
                    <a:pt x="586" y="475"/>
                  </a:lnTo>
                  <a:close/>
                  <a:moveTo>
                    <a:pt x="524" y="698"/>
                  </a:moveTo>
                  <a:lnTo>
                    <a:pt x="528" y="710"/>
                  </a:lnTo>
                  <a:lnTo>
                    <a:pt x="528" y="710"/>
                  </a:lnTo>
                  <a:lnTo>
                    <a:pt x="526" y="714"/>
                  </a:lnTo>
                  <a:lnTo>
                    <a:pt x="526" y="718"/>
                  </a:lnTo>
                  <a:lnTo>
                    <a:pt x="528" y="723"/>
                  </a:lnTo>
                  <a:lnTo>
                    <a:pt x="528" y="723"/>
                  </a:lnTo>
                  <a:lnTo>
                    <a:pt x="530" y="725"/>
                  </a:lnTo>
                  <a:lnTo>
                    <a:pt x="533" y="727"/>
                  </a:lnTo>
                  <a:lnTo>
                    <a:pt x="534" y="727"/>
                  </a:lnTo>
                  <a:lnTo>
                    <a:pt x="536" y="727"/>
                  </a:lnTo>
                  <a:lnTo>
                    <a:pt x="536" y="727"/>
                  </a:lnTo>
                  <a:lnTo>
                    <a:pt x="528" y="764"/>
                  </a:lnTo>
                  <a:lnTo>
                    <a:pt x="509" y="845"/>
                  </a:lnTo>
                  <a:lnTo>
                    <a:pt x="482" y="963"/>
                  </a:lnTo>
                  <a:lnTo>
                    <a:pt x="448" y="946"/>
                  </a:lnTo>
                  <a:lnTo>
                    <a:pt x="502" y="739"/>
                  </a:lnTo>
                  <a:lnTo>
                    <a:pt x="506" y="739"/>
                  </a:lnTo>
                  <a:lnTo>
                    <a:pt x="506" y="739"/>
                  </a:lnTo>
                  <a:lnTo>
                    <a:pt x="506" y="731"/>
                  </a:lnTo>
                  <a:lnTo>
                    <a:pt x="506" y="719"/>
                  </a:lnTo>
                  <a:lnTo>
                    <a:pt x="506" y="719"/>
                  </a:lnTo>
                  <a:lnTo>
                    <a:pt x="509" y="714"/>
                  </a:lnTo>
                  <a:lnTo>
                    <a:pt x="511" y="708"/>
                  </a:lnTo>
                  <a:lnTo>
                    <a:pt x="515" y="702"/>
                  </a:lnTo>
                  <a:lnTo>
                    <a:pt x="519" y="698"/>
                  </a:lnTo>
                  <a:lnTo>
                    <a:pt x="519" y="698"/>
                  </a:lnTo>
                  <a:lnTo>
                    <a:pt x="523" y="697"/>
                  </a:lnTo>
                  <a:lnTo>
                    <a:pt x="524" y="697"/>
                  </a:lnTo>
                  <a:lnTo>
                    <a:pt x="524" y="698"/>
                  </a:lnTo>
                  <a:lnTo>
                    <a:pt x="524" y="698"/>
                  </a:lnTo>
                  <a:close/>
                  <a:moveTo>
                    <a:pt x="565" y="710"/>
                  </a:moveTo>
                  <a:lnTo>
                    <a:pt x="565" y="710"/>
                  </a:lnTo>
                  <a:lnTo>
                    <a:pt x="558" y="757"/>
                  </a:lnTo>
                  <a:lnTo>
                    <a:pt x="550" y="798"/>
                  </a:lnTo>
                  <a:lnTo>
                    <a:pt x="545" y="820"/>
                  </a:lnTo>
                  <a:lnTo>
                    <a:pt x="540" y="839"/>
                  </a:lnTo>
                  <a:lnTo>
                    <a:pt x="540" y="839"/>
                  </a:lnTo>
                  <a:lnTo>
                    <a:pt x="529" y="879"/>
                  </a:lnTo>
                  <a:lnTo>
                    <a:pt x="519" y="922"/>
                  </a:lnTo>
                  <a:lnTo>
                    <a:pt x="506" y="971"/>
                  </a:lnTo>
                  <a:lnTo>
                    <a:pt x="506" y="971"/>
                  </a:lnTo>
                  <a:lnTo>
                    <a:pt x="504" y="973"/>
                  </a:lnTo>
                  <a:lnTo>
                    <a:pt x="500" y="975"/>
                  </a:lnTo>
                  <a:lnTo>
                    <a:pt x="495" y="975"/>
                  </a:lnTo>
                  <a:lnTo>
                    <a:pt x="557" y="714"/>
                  </a:lnTo>
                  <a:lnTo>
                    <a:pt x="565" y="7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B4577611-1589-2547-2B13-A14AC8D47BDF}"/>
              </a:ext>
            </a:extLst>
          </p:cNvPr>
          <p:cNvGrpSpPr/>
          <p:nvPr/>
        </p:nvGrpSpPr>
        <p:grpSpPr>
          <a:xfrm>
            <a:off x="3486090" y="850176"/>
            <a:ext cx="2812475" cy="2734145"/>
            <a:chOff x="3486090" y="850176"/>
            <a:chExt cx="2812475" cy="273414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BF105C8-BEFF-D651-CBDC-9CC371969AAE}"/>
                </a:ext>
              </a:extLst>
            </p:cNvPr>
            <p:cNvGrpSpPr/>
            <p:nvPr/>
          </p:nvGrpSpPr>
          <p:grpSpPr>
            <a:xfrm>
              <a:off x="4132164" y="1290440"/>
              <a:ext cx="1671965" cy="2293881"/>
              <a:chOff x="4132164" y="1290440"/>
              <a:chExt cx="1671965" cy="2293881"/>
            </a:xfrm>
          </p:grpSpPr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8F34C67F-F8C2-2E08-5202-0C6D97E8C4E2}"/>
                  </a:ext>
                </a:extLst>
              </p:cNvPr>
              <p:cNvSpPr/>
              <p:nvPr/>
            </p:nvSpPr>
            <p:spPr>
              <a:xfrm rot="20422686" flipH="1">
                <a:off x="5321507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四角形: 上の 2 つの角を丸める 240">
                <a:extLst>
                  <a:ext uri="{FF2B5EF4-FFF2-40B4-BE49-F238E27FC236}">
                    <a16:creationId xmlns:a16="http://schemas.microsoft.com/office/drawing/2014/main" id="{7AF6CEF8-615E-871E-3BF6-133A561E25F6}"/>
                  </a:ext>
                </a:extLst>
              </p:cNvPr>
              <p:cNvSpPr/>
              <p:nvPr/>
            </p:nvSpPr>
            <p:spPr>
              <a:xfrm rot="1177314">
                <a:off x="4394575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0475EE22-81E7-41EA-BB84-D98CE7F16A55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4408557" y="1290440"/>
                <a:chExt cx="1086287" cy="2257841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311CA217-3FDC-46F7-BF16-4CDFF3CA8B3F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2355996" y="739604"/>
                  <a:chExt cx="1086287" cy="2257841"/>
                </a:xfrm>
              </p:grpSpPr>
              <p:sp>
                <p:nvSpPr>
                  <p:cNvPr id="61" name="片側の 2 つの角を丸めた四角形 128">
                    <a:extLst>
                      <a:ext uri="{FF2B5EF4-FFF2-40B4-BE49-F238E27FC236}">
                        <a16:creationId xmlns:a16="http://schemas.microsoft.com/office/drawing/2014/main" id="{384645CF-A8C7-400C-AE1C-E4F46A41A049}"/>
                      </a:ext>
                    </a:extLst>
                  </p:cNvPr>
                  <p:cNvSpPr/>
                  <p:nvPr/>
                </p:nvSpPr>
                <p:spPr>
                  <a:xfrm>
                    <a:off x="2427322" y="817459"/>
                    <a:ext cx="944787" cy="11210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片側の 2 つの角を丸めた四角形 144">
                    <a:extLst>
                      <a:ext uri="{FF2B5EF4-FFF2-40B4-BE49-F238E27FC236}">
                        <a16:creationId xmlns:a16="http://schemas.microsoft.com/office/drawing/2014/main" id="{757A90C3-0AFA-4A29-80D4-CF7A4A0DBC44}"/>
                      </a:ext>
                    </a:extLst>
                  </p:cNvPr>
                  <p:cNvSpPr/>
                  <p:nvPr/>
                </p:nvSpPr>
                <p:spPr>
                  <a:xfrm>
                    <a:off x="2426660" y="1976519"/>
                    <a:ext cx="974009" cy="1020926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526AA5D6-04C3-4126-97FE-6BCE579A6AB1}"/>
                      </a:ext>
                    </a:extLst>
                  </p:cNvPr>
                  <p:cNvSpPr/>
                  <p:nvPr/>
                </p:nvSpPr>
                <p:spPr>
                  <a:xfrm>
                    <a:off x="2675185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二等辺三角形 64">
                    <a:extLst>
                      <a:ext uri="{FF2B5EF4-FFF2-40B4-BE49-F238E27FC236}">
                        <a16:creationId xmlns:a16="http://schemas.microsoft.com/office/drawing/2014/main" id="{6E8B1764-0D37-4344-B6D0-D2B96E8AEF8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07049" y="2078936"/>
                    <a:ext cx="409782" cy="593697"/>
                  </a:xfrm>
                  <a:prstGeom prst="triangle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7937462F-878B-40FD-A300-73FD538AF734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90" name="グループ化 89">
                      <a:extLst>
                        <a:ext uri="{FF2B5EF4-FFF2-40B4-BE49-F238E27FC236}">
                          <a16:creationId xmlns:a16="http://schemas.microsoft.com/office/drawing/2014/main" id="{8B7B924D-1210-432C-8CE7-3B7C746CAD2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5" name="円/楕円 159">
                        <a:extLst>
                          <a:ext uri="{FF2B5EF4-FFF2-40B4-BE49-F238E27FC236}">
                            <a16:creationId xmlns:a16="http://schemas.microsoft.com/office/drawing/2014/main" id="{7E37B21D-EE58-4B74-B07D-7B0D3F73A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円/楕円 160">
                        <a:extLst>
                          <a:ext uri="{FF2B5EF4-FFF2-40B4-BE49-F238E27FC236}">
                            <a16:creationId xmlns:a16="http://schemas.microsoft.com/office/drawing/2014/main" id="{64EA628A-A9F8-49CF-80D6-408BD515EB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1" name="グループ化 90">
                      <a:extLst>
                        <a:ext uri="{FF2B5EF4-FFF2-40B4-BE49-F238E27FC236}">
                          <a16:creationId xmlns:a16="http://schemas.microsoft.com/office/drawing/2014/main" id="{B81077A6-A95E-4628-883E-002564D575B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3" name="円/楕円 157">
                        <a:extLst>
                          <a:ext uri="{FF2B5EF4-FFF2-40B4-BE49-F238E27FC236}">
                            <a16:creationId xmlns:a16="http://schemas.microsoft.com/office/drawing/2014/main" id="{93129F28-0BE0-42AC-B26D-999DC387B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円/楕円 158">
                        <a:extLst>
                          <a:ext uri="{FF2B5EF4-FFF2-40B4-BE49-F238E27FC236}">
                            <a16:creationId xmlns:a16="http://schemas.microsoft.com/office/drawing/2014/main" id="{08483F9A-42DF-417D-8C02-B360FF9065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2" name="円/楕円 156">
                      <a:extLst>
                        <a:ext uri="{FF2B5EF4-FFF2-40B4-BE49-F238E27FC236}">
                          <a16:creationId xmlns:a16="http://schemas.microsoft.com/office/drawing/2014/main" id="{1A14EB50-1E30-4482-AE08-E23A4E68A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月 67">
                    <a:extLst>
                      <a:ext uri="{FF2B5EF4-FFF2-40B4-BE49-F238E27FC236}">
                        <a16:creationId xmlns:a16="http://schemas.microsoft.com/office/drawing/2014/main" id="{12BA4252-BBD0-40F9-96BB-49464FC424B0}"/>
                      </a:ext>
                    </a:extLst>
                  </p:cNvPr>
                  <p:cNvSpPr/>
                  <p:nvPr/>
                </p:nvSpPr>
                <p:spPr>
                  <a:xfrm>
                    <a:off x="2459311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月 68">
                    <a:extLst>
                      <a:ext uri="{FF2B5EF4-FFF2-40B4-BE49-F238E27FC236}">
                        <a16:creationId xmlns:a16="http://schemas.microsoft.com/office/drawing/2014/main" id="{92DA92E0-9BBC-443D-9094-E9C77AE2525E}"/>
                      </a:ext>
                    </a:extLst>
                  </p:cNvPr>
                  <p:cNvSpPr/>
                  <p:nvPr/>
                </p:nvSpPr>
                <p:spPr>
                  <a:xfrm flipH="1">
                    <a:off x="3234510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正方形/長方形 67">
                    <a:extLst>
                      <a:ext uri="{FF2B5EF4-FFF2-40B4-BE49-F238E27FC236}">
                        <a16:creationId xmlns:a16="http://schemas.microsoft.com/office/drawing/2014/main" id="{FBEB13C0-1F56-45FE-85DE-1BA36F9FAC90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445676A-BFA3-44B4-85E1-D61A308390EF}"/>
                      </a:ext>
                    </a:extLst>
                  </p:cNvPr>
                  <p:cNvSpPr/>
                  <p:nvPr/>
                </p:nvSpPr>
                <p:spPr>
                  <a:xfrm>
                    <a:off x="2394411" y="739604"/>
                    <a:ext cx="1028240" cy="651784"/>
                  </a:xfrm>
                  <a:custGeom>
                    <a:avLst/>
                    <a:gdLst>
                      <a:gd name="connsiteX0" fmla="*/ 474085 w 1031382"/>
                      <a:gd name="connsiteY0" fmla="*/ 0 h 594179"/>
                      <a:gd name="connsiteX1" fmla="*/ 520965 w 1031382"/>
                      <a:gd name="connsiteY1" fmla="*/ 3715 h 594179"/>
                      <a:gd name="connsiteX2" fmla="*/ 557297 w 1031382"/>
                      <a:gd name="connsiteY2" fmla="*/ 1 h 594179"/>
                      <a:gd name="connsiteX3" fmla="*/ 796709 w 1031382"/>
                      <a:gd name="connsiteY3" fmla="*/ 67334 h 594179"/>
                      <a:gd name="connsiteX4" fmla="*/ 990269 w 1031382"/>
                      <a:gd name="connsiteY4" fmla="*/ 594179 h 594179"/>
                      <a:gd name="connsiteX5" fmla="*/ 990268 w 1031382"/>
                      <a:gd name="connsiteY5" fmla="*/ 594179 h 594179"/>
                      <a:gd name="connsiteX6" fmla="*/ 639436 w 1031382"/>
                      <a:gd name="connsiteY6" fmla="*/ 339739 h 594179"/>
                      <a:gd name="connsiteX7" fmla="*/ 515690 w 1031382"/>
                      <a:gd name="connsiteY7" fmla="*/ 276595 h 594179"/>
                      <a:gd name="connsiteX8" fmla="*/ 391946 w 1031382"/>
                      <a:gd name="connsiteY8" fmla="*/ 339738 h 594179"/>
                      <a:gd name="connsiteX9" fmla="*/ 41114 w 1031382"/>
                      <a:gd name="connsiteY9" fmla="*/ 594178 h 594179"/>
                      <a:gd name="connsiteX10" fmla="*/ 41113 w 1031382"/>
                      <a:gd name="connsiteY10" fmla="*/ 594178 h 594179"/>
                      <a:gd name="connsiteX11" fmla="*/ 234673 w 1031382"/>
                      <a:gd name="connsiteY11" fmla="*/ 67333 h 594179"/>
                      <a:gd name="connsiteX12" fmla="*/ 474085 w 1031382"/>
                      <a:gd name="connsiteY12" fmla="*/ 0 h 594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31382" h="594179">
                        <a:moveTo>
                          <a:pt x="474085" y="0"/>
                        </a:moveTo>
                        <a:lnTo>
                          <a:pt x="520965" y="3715"/>
                        </a:lnTo>
                        <a:lnTo>
                          <a:pt x="557297" y="1"/>
                        </a:lnTo>
                        <a:cubicBezTo>
                          <a:pt x="636256" y="831"/>
                          <a:pt x="719396" y="22698"/>
                          <a:pt x="796709" y="67334"/>
                        </a:cubicBezTo>
                        <a:cubicBezTo>
                          <a:pt x="1002877" y="186366"/>
                          <a:pt x="1089537" y="422242"/>
                          <a:pt x="990269" y="594179"/>
                        </a:cubicBezTo>
                        <a:lnTo>
                          <a:pt x="990268" y="594179"/>
                        </a:lnTo>
                        <a:cubicBezTo>
                          <a:pt x="882758" y="497516"/>
                          <a:pt x="764842" y="412142"/>
                          <a:pt x="639436" y="339739"/>
                        </a:cubicBezTo>
                        <a:lnTo>
                          <a:pt x="515690" y="276595"/>
                        </a:lnTo>
                        <a:lnTo>
                          <a:pt x="391946" y="339738"/>
                        </a:lnTo>
                        <a:cubicBezTo>
                          <a:pt x="266540" y="412141"/>
                          <a:pt x="148624" y="497515"/>
                          <a:pt x="41114" y="594178"/>
                        </a:cubicBezTo>
                        <a:lnTo>
                          <a:pt x="41113" y="594178"/>
                        </a:lnTo>
                        <a:cubicBezTo>
                          <a:pt x="-58155" y="422241"/>
                          <a:pt x="28505" y="186365"/>
                          <a:pt x="234673" y="67333"/>
                        </a:cubicBezTo>
                        <a:cubicBezTo>
                          <a:pt x="311986" y="22697"/>
                          <a:pt x="395126" y="830"/>
                          <a:pt x="4740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9D1D1C81-C9BD-46FD-86EE-D62E800603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31235" y="1122921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292CC4F3-6962-4D44-AEC3-CA63F846C0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3988" y="1122923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557A820-C1B7-4341-9DE3-EAB1A634C3DA}"/>
                    </a:ext>
                  </a:extLst>
                </p:cNvPr>
                <p:cNvSpPr/>
                <p:nvPr/>
              </p:nvSpPr>
              <p:spPr>
                <a:xfrm rot="10800000">
                  <a:off x="4549479" y="2527355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FE4DFFE-89D9-67E8-67D5-C35ED3FE6817}"/>
                  </a:ext>
                </a:extLst>
              </p:cNvPr>
              <p:cNvGrpSpPr/>
              <p:nvPr/>
            </p:nvGrpSpPr>
            <p:grpSpPr>
              <a:xfrm>
                <a:off x="4583622" y="264019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9AD85BB2-75F0-9DA7-EAEE-EC53A4C28AE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BF6CE417-7637-37F4-9F60-111C0D8E9B3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61E03E8-48BC-78E9-B799-B95E7F4B209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738E10BD-07E6-8E5B-EABF-61E222E848EC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59CB3D3-10F0-305E-2D18-FC15D896DEC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テキスト ボックス 39">
                  <a:extLst>
                    <a:ext uri="{FF2B5EF4-FFF2-40B4-BE49-F238E27FC236}">
                      <a16:creationId xmlns:a16="http://schemas.microsoft.com/office/drawing/2014/main" id="{74B9EF59-5648-3014-5854-7348870D71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1" name="テキスト ボックス 40">
                  <a:extLst>
                    <a:ext uri="{FF2B5EF4-FFF2-40B4-BE49-F238E27FC236}">
                      <a16:creationId xmlns:a16="http://schemas.microsoft.com/office/drawing/2014/main" id="{8B14E64B-880A-EE7E-C656-77434419E587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30AED5A4-3DC6-6EE8-AA51-F71863E37819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AA682EB-A96B-7B6A-3193-BA0C11008B4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4BE11FE-B966-5734-A675-9FF8CF0F3340}"/>
                  </a:ext>
                </a:extLst>
              </p:cNvPr>
              <p:cNvSpPr/>
              <p:nvPr/>
            </p:nvSpPr>
            <p:spPr>
              <a:xfrm rot="3600000">
                <a:off x="4278472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586F88B4-E07B-2B68-0B7A-53447CEE188F}"/>
                  </a:ext>
                </a:extLst>
              </p:cNvPr>
              <p:cNvSpPr/>
              <p:nvPr/>
            </p:nvSpPr>
            <p:spPr>
              <a:xfrm rot="12600000">
                <a:off x="4325465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6DBB2F68-E5C0-4A59-A214-F0032CC42548}"/>
                  </a:ext>
                </a:extLst>
              </p:cNvPr>
              <p:cNvSpPr/>
              <p:nvPr/>
            </p:nvSpPr>
            <p:spPr>
              <a:xfrm rot="18000000" flipH="1">
                <a:off x="511825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400AA558-4A75-09D5-B460-F2B21A4F8C12}"/>
                  </a:ext>
                </a:extLst>
              </p:cNvPr>
              <p:cNvSpPr/>
              <p:nvPr/>
            </p:nvSpPr>
            <p:spPr>
              <a:xfrm rot="9000000" flipH="1">
                <a:off x="5378769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53CD5A8-473A-57A0-9756-F1BE7981E71D}"/>
                </a:ext>
              </a:extLst>
            </p:cNvPr>
            <p:cNvGrpSpPr/>
            <p:nvPr/>
          </p:nvGrpSpPr>
          <p:grpSpPr>
            <a:xfrm>
              <a:off x="5366168" y="850176"/>
              <a:ext cx="932397" cy="860280"/>
              <a:chOff x="5366168" y="850176"/>
              <a:chExt cx="932397" cy="86028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8D73CEE-EEB3-C2AF-B916-B139B80DC9D9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99AE8CA-BC71-9014-F598-5AFD9D19574E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D7F7B792-6242-524A-0736-C2944DEA485E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27A53309-D307-AC7E-642A-3D0B22097A27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7F0D2151-7229-7FBA-E560-4DCDFB4CA649}"/>
                </a:ext>
              </a:extLst>
            </p:cNvPr>
            <p:cNvGrpSpPr/>
            <p:nvPr/>
          </p:nvGrpSpPr>
          <p:grpSpPr>
            <a:xfrm flipH="1">
              <a:off x="3486090" y="1902401"/>
              <a:ext cx="932397" cy="860280"/>
              <a:chOff x="5366168" y="850176"/>
              <a:chExt cx="932397" cy="860280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E329448-C374-1E21-ED1C-B97A800DD03E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60C5428D-5168-D8BC-10EF-1A76FDEF8965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DFC46EBC-24F4-3885-C3A7-EBAD5AE94FDC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A4D37DDE-071A-8DDE-D8A4-4A4BBE9CA7A1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B84C23FB-1773-9F35-0685-AB7515EE9C16}"/>
                </a:ext>
              </a:extLst>
            </p:cNvPr>
            <p:cNvGrpSpPr/>
            <p:nvPr/>
          </p:nvGrpSpPr>
          <p:grpSpPr>
            <a:xfrm>
              <a:off x="4591283" y="1978541"/>
              <a:ext cx="734475" cy="76390"/>
              <a:chOff x="4576087" y="1954944"/>
              <a:chExt cx="856372" cy="89068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D0374FFE-EB0C-A673-F0CB-6CB4406B30D4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5D91773F-EB8C-9CD4-7322-32C301BC28EA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1825908-CADD-7721-4C48-648AFDCED925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D88F144A-88A6-8E2E-D258-E6E86D863222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04749E03-B814-D809-6926-36C9646D080A}"/>
                </a:ext>
              </a:extLst>
            </p:cNvPr>
            <p:cNvSpPr/>
            <p:nvPr/>
          </p:nvSpPr>
          <p:spPr>
            <a:xfrm>
              <a:off x="4886122" y="23622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8287724-B8D7-01B3-C43F-016BCDEB6820}"/>
                </a:ext>
              </a:extLst>
            </p:cNvPr>
            <p:cNvGrpSpPr/>
            <p:nvPr/>
          </p:nvGrpSpPr>
          <p:grpSpPr>
            <a:xfrm>
              <a:off x="5616928" y="1009073"/>
              <a:ext cx="413259" cy="365927"/>
              <a:chOff x="-1869762" y="2510224"/>
              <a:chExt cx="1412562" cy="1687650"/>
            </a:xfrm>
          </p:grpSpPr>
          <p:sp>
            <p:nvSpPr>
              <p:cNvPr id="294" name="正方形/長方形 293">
                <a:extLst>
                  <a:ext uri="{FF2B5EF4-FFF2-40B4-BE49-F238E27FC236}">
                    <a16:creationId xmlns:a16="http://schemas.microsoft.com/office/drawing/2014/main" id="{EBF1E82A-FAB8-85A3-7694-ED506A4E0AFC}"/>
                  </a:ext>
                </a:extLst>
              </p:cNvPr>
              <p:cNvSpPr/>
              <p:nvPr/>
            </p:nvSpPr>
            <p:spPr bwMode="auto">
              <a:xfrm>
                <a:off x="-1643999" y="2844146"/>
                <a:ext cx="977650" cy="6369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9AAFF7F7-993E-F8BB-7EFA-0B9AC7FF5363}"/>
                  </a:ext>
                </a:extLst>
              </p:cNvPr>
              <p:cNvSpPr/>
              <p:nvPr/>
            </p:nvSpPr>
            <p:spPr bwMode="auto">
              <a:xfrm>
                <a:off x="-1755462" y="2510224"/>
                <a:ext cx="1183962" cy="326074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正方形/長方形 295">
                <a:extLst>
                  <a:ext uri="{FF2B5EF4-FFF2-40B4-BE49-F238E27FC236}">
                    <a16:creationId xmlns:a16="http://schemas.microsoft.com/office/drawing/2014/main" id="{237713CD-EF52-34DC-D409-B058087C3B95}"/>
                  </a:ext>
                </a:extLst>
              </p:cNvPr>
              <p:cNvSpPr/>
              <p:nvPr/>
            </p:nvSpPr>
            <p:spPr bwMode="auto">
              <a:xfrm>
                <a:off x="-1738382" y="3384622"/>
                <a:ext cx="1166416" cy="7599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正方形/長方形 296">
                <a:extLst>
                  <a:ext uri="{FF2B5EF4-FFF2-40B4-BE49-F238E27FC236}">
                    <a16:creationId xmlns:a16="http://schemas.microsoft.com/office/drawing/2014/main" id="{E73D6435-BEF1-8269-E744-4192968038A5}"/>
                  </a:ext>
                </a:extLst>
              </p:cNvPr>
              <p:cNvSpPr/>
              <p:nvPr/>
            </p:nvSpPr>
            <p:spPr bwMode="auto">
              <a:xfrm>
                <a:off x="-184644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台形 297">
                <a:extLst>
                  <a:ext uri="{FF2B5EF4-FFF2-40B4-BE49-F238E27FC236}">
                    <a16:creationId xmlns:a16="http://schemas.microsoft.com/office/drawing/2014/main" id="{0343FAFF-0EBD-8F2E-49DB-89E0B6844658}"/>
                  </a:ext>
                </a:extLst>
              </p:cNvPr>
              <p:cNvSpPr/>
              <p:nvPr/>
            </p:nvSpPr>
            <p:spPr bwMode="auto">
              <a:xfrm>
                <a:off x="-1869762" y="3205106"/>
                <a:ext cx="1412562" cy="264637"/>
              </a:xfrm>
              <a:prstGeom prst="trapezoid">
                <a:avLst>
                  <a:gd name="adj" fmla="val 4067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1DEF13E7-B0B8-ABA4-346E-ED73ED2B83C4}"/>
                  </a:ext>
                </a:extLst>
              </p:cNvPr>
              <p:cNvSpPr/>
              <p:nvPr/>
            </p:nvSpPr>
            <p:spPr bwMode="auto">
              <a:xfrm>
                <a:off x="-924426" y="368768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0FAAB515-19A3-9D37-2391-39E19E48EEA7}"/>
                  </a:ext>
                </a:extLst>
              </p:cNvPr>
              <p:cNvSpPr/>
              <p:nvPr/>
            </p:nvSpPr>
            <p:spPr bwMode="auto">
              <a:xfrm>
                <a:off x="-1282566" y="3743829"/>
                <a:ext cx="269106" cy="400704"/>
              </a:xfrm>
              <a:prstGeom prst="rect">
                <a:avLst/>
              </a:prstGeom>
              <a:solidFill>
                <a:srgbClr val="99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C3926373-C8FF-200E-407D-5BF15B4D8338}"/>
                  </a:ext>
                </a:extLst>
              </p:cNvPr>
              <p:cNvSpPr/>
              <p:nvPr/>
            </p:nvSpPr>
            <p:spPr bwMode="auto">
              <a:xfrm>
                <a:off x="-1282566" y="2925835"/>
                <a:ext cx="269106" cy="187248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正方形/長方形 301">
                <a:extLst>
                  <a:ext uri="{FF2B5EF4-FFF2-40B4-BE49-F238E27FC236}">
                    <a16:creationId xmlns:a16="http://schemas.microsoft.com/office/drawing/2014/main" id="{54579C36-7ED6-59BB-54FA-1050404235A9}"/>
                  </a:ext>
                </a:extLst>
              </p:cNvPr>
              <p:cNvSpPr/>
              <p:nvPr/>
            </p:nvSpPr>
            <p:spPr bwMode="auto">
              <a:xfrm>
                <a:off x="-184644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C92C0FFC-7AEA-1D0C-D88A-60E8AB9A19D4}"/>
                  </a:ext>
                </a:extLst>
              </p:cNvPr>
              <p:cNvSpPr/>
              <p:nvPr/>
            </p:nvSpPr>
            <p:spPr bwMode="auto">
              <a:xfrm>
                <a:off x="-924426" y="3741024"/>
                <a:ext cx="467226" cy="456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7" name="Freeform 10">
              <a:extLst>
                <a:ext uri="{FF2B5EF4-FFF2-40B4-BE49-F238E27FC236}">
                  <a16:creationId xmlns:a16="http://schemas.microsoft.com/office/drawing/2014/main" id="{E60B8E62-8428-C421-8A8C-4FF447C36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585" y="2025587"/>
              <a:ext cx="556700" cy="236976"/>
            </a:xfrm>
            <a:custGeom>
              <a:avLst/>
              <a:gdLst>
                <a:gd name="T0" fmla="*/ 713 w 1433"/>
                <a:gd name="T1" fmla="*/ 309 h 610"/>
                <a:gd name="T2" fmla="*/ 702 w 1433"/>
                <a:gd name="T3" fmla="*/ 294 h 610"/>
                <a:gd name="T4" fmla="*/ 679 w 1433"/>
                <a:gd name="T5" fmla="*/ 285 h 610"/>
                <a:gd name="T6" fmla="*/ 667 w 1433"/>
                <a:gd name="T7" fmla="*/ 288 h 610"/>
                <a:gd name="T8" fmla="*/ 626 w 1433"/>
                <a:gd name="T9" fmla="*/ 309 h 610"/>
                <a:gd name="T10" fmla="*/ 17 w 1433"/>
                <a:gd name="T11" fmla="*/ 299 h 610"/>
                <a:gd name="T12" fmla="*/ 438 w 1433"/>
                <a:gd name="T13" fmla="*/ 483 h 610"/>
                <a:gd name="T14" fmla="*/ 359 w 1433"/>
                <a:gd name="T15" fmla="*/ 411 h 610"/>
                <a:gd name="T16" fmla="*/ 343 w 1433"/>
                <a:gd name="T17" fmla="*/ 406 h 610"/>
                <a:gd name="T18" fmla="*/ 325 w 1433"/>
                <a:gd name="T19" fmla="*/ 411 h 610"/>
                <a:gd name="T20" fmla="*/ 361 w 1433"/>
                <a:gd name="T21" fmla="*/ 547 h 610"/>
                <a:gd name="T22" fmla="*/ 178 w 1433"/>
                <a:gd name="T23" fmla="*/ 540 h 610"/>
                <a:gd name="T24" fmla="*/ 172 w 1433"/>
                <a:gd name="T25" fmla="*/ 544 h 610"/>
                <a:gd name="T26" fmla="*/ 337 w 1433"/>
                <a:gd name="T27" fmla="*/ 579 h 610"/>
                <a:gd name="T28" fmla="*/ 337 w 1433"/>
                <a:gd name="T29" fmla="*/ 598 h 610"/>
                <a:gd name="T30" fmla="*/ 353 w 1433"/>
                <a:gd name="T31" fmla="*/ 600 h 610"/>
                <a:gd name="T32" fmla="*/ 408 w 1433"/>
                <a:gd name="T33" fmla="*/ 610 h 610"/>
                <a:gd name="T34" fmla="*/ 509 w 1433"/>
                <a:gd name="T35" fmla="*/ 590 h 610"/>
                <a:gd name="T36" fmla="*/ 510 w 1433"/>
                <a:gd name="T37" fmla="*/ 575 h 610"/>
                <a:gd name="T38" fmla="*/ 540 w 1433"/>
                <a:gd name="T39" fmla="*/ 567 h 610"/>
                <a:gd name="T40" fmla="*/ 600 w 1433"/>
                <a:gd name="T41" fmla="*/ 540 h 610"/>
                <a:gd name="T42" fmla="*/ 667 w 1433"/>
                <a:gd name="T43" fmla="*/ 510 h 610"/>
                <a:gd name="T44" fmla="*/ 692 w 1433"/>
                <a:gd name="T45" fmla="*/ 503 h 610"/>
                <a:gd name="T46" fmla="*/ 990 w 1433"/>
                <a:gd name="T47" fmla="*/ 512 h 610"/>
                <a:gd name="T48" fmla="*/ 1062 w 1433"/>
                <a:gd name="T49" fmla="*/ 458 h 610"/>
                <a:gd name="T50" fmla="*/ 1068 w 1433"/>
                <a:gd name="T51" fmla="*/ 455 h 610"/>
                <a:gd name="T52" fmla="*/ 1075 w 1433"/>
                <a:gd name="T53" fmla="*/ 439 h 610"/>
                <a:gd name="T54" fmla="*/ 1074 w 1433"/>
                <a:gd name="T55" fmla="*/ 425 h 610"/>
                <a:gd name="T56" fmla="*/ 1068 w 1433"/>
                <a:gd name="T57" fmla="*/ 404 h 610"/>
                <a:gd name="T58" fmla="*/ 1053 w 1433"/>
                <a:gd name="T59" fmla="*/ 388 h 610"/>
                <a:gd name="T60" fmla="*/ 1039 w 1433"/>
                <a:gd name="T61" fmla="*/ 385 h 610"/>
                <a:gd name="T62" fmla="*/ 1012 w 1433"/>
                <a:gd name="T63" fmla="*/ 388 h 610"/>
                <a:gd name="T64" fmla="*/ 976 w 1433"/>
                <a:gd name="T65" fmla="*/ 403 h 610"/>
                <a:gd name="T66" fmla="*/ 926 w 1433"/>
                <a:gd name="T67" fmla="*/ 379 h 610"/>
                <a:gd name="T68" fmla="*/ 1247 w 1433"/>
                <a:gd name="T69" fmla="*/ 212 h 610"/>
                <a:gd name="T70" fmla="*/ 1349 w 1433"/>
                <a:gd name="T71" fmla="*/ 143 h 610"/>
                <a:gd name="T72" fmla="*/ 1387 w 1433"/>
                <a:gd name="T73" fmla="*/ 105 h 610"/>
                <a:gd name="T74" fmla="*/ 1421 w 1433"/>
                <a:gd name="T75" fmla="*/ 57 h 610"/>
                <a:gd name="T76" fmla="*/ 1433 w 1433"/>
                <a:gd name="T77" fmla="*/ 29 h 610"/>
                <a:gd name="T78" fmla="*/ 1432 w 1433"/>
                <a:gd name="T79" fmla="*/ 20 h 610"/>
                <a:gd name="T80" fmla="*/ 1416 w 1433"/>
                <a:gd name="T81" fmla="*/ 11 h 610"/>
                <a:gd name="T82" fmla="*/ 1375 w 1433"/>
                <a:gd name="T83" fmla="*/ 5 h 610"/>
                <a:gd name="T84" fmla="*/ 1357 w 1433"/>
                <a:gd name="T85" fmla="*/ 3 h 610"/>
                <a:gd name="T86" fmla="*/ 1301 w 1433"/>
                <a:gd name="T87" fmla="*/ 0 h 610"/>
                <a:gd name="T88" fmla="*/ 1262 w 1433"/>
                <a:gd name="T89" fmla="*/ 6 h 610"/>
                <a:gd name="T90" fmla="*/ 1179 w 1433"/>
                <a:gd name="T91" fmla="*/ 38 h 610"/>
                <a:gd name="T92" fmla="*/ 1085 w 1433"/>
                <a:gd name="T93" fmla="*/ 86 h 610"/>
                <a:gd name="T94" fmla="*/ 1039 w 1433"/>
                <a:gd name="T95" fmla="*/ 113 h 610"/>
                <a:gd name="T96" fmla="*/ 714 w 1433"/>
                <a:gd name="T97" fmla="*/ 314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33" h="610">
                  <a:moveTo>
                    <a:pt x="714" y="314"/>
                  </a:moveTo>
                  <a:lnTo>
                    <a:pt x="714" y="314"/>
                  </a:lnTo>
                  <a:lnTo>
                    <a:pt x="713" y="309"/>
                  </a:lnTo>
                  <a:lnTo>
                    <a:pt x="710" y="305"/>
                  </a:lnTo>
                  <a:lnTo>
                    <a:pt x="707" y="299"/>
                  </a:lnTo>
                  <a:lnTo>
                    <a:pt x="702" y="294"/>
                  </a:lnTo>
                  <a:lnTo>
                    <a:pt x="696" y="290"/>
                  </a:lnTo>
                  <a:lnTo>
                    <a:pt x="688" y="286"/>
                  </a:lnTo>
                  <a:lnTo>
                    <a:pt x="679" y="285"/>
                  </a:lnTo>
                  <a:lnTo>
                    <a:pt x="679" y="285"/>
                  </a:lnTo>
                  <a:lnTo>
                    <a:pt x="674" y="286"/>
                  </a:lnTo>
                  <a:lnTo>
                    <a:pt x="667" y="288"/>
                  </a:lnTo>
                  <a:lnTo>
                    <a:pt x="654" y="293"/>
                  </a:lnTo>
                  <a:lnTo>
                    <a:pt x="639" y="300"/>
                  </a:lnTo>
                  <a:lnTo>
                    <a:pt x="626" y="309"/>
                  </a:lnTo>
                  <a:lnTo>
                    <a:pt x="602" y="325"/>
                  </a:lnTo>
                  <a:lnTo>
                    <a:pt x="593" y="332"/>
                  </a:lnTo>
                  <a:lnTo>
                    <a:pt x="17" y="299"/>
                  </a:lnTo>
                  <a:lnTo>
                    <a:pt x="0" y="322"/>
                  </a:lnTo>
                  <a:lnTo>
                    <a:pt x="535" y="428"/>
                  </a:lnTo>
                  <a:lnTo>
                    <a:pt x="438" y="483"/>
                  </a:lnTo>
                  <a:lnTo>
                    <a:pt x="364" y="414"/>
                  </a:lnTo>
                  <a:lnTo>
                    <a:pt x="364" y="414"/>
                  </a:lnTo>
                  <a:lnTo>
                    <a:pt x="359" y="411"/>
                  </a:lnTo>
                  <a:lnTo>
                    <a:pt x="352" y="408"/>
                  </a:lnTo>
                  <a:lnTo>
                    <a:pt x="343" y="406"/>
                  </a:lnTo>
                  <a:lnTo>
                    <a:pt x="343" y="406"/>
                  </a:lnTo>
                  <a:lnTo>
                    <a:pt x="335" y="407"/>
                  </a:lnTo>
                  <a:lnTo>
                    <a:pt x="329" y="408"/>
                  </a:lnTo>
                  <a:lnTo>
                    <a:pt x="325" y="411"/>
                  </a:lnTo>
                  <a:lnTo>
                    <a:pt x="324" y="412"/>
                  </a:lnTo>
                  <a:lnTo>
                    <a:pt x="361" y="547"/>
                  </a:lnTo>
                  <a:lnTo>
                    <a:pt x="361" y="547"/>
                  </a:lnTo>
                  <a:lnTo>
                    <a:pt x="269" y="544"/>
                  </a:lnTo>
                  <a:lnTo>
                    <a:pt x="206" y="542"/>
                  </a:lnTo>
                  <a:lnTo>
                    <a:pt x="178" y="540"/>
                  </a:lnTo>
                  <a:lnTo>
                    <a:pt x="178" y="540"/>
                  </a:lnTo>
                  <a:lnTo>
                    <a:pt x="175" y="541"/>
                  </a:lnTo>
                  <a:lnTo>
                    <a:pt x="172" y="544"/>
                  </a:lnTo>
                  <a:lnTo>
                    <a:pt x="165" y="549"/>
                  </a:lnTo>
                  <a:lnTo>
                    <a:pt x="337" y="579"/>
                  </a:lnTo>
                  <a:lnTo>
                    <a:pt x="337" y="579"/>
                  </a:lnTo>
                  <a:lnTo>
                    <a:pt x="336" y="589"/>
                  </a:lnTo>
                  <a:lnTo>
                    <a:pt x="336" y="596"/>
                  </a:lnTo>
                  <a:lnTo>
                    <a:pt x="337" y="598"/>
                  </a:lnTo>
                  <a:lnTo>
                    <a:pt x="340" y="600"/>
                  </a:lnTo>
                  <a:lnTo>
                    <a:pt x="340" y="600"/>
                  </a:lnTo>
                  <a:lnTo>
                    <a:pt x="353" y="600"/>
                  </a:lnTo>
                  <a:lnTo>
                    <a:pt x="377" y="600"/>
                  </a:lnTo>
                  <a:lnTo>
                    <a:pt x="407" y="598"/>
                  </a:lnTo>
                  <a:lnTo>
                    <a:pt x="408" y="610"/>
                  </a:lnTo>
                  <a:lnTo>
                    <a:pt x="417" y="594"/>
                  </a:lnTo>
                  <a:lnTo>
                    <a:pt x="502" y="596"/>
                  </a:lnTo>
                  <a:lnTo>
                    <a:pt x="509" y="590"/>
                  </a:lnTo>
                  <a:lnTo>
                    <a:pt x="493" y="580"/>
                  </a:lnTo>
                  <a:lnTo>
                    <a:pt x="493" y="580"/>
                  </a:lnTo>
                  <a:lnTo>
                    <a:pt x="510" y="575"/>
                  </a:lnTo>
                  <a:lnTo>
                    <a:pt x="526" y="570"/>
                  </a:lnTo>
                  <a:lnTo>
                    <a:pt x="540" y="567"/>
                  </a:lnTo>
                  <a:lnTo>
                    <a:pt x="540" y="567"/>
                  </a:lnTo>
                  <a:lnTo>
                    <a:pt x="550" y="564"/>
                  </a:lnTo>
                  <a:lnTo>
                    <a:pt x="563" y="557"/>
                  </a:lnTo>
                  <a:lnTo>
                    <a:pt x="600" y="540"/>
                  </a:lnTo>
                  <a:lnTo>
                    <a:pt x="650" y="512"/>
                  </a:lnTo>
                  <a:lnTo>
                    <a:pt x="650" y="512"/>
                  </a:lnTo>
                  <a:lnTo>
                    <a:pt x="667" y="510"/>
                  </a:lnTo>
                  <a:lnTo>
                    <a:pt x="681" y="506"/>
                  </a:lnTo>
                  <a:lnTo>
                    <a:pt x="692" y="503"/>
                  </a:lnTo>
                  <a:lnTo>
                    <a:pt x="692" y="503"/>
                  </a:lnTo>
                  <a:lnTo>
                    <a:pt x="783" y="460"/>
                  </a:lnTo>
                  <a:lnTo>
                    <a:pt x="951" y="522"/>
                  </a:lnTo>
                  <a:lnTo>
                    <a:pt x="990" y="512"/>
                  </a:lnTo>
                  <a:lnTo>
                    <a:pt x="1005" y="515"/>
                  </a:lnTo>
                  <a:lnTo>
                    <a:pt x="985" y="489"/>
                  </a:lnTo>
                  <a:lnTo>
                    <a:pt x="1062" y="458"/>
                  </a:lnTo>
                  <a:lnTo>
                    <a:pt x="1062" y="458"/>
                  </a:lnTo>
                  <a:lnTo>
                    <a:pt x="1063" y="457"/>
                  </a:lnTo>
                  <a:lnTo>
                    <a:pt x="1068" y="455"/>
                  </a:lnTo>
                  <a:lnTo>
                    <a:pt x="1073" y="449"/>
                  </a:lnTo>
                  <a:lnTo>
                    <a:pt x="1074" y="444"/>
                  </a:lnTo>
                  <a:lnTo>
                    <a:pt x="1075" y="439"/>
                  </a:lnTo>
                  <a:lnTo>
                    <a:pt x="1075" y="439"/>
                  </a:lnTo>
                  <a:lnTo>
                    <a:pt x="1075" y="433"/>
                  </a:lnTo>
                  <a:lnTo>
                    <a:pt x="1074" y="425"/>
                  </a:lnTo>
                  <a:lnTo>
                    <a:pt x="1073" y="419"/>
                  </a:lnTo>
                  <a:lnTo>
                    <a:pt x="1071" y="412"/>
                  </a:lnTo>
                  <a:lnTo>
                    <a:pt x="1068" y="404"/>
                  </a:lnTo>
                  <a:lnTo>
                    <a:pt x="1064" y="398"/>
                  </a:lnTo>
                  <a:lnTo>
                    <a:pt x="1059" y="392"/>
                  </a:lnTo>
                  <a:lnTo>
                    <a:pt x="1053" y="388"/>
                  </a:lnTo>
                  <a:lnTo>
                    <a:pt x="1053" y="388"/>
                  </a:lnTo>
                  <a:lnTo>
                    <a:pt x="1047" y="386"/>
                  </a:lnTo>
                  <a:lnTo>
                    <a:pt x="1039" y="385"/>
                  </a:lnTo>
                  <a:lnTo>
                    <a:pt x="1032" y="386"/>
                  </a:lnTo>
                  <a:lnTo>
                    <a:pt x="1025" y="386"/>
                  </a:lnTo>
                  <a:lnTo>
                    <a:pt x="1012" y="388"/>
                  </a:lnTo>
                  <a:lnTo>
                    <a:pt x="1007" y="391"/>
                  </a:lnTo>
                  <a:lnTo>
                    <a:pt x="1007" y="391"/>
                  </a:lnTo>
                  <a:lnTo>
                    <a:pt x="976" y="403"/>
                  </a:lnTo>
                  <a:lnTo>
                    <a:pt x="945" y="415"/>
                  </a:lnTo>
                  <a:lnTo>
                    <a:pt x="926" y="388"/>
                  </a:lnTo>
                  <a:lnTo>
                    <a:pt x="926" y="379"/>
                  </a:lnTo>
                  <a:lnTo>
                    <a:pt x="926" y="379"/>
                  </a:lnTo>
                  <a:lnTo>
                    <a:pt x="1247" y="212"/>
                  </a:lnTo>
                  <a:lnTo>
                    <a:pt x="1247" y="212"/>
                  </a:lnTo>
                  <a:lnTo>
                    <a:pt x="1276" y="194"/>
                  </a:lnTo>
                  <a:lnTo>
                    <a:pt x="1314" y="169"/>
                  </a:lnTo>
                  <a:lnTo>
                    <a:pt x="1349" y="143"/>
                  </a:lnTo>
                  <a:lnTo>
                    <a:pt x="1370" y="124"/>
                  </a:lnTo>
                  <a:lnTo>
                    <a:pt x="1370" y="124"/>
                  </a:lnTo>
                  <a:lnTo>
                    <a:pt x="1387" y="105"/>
                  </a:lnTo>
                  <a:lnTo>
                    <a:pt x="1399" y="90"/>
                  </a:lnTo>
                  <a:lnTo>
                    <a:pt x="1411" y="74"/>
                  </a:lnTo>
                  <a:lnTo>
                    <a:pt x="1421" y="57"/>
                  </a:lnTo>
                  <a:lnTo>
                    <a:pt x="1430" y="42"/>
                  </a:lnTo>
                  <a:lnTo>
                    <a:pt x="1432" y="35"/>
                  </a:lnTo>
                  <a:lnTo>
                    <a:pt x="1433" y="29"/>
                  </a:lnTo>
                  <a:lnTo>
                    <a:pt x="1433" y="24"/>
                  </a:lnTo>
                  <a:lnTo>
                    <a:pt x="1432" y="20"/>
                  </a:lnTo>
                  <a:lnTo>
                    <a:pt x="1432" y="20"/>
                  </a:lnTo>
                  <a:lnTo>
                    <a:pt x="1429" y="17"/>
                  </a:lnTo>
                  <a:lnTo>
                    <a:pt x="1425" y="15"/>
                  </a:lnTo>
                  <a:lnTo>
                    <a:pt x="1416" y="11"/>
                  </a:lnTo>
                  <a:lnTo>
                    <a:pt x="1405" y="8"/>
                  </a:lnTo>
                  <a:lnTo>
                    <a:pt x="1394" y="6"/>
                  </a:lnTo>
                  <a:lnTo>
                    <a:pt x="1375" y="5"/>
                  </a:lnTo>
                  <a:lnTo>
                    <a:pt x="1366" y="5"/>
                  </a:lnTo>
                  <a:lnTo>
                    <a:pt x="1366" y="5"/>
                  </a:lnTo>
                  <a:lnTo>
                    <a:pt x="1357" y="3"/>
                  </a:lnTo>
                  <a:lnTo>
                    <a:pt x="1334" y="0"/>
                  </a:lnTo>
                  <a:lnTo>
                    <a:pt x="1318" y="0"/>
                  </a:lnTo>
                  <a:lnTo>
                    <a:pt x="1301" y="0"/>
                  </a:lnTo>
                  <a:lnTo>
                    <a:pt x="1281" y="3"/>
                  </a:lnTo>
                  <a:lnTo>
                    <a:pt x="1262" y="6"/>
                  </a:lnTo>
                  <a:lnTo>
                    <a:pt x="1262" y="6"/>
                  </a:lnTo>
                  <a:lnTo>
                    <a:pt x="1239" y="14"/>
                  </a:lnTo>
                  <a:lnTo>
                    <a:pt x="1211" y="25"/>
                  </a:lnTo>
                  <a:lnTo>
                    <a:pt x="1179" y="38"/>
                  </a:lnTo>
                  <a:lnTo>
                    <a:pt x="1147" y="54"/>
                  </a:lnTo>
                  <a:lnTo>
                    <a:pt x="1116" y="70"/>
                  </a:lnTo>
                  <a:lnTo>
                    <a:pt x="1085" y="86"/>
                  </a:lnTo>
                  <a:lnTo>
                    <a:pt x="1060" y="101"/>
                  </a:lnTo>
                  <a:lnTo>
                    <a:pt x="1039" y="113"/>
                  </a:lnTo>
                  <a:lnTo>
                    <a:pt x="1039" y="113"/>
                  </a:lnTo>
                  <a:lnTo>
                    <a:pt x="971" y="156"/>
                  </a:lnTo>
                  <a:lnTo>
                    <a:pt x="860" y="224"/>
                  </a:lnTo>
                  <a:lnTo>
                    <a:pt x="714" y="314"/>
                  </a:lnTo>
                  <a:lnTo>
                    <a:pt x="714" y="314"/>
                  </a:lnTo>
                  <a:close/>
                </a:path>
              </a:pathLst>
            </a:custGeom>
            <a:solidFill>
              <a:srgbClr val="00B0F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78" name="Freeform 5">
              <a:extLst>
                <a:ext uri="{FF2B5EF4-FFF2-40B4-BE49-F238E27FC236}">
                  <a16:creationId xmlns:a16="http://schemas.microsoft.com/office/drawing/2014/main" id="{BA76D356-C4A8-97A3-DA26-C19C17B04E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551" y="2105550"/>
              <a:ext cx="237555" cy="414082"/>
            </a:xfrm>
            <a:custGeom>
              <a:avLst/>
              <a:gdLst>
                <a:gd name="T0" fmla="*/ 486 w 942"/>
                <a:gd name="T1" fmla="*/ 1174 h 1642"/>
                <a:gd name="T2" fmla="*/ 534 w 942"/>
                <a:gd name="T3" fmla="*/ 1220 h 1642"/>
                <a:gd name="T4" fmla="*/ 487 w 942"/>
                <a:gd name="T5" fmla="*/ 1269 h 1642"/>
                <a:gd name="T6" fmla="*/ 481 w 942"/>
                <a:gd name="T7" fmla="*/ 1332 h 1642"/>
                <a:gd name="T8" fmla="*/ 495 w 942"/>
                <a:gd name="T9" fmla="*/ 1452 h 1642"/>
                <a:gd name="T10" fmla="*/ 564 w 942"/>
                <a:gd name="T11" fmla="*/ 1483 h 1642"/>
                <a:gd name="T12" fmla="*/ 578 w 942"/>
                <a:gd name="T13" fmla="*/ 1410 h 1642"/>
                <a:gd name="T14" fmla="*/ 588 w 942"/>
                <a:gd name="T15" fmla="*/ 1310 h 1642"/>
                <a:gd name="T16" fmla="*/ 680 w 942"/>
                <a:gd name="T17" fmla="*/ 1244 h 1642"/>
                <a:gd name="T18" fmla="*/ 706 w 942"/>
                <a:gd name="T19" fmla="*/ 1389 h 1642"/>
                <a:gd name="T20" fmla="*/ 698 w 942"/>
                <a:gd name="T21" fmla="*/ 1443 h 1642"/>
                <a:gd name="T22" fmla="*/ 705 w 942"/>
                <a:gd name="T23" fmla="*/ 1498 h 1642"/>
                <a:gd name="T24" fmla="*/ 839 w 942"/>
                <a:gd name="T25" fmla="*/ 1520 h 1642"/>
                <a:gd name="T26" fmla="*/ 904 w 942"/>
                <a:gd name="T27" fmla="*/ 1516 h 1642"/>
                <a:gd name="T28" fmla="*/ 909 w 942"/>
                <a:gd name="T29" fmla="*/ 1488 h 1642"/>
                <a:gd name="T30" fmla="*/ 813 w 942"/>
                <a:gd name="T31" fmla="*/ 1447 h 1642"/>
                <a:gd name="T32" fmla="*/ 800 w 942"/>
                <a:gd name="T33" fmla="*/ 1298 h 1642"/>
                <a:gd name="T34" fmla="*/ 924 w 942"/>
                <a:gd name="T35" fmla="*/ 850 h 1642"/>
                <a:gd name="T36" fmla="*/ 936 w 942"/>
                <a:gd name="T37" fmla="*/ 751 h 1642"/>
                <a:gd name="T38" fmla="*/ 900 w 942"/>
                <a:gd name="T39" fmla="*/ 695 h 1642"/>
                <a:gd name="T40" fmla="*/ 888 w 942"/>
                <a:gd name="T41" fmla="*/ 339 h 1642"/>
                <a:gd name="T42" fmla="*/ 781 w 942"/>
                <a:gd name="T43" fmla="*/ 230 h 1642"/>
                <a:gd name="T44" fmla="*/ 817 w 942"/>
                <a:gd name="T45" fmla="*/ 206 h 1642"/>
                <a:gd name="T46" fmla="*/ 834 w 942"/>
                <a:gd name="T47" fmla="*/ 114 h 1642"/>
                <a:gd name="T48" fmla="*/ 813 w 942"/>
                <a:gd name="T49" fmla="*/ 43 h 1642"/>
                <a:gd name="T50" fmla="*/ 743 w 942"/>
                <a:gd name="T51" fmla="*/ 7 h 1642"/>
                <a:gd name="T52" fmla="*/ 674 w 942"/>
                <a:gd name="T53" fmla="*/ 11 h 1642"/>
                <a:gd name="T54" fmla="*/ 628 w 942"/>
                <a:gd name="T55" fmla="*/ 99 h 1642"/>
                <a:gd name="T56" fmla="*/ 603 w 942"/>
                <a:gd name="T57" fmla="*/ 168 h 1642"/>
                <a:gd name="T58" fmla="*/ 606 w 942"/>
                <a:gd name="T59" fmla="*/ 226 h 1642"/>
                <a:gd name="T60" fmla="*/ 598 w 942"/>
                <a:gd name="T61" fmla="*/ 242 h 1642"/>
                <a:gd name="T62" fmla="*/ 643 w 942"/>
                <a:gd name="T63" fmla="*/ 226 h 1642"/>
                <a:gd name="T64" fmla="*/ 553 w 942"/>
                <a:gd name="T65" fmla="*/ 328 h 1642"/>
                <a:gd name="T66" fmla="*/ 490 w 942"/>
                <a:gd name="T67" fmla="*/ 445 h 1642"/>
                <a:gd name="T68" fmla="*/ 470 w 942"/>
                <a:gd name="T69" fmla="*/ 540 h 1642"/>
                <a:gd name="T70" fmla="*/ 494 w 942"/>
                <a:gd name="T71" fmla="*/ 634 h 1642"/>
                <a:gd name="T72" fmla="*/ 475 w 942"/>
                <a:gd name="T73" fmla="*/ 679 h 1642"/>
                <a:gd name="T74" fmla="*/ 429 w 942"/>
                <a:gd name="T75" fmla="*/ 937 h 1642"/>
                <a:gd name="T76" fmla="*/ 126 w 942"/>
                <a:gd name="T77" fmla="*/ 1000 h 1642"/>
                <a:gd name="T78" fmla="*/ 10 w 942"/>
                <a:gd name="T79" fmla="*/ 1516 h 1642"/>
                <a:gd name="T80" fmla="*/ 4 w 942"/>
                <a:gd name="T81" fmla="*/ 1542 h 1642"/>
                <a:gd name="T82" fmla="*/ 28 w 942"/>
                <a:gd name="T83" fmla="*/ 1583 h 1642"/>
                <a:gd name="T84" fmla="*/ 59 w 942"/>
                <a:gd name="T85" fmla="*/ 1570 h 1642"/>
                <a:gd name="T86" fmla="*/ 110 w 942"/>
                <a:gd name="T87" fmla="*/ 1568 h 1642"/>
                <a:gd name="T88" fmla="*/ 168 w 942"/>
                <a:gd name="T89" fmla="*/ 1600 h 1642"/>
                <a:gd name="T90" fmla="*/ 190 w 942"/>
                <a:gd name="T91" fmla="*/ 1639 h 1642"/>
                <a:gd name="T92" fmla="*/ 238 w 942"/>
                <a:gd name="T93" fmla="*/ 1631 h 1642"/>
                <a:gd name="T94" fmla="*/ 256 w 942"/>
                <a:gd name="T95" fmla="*/ 1590 h 1642"/>
                <a:gd name="T96" fmla="*/ 394 w 942"/>
                <a:gd name="T97" fmla="*/ 1512 h 1642"/>
                <a:gd name="T98" fmla="*/ 424 w 942"/>
                <a:gd name="T99" fmla="*/ 1454 h 1642"/>
                <a:gd name="T100" fmla="*/ 602 w 942"/>
                <a:gd name="T101" fmla="*/ 553 h 1642"/>
                <a:gd name="T102" fmla="*/ 582 w 942"/>
                <a:gd name="T103" fmla="*/ 624 h 1642"/>
                <a:gd name="T104" fmla="*/ 540 w 942"/>
                <a:gd name="T105" fmla="*/ 607 h 1642"/>
                <a:gd name="T106" fmla="*/ 553 w 942"/>
                <a:gd name="T107" fmla="*/ 504 h 1642"/>
                <a:gd name="T108" fmla="*/ 526 w 942"/>
                <a:gd name="T109" fmla="*/ 714 h 1642"/>
                <a:gd name="T110" fmla="*/ 528 w 942"/>
                <a:gd name="T111" fmla="*/ 764 h 1642"/>
                <a:gd name="T112" fmla="*/ 506 w 942"/>
                <a:gd name="T113" fmla="*/ 719 h 1642"/>
                <a:gd name="T114" fmla="*/ 524 w 942"/>
                <a:gd name="T115" fmla="*/ 698 h 1642"/>
                <a:gd name="T116" fmla="*/ 519 w 942"/>
                <a:gd name="T117" fmla="*/ 922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2" h="1642">
                  <a:moveTo>
                    <a:pt x="428" y="1447"/>
                  </a:moveTo>
                  <a:lnTo>
                    <a:pt x="428" y="1447"/>
                  </a:lnTo>
                  <a:lnTo>
                    <a:pt x="458" y="1311"/>
                  </a:lnTo>
                  <a:lnTo>
                    <a:pt x="477" y="1219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97" y="1181"/>
                  </a:lnTo>
                  <a:lnTo>
                    <a:pt x="504" y="1186"/>
                  </a:lnTo>
                  <a:lnTo>
                    <a:pt x="506" y="1189"/>
                  </a:lnTo>
                  <a:lnTo>
                    <a:pt x="506" y="1191"/>
                  </a:lnTo>
                  <a:lnTo>
                    <a:pt x="506" y="1211"/>
                  </a:lnTo>
                  <a:lnTo>
                    <a:pt x="506" y="1211"/>
                  </a:lnTo>
                  <a:lnTo>
                    <a:pt x="509" y="1213"/>
                  </a:lnTo>
                  <a:lnTo>
                    <a:pt x="515" y="1215"/>
                  </a:lnTo>
                  <a:lnTo>
                    <a:pt x="534" y="1220"/>
                  </a:lnTo>
                  <a:lnTo>
                    <a:pt x="560" y="1228"/>
                  </a:lnTo>
                  <a:lnTo>
                    <a:pt x="536" y="1265"/>
                  </a:lnTo>
                  <a:lnTo>
                    <a:pt x="536" y="1265"/>
                  </a:lnTo>
                  <a:lnTo>
                    <a:pt x="519" y="1263"/>
                  </a:lnTo>
                  <a:lnTo>
                    <a:pt x="505" y="1263"/>
                  </a:lnTo>
                  <a:lnTo>
                    <a:pt x="500" y="1264"/>
                  </a:lnTo>
                  <a:lnTo>
                    <a:pt x="495" y="1265"/>
                  </a:lnTo>
                  <a:lnTo>
                    <a:pt x="495" y="1265"/>
                  </a:lnTo>
                  <a:lnTo>
                    <a:pt x="487" y="1269"/>
                  </a:lnTo>
                  <a:lnTo>
                    <a:pt x="485" y="1272"/>
                  </a:lnTo>
                  <a:lnTo>
                    <a:pt x="484" y="1276"/>
                  </a:lnTo>
                  <a:lnTo>
                    <a:pt x="480" y="1284"/>
                  </a:lnTo>
                  <a:lnTo>
                    <a:pt x="477" y="1298"/>
                  </a:lnTo>
                  <a:lnTo>
                    <a:pt x="477" y="1298"/>
                  </a:lnTo>
                  <a:lnTo>
                    <a:pt x="477" y="1306"/>
                  </a:lnTo>
                  <a:lnTo>
                    <a:pt x="477" y="1312"/>
                  </a:lnTo>
                  <a:lnTo>
                    <a:pt x="479" y="1322"/>
                  </a:lnTo>
                  <a:lnTo>
                    <a:pt x="481" y="1332"/>
                  </a:lnTo>
                  <a:lnTo>
                    <a:pt x="482" y="1344"/>
                  </a:lnTo>
                  <a:lnTo>
                    <a:pt x="482" y="1344"/>
                  </a:lnTo>
                  <a:lnTo>
                    <a:pt x="482" y="1366"/>
                  </a:lnTo>
                  <a:lnTo>
                    <a:pt x="485" y="1399"/>
                  </a:lnTo>
                  <a:lnTo>
                    <a:pt x="486" y="1415"/>
                  </a:lnTo>
                  <a:lnTo>
                    <a:pt x="489" y="1430"/>
                  </a:lnTo>
                  <a:lnTo>
                    <a:pt x="491" y="1443"/>
                  </a:lnTo>
                  <a:lnTo>
                    <a:pt x="495" y="1452"/>
                  </a:lnTo>
                  <a:lnTo>
                    <a:pt x="495" y="1452"/>
                  </a:lnTo>
                  <a:lnTo>
                    <a:pt x="500" y="1457"/>
                  </a:lnTo>
                  <a:lnTo>
                    <a:pt x="507" y="1463"/>
                  </a:lnTo>
                  <a:lnTo>
                    <a:pt x="518" y="1468"/>
                  </a:lnTo>
                  <a:lnTo>
                    <a:pt x="528" y="1474"/>
                  </a:lnTo>
                  <a:lnTo>
                    <a:pt x="548" y="1482"/>
                  </a:lnTo>
                  <a:lnTo>
                    <a:pt x="555" y="1484"/>
                  </a:lnTo>
                  <a:lnTo>
                    <a:pt x="560" y="1484"/>
                  </a:lnTo>
                  <a:lnTo>
                    <a:pt x="560" y="1484"/>
                  </a:lnTo>
                  <a:lnTo>
                    <a:pt x="564" y="1483"/>
                  </a:lnTo>
                  <a:lnTo>
                    <a:pt x="568" y="1481"/>
                  </a:lnTo>
                  <a:lnTo>
                    <a:pt x="573" y="1473"/>
                  </a:lnTo>
                  <a:lnTo>
                    <a:pt x="577" y="1466"/>
                  </a:lnTo>
                  <a:lnTo>
                    <a:pt x="578" y="1462"/>
                  </a:lnTo>
                  <a:lnTo>
                    <a:pt x="577" y="1459"/>
                  </a:lnTo>
                  <a:lnTo>
                    <a:pt x="577" y="1459"/>
                  </a:lnTo>
                  <a:lnTo>
                    <a:pt x="577" y="1449"/>
                  </a:lnTo>
                  <a:lnTo>
                    <a:pt x="577" y="1430"/>
                  </a:lnTo>
                  <a:lnTo>
                    <a:pt x="578" y="1410"/>
                  </a:lnTo>
                  <a:lnTo>
                    <a:pt x="577" y="1394"/>
                  </a:lnTo>
                  <a:lnTo>
                    <a:pt x="577" y="1394"/>
                  </a:lnTo>
                  <a:lnTo>
                    <a:pt x="575" y="1367"/>
                  </a:lnTo>
                  <a:lnTo>
                    <a:pt x="577" y="1356"/>
                  </a:lnTo>
                  <a:lnTo>
                    <a:pt x="577" y="1347"/>
                  </a:lnTo>
                  <a:lnTo>
                    <a:pt x="577" y="1347"/>
                  </a:lnTo>
                  <a:lnTo>
                    <a:pt x="583" y="1327"/>
                  </a:lnTo>
                  <a:lnTo>
                    <a:pt x="586" y="1315"/>
                  </a:lnTo>
                  <a:lnTo>
                    <a:pt x="588" y="1310"/>
                  </a:lnTo>
                  <a:lnTo>
                    <a:pt x="589" y="1307"/>
                  </a:lnTo>
                  <a:lnTo>
                    <a:pt x="589" y="1307"/>
                  </a:lnTo>
                  <a:lnTo>
                    <a:pt x="599" y="1292"/>
                  </a:lnTo>
                  <a:lnTo>
                    <a:pt x="615" y="1267"/>
                  </a:lnTo>
                  <a:lnTo>
                    <a:pt x="635" y="1231"/>
                  </a:lnTo>
                  <a:lnTo>
                    <a:pt x="635" y="1231"/>
                  </a:lnTo>
                  <a:lnTo>
                    <a:pt x="656" y="1239"/>
                  </a:lnTo>
                  <a:lnTo>
                    <a:pt x="672" y="1243"/>
                  </a:lnTo>
                  <a:lnTo>
                    <a:pt x="680" y="1244"/>
                  </a:lnTo>
                  <a:lnTo>
                    <a:pt x="685" y="1244"/>
                  </a:lnTo>
                  <a:lnTo>
                    <a:pt x="685" y="1244"/>
                  </a:lnTo>
                  <a:lnTo>
                    <a:pt x="693" y="1243"/>
                  </a:lnTo>
                  <a:lnTo>
                    <a:pt x="699" y="1240"/>
                  </a:lnTo>
                  <a:lnTo>
                    <a:pt x="705" y="1237"/>
                  </a:lnTo>
                  <a:lnTo>
                    <a:pt x="714" y="1378"/>
                  </a:lnTo>
                  <a:lnTo>
                    <a:pt x="714" y="1378"/>
                  </a:lnTo>
                  <a:lnTo>
                    <a:pt x="710" y="1383"/>
                  </a:lnTo>
                  <a:lnTo>
                    <a:pt x="706" y="1389"/>
                  </a:lnTo>
                  <a:lnTo>
                    <a:pt x="705" y="1394"/>
                  </a:lnTo>
                  <a:lnTo>
                    <a:pt x="705" y="1394"/>
                  </a:lnTo>
                  <a:lnTo>
                    <a:pt x="706" y="1406"/>
                  </a:lnTo>
                  <a:lnTo>
                    <a:pt x="706" y="1414"/>
                  </a:lnTo>
                  <a:lnTo>
                    <a:pt x="705" y="1418"/>
                  </a:lnTo>
                  <a:lnTo>
                    <a:pt x="705" y="1418"/>
                  </a:lnTo>
                  <a:lnTo>
                    <a:pt x="701" y="1429"/>
                  </a:lnTo>
                  <a:lnTo>
                    <a:pt x="698" y="1443"/>
                  </a:lnTo>
                  <a:lnTo>
                    <a:pt x="698" y="1443"/>
                  </a:lnTo>
                  <a:lnTo>
                    <a:pt x="695" y="1453"/>
                  </a:lnTo>
                  <a:lnTo>
                    <a:pt x="694" y="1467"/>
                  </a:lnTo>
                  <a:lnTo>
                    <a:pt x="693" y="1481"/>
                  </a:lnTo>
                  <a:lnTo>
                    <a:pt x="694" y="1488"/>
                  </a:lnTo>
                  <a:lnTo>
                    <a:pt x="694" y="1488"/>
                  </a:lnTo>
                  <a:lnTo>
                    <a:pt x="696" y="1492"/>
                  </a:lnTo>
                  <a:lnTo>
                    <a:pt x="701" y="1497"/>
                  </a:lnTo>
                  <a:lnTo>
                    <a:pt x="701" y="1497"/>
                  </a:lnTo>
                  <a:lnTo>
                    <a:pt x="705" y="1498"/>
                  </a:lnTo>
                  <a:lnTo>
                    <a:pt x="711" y="1498"/>
                  </a:lnTo>
                  <a:lnTo>
                    <a:pt x="730" y="1498"/>
                  </a:lnTo>
                  <a:lnTo>
                    <a:pt x="753" y="1497"/>
                  </a:lnTo>
                  <a:lnTo>
                    <a:pt x="772" y="1497"/>
                  </a:lnTo>
                  <a:lnTo>
                    <a:pt x="772" y="1497"/>
                  </a:lnTo>
                  <a:lnTo>
                    <a:pt x="781" y="1498"/>
                  </a:lnTo>
                  <a:lnTo>
                    <a:pt x="791" y="1502"/>
                  </a:lnTo>
                  <a:lnTo>
                    <a:pt x="815" y="1511"/>
                  </a:lnTo>
                  <a:lnTo>
                    <a:pt x="839" y="1520"/>
                  </a:lnTo>
                  <a:lnTo>
                    <a:pt x="850" y="1524"/>
                  </a:lnTo>
                  <a:lnTo>
                    <a:pt x="859" y="1526"/>
                  </a:lnTo>
                  <a:lnTo>
                    <a:pt x="859" y="1526"/>
                  </a:lnTo>
                  <a:lnTo>
                    <a:pt x="868" y="1527"/>
                  </a:lnTo>
                  <a:lnTo>
                    <a:pt x="876" y="1526"/>
                  </a:lnTo>
                  <a:lnTo>
                    <a:pt x="885" y="1525"/>
                  </a:lnTo>
                  <a:lnTo>
                    <a:pt x="893" y="1522"/>
                  </a:lnTo>
                  <a:lnTo>
                    <a:pt x="899" y="1518"/>
                  </a:lnTo>
                  <a:lnTo>
                    <a:pt x="904" y="1516"/>
                  </a:lnTo>
                  <a:lnTo>
                    <a:pt x="908" y="1512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03"/>
                  </a:lnTo>
                  <a:lnTo>
                    <a:pt x="909" y="1496"/>
                  </a:lnTo>
                  <a:lnTo>
                    <a:pt x="910" y="1491"/>
                  </a:lnTo>
                  <a:lnTo>
                    <a:pt x="909" y="1490"/>
                  </a:lnTo>
                  <a:lnTo>
                    <a:pt x="909" y="1488"/>
                  </a:lnTo>
                  <a:lnTo>
                    <a:pt x="909" y="1488"/>
                  </a:lnTo>
                  <a:lnTo>
                    <a:pt x="904" y="1488"/>
                  </a:lnTo>
                  <a:lnTo>
                    <a:pt x="897" y="1484"/>
                  </a:lnTo>
                  <a:lnTo>
                    <a:pt x="880" y="1476"/>
                  </a:lnTo>
                  <a:lnTo>
                    <a:pt x="880" y="1476"/>
                  </a:lnTo>
                  <a:lnTo>
                    <a:pt x="866" y="1471"/>
                  </a:lnTo>
                  <a:lnTo>
                    <a:pt x="847" y="1464"/>
                  </a:lnTo>
                  <a:lnTo>
                    <a:pt x="827" y="1456"/>
                  </a:lnTo>
                  <a:lnTo>
                    <a:pt x="820" y="1452"/>
                  </a:lnTo>
                  <a:lnTo>
                    <a:pt x="813" y="1447"/>
                  </a:lnTo>
                  <a:lnTo>
                    <a:pt x="813" y="1447"/>
                  </a:lnTo>
                  <a:lnTo>
                    <a:pt x="808" y="1442"/>
                  </a:lnTo>
                  <a:lnTo>
                    <a:pt x="803" y="1435"/>
                  </a:lnTo>
                  <a:lnTo>
                    <a:pt x="793" y="1420"/>
                  </a:lnTo>
                  <a:lnTo>
                    <a:pt x="781" y="1401"/>
                  </a:lnTo>
                  <a:lnTo>
                    <a:pt x="781" y="1401"/>
                  </a:lnTo>
                  <a:lnTo>
                    <a:pt x="782" y="1393"/>
                  </a:lnTo>
                  <a:lnTo>
                    <a:pt x="786" y="1369"/>
                  </a:lnTo>
                  <a:lnTo>
                    <a:pt x="800" y="1298"/>
                  </a:lnTo>
                  <a:lnTo>
                    <a:pt x="822" y="1195"/>
                  </a:lnTo>
                  <a:lnTo>
                    <a:pt x="842" y="1191"/>
                  </a:lnTo>
                  <a:lnTo>
                    <a:pt x="846" y="1179"/>
                  </a:lnTo>
                  <a:lnTo>
                    <a:pt x="900" y="1161"/>
                  </a:lnTo>
                  <a:lnTo>
                    <a:pt x="871" y="859"/>
                  </a:lnTo>
                  <a:lnTo>
                    <a:pt x="871" y="859"/>
                  </a:lnTo>
                  <a:lnTo>
                    <a:pt x="897" y="856"/>
                  </a:lnTo>
                  <a:lnTo>
                    <a:pt x="917" y="853"/>
                  </a:lnTo>
                  <a:lnTo>
                    <a:pt x="924" y="850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6" y="841"/>
                  </a:lnTo>
                  <a:lnTo>
                    <a:pt x="939" y="834"/>
                  </a:lnTo>
                  <a:lnTo>
                    <a:pt x="942" y="824"/>
                  </a:lnTo>
                  <a:lnTo>
                    <a:pt x="942" y="810"/>
                  </a:lnTo>
                  <a:lnTo>
                    <a:pt x="942" y="810"/>
                  </a:lnTo>
                  <a:lnTo>
                    <a:pt x="941" y="785"/>
                  </a:lnTo>
                  <a:lnTo>
                    <a:pt x="936" y="751"/>
                  </a:lnTo>
                  <a:lnTo>
                    <a:pt x="933" y="733"/>
                  </a:lnTo>
                  <a:lnTo>
                    <a:pt x="929" y="719"/>
                  </a:lnTo>
                  <a:lnTo>
                    <a:pt x="926" y="708"/>
                  </a:lnTo>
                  <a:lnTo>
                    <a:pt x="923" y="704"/>
                  </a:lnTo>
                  <a:lnTo>
                    <a:pt x="922" y="702"/>
                  </a:lnTo>
                  <a:lnTo>
                    <a:pt x="922" y="702"/>
                  </a:lnTo>
                  <a:lnTo>
                    <a:pt x="917" y="699"/>
                  </a:lnTo>
                  <a:lnTo>
                    <a:pt x="910" y="698"/>
                  </a:lnTo>
                  <a:lnTo>
                    <a:pt x="900" y="695"/>
                  </a:lnTo>
                  <a:lnTo>
                    <a:pt x="888" y="694"/>
                  </a:lnTo>
                  <a:lnTo>
                    <a:pt x="880" y="627"/>
                  </a:lnTo>
                  <a:lnTo>
                    <a:pt x="904" y="620"/>
                  </a:lnTo>
                  <a:lnTo>
                    <a:pt x="904" y="620"/>
                  </a:lnTo>
                  <a:lnTo>
                    <a:pt x="900" y="383"/>
                  </a:lnTo>
                  <a:lnTo>
                    <a:pt x="900" y="383"/>
                  </a:lnTo>
                  <a:lnTo>
                    <a:pt x="899" y="372"/>
                  </a:lnTo>
                  <a:lnTo>
                    <a:pt x="894" y="355"/>
                  </a:lnTo>
                  <a:lnTo>
                    <a:pt x="888" y="339"/>
                  </a:lnTo>
                  <a:lnTo>
                    <a:pt x="880" y="321"/>
                  </a:lnTo>
                  <a:lnTo>
                    <a:pt x="864" y="290"/>
                  </a:lnTo>
                  <a:lnTo>
                    <a:pt x="859" y="280"/>
                  </a:lnTo>
                  <a:lnTo>
                    <a:pt x="855" y="276"/>
                  </a:lnTo>
                  <a:lnTo>
                    <a:pt x="855" y="276"/>
                  </a:lnTo>
                  <a:lnTo>
                    <a:pt x="841" y="269"/>
                  </a:lnTo>
                  <a:lnTo>
                    <a:pt x="816" y="256"/>
                  </a:lnTo>
                  <a:lnTo>
                    <a:pt x="781" y="238"/>
                  </a:lnTo>
                  <a:lnTo>
                    <a:pt x="781" y="230"/>
                  </a:lnTo>
                  <a:lnTo>
                    <a:pt x="781" y="230"/>
                  </a:lnTo>
                  <a:lnTo>
                    <a:pt x="792" y="228"/>
                  </a:lnTo>
                  <a:lnTo>
                    <a:pt x="800" y="227"/>
                  </a:lnTo>
                  <a:lnTo>
                    <a:pt x="805" y="226"/>
                  </a:lnTo>
                  <a:lnTo>
                    <a:pt x="805" y="226"/>
                  </a:lnTo>
                  <a:lnTo>
                    <a:pt x="808" y="222"/>
                  </a:lnTo>
                  <a:lnTo>
                    <a:pt x="812" y="217"/>
                  </a:lnTo>
                  <a:lnTo>
                    <a:pt x="816" y="211"/>
                  </a:lnTo>
                  <a:lnTo>
                    <a:pt x="817" y="206"/>
                  </a:lnTo>
                  <a:lnTo>
                    <a:pt x="817" y="206"/>
                  </a:lnTo>
                  <a:lnTo>
                    <a:pt x="821" y="198"/>
                  </a:lnTo>
                  <a:lnTo>
                    <a:pt x="826" y="185"/>
                  </a:lnTo>
                  <a:lnTo>
                    <a:pt x="832" y="170"/>
                  </a:lnTo>
                  <a:lnTo>
                    <a:pt x="834" y="163"/>
                  </a:lnTo>
                  <a:lnTo>
                    <a:pt x="834" y="155"/>
                  </a:lnTo>
                  <a:lnTo>
                    <a:pt x="834" y="155"/>
                  </a:lnTo>
                  <a:lnTo>
                    <a:pt x="834" y="128"/>
                  </a:lnTo>
                  <a:lnTo>
                    <a:pt x="834" y="114"/>
                  </a:lnTo>
                  <a:lnTo>
                    <a:pt x="834" y="114"/>
                  </a:lnTo>
                  <a:lnTo>
                    <a:pt x="835" y="111"/>
                  </a:lnTo>
                  <a:lnTo>
                    <a:pt x="836" y="102"/>
                  </a:lnTo>
                  <a:lnTo>
                    <a:pt x="836" y="95"/>
                  </a:lnTo>
                  <a:lnTo>
                    <a:pt x="835" y="86"/>
                  </a:lnTo>
                  <a:lnTo>
                    <a:pt x="831" y="76"/>
                  </a:lnTo>
                  <a:lnTo>
                    <a:pt x="826" y="65"/>
                  </a:lnTo>
                  <a:lnTo>
                    <a:pt x="826" y="65"/>
                  </a:lnTo>
                  <a:lnTo>
                    <a:pt x="813" y="43"/>
                  </a:lnTo>
                  <a:lnTo>
                    <a:pt x="803" y="29"/>
                  </a:lnTo>
                  <a:lnTo>
                    <a:pt x="793" y="21"/>
                  </a:lnTo>
                  <a:lnTo>
                    <a:pt x="783" y="14"/>
                  </a:lnTo>
                  <a:lnTo>
                    <a:pt x="783" y="14"/>
                  </a:lnTo>
                  <a:lnTo>
                    <a:pt x="778" y="13"/>
                  </a:lnTo>
                  <a:lnTo>
                    <a:pt x="772" y="11"/>
                  </a:lnTo>
                  <a:lnTo>
                    <a:pt x="759" y="8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0" y="5"/>
                  </a:lnTo>
                  <a:lnTo>
                    <a:pt x="734" y="2"/>
                  </a:lnTo>
                  <a:lnTo>
                    <a:pt x="728" y="0"/>
                  </a:lnTo>
                  <a:lnTo>
                    <a:pt x="720" y="0"/>
                  </a:lnTo>
                  <a:lnTo>
                    <a:pt x="710" y="0"/>
                  </a:lnTo>
                  <a:lnTo>
                    <a:pt x="698" y="3"/>
                  </a:lnTo>
                  <a:lnTo>
                    <a:pt x="698" y="3"/>
                  </a:lnTo>
                  <a:lnTo>
                    <a:pt x="685" y="5"/>
                  </a:lnTo>
                  <a:lnTo>
                    <a:pt x="674" y="11"/>
                  </a:lnTo>
                  <a:lnTo>
                    <a:pt x="665" y="17"/>
                  </a:lnTo>
                  <a:lnTo>
                    <a:pt x="656" y="23"/>
                  </a:lnTo>
                  <a:lnTo>
                    <a:pt x="650" y="31"/>
                  </a:lnTo>
                  <a:lnTo>
                    <a:pt x="645" y="39"/>
                  </a:lnTo>
                  <a:lnTo>
                    <a:pt x="635" y="56"/>
                  </a:lnTo>
                  <a:lnTo>
                    <a:pt x="635" y="56"/>
                  </a:lnTo>
                  <a:lnTo>
                    <a:pt x="631" y="70"/>
                  </a:lnTo>
                  <a:lnTo>
                    <a:pt x="628" y="84"/>
                  </a:lnTo>
                  <a:lnTo>
                    <a:pt x="628" y="99"/>
                  </a:lnTo>
                  <a:lnTo>
                    <a:pt x="630" y="112"/>
                  </a:lnTo>
                  <a:lnTo>
                    <a:pt x="633" y="134"/>
                  </a:lnTo>
                  <a:lnTo>
                    <a:pt x="635" y="143"/>
                  </a:lnTo>
                  <a:lnTo>
                    <a:pt x="635" y="143"/>
                  </a:lnTo>
                  <a:lnTo>
                    <a:pt x="630" y="146"/>
                  </a:lnTo>
                  <a:lnTo>
                    <a:pt x="623" y="149"/>
                  </a:lnTo>
                  <a:lnTo>
                    <a:pt x="616" y="154"/>
                  </a:lnTo>
                  <a:lnTo>
                    <a:pt x="608" y="160"/>
                  </a:lnTo>
                  <a:lnTo>
                    <a:pt x="603" y="168"/>
                  </a:lnTo>
                  <a:lnTo>
                    <a:pt x="601" y="173"/>
                  </a:lnTo>
                  <a:lnTo>
                    <a:pt x="599" y="178"/>
                  </a:lnTo>
                  <a:lnTo>
                    <a:pt x="598" y="183"/>
                  </a:lnTo>
                  <a:lnTo>
                    <a:pt x="598" y="189"/>
                  </a:lnTo>
                  <a:lnTo>
                    <a:pt x="598" y="189"/>
                  </a:lnTo>
                  <a:lnTo>
                    <a:pt x="601" y="208"/>
                  </a:lnTo>
                  <a:lnTo>
                    <a:pt x="603" y="219"/>
                  </a:lnTo>
                  <a:lnTo>
                    <a:pt x="606" y="224"/>
                  </a:lnTo>
                  <a:lnTo>
                    <a:pt x="606" y="226"/>
                  </a:lnTo>
                  <a:lnTo>
                    <a:pt x="615" y="218"/>
                  </a:lnTo>
                  <a:lnTo>
                    <a:pt x="615" y="218"/>
                  </a:lnTo>
                  <a:lnTo>
                    <a:pt x="613" y="224"/>
                  </a:lnTo>
                  <a:lnTo>
                    <a:pt x="611" y="235"/>
                  </a:lnTo>
                  <a:lnTo>
                    <a:pt x="611" y="235"/>
                  </a:lnTo>
                  <a:lnTo>
                    <a:pt x="608" y="237"/>
                  </a:lnTo>
                  <a:lnTo>
                    <a:pt x="603" y="240"/>
                  </a:lnTo>
                  <a:lnTo>
                    <a:pt x="598" y="242"/>
                  </a:lnTo>
                  <a:lnTo>
                    <a:pt x="598" y="242"/>
                  </a:lnTo>
                  <a:lnTo>
                    <a:pt x="607" y="243"/>
                  </a:lnTo>
                  <a:lnTo>
                    <a:pt x="615" y="243"/>
                  </a:lnTo>
                  <a:lnTo>
                    <a:pt x="618" y="242"/>
                  </a:lnTo>
                  <a:lnTo>
                    <a:pt x="618" y="242"/>
                  </a:lnTo>
                  <a:lnTo>
                    <a:pt x="625" y="238"/>
                  </a:lnTo>
                  <a:lnTo>
                    <a:pt x="633" y="231"/>
                  </a:lnTo>
                  <a:lnTo>
                    <a:pt x="643" y="222"/>
                  </a:lnTo>
                  <a:lnTo>
                    <a:pt x="643" y="222"/>
                  </a:lnTo>
                  <a:lnTo>
                    <a:pt x="643" y="226"/>
                  </a:lnTo>
                  <a:lnTo>
                    <a:pt x="643" y="236"/>
                  </a:lnTo>
                  <a:lnTo>
                    <a:pt x="641" y="241"/>
                  </a:lnTo>
                  <a:lnTo>
                    <a:pt x="638" y="247"/>
                  </a:lnTo>
                  <a:lnTo>
                    <a:pt x="633" y="253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06" y="276"/>
                  </a:lnTo>
                  <a:lnTo>
                    <a:pt x="578" y="301"/>
                  </a:lnTo>
                  <a:lnTo>
                    <a:pt x="553" y="328"/>
                  </a:lnTo>
                  <a:lnTo>
                    <a:pt x="543" y="340"/>
                  </a:lnTo>
                  <a:lnTo>
                    <a:pt x="536" y="350"/>
                  </a:lnTo>
                  <a:lnTo>
                    <a:pt x="536" y="350"/>
                  </a:lnTo>
                  <a:lnTo>
                    <a:pt x="523" y="374"/>
                  </a:lnTo>
                  <a:lnTo>
                    <a:pt x="506" y="404"/>
                  </a:lnTo>
                  <a:lnTo>
                    <a:pt x="494" y="432"/>
                  </a:lnTo>
                  <a:lnTo>
                    <a:pt x="491" y="441"/>
                  </a:lnTo>
                  <a:lnTo>
                    <a:pt x="490" y="445"/>
                  </a:lnTo>
                  <a:lnTo>
                    <a:pt x="490" y="445"/>
                  </a:lnTo>
                  <a:lnTo>
                    <a:pt x="494" y="451"/>
                  </a:lnTo>
                  <a:lnTo>
                    <a:pt x="495" y="454"/>
                  </a:lnTo>
                  <a:lnTo>
                    <a:pt x="495" y="454"/>
                  </a:lnTo>
                  <a:lnTo>
                    <a:pt x="490" y="462"/>
                  </a:lnTo>
                  <a:lnTo>
                    <a:pt x="482" y="485"/>
                  </a:lnTo>
                  <a:lnTo>
                    <a:pt x="477" y="499"/>
                  </a:lnTo>
                  <a:lnTo>
                    <a:pt x="473" y="513"/>
                  </a:lnTo>
                  <a:lnTo>
                    <a:pt x="471" y="528"/>
                  </a:lnTo>
                  <a:lnTo>
                    <a:pt x="470" y="540"/>
                  </a:lnTo>
                  <a:lnTo>
                    <a:pt x="470" y="540"/>
                  </a:lnTo>
                  <a:lnTo>
                    <a:pt x="471" y="553"/>
                  </a:lnTo>
                  <a:lnTo>
                    <a:pt x="473" y="567"/>
                  </a:lnTo>
                  <a:lnTo>
                    <a:pt x="477" y="581"/>
                  </a:lnTo>
                  <a:lnTo>
                    <a:pt x="482" y="593"/>
                  </a:lnTo>
                  <a:lnTo>
                    <a:pt x="490" y="615"/>
                  </a:lnTo>
                  <a:lnTo>
                    <a:pt x="495" y="627"/>
                  </a:lnTo>
                  <a:lnTo>
                    <a:pt x="495" y="627"/>
                  </a:lnTo>
                  <a:lnTo>
                    <a:pt x="494" y="634"/>
                  </a:lnTo>
                  <a:lnTo>
                    <a:pt x="492" y="641"/>
                  </a:lnTo>
                  <a:lnTo>
                    <a:pt x="490" y="647"/>
                  </a:lnTo>
                  <a:lnTo>
                    <a:pt x="486" y="652"/>
                  </a:lnTo>
                  <a:lnTo>
                    <a:pt x="486" y="652"/>
                  </a:lnTo>
                  <a:lnTo>
                    <a:pt x="479" y="663"/>
                  </a:lnTo>
                  <a:lnTo>
                    <a:pt x="473" y="673"/>
                  </a:lnTo>
                  <a:lnTo>
                    <a:pt x="473" y="673"/>
                  </a:lnTo>
                  <a:lnTo>
                    <a:pt x="473" y="675"/>
                  </a:lnTo>
                  <a:lnTo>
                    <a:pt x="475" y="679"/>
                  </a:lnTo>
                  <a:lnTo>
                    <a:pt x="480" y="688"/>
                  </a:lnTo>
                  <a:lnTo>
                    <a:pt x="486" y="698"/>
                  </a:lnTo>
                  <a:lnTo>
                    <a:pt x="482" y="731"/>
                  </a:lnTo>
                  <a:lnTo>
                    <a:pt x="482" y="731"/>
                  </a:lnTo>
                  <a:lnTo>
                    <a:pt x="457" y="835"/>
                  </a:lnTo>
                  <a:lnTo>
                    <a:pt x="441" y="907"/>
                  </a:lnTo>
                  <a:lnTo>
                    <a:pt x="432" y="938"/>
                  </a:lnTo>
                  <a:lnTo>
                    <a:pt x="432" y="938"/>
                  </a:lnTo>
                  <a:lnTo>
                    <a:pt x="429" y="937"/>
                  </a:lnTo>
                  <a:lnTo>
                    <a:pt x="423" y="937"/>
                  </a:lnTo>
                  <a:lnTo>
                    <a:pt x="416" y="938"/>
                  </a:lnTo>
                  <a:lnTo>
                    <a:pt x="329" y="917"/>
                  </a:lnTo>
                  <a:lnTo>
                    <a:pt x="312" y="917"/>
                  </a:lnTo>
                  <a:lnTo>
                    <a:pt x="139" y="987"/>
                  </a:lnTo>
                  <a:lnTo>
                    <a:pt x="139" y="987"/>
                  </a:lnTo>
                  <a:lnTo>
                    <a:pt x="134" y="992"/>
                  </a:lnTo>
                  <a:lnTo>
                    <a:pt x="126" y="1000"/>
                  </a:lnTo>
                  <a:lnTo>
                    <a:pt x="126" y="1000"/>
                  </a:lnTo>
                  <a:lnTo>
                    <a:pt x="122" y="1005"/>
                  </a:lnTo>
                  <a:lnTo>
                    <a:pt x="120" y="1010"/>
                  </a:lnTo>
                  <a:lnTo>
                    <a:pt x="117" y="1016"/>
                  </a:lnTo>
                  <a:lnTo>
                    <a:pt x="117" y="1016"/>
                  </a:lnTo>
                  <a:lnTo>
                    <a:pt x="10" y="1501"/>
                  </a:lnTo>
                  <a:lnTo>
                    <a:pt x="10" y="1501"/>
                  </a:lnTo>
                  <a:lnTo>
                    <a:pt x="9" y="1507"/>
                  </a:lnTo>
                  <a:lnTo>
                    <a:pt x="10" y="1512"/>
                  </a:lnTo>
                  <a:lnTo>
                    <a:pt x="10" y="1516"/>
                  </a:lnTo>
                  <a:lnTo>
                    <a:pt x="10" y="1517"/>
                  </a:lnTo>
                  <a:lnTo>
                    <a:pt x="10" y="1517"/>
                  </a:lnTo>
                  <a:lnTo>
                    <a:pt x="10" y="1520"/>
                  </a:lnTo>
                  <a:lnTo>
                    <a:pt x="11" y="1526"/>
                  </a:lnTo>
                  <a:lnTo>
                    <a:pt x="14" y="1534"/>
                  </a:lnTo>
                  <a:lnTo>
                    <a:pt x="14" y="1534"/>
                  </a:lnTo>
                  <a:lnTo>
                    <a:pt x="10" y="1536"/>
                  </a:lnTo>
                  <a:lnTo>
                    <a:pt x="6" y="1539"/>
                  </a:lnTo>
                  <a:lnTo>
                    <a:pt x="4" y="1542"/>
                  </a:lnTo>
                  <a:lnTo>
                    <a:pt x="1" y="1547"/>
                  </a:lnTo>
                  <a:lnTo>
                    <a:pt x="0" y="1552"/>
                  </a:lnTo>
                  <a:lnTo>
                    <a:pt x="1" y="1560"/>
                  </a:lnTo>
                  <a:lnTo>
                    <a:pt x="5" y="1568"/>
                  </a:lnTo>
                  <a:lnTo>
                    <a:pt x="5" y="1568"/>
                  </a:lnTo>
                  <a:lnTo>
                    <a:pt x="11" y="1574"/>
                  </a:lnTo>
                  <a:lnTo>
                    <a:pt x="16" y="1579"/>
                  </a:lnTo>
                  <a:lnTo>
                    <a:pt x="23" y="1581"/>
                  </a:lnTo>
                  <a:lnTo>
                    <a:pt x="28" y="1583"/>
                  </a:lnTo>
                  <a:lnTo>
                    <a:pt x="32" y="1583"/>
                  </a:lnTo>
                  <a:lnTo>
                    <a:pt x="37" y="1581"/>
                  </a:lnTo>
                  <a:lnTo>
                    <a:pt x="43" y="1580"/>
                  </a:lnTo>
                  <a:lnTo>
                    <a:pt x="43" y="1580"/>
                  </a:lnTo>
                  <a:lnTo>
                    <a:pt x="48" y="1578"/>
                  </a:lnTo>
                  <a:lnTo>
                    <a:pt x="50" y="1575"/>
                  </a:lnTo>
                  <a:lnTo>
                    <a:pt x="55" y="1571"/>
                  </a:lnTo>
                  <a:lnTo>
                    <a:pt x="55" y="1571"/>
                  </a:lnTo>
                  <a:lnTo>
                    <a:pt x="59" y="1570"/>
                  </a:lnTo>
                  <a:lnTo>
                    <a:pt x="60" y="1568"/>
                  </a:lnTo>
                  <a:lnTo>
                    <a:pt x="63" y="1564"/>
                  </a:lnTo>
                  <a:lnTo>
                    <a:pt x="63" y="1564"/>
                  </a:lnTo>
                  <a:lnTo>
                    <a:pt x="66" y="1556"/>
                  </a:lnTo>
                  <a:lnTo>
                    <a:pt x="67" y="1547"/>
                  </a:lnTo>
                  <a:lnTo>
                    <a:pt x="68" y="1539"/>
                  </a:lnTo>
                  <a:lnTo>
                    <a:pt x="84" y="1546"/>
                  </a:lnTo>
                  <a:lnTo>
                    <a:pt x="92" y="1559"/>
                  </a:lnTo>
                  <a:lnTo>
                    <a:pt x="110" y="1568"/>
                  </a:lnTo>
                  <a:lnTo>
                    <a:pt x="130" y="1568"/>
                  </a:lnTo>
                  <a:lnTo>
                    <a:pt x="139" y="1571"/>
                  </a:lnTo>
                  <a:lnTo>
                    <a:pt x="180" y="1580"/>
                  </a:lnTo>
                  <a:lnTo>
                    <a:pt x="180" y="1580"/>
                  </a:lnTo>
                  <a:lnTo>
                    <a:pt x="173" y="1589"/>
                  </a:lnTo>
                  <a:lnTo>
                    <a:pt x="168" y="1597"/>
                  </a:lnTo>
                  <a:lnTo>
                    <a:pt x="168" y="1599"/>
                  </a:lnTo>
                  <a:lnTo>
                    <a:pt x="168" y="1600"/>
                  </a:lnTo>
                  <a:lnTo>
                    <a:pt x="168" y="1600"/>
                  </a:lnTo>
                  <a:lnTo>
                    <a:pt x="174" y="1605"/>
                  </a:lnTo>
                  <a:lnTo>
                    <a:pt x="180" y="1609"/>
                  </a:lnTo>
                  <a:lnTo>
                    <a:pt x="180" y="1609"/>
                  </a:lnTo>
                  <a:lnTo>
                    <a:pt x="179" y="1614"/>
                  </a:lnTo>
                  <a:lnTo>
                    <a:pt x="179" y="1619"/>
                  </a:lnTo>
                  <a:lnTo>
                    <a:pt x="180" y="1625"/>
                  </a:lnTo>
                  <a:lnTo>
                    <a:pt x="183" y="1632"/>
                  </a:lnTo>
                  <a:lnTo>
                    <a:pt x="188" y="1637"/>
                  </a:lnTo>
                  <a:lnTo>
                    <a:pt x="190" y="1639"/>
                  </a:lnTo>
                  <a:lnTo>
                    <a:pt x="194" y="1641"/>
                  </a:lnTo>
                  <a:lnTo>
                    <a:pt x="199" y="1642"/>
                  </a:lnTo>
                  <a:lnTo>
                    <a:pt x="204" y="1642"/>
                  </a:lnTo>
                  <a:lnTo>
                    <a:pt x="204" y="1642"/>
                  </a:lnTo>
                  <a:lnTo>
                    <a:pt x="215" y="1642"/>
                  </a:lnTo>
                  <a:lnTo>
                    <a:pt x="223" y="1639"/>
                  </a:lnTo>
                  <a:lnTo>
                    <a:pt x="230" y="1638"/>
                  </a:lnTo>
                  <a:lnTo>
                    <a:pt x="236" y="1634"/>
                  </a:lnTo>
                  <a:lnTo>
                    <a:pt x="238" y="1631"/>
                  </a:lnTo>
                  <a:lnTo>
                    <a:pt x="241" y="1627"/>
                  </a:lnTo>
                  <a:lnTo>
                    <a:pt x="242" y="1622"/>
                  </a:lnTo>
                  <a:lnTo>
                    <a:pt x="242" y="1617"/>
                  </a:lnTo>
                  <a:lnTo>
                    <a:pt x="242" y="1617"/>
                  </a:lnTo>
                  <a:lnTo>
                    <a:pt x="239" y="1599"/>
                  </a:lnTo>
                  <a:lnTo>
                    <a:pt x="238" y="1593"/>
                  </a:lnTo>
                  <a:lnTo>
                    <a:pt x="238" y="1593"/>
                  </a:lnTo>
                  <a:lnTo>
                    <a:pt x="247" y="1591"/>
                  </a:lnTo>
                  <a:lnTo>
                    <a:pt x="256" y="1590"/>
                  </a:lnTo>
                  <a:lnTo>
                    <a:pt x="262" y="1588"/>
                  </a:lnTo>
                  <a:lnTo>
                    <a:pt x="262" y="1588"/>
                  </a:lnTo>
                  <a:lnTo>
                    <a:pt x="319" y="1549"/>
                  </a:lnTo>
                  <a:lnTo>
                    <a:pt x="370" y="1513"/>
                  </a:lnTo>
                  <a:lnTo>
                    <a:pt x="370" y="1513"/>
                  </a:lnTo>
                  <a:lnTo>
                    <a:pt x="374" y="1513"/>
                  </a:lnTo>
                  <a:lnTo>
                    <a:pt x="387" y="1513"/>
                  </a:lnTo>
                  <a:lnTo>
                    <a:pt x="387" y="1513"/>
                  </a:lnTo>
                  <a:lnTo>
                    <a:pt x="394" y="1512"/>
                  </a:lnTo>
                  <a:lnTo>
                    <a:pt x="400" y="1510"/>
                  </a:lnTo>
                  <a:lnTo>
                    <a:pt x="404" y="1505"/>
                  </a:lnTo>
                  <a:lnTo>
                    <a:pt x="407" y="1497"/>
                  </a:lnTo>
                  <a:lnTo>
                    <a:pt x="407" y="1497"/>
                  </a:lnTo>
                  <a:lnTo>
                    <a:pt x="411" y="1482"/>
                  </a:lnTo>
                  <a:lnTo>
                    <a:pt x="412" y="1476"/>
                  </a:lnTo>
                  <a:lnTo>
                    <a:pt x="412" y="1476"/>
                  </a:lnTo>
                  <a:lnTo>
                    <a:pt x="419" y="1464"/>
                  </a:lnTo>
                  <a:lnTo>
                    <a:pt x="424" y="1454"/>
                  </a:lnTo>
                  <a:lnTo>
                    <a:pt x="428" y="1447"/>
                  </a:lnTo>
                  <a:lnTo>
                    <a:pt x="428" y="1447"/>
                  </a:lnTo>
                  <a:close/>
                  <a:moveTo>
                    <a:pt x="586" y="475"/>
                  </a:moveTo>
                  <a:lnTo>
                    <a:pt x="586" y="475"/>
                  </a:lnTo>
                  <a:lnTo>
                    <a:pt x="594" y="505"/>
                  </a:lnTo>
                  <a:lnTo>
                    <a:pt x="601" y="532"/>
                  </a:lnTo>
                  <a:lnTo>
                    <a:pt x="602" y="543"/>
                  </a:lnTo>
                  <a:lnTo>
                    <a:pt x="602" y="553"/>
                  </a:lnTo>
                  <a:lnTo>
                    <a:pt x="602" y="553"/>
                  </a:lnTo>
                  <a:lnTo>
                    <a:pt x="598" y="584"/>
                  </a:lnTo>
                  <a:lnTo>
                    <a:pt x="597" y="596"/>
                  </a:lnTo>
                  <a:lnTo>
                    <a:pt x="594" y="602"/>
                  </a:lnTo>
                  <a:lnTo>
                    <a:pt x="594" y="602"/>
                  </a:lnTo>
                  <a:lnTo>
                    <a:pt x="586" y="612"/>
                  </a:lnTo>
                  <a:lnTo>
                    <a:pt x="582" y="618"/>
                  </a:lnTo>
                  <a:lnTo>
                    <a:pt x="582" y="621"/>
                  </a:lnTo>
                  <a:lnTo>
                    <a:pt x="582" y="624"/>
                  </a:lnTo>
                  <a:lnTo>
                    <a:pt x="582" y="624"/>
                  </a:lnTo>
                  <a:lnTo>
                    <a:pt x="583" y="630"/>
                  </a:lnTo>
                  <a:lnTo>
                    <a:pt x="583" y="632"/>
                  </a:lnTo>
                  <a:lnTo>
                    <a:pt x="582" y="636"/>
                  </a:lnTo>
                  <a:lnTo>
                    <a:pt x="582" y="636"/>
                  </a:lnTo>
                  <a:lnTo>
                    <a:pt x="577" y="645"/>
                  </a:lnTo>
                  <a:lnTo>
                    <a:pt x="573" y="649"/>
                  </a:lnTo>
                  <a:lnTo>
                    <a:pt x="540" y="649"/>
                  </a:lnTo>
                  <a:lnTo>
                    <a:pt x="540" y="649"/>
                  </a:lnTo>
                  <a:lnTo>
                    <a:pt x="540" y="607"/>
                  </a:lnTo>
                  <a:lnTo>
                    <a:pt x="540" y="553"/>
                  </a:lnTo>
                  <a:lnTo>
                    <a:pt x="540" y="553"/>
                  </a:lnTo>
                  <a:lnTo>
                    <a:pt x="540" y="537"/>
                  </a:lnTo>
                  <a:lnTo>
                    <a:pt x="540" y="533"/>
                  </a:lnTo>
                  <a:lnTo>
                    <a:pt x="540" y="533"/>
                  </a:lnTo>
                  <a:lnTo>
                    <a:pt x="543" y="523"/>
                  </a:lnTo>
                  <a:lnTo>
                    <a:pt x="547" y="514"/>
                  </a:lnTo>
                  <a:lnTo>
                    <a:pt x="553" y="504"/>
                  </a:lnTo>
                  <a:lnTo>
                    <a:pt x="553" y="504"/>
                  </a:lnTo>
                  <a:lnTo>
                    <a:pt x="557" y="498"/>
                  </a:lnTo>
                  <a:lnTo>
                    <a:pt x="562" y="493"/>
                  </a:lnTo>
                  <a:lnTo>
                    <a:pt x="572" y="484"/>
                  </a:lnTo>
                  <a:lnTo>
                    <a:pt x="586" y="475"/>
                  </a:lnTo>
                  <a:lnTo>
                    <a:pt x="586" y="475"/>
                  </a:lnTo>
                  <a:close/>
                  <a:moveTo>
                    <a:pt x="524" y="698"/>
                  </a:moveTo>
                  <a:lnTo>
                    <a:pt x="528" y="710"/>
                  </a:lnTo>
                  <a:lnTo>
                    <a:pt x="528" y="710"/>
                  </a:lnTo>
                  <a:lnTo>
                    <a:pt x="526" y="714"/>
                  </a:lnTo>
                  <a:lnTo>
                    <a:pt x="526" y="718"/>
                  </a:lnTo>
                  <a:lnTo>
                    <a:pt x="528" y="723"/>
                  </a:lnTo>
                  <a:lnTo>
                    <a:pt x="528" y="723"/>
                  </a:lnTo>
                  <a:lnTo>
                    <a:pt x="530" y="725"/>
                  </a:lnTo>
                  <a:lnTo>
                    <a:pt x="533" y="727"/>
                  </a:lnTo>
                  <a:lnTo>
                    <a:pt x="534" y="727"/>
                  </a:lnTo>
                  <a:lnTo>
                    <a:pt x="536" y="727"/>
                  </a:lnTo>
                  <a:lnTo>
                    <a:pt x="536" y="727"/>
                  </a:lnTo>
                  <a:lnTo>
                    <a:pt x="528" y="764"/>
                  </a:lnTo>
                  <a:lnTo>
                    <a:pt x="509" y="845"/>
                  </a:lnTo>
                  <a:lnTo>
                    <a:pt x="482" y="963"/>
                  </a:lnTo>
                  <a:lnTo>
                    <a:pt x="448" y="946"/>
                  </a:lnTo>
                  <a:lnTo>
                    <a:pt x="502" y="739"/>
                  </a:lnTo>
                  <a:lnTo>
                    <a:pt x="506" y="739"/>
                  </a:lnTo>
                  <a:lnTo>
                    <a:pt x="506" y="739"/>
                  </a:lnTo>
                  <a:lnTo>
                    <a:pt x="506" y="731"/>
                  </a:lnTo>
                  <a:lnTo>
                    <a:pt x="506" y="719"/>
                  </a:lnTo>
                  <a:lnTo>
                    <a:pt x="506" y="719"/>
                  </a:lnTo>
                  <a:lnTo>
                    <a:pt x="509" y="714"/>
                  </a:lnTo>
                  <a:lnTo>
                    <a:pt x="511" y="708"/>
                  </a:lnTo>
                  <a:lnTo>
                    <a:pt x="515" y="702"/>
                  </a:lnTo>
                  <a:lnTo>
                    <a:pt x="519" y="698"/>
                  </a:lnTo>
                  <a:lnTo>
                    <a:pt x="519" y="698"/>
                  </a:lnTo>
                  <a:lnTo>
                    <a:pt x="523" y="697"/>
                  </a:lnTo>
                  <a:lnTo>
                    <a:pt x="524" y="697"/>
                  </a:lnTo>
                  <a:lnTo>
                    <a:pt x="524" y="698"/>
                  </a:lnTo>
                  <a:lnTo>
                    <a:pt x="524" y="698"/>
                  </a:lnTo>
                  <a:close/>
                  <a:moveTo>
                    <a:pt x="565" y="710"/>
                  </a:moveTo>
                  <a:lnTo>
                    <a:pt x="565" y="710"/>
                  </a:lnTo>
                  <a:lnTo>
                    <a:pt x="558" y="757"/>
                  </a:lnTo>
                  <a:lnTo>
                    <a:pt x="550" y="798"/>
                  </a:lnTo>
                  <a:lnTo>
                    <a:pt x="545" y="820"/>
                  </a:lnTo>
                  <a:lnTo>
                    <a:pt x="540" y="839"/>
                  </a:lnTo>
                  <a:lnTo>
                    <a:pt x="540" y="839"/>
                  </a:lnTo>
                  <a:lnTo>
                    <a:pt x="529" y="879"/>
                  </a:lnTo>
                  <a:lnTo>
                    <a:pt x="519" y="922"/>
                  </a:lnTo>
                  <a:lnTo>
                    <a:pt x="506" y="971"/>
                  </a:lnTo>
                  <a:lnTo>
                    <a:pt x="506" y="971"/>
                  </a:lnTo>
                  <a:lnTo>
                    <a:pt x="504" y="973"/>
                  </a:lnTo>
                  <a:lnTo>
                    <a:pt x="500" y="975"/>
                  </a:lnTo>
                  <a:lnTo>
                    <a:pt x="495" y="975"/>
                  </a:lnTo>
                  <a:lnTo>
                    <a:pt x="557" y="714"/>
                  </a:lnTo>
                  <a:lnTo>
                    <a:pt x="565" y="7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9F20AC9C-0743-0D93-70E1-9A91BA7EA204}"/>
              </a:ext>
            </a:extLst>
          </p:cNvPr>
          <p:cNvGrpSpPr/>
          <p:nvPr/>
        </p:nvGrpSpPr>
        <p:grpSpPr>
          <a:xfrm>
            <a:off x="6436324" y="850176"/>
            <a:ext cx="2812475" cy="2734145"/>
            <a:chOff x="6436324" y="850176"/>
            <a:chExt cx="2812475" cy="273414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19202F5-64FF-F49C-57BD-569A8958D336}"/>
                </a:ext>
              </a:extLst>
            </p:cNvPr>
            <p:cNvGrpSpPr/>
            <p:nvPr/>
          </p:nvGrpSpPr>
          <p:grpSpPr>
            <a:xfrm>
              <a:off x="7081223" y="1167401"/>
              <a:ext cx="1672388" cy="2416920"/>
              <a:chOff x="7081223" y="1167401"/>
              <a:chExt cx="1672388" cy="2416920"/>
            </a:xfrm>
          </p:grpSpPr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37C27973-AF47-4F2B-30B2-67932D9FD1F1}"/>
                  </a:ext>
                </a:extLst>
              </p:cNvPr>
              <p:cNvSpPr/>
              <p:nvPr/>
            </p:nvSpPr>
            <p:spPr>
              <a:xfrm rot="20422686" flipH="1">
                <a:off x="8270989" y="26187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788D66EE-CAA8-2286-0312-3EF3AA8248C9}"/>
                  </a:ext>
                </a:extLst>
              </p:cNvPr>
              <p:cNvSpPr/>
              <p:nvPr/>
            </p:nvSpPr>
            <p:spPr>
              <a:xfrm rot="1177314">
                <a:off x="7343634" y="261878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53186" cy="2380880"/>
                <a:chOff x="3891254" y="616565"/>
                <a:chExt cx="1153186" cy="2380880"/>
              </a:xfrm>
            </p:grpSpPr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1F4B3D3-0EBB-73B5-BEE7-32FB1F7BEC72}"/>
                  </a:ext>
                </a:extLst>
              </p:cNvPr>
              <p:cNvGrpSpPr/>
              <p:nvPr/>
            </p:nvGrpSpPr>
            <p:grpSpPr>
              <a:xfrm>
                <a:off x="7535849" y="265068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3BCC286-2F1D-BF3F-C853-97006E6F0C67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C9266D2-AFED-0526-92C7-BE58BDA7FF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CFB2FE78-C0A5-4E4C-9BCB-E722BFACE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C474ED1-49B9-20C8-ADD9-B43B59D054D2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C26DC9C-1B12-F16E-0F54-32E57821AE4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6A1C6DE4-43D5-28CB-F653-BB586B12195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D5C2AA56-EBC6-C942-8988-13C43D6C7DD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D748E9B-05BB-D81F-2C37-FB9544D837CC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9BFD505-2136-038C-E48D-163174A6590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E20CD654-B91A-565D-F77E-CE30EEB85F37}"/>
                  </a:ext>
                </a:extLst>
              </p:cNvPr>
              <p:cNvSpPr/>
              <p:nvPr/>
            </p:nvSpPr>
            <p:spPr>
              <a:xfrm rot="3600000">
                <a:off x="7227531" y="271744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1E36A50-8F62-BD7D-0D5E-122A198AE129}"/>
                  </a:ext>
                </a:extLst>
              </p:cNvPr>
              <p:cNvSpPr/>
              <p:nvPr/>
            </p:nvSpPr>
            <p:spPr>
              <a:xfrm rot="12600000">
                <a:off x="7274524" y="294931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FA790ACB-20F7-1D9E-DAE1-E70F0BE2EC75}"/>
                  </a:ext>
                </a:extLst>
              </p:cNvPr>
              <p:cNvSpPr/>
              <p:nvPr/>
            </p:nvSpPr>
            <p:spPr>
              <a:xfrm rot="18000000" flipH="1">
                <a:off x="8067733" y="27174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237287BC-0FE1-69E9-AEE7-9EE862DFC730}"/>
                  </a:ext>
                </a:extLst>
              </p:cNvPr>
              <p:cNvSpPr/>
              <p:nvPr/>
            </p:nvSpPr>
            <p:spPr>
              <a:xfrm rot="9000000" flipH="1">
                <a:off x="8328251" y="29493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101FB70-BBF0-4C0A-EF80-1F38845CE30D}"/>
                </a:ext>
              </a:extLst>
            </p:cNvPr>
            <p:cNvGrpSpPr/>
            <p:nvPr/>
          </p:nvGrpSpPr>
          <p:grpSpPr>
            <a:xfrm>
              <a:off x="8316402" y="850176"/>
              <a:ext cx="932397" cy="860280"/>
              <a:chOff x="8316402" y="850176"/>
              <a:chExt cx="932397" cy="860280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8F8FA8AA-1F75-57FD-7E4F-A965D31AAAF6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2F94A0B-EC41-FE9E-92E8-88D522391D78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1FE9F02-9EC3-DF3B-016D-42A561B5B2A2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0604381C-8656-3065-5105-C8437069043A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3F7C04D-21AC-4A86-8C7E-2A63978E2D11}"/>
                </a:ext>
              </a:extLst>
            </p:cNvPr>
            <p:cNvGrpSpPr/>
            <p:nvPr/>
          </p:nvGrpSpPr>
          <p:grpSpPr>
            <a:xfrm flipH="1">
              <a:off x="6436324" y="1902401"/>
              <a:ext cx="932397" cy="860280"/>
              <a:chOff x="8316402" y="850176"/>
              <a:chExt cx="932397" cy="86028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68ADAA7F-1328-4D1C-B868-3DE477CE416E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34F8822A-441C-113D-F4F3-9D548D39FC4E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5F919CC0-1B5F-CC0E-842B-0F7090B4D794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A5C427EE-07F3-4F61-BE99-43A10AC619A4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62D6ACCC-2C6C-C9E4-2ECC-B7AFC5291291}"/>
                </a:ext>
              </a:extLst>
            </p:cNvPr>
            <p:cNvGrpSpPr/>
            <p:nvPr/>
          </p:nvGrpSpPr>
          <p:grpSpPr>
            <a:xfrm>
              <a:off x="7510526" y="1931808"/>
              <a:ext cx="816566" cy="84928"/>
              <a:chOff x="4576087" y="1954944"/>
              <a:chExt cx="856372" cy="89068"/>
            </a:xfrm>
          </p:grpSpPr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AC736814-7EF6-C07D-85BC-92ACBD1B1522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C5017CEF-BA31-47EE-53A6-E573911614FD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12F642A9-E0F9-3F63-A47F-55DC219363E7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62285A85-C80C-DAAF-EF57-A1AEBDA814BB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461C78B1-5747-5F47-2FE2-FAF94CEBA784}"/>
                </a:ext>
              </a:extLst>
            </p:cNvPr>
            <p:cNvSpPr/>
            <p:nvPr/>
          </p:nvSpPr>
          <p:spPr>
            <a:xfrm>
              <a:off x="7842277" y="2362229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9" name="Freeform 10">
              <a:extLst>
                <a:ext uri="{FF2B5EF4-FFF2-40B4-BE49-F238E27FC236}">
                  <a16:creationId xmlns:a16="http://schemas.microsoft.com/office/drawing/2014/main" id="{1CC02457-A7D0-37F4-2D0E-0A87C35E9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8385" y="2025587"/>
              <a:ext cx="556700" cy="236976"/>
            </a:xfrm>
            <a:custGeom>
              <a:avLst/>
              <a:gdLst>
                <a:gd name="T0" fmla="*/ 713 w 1433"/>
                <a:gd name="T1" fmla="*/ 309 h 610"/>
                <a:gd name="T2" fmla="*/ 702 w 1433"/>
                <a:gd name="T3" fmla="*/ 294 h 610"/>
                <a:gd name="T4" fmla="*/ 679 w 1433"/>
                <a:gd name="T5" fmla="*/ 285 h 610"/>
                <a:gd name="T6" fmla="*/ 667 w 1433"/>
                <a:gd name="T7" fmla="*/ 288 h 610"/>
                <a:gd name="T8" fmla="*/ 626 w 1433"/>
                <a:gd name="T9" fmla="*/ 309 h 610"/>
                <a:gd name="T10" fmla="*/ 17 w 1433"/>
                <a:gd name="T11" fmla="*/ 299 h 610"/>
                <a:gd name="T12" fmla="*/ 438 w 1433"/>
                <a:gd name="T13" fmla="*/ 483 h 610"/>
                <a:gd name="T14" fmla="*/ 359 w 1433"/>
                <a:gd name="T15" fmla="*/ 411 h 610"/>
                <a:gd name="T16" fmla="*/ 343 w 1433"/>
                <a:gd name="T17" fmla="*/ 406 h 610"/>
                <a:gd name="T18" fmla="*/ 325 w 1433"/>
                <a:gd name="T19" fmla="*/ 411 h 610"/>
                <a:gd name="T20" fmla="*/ 361 w 1433"/>
                <a:gd name="T21" fmla="*/ 547 h 610"/>
                <a:gd name="T22" fmla="*/ 178 w 1433"/>
                <a:gd name="T23" fmla="*/ 540 h 610"/>
                <a:gd name="T24" fmla="*/ 172 w 1433"/>
                <a:gd name="T25" fmla="*/ 544 h 610"/>
                <a:gd name="T26" fmla="*/ 337 w 1433"/>
                <a:gd name="T27" fmla="*/ 579 h 610"/>
                <a:gd name="T28" fmla="*/ 337 w 1433"/>
                <a:gd name="T29" fmla="*/ 598 h 610"/>
                <a:gd name="T30" fmla="*/ 353 w 1433"/>
                <a:gd name="T31" fmla="*/ 600 h 610"/>
                <a:gd name="T32" fmla="*/ 408 w 1433"/>
                <a:gd name="T33" fmla="*/ 610 h 610"/>
                <a:gd name="T34" fmla="*/ 509 w 1433"/>
                <a:gd name="T35" fmla="*/ 590 h 610"/>
                <a:gd name="T36" fmla="*/ 510 w 1433"/>
                <a:gd name="T37" fmla="*/ 575 h 610"/>
                <a:gd name="T38" fmla="*/ 540 w 1433"/>
                <a:gd name="T39" fmla="*/ 567 h 610"/>
                <a:gd name="T40" fmla="*/ 600 w 1433"/>
                <a:gd name="T41" fmla="*/ 540 h 610"/>
                <a:gd name="T42" fmla="*/ 667 w 1433"/>
                <a:gd name="T43" fmla="*/ 510 h 610"/>
                <a:gd name="T44" fmla="*/ 692 w 1433"/>
                <a:gd name="T45" fmla="*/ 503 h 610"/>
                <a:gd name="T46" fmla="*/ 990 w 1433"/>
                <a:gd name="T47" fmla="*/ 512 h 610"/>
                <a:gd name="T48" fmla="*/ 1062 w 1433"/>
                <a:gd name="T49" fmla="*/ 458 h 610"/>
                <a:gd name="T50" fmla="*/ 1068 w 1433"/>
                <a:gd name="T51" fmla="*/ 455 h 610"/>
                <a:gd name="T52" fmla="*/ 1075 w 1433"/>
                <a:gd name="T53" fmla="*/ 439 h 610"/>
                <a:gd name="T54" fmla="*/ 1074 w 1433"/>
                <a:gd name="T55" fmla="*/ 425 h 610"/>
                <a:gd name="T56" fmla="*/ 1068 w 1433"/>
                <a:gd name="T57" fmla="*/ 404 h 610"/>
                <a:gd name="T58" fmla="*/ 1053 w 1433"/>
                <a:gd name="T59" fmla="*/ 388 h 610"/>
                <a:gd name="T60" fmla="*/ 1039 w 1433"/>
                <a:gd name="T61" fmla="*/ 385 h 610"/>
                <a:gd name="T62" fmla="*/ 1012 w 1433"/>
                <a:gd name="T63" fmla="*/ 388 h 610"/>
                <a:gd name="T64" fmla="*/ 976 w 1433"/>
                <a:gd name="T65" fmla="*/ 403 h 610"/>
                <a:gd name="T66" fmla="*/ 926 w 1433"/>
                <a:gd name="T67" fmla="*/ 379 h 610"/>
                <a:gd name="T68" fmla="*/ 1247 w 1433"/>
                <a:gd name="T69" fmla="*/ 212 h 610"/>
                <a:gd name="T70" fmla="*/ 1349 w 1433"/>
                <a:gd name="T71" fmla="*/ 143 h 610"/>
                <a:gd name="T72" fmla="*/ 1387 w 1433"/>
                <a:gd name="T73" fmla="*/ 105 h 610"/>
                <a:gd name="T74" fmla="*/ 1421 w 1433"/>
                <a:gd name="T75" fmla="*/ 57 h 610"/>
                <a:gd name="T76" fmla="*/ 1433 w 1433"/>
                <a:gd name="T77" fmla="*/ 29 h 610"/>
                <a:gd name="T78" fmla="*/ 1432 w 1433"/>
                <a:gd name="T79" fmla="*/ 20 h 610"/>
                <a:gd name="T80" fmla="*/ 1416 w 1433"/>
                <a:gd name="T81" fmla="*/ 11 h 610"/>
                <a:gd name="T82" fmla="*/ 1375 w 1433"/>
                <a:gd name="T83" fmla="*/ 5 h 610"/>
                <a:gd name="T84" fmla="*/ 1357 w 1433"/>
                <a:gd name="T85" fmla="*/ 3 h 610"/>
                <a:gd name="T86" fmla="*/ 1301 w 1433"/>
                <a:gd name="T87" fmla="*/ 0 h 610"/>
                <a:gd name="T88" fmla="*/ 1262 w 1433"/>
                <a:gd name="T89" fmla="*/ 6 h 610"/>
                <a:gd name="T90" fmla="*/ 1179 w 1433"/>
                <a:gd name="T91" fmla="*/ 38 h 610"/>
                <a:gd name="T92" fmla="*/ 1085 w 1433"/>
                <a:gd name="T93" fmla="*/ 86 h 610"/>
                <a:gd name="T94" fmla="*/ 1039 w 1433"/>
                <a:gd name="T95" fmla="*/ 113 h 610"/>
                <a:gd name="T96" fmla="*/ 714 w 1433"/>
                <a:gd name="T97" fmla="*/ 314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33" h="610">
                  <a:moveTo>
                    <a:pt x="714" y="314"/>
                  </a:moveTo>
                  <a:lnTo>
                    <a:pt x="714" y="314"/>
                  </a:lnTo>
                  <a:lnTo>
                    <a:pt x="713" y="309"/>
                  </a:lnTo>
                  <a:lnTo>
                    <a:pt x="710" y="305"/>
                  </a:lnTo>
                  <a:lnTo>
                    <a:pt x="707" y="299"/>
                  </a:lnTo>
                  <a:lnTo>
                    <a:pt x="702" y="294"/>
                  </a:lnTo>
                  <a:lnTo>
                    <a:pt x="696" y="290"/>
                  </a:lnTo>
                  <a:lnTo>
                    <a:pt x="688" y="286"/>
                  </a:lnTo>
                  <a:lnTo>
                    <a:pt x="679" y="285"/>
                  </a:lnTo>
                  <a:lnTo>
                    <a:pt x="679" y="285"/>
                  </a:lnTo>
                  <a:lnTo>
                    <a:pt x="674" y="286"/>
                  </a:lnTo>
                  <a:lnTo>
                    <a:pt x="667" y="288"/>
                  </a:lnTo>
                  <a:lnTo>
                    <a:pt x="654" y="293"/>
                  </a:lnTo>
                  <a:lnTo>
                    <a:pt x="639" y="300"/>
                  </a:lnTo>
                  <a:lnTo>
                    <a:pt x="626" y="309"/>
                  </a:lnTo>
                  <a:lnTo>
                    <a:pt x="602" y="325"/>
                  </a:lnTo>
                  <a:lnTo>
                    <a:pt x="593" y="332"/>
                  </a:lnTo>
                  <a:lnTo>
                    <a:pt x="17" y="299"/>
                  </a:lnTo>
                  <a:lnTo>
                    <a:pt x="0" y="322"/>
                  </a:lnTo>
                  <a:lnTo>
                    <a:pt x="535" y="428"/>
                  </a:lnTo>
                  <a:lnTo>
                    <a:pt x="438" y="483"/>
                  </a:lnTo>
                  <a:lnTo>
                    <a:pt x="364" y="414"/>
                  </a:lnTo>
                  <a:lnTo>
                    <a:pt x="364" y="414"/>
                  </a:lnTo>
                  <a:lnTo>
                    <a:pt x="359" y="411"/>
                  </a:lnTo>
                  <a:lnTo>
                    <a:pt x="352" y="408"/>
                  </a:lnTo>
                  <a:lnTo>
                    <a:pt x="343" y="406"/>
                  </a:lnTo>
                  <a:lnTo>
                    <a:pt x="343" y="406"/>
                  </a:lnTo>
                  <a:lnTo>
                    <a:pt x="335" y="407"/>
                  </a:lnTo>
                  <a:lnTo>
                    <a:pt x="329" y="408"/>
                  </a:lnTo>
                  <a:lnTo>
                    <a:pt x="325" y="411"/>
                  </a:lnTo>
                  <a:lnTo>
                    <a:pt x="324" y="412"/>
                  </a:lnTo>
                  <a:lnTo>
                    <a:pt x="361" y="547"/>
                  </a:lnTo>
                  <a:lnTo>
                    <a:pt x="361" y="547"/>
                  </a:lnTo>
                  <a:lnTo>
                    <a:pt x="269" y="544"/>
                  </a:lnTo>
                  <a:lnTo>
                    <a:pt x="206" y="542"/>
                  </a:lnTo>
                  <a:lnTo>
                    <a:pt x="178" y="540"/>
                  </a:lnTo>
                  <a:lnTo>
                    <a:pt x="178" y="540"/>
                  </a:lnTo>
                  <a:lnTo>
                    <a:pt x="175" y="541"/>
                  </a:lnTo>
                  <a:lnTo>
                    <a:pt x="172" y="544"/>
                  </a:lnTo>
                  <a:lnTo>
                    <a:pt x="165" y="549"/>
                  </a:lnTo>
                  <a:lnTo>
                    <a:pt x="337" y="579"/>
                  </a:lnTo>
                  <a:lnTo>
                    <a:pt x="337" y="579"/>
                  </a:lnTo>
                  <a:lnTo>
                    <a:pt x="336" y="589"/>
                  </a:lnTo>
                  <a:lnTo>
                    <a:pt x="336" y="596"/>
                  </a:lnTo>
                  <a:lnTo>
                    <a:pt x="337" y="598"/>
                  </a:lnTo>
                  <a:lnTo>
                    <a:pt x="340" y="600"/>
                  </a:lnTo>
                  <a:lnTo>
                    <a:pt x="340" y="600"/>
                  </a:lnTo>
                  <a:lnTo>
                    <a:pt x="353" y="600"/>
                  </a:lnTo>
                  <a:lnTo>
                    <a:pt x="377" y="600"/>
                  </a:lnTo>
                  <a:lnTo>
                    <a:pt x="407" y="598"/>
                  </a:lnTo>
                  <a:lnTo>
                    <a:pt x="408" y="610"/>
                  </a:lnTo>
                  <a:lnTo>
                    <a:pt x="417" y="594"/>
                  </a:lnTo>
                  <a:lnTo>
                    <a:pt x="502" y="596"/>
                  </a:lnTo>
                  <a:lnTo>
                    <a:pt x="509" y="590"/>
                  </a:lnTo>
                  <a:lnTo>
                    <a:pt x="493" y="580"/>
                  </a:lnTo>
                  <a:lnTo>
                    <a:pt x="493" y="580"/>
                  </a:lnTo>
                  <a:lnTo>
                    <a:pt x="510" y="575"/>
                  </a:lnTo>
                  <a:lnTo>
                    <a:pt x="526" y="570"/>
                  </a:lnTo>
                  <a:lnTo>
                    <a:pt x="540" y="567"/>
                  </a:lnTo>
                  <a:lnTo>
                    <a:pt x="540" y="567"/>
                  </a:lnTo>
                  <a:lnTo>
                    <a:pt x="550" y="564"/>
                  </a:lnTo>
                  <a:lnTo>
                    <a:pt x="563" y="557"/>
                  </a:lnTo>
                  <a:lnTo>
                    <a:pt x="600" y="540"/>
                  </a:lnTo>
                  <a:lnTo>
                    <a:pt x="650" y="512"/>
                  </a:lnTo>
                  <a:lnTo>
                    <a:pt x="650" y="512"/>
                  </a:lnTo>
                  <a:lnTo>
                    <a:pt x="667" y="510"/>
                  </a:lnTo>
                  <a:lnTo>
                    <a:pt x="681" y="506"/>
                  </a:lnTo>
                  <a:lnTo>
                    <a:pt x="692" y="503"/>
                  </a:lnTo>
                  <a:lnTo>
                    <a:pt x="692" y="503"/>
                  </a:lnTo>
                  <a:lnTo>
                    <a:pt x="783" y="460"/>
                  </a:lnTo>
                  <a:lnTo>
                    <a:pt x="951" y="522"/>
                  </a:lnTo>
                  <a:lnTo>
                    <a:pt x="990" y="512"/>
                  </a:lnTo>
                  <a:lnTo>
                    <a:pt x="1005" y="515"/>
                  </a:lnTo>
                  <a:lnTo>
                    <a:pt x="985" y="489"/>
                  </a:lnTo>
                  <a:lnTo>
                    <a:pt x="1062" y="458"/>
                  </a:lnTo>
                  <a:lnTo>
                    <a:pt x="1062" y="458"/>
                  </a:lnTo>
                  <a:lnTo>
                    <a:pt x="1063" y="457"/>
                  </a:lnTo>
                  <a:lnTo>
                    <a:pt x="1068" y="455"/>
                  </a:lnTo>
                  <a:lnTo>
                    <a:pt x="1073" y="449"/>
                  </a:lnTo>
                  <a:lnTo>
                    <a:pt x="1074" y="444"/>
                  </a:lnTo>
                  <a:lnTo>
                    <a:pt x="1075" y="439"/>
                  </a:lnTo>
                  <a:lnTo>
                    <a:pt x="1075" y="439"/>
                  </a:lnTo>
                  <a:lnTo>
                    <a:pt x="1075" y="433"/>
                  </a:lnTo>
                  <a:lnTo>
                    <a:pt x="1074" y="425"/>
                  </a:lnTo>
                  <a:lnTo>
                    <a:pt x="1073" y="419"/>
                  </a:lnTo>
                  <a:lnTo>
                    <a:pt x="1071" y="412"/>
                  </a:lnTo>
                  <a:lnTo>
                    <a:pt x="1068" y="404"/>
                  </a:lnTo>
                  <a:lnTo>
                    <a:pt x="1064" y="398"/>
                  </a:lnTo>
                  <a:lnTo>
                    <a:pt x="1059" y="392"/>
                  </a:lnTo>
                  <a:lnTo>
                    <a:pt x="1053" y="388"/>
                  </a:lnTo>
                  <a:lnTo>
                    <a:pt x="1053" y="388"/>
                  </a:lnTo>
                  <a:lnTo>
                    <a:pt x="1047" y="386"/>
                  </a:lnTo>
                  <a:lnTo>
                    <a:pt x="1039" y="385"/>
                  </a:lnTo>
                  <a:lnTo>
                    <a:pt x="1032" y="386"/>
                  </a:lnTo>
                  <a:lnTo>
                    <a:pt x="1025" y="386"/>
                  </a:lnTo>
                  <a:lnTo>
                    <a:pt x="1012" y="388"/>
                  </a:lnTo>
                  <a:lnTo>
                    <a:pt x="1007" y="391"/>
                  </a:lnTo>
                  <a:lnTo>
                    <a:pt x="1007" y="391"/>
                  </a:lnTo>
                  <a:lnTo>
                    <a:pt x="976" y="403"/>
                  </a:lnTo>
                  <a:lnTo>
                    <a:pt x="945" y="415"/>
                  </a:lnTo>
                  <a:lnTo>
                    <a:pt x="926" y="388"/>
                  </a:lnTo>
                  <a:lnTo>
                    <a:pt x="926" y="379"/>
                  </a:lnTo>
                  <a:lnTo>
                    <a:pt x="926" y="379"/>
                  </a:lnTo>
                  <a:lnTo>
                    <a:pt x="1247" y="212"/>
                  </a:lnTo>
                  <a:lnTo>
                    <a:pt x="1247" y="212"/>
                  </a:lnTo>
                  <a:lnTo>
                    <a:pt x="1276" y="194"/>
                  </a:lnTo>
                  <a:lnTo>
                    <a:pt x="1314" y="169"/>
                  </a:lnTo>
                  <a:lnTo>
                    <a:pt x="1349" y="143"/>
                  </a:lnTo>
                  <a:lnTo>
                    <a:pt x="1370" y="124"/>
                  </a:lnTo>
                  <a:lnTo>
                    <a:pt x="1370" y="124"/>
                  </a:lnTo>
                  <a:lnTo>
                    <a:pt x="1387" y="105"/>
                  </a:lnTo>
                  <a:lnTo>
                    <a:pt x="1399" y="90"/>
                  </a:lnTo>
                  <a:lnTo>
                    <a:pt x="1411" y="74"/>
                  </a:lnTo>
                  <a:lnTo>
                    <a:pt x="1421" y="57"/>
                  </a:lnTo>
                  <a:lnTo>
                    <a:pt x="1430" y="42"/>
                  </a:lnTo>
                  <a:lnTo>
                    <a:pt x="1432" y="35"/>
                  </a:lnTo>
                  <a:lnTo>
                    <a:pt x="1433" y="29"/>
                  </a:lnTo>
                  <a:lnTo>
                    <a:pt x="1433" y="24"/>
                  </a:lnTo>
                  <a:lnTo>
                    <a:pt x="1432" y="20"/>
                  </a:lnTo>
                  <a:lnTo>
                    <a:pt x="1432" y="20"/>
                  </a:lnTo>
                  <a:lnTo>
                    <a:pt x="1429" y="17"/>
                  </a:lnTo>
                  <a:lnTo>
                    <a:pt x="1425" y="15"/>
                  </a:lnTo>
                  <a:lnTo>
                    <a:pt x="1416" y="11"/>
                  </a:lnTo>
                  <a:lnTo>
                    <a:pt x="1405" y="8"/>
                  </a:lnTo>
                  <a:lnTo>
                    <a:pt x="1394" y="6"/>
                  </a:lnTo>
                  <a:lnTo>
                    <a:pt x="1375" y="5"/>
                  </a:lnTo>
                  <a:lnTo>
                    <a:pt x="1366" y="5"/>
                  </a:lnTo>
                  <a:lnTo>
                    <a:pt x="1366" y="5"/>
                  </a:lnTo>
                  <a:lnTo>
                    <a:pt x="1357" y="3"/>
                  </a:lnTo>
                  <a:lnTo>
                    <a:pt x="1334" y="0"/>
                  </a:lnTo>
                  <a:lnTo>
                    <a:pt x="1318" y="0"/>
                  </a:lnTo>
                  <a:lnTo>
                    <a:pt x="1301" y="0"/>
                  </a:lnTo>
                  <a:lnTo>
                    <a:pt x="1281" y="3"/>
                  </a:lnTo>
                  <a:lnTo>
                    <a:pt x="1262" y="6"/>
                  </a:lnTo>
                  <a:lnTo>
                    <a:pt x="1262" y="6"/>
                  </a:lnTo>
                  <a:lnTo>
                    <a:pt x="1239" y="14"/>
                  </a:lnTo>
                  <a:lnTo>
                    <a:pt x="1211" y="25"/>
                  </a:lnTo>
                  <a:lnTo>
                    <a:pt x="1179" y="38"/>
                  </a:lnTo>
                  <a:lnTo>
                    <a:pt x="1147" y="54"/>
                  </a:lnTo>
                  <a:lnTo>
                    <a:pt x="1116" y="70"/>
                  </a:lnTo>
                  <a:lnTo>
                    <a:pt x="1085" y="86"/>
                  </a:lnTo>
                  <a:lnTo>
                    <a:pt x="1060" y="101"/>
                  </a:lnTo>
                  <a:lnTo>
                    <a:pt x="1039" y="113"/>
                  </a:lnTo>
                  <a:lnTo>
                    <a:pt x="1039" y="113"/>
                  </a:lnTo>
                  <a:lnTo>
                    <a:pt x="971" y="156"/>
                  </a:lnTo>
                  <a:lnTo>
                    <a:pt x="860" y="224"/>
                  </a:lnTo>
                  <a:lnTo>
                    <a:pt x="714" y="314"/>
                  </a:lnTo>
                  <a:lnTo>
                    <a:pt x="714" y="314"/>
                  </a:lnTo>
                  <a:close/>
                </a:path>
              </a:pathLst>
            </a:custGeom>
            <a:solidFill>
              <a:srgbClr val="00B0F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480" name="Freeform 5">
              <a:extLst>
                <a:ext uri="{FF2B5EF4-FFF2-40B4-BE49-F238E27FC236}">
                  <a16:creationId xmlns:a16="http://schemas.microsoft.com/office/drawing/2014/main" id="{50F5940F-6CB6-38FF-8627-C8CAB71AB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4351" y="2105550"/>
              <a:ext cx="237555" cy="414082"/>
            </a:xfrm>
            <a:custGeom>
              <a:avLst/>
              <a:gdLst>
                <a:gd name="T0" fmla="*/ 486 w 942"/>
                <a:gd name="T1" fmla="*/ 1174 h 1642"/>
                <a:gd name="T2" fmla="*/ 534 w 942"/>
                <a:gd name="T3" fmla="*/ 1220 h 1642"/>
                <a:gd name="T4" fmla="*/ 487 w 942"/>
                <a:gd name="T5" fmla="*/ 1269 h 1642"/>
                <a:gd name="T6" fmla="*/ 481 w 942"/>
                <a:gd name="T7" fmla="*/ 1332 h 1642"/>
                <a:gd name="T8" fmla="*/ 495 w 942"/>
                <a:gd name="T9" fmla="*/ 1452 h 1642"/>
                <a:gd name="T10" fmla="*/ 564 w 942"/>
                <a:gd name="T11" fmla="*/ 1483 h 1642"/>
                <a:gd name="T12" fmla="*/ 578 w 942"/>
                <a:gd name="T13" fmla="*/ 1410 h 1642"/>
                <a:gd name="T14" fmla="*/ 588 w 942"/>
                <a:gd name="T15" fmla="*/ 1310 h 1642"/>
                <a:gd name="T16" fmla="*/ 680 w 942"/>
                <a:gd name="T17" fmla="*/ 1244 h 1642"/>
                <a:gd name="T18" fmla="*/ 706 w 942"/>
                <a:gd name="T19" fmla="*/ 1389 h 1642"/>
                <a:gd name="T20" fmla="*/ 698 w 942"/>
                <a:gd name="T21" fmla="*/ 1443 h 1642"/>
                <a:gd name="T22" fmla="*/ 705 w 942"/>
                <a:gd name="T23" fmla="*/ 1498 h 1642"/>
                <a:gd name="T24" fmla="*/ 839 w 942"/>
                <a:gd name="T25" fmla="*/ 1520 h 1642"/>
                <a:gd name="T26" fmla="*/ 904 w 942"/>
                <a:gd name="T27" fmla="*/ 1516 h 1642"/>
                <a:gd name="T28" fmla="*/ 909 w 942"/>
                <a:gd name="T29" fmla="*/ 1488 h 1642"/>
                <a:gd name="T30" fmla="*/ 813 w 942"/>
                <a:gd name="T31" fmla="*/ 1447 h 1642"/>
                <a:gd name="T32" fmla="*/ 800 w 942"/>
                <a:gd name="T33" fmla="*/ 1298 h 1642"/>
                <a:gd name="T34" fmla="*/ 924 w 942"/>
                <a:gd name="T35" fmla="*/ 850 h 1642"/>
                <a:gd name="T36" fmla="*/ 936 w 942"/>
                <a:gd name="T37" fmla="*/ 751 h 1642"/>
                <a:gd name="T38" fmla="*/ 900 w 942"/>
                <a:gd name="T39" fmla="*/ 695 h 1642"/>
                <a:gd name="T40" fmla="*/ 888 w 942"/>
                <a:gd name="T41" fmla="*/ 339 h 1642"/>
                <a:gd name="T42" fmla="*/ 781 w 942"/>
                <a:gd name="T43" fmla="*/ 230 h 1642"/>
                <a:gd name="T44" fmla="*/ 817 w 942"/>
                <a:gd name="T45" fmla="*/ 206 h 1642"/>
                <a:gd name="T46" fmla="*/ 834 w 942"/>
                <a:gd name="T47" fmla="*/ 114 h 1642"/>
                <a:gd name="T48" fmla="*/ 813 w 942"/>
                <a:gd name="T49" fmla="*/ 43 h 1642"/>
                <a:gd name="T50" fmla="*/ 743 w 942"/>
                <a:gd name="T51" fmla="*/ 7 h 1642"/>
                <a:gd name="T52" fmla="*/ 674 w 942"/>
                <a:gd name="T53" fmla="*/ 11 h 1642"/>
                <a:gd name="T54" fmla="*/ 628 w 942"/>
                <a:gd name="T55" fmla="*/ 99 h 1642"/>
                <a:gd name="T56" fmla="*/ 603 w 942"/>
                <a:gd name="T57" fmla="*/ 168 h 1642"/>
                <a:gd name="T58" fmla="*/ 606 w 942"/>
                <a:gd name="T59" fmla="*/ 226 h 1642"/>
                <a:gd name="T60" fmla="*/ 598 w 942"/>
                <a:gd name="T61" fmla="*/ 242 h 1642"/>
                <a:gd name="T62" fmla="*/ 643 w 942"/>
                <a:gd name="T63" fmla="*/ 226 h 1642"/>
                <a:gd name="T64" fmla="*/ 553 w 942"/>
                <a:gd name="T65" fmla="*/ 328 h 1642"/>
                <a:gd name="T66" fmla="*/ 490 w 942"/>
                <a:gd name="T67" fmla="*/ 445 h 1642"/>
                <a:gd name="T68" fmla="*/ 470 w 942"/>
                <a:gd name="T69" fmla="*/ 540 h 1642"/>
                <a:gd name="T70" fmla="*/ 494 w 942"/>
                <a:gd name="T71" fmla="*/ 634 h 1642"/>
                <a:gd name="T72" fmla="*/ 475 w 942"/>
                <a:gd name="T73" fmla="*/ 679 h 1642"/>
                <a:gd name="T74" fmla="*/ 429 w 942"/>
                <a:gd name="T75" fmla="*/ 937 h 1642"/>
                <a:gd name="T76" fmla="*/ 126 w 942"/>
                <a:gd name="T77" fmla="*/ 1000 h 1642"/>
                <a:gd name="T78" fmla="*/ 10 w 942"/>
                <a:gd name="T79" fmla="*/ 1516 h 1642"/>
                <a:gd name="T80" fmla="*/ 4 w 942"/>
                <a:gd name="T81" fmla="*/ 1542 h 1642"/>
                <a:gd name="T82" fmla="*/ 28 w 942"/>
                <a:gd name="T83" fmla="*/ 1583 h 1642"/>
                <a:gd name="T84" fmla="*/ 59 w 942"/>
                <a:gd name="T85" fmla="*/ 1570 h 1642"/>
                <a:gd name="T86" fmla="*/ 110 w 942"/>
                <a:gd name="T87" fmla="*/ 1568 h 1642"/>
                <a:gd name="T88" fmla="*/ 168 w 942"/>
                <a:gd name="T89" fmla="*/ 1600 h 1642"/>
                <a:gd name="T90" fmla="*/ 190 w 942"/>
                <a:gd name="T91" fmla="*/ 1639 h 1642"/>
                <a:gd name="T92" fmla="*/ 238 w 942"/>
                <a:gd name="T93" fmla="*/ 1631 h 1642"/>
                <a:gd name="T94" fmla="*/ 256 w 942"/>
                <a:gd name="T95" fmla="*/ 1590 h 1642"/>
                <a:gd name="T96" fmla="*/ 394 w 942"/>
                <a:gd name="T97" fmla="*/ 1512 h 1642"/>
                <a:gd name="T98" fmla="*/ 424 w 942"/>
                <a:gd name="T99" fmla="*/ 1454 h 1642"/>
                <a:gd name="T100" fmla="*/ 602 w 942"/>
                <a:gd name="T101" fmla="*/ 553 h 1642"/>
                <a:gd name="T102" fmla="*/ 582 w 942"/>
                <a:gd name="T103" fmla="*/ 624 h 1642"/>
                <a:gd name="T104" fmla="*/ 540 w 942"/>
                <a:gd name="T105" fmla="*/ 607 h 1642"/>
                <a:gd name="T106" fmla="*/ 553 w 942"/>
                <a:gd name="T107" fmla="*/ 504 h 1642"/>
                <a:gd name="T108" fmla="*/ 526 w 942"/>
                <a:gd name="T109" fmla="*/ 714 h 1642"/>
                <a:gd name="T110" fmla="*/ 528 w 942"/>
                <a:gd name="T111" fmla="*/ 764 h 1642"/>
                <a:gd name="T112" fmla="*/ 506 w 942"/>
                <a:gd name="T113" fmla="*/ 719 h 1642"/>
                <a:gd name="T114" fmla="*/ 524 w 942"/>
                <a:gd name="T115" fmla="*/ 698 h 1642"/>
                <a:gd name="T116" fmla="*/ 519 w 942"/>
                <a:gd name="T117" fmla="*/ 922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2" h="1642">
                  <a:moveTo>
                    <a:pt x="428" y="1447"/>
                  </a:moveTo>
                  <a:lnTo>
                    <a:pt x="428" y="1447"/>
                  </a:lnTo>
                  <a:lnTo>
                    <a:pt x="458" y="1311"/>
                  </a:lnTo>
                  <a:lnTo>
                    <a:pt x="477" y="1219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86" y="1174"/>
                  </a:lnTo>
                  <a:lnTo>
                    <a:pt x="497" y="1181"/>
                  </a:lnTo>
                  <a:lnTo>
                    <a:pt x="504" y="1186"/>
                  </a:lnTo>
                  <a:lnTo>
                    <a:pt x="506" y="1189"/>
                  </a:lnTo>
                  <a:lnTo>
                    <a:pt x="506" y="1191"/>
                  </a:lnTo>
                  <a:lnTo>
                    <a:pt x="506" y="1211"/>
                  </a:lnTo>
                  <a:lnTo>
                    <a:pt x="506" y="1211"/>
                  </a:lnTo>
                  <a:lnTo>
                    <a:pt x="509" y="1213"/>
                  </a:lnTo>
                  <a:lnTo>
                    <a:pt x="515" y="1215"/>
                  </a:lnTo>
                  <a:lnTo>
                    <a:pt x="534" y="1220"/>
                  </a:lnTo>
                  <a:lnTo>
                    <a:pt x="560" y="1228"/>
                  </a:lnTo>
                  <a:lnTo>
                    <a:pt x="536" y="1265"/>
                  </a:lnTo>
                  <a:lnTo>
                    <a:pt x="536" y="1265"/>
                  </a:lnTo>
                  <a:lnTo>
                    <a:pt x="519" y="1263"/>
                  </a:lnTo>
                  <a:lnTo>
                    <a:pt x="505" y="1263"/>
                  </a:lnTo>
                  <a:lnTo>
                    <a:pt x="500" y="1264"/>
                  </a:lnTo>
                  <a:lnTo>
                    <a:pt x="495" y="1265"/>
                  </a:lnTo>
                  <a:lnTo>
                    <a:pt x="495" y="1265"/>
                  </a:lnTo>
                  <a:lnTo>
                    <a:pt x="487" y="1269"/>
                  </a:lnTo>
                  <a:lnTo>
                    <a:pt x="485" y="1272"/>
                  </a:lnTo>
                  <a:lnTo>
                    <a:pt x="484" y="1276"/>
                  </a:lnTo>
                  <a:lnTo>
                    <a:pt x="480" y="1284"/>
                  </a:lnTo>
                  <a:lnTo>
                    <a:pt x="477" y="1298"/>
                  </a:lnTo>
                  <a:lnTo>
                    <a:pt x="477" y="1298"/>
                  </a:lnTo>
                  <a:lnTo>
                    <a:pt x="477" y="1306"/>
                  </a:lnTo>
                  <a:lnTo>
                    <a:pt x="477" y="1312"/>
                  </a:lnTo>
                  <a:lnTo>
                    <a:pt x="479" y="1322"/>
                  </a:lnTo>
                  <a:lnTo>
                    <a:pt x="481" y="1332"/>
                  </a:lnTo>
                  <a:lnTo>
                    <a:pt x="482" y="1344"/>
                  </a:lnTo>
                  <a:lnTo>
                    <a:pt x="482" y="1344"/>
                  </a:lnTo>
                  <a:lnTo>
                    <a:pt x="482" y="1366"/>
                  </a:lnTo>
                  <a:lnTo>
                    <a:pt x="485" y="1399"/>
                  </a:lnTo>
                  <a:lnTo>
                    <a:pt x="486" y="1415"/>
                  </a:lnTo>
                  <a:lnTo>
                    <a:pt x="489" y="1430"/>
                  </a:lnTo>
                  <a:lnTo>
                    <a:pt x="491" y="1443"/>
                  </a:lnTo>
                  <a:lnTo>
                    <a:pt x="495" y="1452"/>
                  </a:lnTo>
                  <a:lnTo>
                    <a:pt x="495" y="1452"/>
                  </a:lnTo>
                  <a:lnTo>
                    <a:pt x="500" y="1457"/>
                  </a:lnTo>
                  <a:lnTo>
                    <a:pt x="507" y="1463"/>
                  </a:lnTo>
                  <a:lnTo>
                    <a:pt x="518" y="1468"/>
                  </a:lnTo>
                  <a:lnTo>
                    <a:pt x="528" y="1474"/>
                  </a:lnTo>
                  <a:lnTo>
                    <a:pt x="548" y="1482"/>
                  </a:lnTo>
                  <a:lnTo>
                    <a:pt x="555" y="1484"/>
                  </a:lnTo>
                  <a:lnTo>
                    <a:pt x="560" y="1484"/>
                  </a:lnTo>
                  <a:lnTo>
                    <a:pt x="560" y="1484"/>
                  </a:lnTo>
                  <a:lnTo>
                    <a:pt x="564" y="1483"/>
                  </a:lnTo>
                  <a:lnTo>
                    <a:pt x="568" y="1481"/>
                  </a:lnTo>
                  <a:lnTo>
                    <a:pt x="573" y="1473"/>
                  </a:lnTo>
                  <a:lnTo>
                    <a:pt x="577" y="1466"/>
                  </a:lnTo>
                  <a:lnTo>
                    <a:pt x="578" y="1462"/>
                  </a:lnTo>
                  <a:lnTo>
                    <a:pt x="577" y="1459"/>
                  </a:lnTo>
                  <a:lnTo>
                    <a:pt x="577" y="1459"/>
                  </a:lnTo>
                  <a:lnTo>
                    <a:pt x="577" y="1449"/>
                  </a:lnTo>
                  <a:lnTo>
                    <a:pt x="577" y="1430"/>
                  </a:lnTo>
                  <a:lnTo>
                    <a:pt x="578" y="1410"/>
                  </a:lnTo>
                  <a:lnTo>
                    <a:pt x="577" y="1394"/>
                  </a:lnTo>
                  <a:lnTo>
                    <a:pt x="577" y="1394"/>
                  </a:lnTo>
                  <a:lnTo>
                    <a:pt x="575" y="1367"/>
                  </a:lnTo>
                  <a:lnTo>
                    <a:pt x="577" y="1356"/>
                  </a:lnTo>
                  <a:lnTo>
                    <a:pt x="577" y="1347"/>
                  </a:lnTo>
                  <a:lnTo>
                    <a:pt x="577" y="1347"/>
                  </a:lnTo>
                  <a:lnTo>
                    <a:pt x="583" y="1327"/>
                  </a:lnTo>
                  <a:lnTo>
                    <a:pt x="586" y="1315"/>
                  </a:lnTo>
                  <a:lnTo>
                    <a:pt x="588" y="1310"/>
                  </a:lnTo>
                  <a:lnTo>
                    <a:pt x="589" y="1307"/>
                  </a:lnTo>
                  <a:lnTo>
                    <a:pt x="589" y="1307"/>
                  </a:lnTo>
                  <a:lnTo>
                    <a:pt x="599" y="1292"/>
                  </a:lnTo>
                  <a:lnTo>
                    <a:pt x="615" y="1267"/>
                  </a:lnTo>
                  <a:lnTo>
                    <a:pt x="635" y="1231"/>
                  </a:lnTo>
                  <a:lnTo>
                    <a:pt x="635" y="1231"/>
                  </a:lnTo>
                  <a:lnTo>
                    <a:pt x="656" y="1239"/>
                  </a:lnTo>
                  <a:lnTo>
                    <a:pt x="672" y="1243"/>
                  </a:lnTo>
                  <a:lnTo>
                    <a:pt x="680" y="1244"/>
                  </a:lnTo>
                  <a:lnTo>
                    <a:pt x="685" y="1244"/>
                  </a:lnTo>
                  <a:lnTo>
                    <a:pt x="685" y="1244"/>
                  </a:lnTo>
                  <a:lnTo>
                    <a:pt x="693" y="1243"/>
                  </a:lnTo>
                  <a:lnTo>
                    <a:pt x="699" y="1240"/>
                  </a:lnTo>
                  <a:lnTo>
                    <a:pt x="705" y="1237"/>
                  </a:lnTo>
                  <a:lnTo>
                    <a:pt x="714" y="1378"/>
                  </a:lnTo>
                  <a:lnTo>
                    <a:pt x="714" y="1378"/>
                  </a:lnTo>
                  <a:lnTo>
                    <a:pt x="710" y="1383"/>
                  </a:lnTo>
                  <a:lnTo>
                    <a:pt x="706" y="1389"/>
                  </a:lnTo>
                  <a:lnTo>
                    <a:pt x="705" y="1394"/>
                  </a:lnTo>
                  <a:lnTo>
                    <a:pt x="705" y="1394"/>
                  </a:lnTo>
                  <a:lnTo>
                    <a:pt x="706" y="1406"/>
                  </a:lnTo>
                  <a:lnTo>
                    <a:pt x="706" y="1414"/>
                  </a:lnTo>
                  <a:lnTo>
                    <a:pt x="705" y="1418"/>
                  </a:lnTo>
                  <a:lnTo>
                    <a:pt x="705" y="1418"/>
                  </a:lnTo>
                  <a:lnTo>
                    <a:pt x="701" y="1429"/>
                  </a:lnTo>
                  <a:lnTo>
                    <a:pt x="698" y="1443"/>
                  </a:lnTo>
                  <a:lnTo>
                    <a:pt x="698" y="1443"/>
                  </a:lnTo>
                  <a:lnTo>
                    <a:pt x="695" y="1453"/>
                  </a:lnTo>
                  <a:lnTo>
                    <a:pt x="694" y="1467"/>
                  </a:lnTo>
                  <a:lnTo>
                    <a:pt x="693" y="1481"/>
                  </a:lnTo>
                  <a:lnTo>
                    <a:pt x="694" y="1488"/>
                  </a:lnTo>
                  <a:lnTo>
                    <a:pt x="694" y="1488"/>
                  </a:lnTo>
                  <a:lnTo>
                    <a:pt x="696" y="1492"/>
                  </a:lnTo>
                  <a:lnTo>
                    <a:pt x="701" y="1497"/>
                  </a:lnTo>
                  <a:lnTo>
                    <a:pt x="701" y="1497"/>
                  </a:lnTo>
                  <a:lnTo>
                    <a:pt x="705" y="1498"/>
                  </a:lnTo>
                  <a:lnTo>
                    <a:pt x="711" y="1498"/>
                  </a:lnTo>
                  <a:lnTo>
                    <a:pt x="730" y="1498"/>
                  </a:lnTo>
                  <a:lnTo>
                    <a:pt x="753" y="1497"/>
                  </a:lnTo>
                  <a:lnTo>
                    <a:pt x="772" y="1497"/>
                  </a:lnTo>
                  <a:lnTo>
                    <a:pt x="772" y="1497"/>
                  </a:lnTo>
                  <a:lnTo>
                    <a:pt x="781" y="1498"/>
                  </a:lnTo>
                  <a:lnTo>
                    <a:pt x="791" y="1502"/>
                  </a:lnTo>
                  <a:lnTo>
                    <a:pt x="815" y="1511"/>
                  </a:lnTo>
                  <a:lnTo>
                    <a:pt x="839" y="1520"/>
                  </a:lnTo>
                  <a:lnTo>
                    <a:pt x="850" y="1524"/>
                  </a:lnTo>
                  <a:lnTo>
                    <a:pt x="859" y="1526"/>
                  </a:lnTo>
                  <a:lnTo>
                    <a:pt x="859" y="1526"/>
                  </a:lnTo>
                  <a:lnTo>
                    <a:pt x="868" y="1527"/>
                  </a:lnTo>
                  <a:lnTo>
                    <a:pt x="876" y="1526"/>
                  </a:lnTo>
                  <a:lnTo>
                    <a:pt x="885" y="1525"/>
                  </a:lnTo>
                  <a:lnTo>
                    <a:pt x="893" y="1522"/>
                  </a:lnTo>
                  <a:lnTo>
                    <a:pt x="899" y="1518"/>
                  </a:lnTo>
                  <a:lnTo>
                    <a:pt x="904" y="1516"/>
                  </a:lnTo>
                  <a:lnTo>
                    <a:pt x="908" y="1512"/>
                  </a:lnTo>
                  <a:lnTo>
                    <a:pt x="909" y="1510"/>
                  </a:lnTo>
                  <a:lnTo>
                    <a:pt x="909" y="1510"/>
                  </a:lnTo>
                  <a:lnTo>
                    <a:pt x="909" y="1503"/>
                  </a:lnTo>
                  <a:lnTo>
                    <a:pt x="909" y="1496"/>
                  </a:lnTo>
                  <a:lnTo>
                    <a:pt x="910" y="1491"/>
                  </a:lnTo>
                  <a:lnTo>
                    <a:pt x="909" y="1490"/>
                  </a:lnTo>
                  <a:lnTo>
                    <a:pt x="909" y="1488"/>
                  </a:lnTo>
                  <a:lnTo>
                    <a:pt x="909" y="1488"/>
                  </a:lnTo>
                  <a:lnTo>
                    <a:pt x="904" y="1488"/>
                  </a:lnTo>
                  <a:lnTo>
                    <a:pt x="897" y="1484"/>
                  </a:lnTo>
                  <a:lnTo>
                    <a:pt x="880" y="1476"/>
                  </a:lnTo>
                  <a:lnTo>
                    <a:pt x="880" y="1476"/>
                  </a:lnTo>
                  <a:lnTo>
                    <a:pt x="866" y="1471"/>
                  </a:lnTo>
                  <a:lnTo>
                    <a:pt x="847" y="1464"/>
                  </a:lnTo>
                  <a:lnTo>
                    <a:pt x="827" y="1456"/>
                  </a:lnTo>
                  <a:lnTo>
                    <a:pt x="820" y="1452"/>
                  </a:lnTo>
                  <a:lnTo>
                    <a:pt x="813" y="1447"/>
                  </a:lnTo>
                  <a:lnTo>
                    <a:pt x="813" y="1447"/>
                  </a:lnTo>
                  <a:lnTo>
                    <a:pt x="808" y="1442"/>
                  </a:lnTo>
                  <a:lnTo>
                    <a:pt x="803" y="1435"/>
                  </a:lnTo>
                  <a:lnTo>
                    <a:pt x="793" y="1420"/>
                  </a:lnTo>
                  <a:lnTo>
                    <a:pt x="781" y="1401"/>
                  </a:lnTo>
                  <a:lnTo>
                    <a:pt x="781" y="1401"/>
                  </a:lnTo>
                  <a:lnTo>
                    <a:pt x="782" y="1393"/>
                  </a:lnTo>
                  <a:lnTo>
                    <a:pt x="786" y="1369"/>
                  </a:lnTo>
                  <a:lnTo>
                    <a:pt x="800" y="1298"/>
                  </a:lnTo>
                  <a:lnTo>
                    <a:pt x="822" y="1195"/>
                  </a:lnTo>
                  <a:lnTo>
                    <a:pt x="842" y="1191"/>
                  </a:lnTo>
                  <a:lnTo>
                    <a:pt x="846" y="1179"/>
                  </a:lnTo>
                  <a:lnTo>
                    <a:pt x="900" y="1161"/>
                  </a:lnTo>
                  <a:lnTo>
                    <a:pt x="871" y="859"/>
                  </a:lnTo>
                  <a:lnTo>
                    <a:pt x="871" y="859"/>
                  </a:lnTo>
                  <a:lnTo>
                    <a:pt x="897" y="856"/>
                  </a:lnTo>
                  <a:lnTo>
                    <a:pt x="917" y="853"/>
                  </a:lnTo>
                  <a:lnTo>
                    <a:pt x="924" y="850"/>
                  </a:lnTo>
                  <a:lnTo>
                    <a:pt x="929" y="848"/>
                  </a:lnTo>
                  <a:lnTo>
                    <a:pt x="929" y="848"/>
                  </a:lnTo>
                  <a:lnTo>
                    <a:pt x="936" y="841"/>
                  </a:lnTo>
                  <a:lnTo>
                    <a:pt x="939" y="834"/>
                  </a:lnTo>
                  <a:lnTo>
                    <a:pt x="942" y="824"/>
                  </a:lnTo>
                  <a:lnTo>
                    <a:pt x="942" y="810"/>
                  </a:lnTo>
                  <a:lnTo>
                    <a:pt x="942" y="810"/>
                  </a:lnTo>
                  <a:lnTo>
                    <a:pt x="941" y="785"/>
                  </a:lnTo>
                  <a:lnTo>
                    <a:pt x="936" y="751"/>
                  </a:lnTo>
                  <a:lnTo>
                    <a:pt x="933" y="733"/>
                  </a:lnTo>
                  <a:lnTo>
                    <a:pt x="929" y="719"/>
                  </a:lnTo>
                  <a:lnTo>
                    <a:pt x="926" y="708"/>
                  </a:lnTo>
                  <a:lnTo>
                    <a:pt x="923" y="704"/>
                  </a:lnTo>
                  <a:lnTo>
                    <a:pt x="922" y="702"/>
                  </a:lnTo>
                  <a:lnTo>
                    <a:pt x="922" y="702"/>
                  </a:lnTo>
                  <a:lnTo>
                    <a:pt x="917" y="699"/>
                  </a:lnTo>
                  <a:lnTo>
                    <a:pt x="910" y="698"/>
                  </a:lnTo>
                  <a:lnTo>
                    <a:pt x="900" y="695"/>
                  </a:lnTo>
                  <a:lnTo>
                    <a:pt x="888" y="694"/>
                  </a:lnTo>
                  <a:lnTo>
                    <a:pt x="880" y="627"/>
                  </a:lnTo>
                  <a:lnTo>
                    <a:pt x="904" y="620"/>
                  </a:lnTo>
                  <a:lnTo>
                    <a:pt x="904" y="620"/>
                  </a:lnTo>
                  <a:lnTo>
                    <a:pt x="900" y="383"/>
                  </a:lnTo>
                  <a:lnTo>
                    <a:pt x="900" y="383"/>
                  </a:lnTo>
                  <a:lnTo>
                    <a:pt x="899" y="372"/>
                  </a:lnTo>
                  <a:lnTo>
                    <a:pt x="894" y="355"/>
                  </a:lnTo>
                  <a:lnTo>
                    <a:pt x="888" y="339"/>
                  </a:lnTo>
                  <a:lnTo>
                    <a:pt x="880" y="321"/>
                  </a:lnTo>
                  <a:lnTo>
                    <a:pt x="864" y="290"/>
                  </a:lnTo>
                  <a:lnTo>
                    <a:pt x="859" y="280"/>
                  </a:lnTo>
                  <a:lnTo>
                    <a:pt x="855" y="276"/>
                  </a:lnTo>
                  <a:lnTo>
                    <a:pt x="855" y="276"/>
                  </a:lnTo>
                  <a:lnTo>
                    <a:pt x="841" y="269"/>
                  </a:lnTo>
                  <a:lnTo>
                    <a:pt x="816" y="256"/>
                  </a:lnTo>
                  <a:lnTo>
                    <a:pt x="781" y="238"/>
                  </a:lnTo>
                  <a:lnTo>
                    <a:pt x="781" y="230"/>
                  </a:lnTo>
                  <a:lnTo>
                    <a:pt x="781" y="230"/>
                  </a:lnTo>
                  <a:lnTo>
                    <a:pt x="792" y="228"/>
                  </a:lnTo>
                  <a:lnTo>
                    <a:pt x="800" y="227"/>
                  </a:lnTo>
                  <a:lnTo>
                    <a:pt x="805" y="226"/>
                  </a:lnTo>
                  <a:lnTo>
                    <a:pt x="805" y="226"/>
                  </a:lnTo>
                  <a:lnTo>
                    <a:pt x="808" y="222"/>
                  </a:lnTo>
                  <a:lnTo>
                    <a:pt x="812" y="217"/>
                  </a:lnTo>
                  <a:lnTo>
                    <a:pt x="816" y="211"/>
                  </a:lnTo>
                  <a:lnTo>
                    <a:pt x="817" y="206"/>
                  </a:lnTo>
                  <a:lnTo>
                    <a:pt x="817" y="206"/>
                  </a:lnTo>
                  <a:lnTo>
                    <a:pt x="821" y="198"/>
                  </a:lnTo>
                  <a:lnTo>
                    <a:pt x="826" y="185"/>
                  </a:lnTo>
                  <a:lnTo>
                    <a:pt x="832" y="170"/>
                  </a:lnTo>
                  <a:lnTo>
                    <a:pt x="834" y="163"/>
                  </a:lnTo>
                  <a:lnTo>
                    <a:pt x="834" y="155"/>
                  </a:lnTo>
                  <a:lnTo>
                    <a:pt x="834" y="155"/>
                  </a:lnTo>
                  <a:lnTo>
                    <a:pt x="834" y="128"/>
                  </a:lnTo>
                  <a:lnTo>
                    <a:pt x="834" y="114"/>
                  </a:lnTo>
                  <a:lnTo>
                    <a:pt x="834" y="114"/>
                  </a:lnTo>
                  <a:lnTo>
                    <a:pt x="835" y="111"/>
                  </a:lnTo>
                  <a:lnTo>
                    <a:pt x="836" y="102"/>
                  </a:lnTo>
                  <a:lnTo>
                    <a:pt x="836" y="95"/>
                  </a:lnTo>
                  <a:lnTo>
                    <a:pt x="835" y="86"/>
                  </a:lnTo>
                  <a:lnTo>
                    <a:pt x="831" y="76"/>
                  </a:lnTo>
                  <a:lnTo>
                    <a:pt x="826" y="65"/>
                  </a:lnTo>
                  <a:lnTo>
                    <a:pt x="826" y="65"/>
                  </a:lnTo>
                  <a:lnTo>
                    <a:pt x="813" y="43"/>
                  </a:lnTo>
                  <a:lnTo>
                    <a:pt x="803" y="29"/>
                  </a:lnTo>
                  <a:lnTo>
                    <a:pt x="793" y="21"/>
                  </a:lnTo>
                  <a:lnTo>
                    <a:pt x="783" y="14"/>
                  </a:lnTo>
                  <a:lnTo>
                    <a:pt x="783" y="14"/>
                  </a:lnTo>
                  <a:lnTo>
                    <a:pt x="778" y="13"/>
                  </a:lnTo>
                  <a:lnTo>
                    <a:pt x="772" y="11"/>
                  </a:lnTo>
                  <a:lnTo>
                    <a:pt x="759" y="8"/>
                  </a:lnTo>
                  <a:lnTo>
                    <a:pt x="743" y="7"/>
                  </a:lnTo>
                  <a:lnTo>
                    <a:pt x="743" y="7"/>
                  </a:lnTo>
                  <a:lnTo>
                    <a:pt x="740" y="5"/>
                  </a:lnTo>
                  <a:lnTo>
                    <a:pt x="734" y="2"/>
                  </a:lnTo>
                  <a:lnTo>
                    <a:pt x="728" y="0"/>
                  </a:lnTo>
                  <a:lnTo>
                    <a:pt x="720" y="0"/>
                  </a:lnTo>
                  <a:lnTo>
                    <a:pt x="710" y="0"/>
                  </a:lnTo>
                  <a:lnTo>
                    <a:pt x="698" y="3"/>
                  </a:lnTo>
                  <a:lnTo>
                    <a:pt x="698" y="3"/>
                  </a:lnTo>
                  <a:lnTo>
                    <a:pt x="685" y="5"/>
                  </a:lnTo>
                  <a:lnTo>
                    <a:pt x="674" y="11"/>
                  </a:lnTo>
                  <a:lnTo>
                    <a:pt x="665" y="17"/>
                  </a:lnTo>
                  <a:lnTo>
                    <a:pt x="656" y="23"/>
                  </a:lnTo>
                  <a:lnTo>
                    <a:pt x="650" y="31"/>
                  </a:lnTo>
                  <a:lnTo>
                    <a:pt x="645" y="39"/>
                  </a:lnTo>
                  <a:lnTo>
                    <a:pt x="635" y="56"/>
                  </a:lnTo>
                  <a:lnTo>
                    <a:pt x="635" y="56"/>
                  </a:lnTo>
                  <a:lnTo>
                    <a:pt x="631" y="70"/>
                  </a:lnTo>
                  <a:lnTo>
                    <a:pt x="628" y="84"/>
                  </a:lnTo>
                  <a:lnTo>
                    <a:pt x="628" y="99"/>
                  </a:lnTo>
                  <a:lnTo>
                    <a:pt x="630" y="112"/>
                  </a:lnTo>
                  <a:lnTo>
                    <a:pt x="633" y="134"/>
                  </a:lnTo>
                  <a:lnTo>
                    <a:pt x="635" y="143"/>
                  </a:lnTo>
                  <a:lnTo>
                    <a:pt x="635" y="143"/>
                  </a:lnTo>
                  <a:lnTo>
                    <a:pt x="630" y="146"/>
                  </a:lnTo>
                  <a:lnTo>
                    <a:pt x="623" y="149"/>
                  </a:lnTo>
                  <a:lnTo>
                    <a:pt x="616" y="154"/>
                  </a:lnTo>
                  <a:lnTo>
                    <a:pt x="608" y="160"/>
                  </a:lnTo>
                  <a:lnTo>
                    <a:pt x="603" y="168"/>
                  </a:lnTo>
                  <a:lnTo>
                    <a:pt x="601" y="173"/>
                  </a:lnTo>
                  <a:lnTo>
                    <a:pt x="599" y="178"/>
                  </a:lnTo>
                  <a:lnTo>
                    <a:pt x="598" y="183"/>
                  </a:lnTo>
                  <a:lnTo>
                    <a:pt x="598" y="189"/>
                  </a:lnTo>
                  <a:lnTo>
                    <a:pt x="598" y="189"/>
                  </a:lnTo>
                  <a:lnTo>
                    <a:pt x="601" y="208"/>
                  </a:lnTo>
                  <a:lnTo>
                    <a:pt x="603" y="219"/>
                  </a:lnTo>
                  <a:lnTo>
                    <a:pt x="606" y="224"/>
                  </a:lnTo>
                  <a:lnTo>
                    <a:pt x="606" y="226"/>
                  </a:lnTo>
                  <a:lnTo>
                    <a:pt x="615" y="218"/>
                  </a:lnTo>
                  <a:lnTo>
                    <a:pt x="615" y="218"/>
                  </a:lnTo>
                  <a:lnTo>
                    <a:pt x="613" y="224"/>
                  </a:lnTo>
                  <a:lnTo>
                    <a:pt x="611" y="235"/>
                  </a:lnTo>
                  <a:lnTo>
                    <a:pt x="611" y="235"/>
                  </a:lnTo>
                  <a:lnTo>
                    <a:pt x="608" y="237"/>
                  </a:lnTo>
                  <a:lnTo>
                    <a:pt x="603" y="240"/>
                  </a:lnTo>
                  <a:lnTo>
                    <a:pt x="598" y="242"/>
                  </a:lnTo>
                  <a:lnTo>
                    <a:pt x="598" y="242"/>
                  </a:lnTo>
                  <a:lnTo>
                    <a:pt x="607" y="243"/>
                  </a:lnTo>
                  <a:lnTo>
                    <a:pt x="615" y="243"/>
                  </a:lnTo>
                  <a:lnTo>
                    <a:pt x="618" y="242"/>
                  </a:lnTo>
                  <a:lnTo>
                    <a:pt x="618" y="242"/>
                  </a:lnTo>
                  <a:lnTo>
                    <a:pt x="625" y="238"/>
                  </a:lnTo>
                  <a:lnTo>
                    <a:pt x="633" y="231"/>
                  </a:lnTo>
                  <a:lnTo>
                    <a:pt x="643" y="222"/>
                  </a:lnTo>
                  <a:lnTo>
                    <a:pt x="643" y="222"/>
                  </a:lnTo>
                  <a:lnTo>
                    <a:pt x="643" y="226"/>
                  </a:lnTo>
                  <a:lnTo>
                    <a:pt x="643" y="236"/>
                  </a:lnTo>
                  <a:lnTo>
                    <a:pt x="641" y="241"/>
                  </a:lnTo>
                  <a:lnTo>
                    <a:pt x="638" y="247"/>
                  </a:lnTo>
                  <a:lnTo>
                    <a:pt x="633" y="253"/>
                  </a:lnTo>
                  <a:lnTo>
                    <a:pt x="627" y="258"/>
                  </a:lnTo>
                  <a:lnTo>
                    <a:pt x="627" y="258"/>
                  </a:lnTo>
                  <a:lnTo>
                    <a:pt x="606" y="276"/>
                  </a:lnTo>
                  <a:lnTo>
                    <a:pt x="578" y="301"/>
                  </a:lnTo>
                  <a:lnTo>
                    <a:pt x="553" y="328"/>
                  </a:lnTo>
                  <a:lnTo>
                    <a:pt x="543" y="340"/>
                  </a:lnTo>
                  <a:lnTo>
                    <a:pt x="536" y="350"/>
                  </a:lnTo>
                  <a:lnTo>
                    <a:pt x="536" y="350"/>
                  </a:lnTo>
                  <a:lnTo>
                    <a:pt x="523" y="374"/>
                  </a:lnTo>
                  <a:lnTo>
                    <a:pt x="506" y="404"/>
                  </a:lnTo>
                  <a:lnTo>
                    <a:pt x="494" y="432"/>
                  </a:lnTo>
                  <a:lnTo>
                    <a:pt x="491" y="441"/>
                  </a:lnTo>
                  <a:lnTo>
                    <a:pt x="490" y="445"/>
                  </a:lnTo>
                  <a:lnTo>
                    <a:pt x="490" y="445"/>
                  </a:lnTo>
                  <a:lnTo>
                    <a:pt x="494" y="451"/>
                  </a:lnTo>
                  <a:lnTo>
                    <a:pt x="495" y="454"/>
                  </a:lnTo>
                  <a:lnTo>
                    <a:pt x="495" y="454"/>
                  </a:lnTo>
                  <a:lnTo>
                    <a:pt x="490" y="462"/>
                  </a:lnTo>
                  <a:lnTo>
                    <a:pt x="482" y="485"/>
                  </a:lnTo>
                  <a:lnTo>
                    <a:pt x="477" y="499"/>
                  </a:lnTo>
                  <a:lnTo>
                    <a:pt x="473" y="513"/>
                  </a:lnTo>
                  <a:lnTo>
                    <a:pt x="471" y="528"/>
                  </a:lnTo>
                  <a:lnTo>
                    <a:pt x="470" y="540"/>
                  </a:lnTo>
                  <a:lnTo>
                    <a:pt x="470" y="540"/>
                  </a:lnTo>
                  <a:lnTo>
                    <a:pt x="471" y="553"/>
                  </a:lnTo>
                  <a:lnTo>
                    <a:pt x="473" y="567"/>
                  </a:lnTo>
                  <a:lnTo>
                    <a:pt x="477" y="581"/>
                  </a:lnTo>
                  <a:lnTo>
                    <a:pt x="482" y="593"/>
                  </a:lnTo>
                  <a:lnTo>
                    <a:pt x="490" y="615"/>
                  </a:lnTo>
                  <a:lnTo>
                    <a:pt x="495" y="627"/>
                  </a:lnTo>
                  <a:lnTo>
                    <a:pt x="495" y="627"/>
                  </a:lnTo>
                  <a:lnTo>
                    <a:pt x="494" y="634"/>
                  </a:lnTo>
                  <a:lnTo>
                    <a:pt x="492" y="641"/>
                  </a:lnTo>
                  <a:lnTo>
                    <a:pt x="490" y="647"/>
                  </a:lnTo>
                  <a:lnTo>
                    <a:pt x="486" y="652"/>
                  </a:lnTo>
                  <a:lnTo>
                    <a:pt x="486" y="652"/>
                  </a:lnTo>
                  <a:lnTo>
                    <a:pt x="479" y="663"/>
                  </a:lnTo>
                  <a:lnTo>
                    <a:pt x="473" y="673"/>
                  </a:lnTo>
                  <a:lnTo>
                    <a:pt x="473" y="673"/>
                  </a:lnTo>
                  <a:lnTo>
                    <a:pt x="473" y="675"/>
                  </a:lnTo>
                  <a:lnTo>
                    <a:pt x="475" y="679"/>
                  </a:lnTo>
                  <a:lnTo>
                    <a:pt x="480" y="688"/>
                  </a:lnTo>
                  <a:lnTo>
                    <a:pt x="486" y="698"/>
                  </a:lnTo>
                  <a:lnTo>
                    <a:pt x="482" y="731"/>
                  </a:lnTo>
                  <a:lnTo>
                    <a:pt x="482" y="731"/>
                  </a:lnTo>
                  <a:lnTo>
                    <a:pt x="457" y="835"/>
                  </a:lnTo>
                  <a:lnTo>
                    <a:pt x="441" y="907"/>
                  </a:lnTo>
                  <a:lnTo>
                    <a:pt x="432" y="938"/>
                  </a:lnTo>
                  <a:lnTo>
                    <a:pt x="432" y="938"/>
                  </a:lnTo>
                  <a:lnTo>
                    <a:pt x="429" y="937"/>
                  </a:lnTo>
                  <a:lnTo>
                    <a:pt x="423" y="937"/>
                  </a:lnTo>
                  <a:lnTo>
                    <a:pt x="416" y="938"/>
                  </a:lnTo>
                  <a:lnTo>
                    <a:pt x="329" y="917"/>
                  </a:lnTo>
                  <a:lnTo>
                    <a:pt x="312" y="917"/>
                  </a:lnTo>
                  <a:lnTo>
                    <a:pt x="139" y="987"/>
                  </a:lnTo>
                  <a:lnTo>
                    <a:pt x="139" y="987"/>
                  </a:lnTo>
                  <a:lnTo>
                    <a:pt x="134" y="992"/>
                  </a:lnTo>
                  <a:lnTo>
                    <a:pt x="126" y="1000"/>
                  </a:lnTo>
                  <a:lnTo>
                    <a:pt x="126" y="1000"/>
                  </a:lnTo>
                  <a:lnTo>
                    <a:pt x="122" y="1005"/>
                  </a:lnTo>
                  <a:lnTo>
                    <a:pt x="120" y="1010"/>
                  </a:lnTo>
                  <a:lnTo>
                    <a:pt x="117" y="1016"/>
                  </a:lnTo>
                  <a:lnTo>
                    <a:pt x="117" y="1016"/>
                  </a:lnTo>
                  <a:lnTo>
                    <a:pt x="10" y="1501"/>
                  </a:lnTo>
                  <a:lnTo>
                    <a:pt x="10" y="1501"/>
                  </a:lnTo>
                  <a:lnTo>
                    <a:pt x="9" y="1507"/>
                  </a:lnTo>
                  <a:lnTo>
                    <a:pt x="10" y="1512"/>
                  </a:lnTo>
                  <a:lnTo>
                    <a:pt x="10" y="1516"/>
                  </a:lnTo>
                  <a:lnTo>
                    <a:pt x="10" y="1517"/>
                  </a:lnTo>
                  <a:lnTo>
                    <a:pt x="10" y="1517"/>
                  </a:lnTo>
                  <a:lnTo>
                    <a:pt x="10" y="1520"/>
                  </a:lnTo>
                  <a:lnTo>
                    <a:pt x="11" y="1526"/>
                  </a:lnTo>
                  <a:lnTo>
                    <a:pt x="14" y="1534"/>
                  </a:lnTo>
                  <a:lnTo>
                    <a:pt x="14" y="1534"/>
                  </a:lnTo>
                  <a:lnTo>
                    <a:pt x="10" y="1536"/>
                  </a:lnTo>
                  <a:lnTo>
                    <a:pt x="6" y="1539"/>
                  </a:lnTo>
                  <a:lnTo>
                    <a:pt x="4" y="1542"/>
                  </a:lnTo>
                  <a:lnTo>
                    <a:pt x="1" y="1547"/>
                  </a:lnTo>
                  <a:lnTo>
                    <a:pt x="0" y="1552"/>
                  </a:lnTo>
                  <a:lnTo>
                    <a:pt x="1" y="1560"/>
                  </a:lnTo>
                  <a:lnTo>
                    <a:pt x="5" y="1568"/>
                  </a:lnTo>
                  <a:lnTo>
                    <a:pt x="5" y="1568"/>
                  </a:lnTo>
                  <a:lnTo>
                    <a:pt x="11" y="1574"/>
                  </a:lnTo>
                  <a:lnTo>
                    <a:pt x="16" y="1579"/>
                  </a:lnTo>
                  <a:lnTo>
                    <a:pt x="23" y="1581"/>
                  </a:lnTo>
                  <a:lnTo>
                    <a:pt x="28" y="1583"/>
                  </a:lnTo>
                  <a:lnTo>
                    <a:pt x="32" y="1583"/>
                  </a:lnTo>
                  <a:lnTo>
                    <a:pt x="37" y="1581"/>
                  </a:lnTo>
                  <a:lnTo>
                    <a:pt x="43" y="1580"/>
                  </a:lnTo>
                  <a:lnTo>
                    <a:pt x="43" y="1580"/>
                  </a:lnTo>
                  <a:lnTo>
                    <a:pt x="48" y="1578"/>
                  </a:lnTo>
                  <a:lnTo>
                    <a:pt x="50" y="1575"/>
                  </a:lnTo>
                  <a:lnTo>
                    <a:pt x="55" y="1571"/>
                  </a:lnTo>
                  <a:lnTo>
                    <a:pt x="55" y="1571"/>
                  </a:lnTo>
                  <a:lnTo>
                    <a:pt x="59" y="1570"/>
                  </a:lnTo>
                  <a:lnTo>
                    <a:pt x="60" y="1568"/>
                  </a:lnTo>
                  <a:lnTo>
                    <a:pt x="63" y="1564"/>
                  </a:lnTo>
                  <a:lnTo>
                    <a:pt x="63" y="1564"/>
                  </a:lnTo>
                  <a:lnTo>
                    <a:pt x="66" y="1556"/>
                  </a:lnTo>
                  <a:lnTo>
                    <a:pt x="67" y="1547"/>
                  </a:lnTo>
                  <a:lnTo>
                    <a:pt x="68" y="1539"/>
                  </a:lnTo>
                  <a:lnTo>
                    <a:pt x="84" y="1546"/>
                  </a:lnTo>
                  <a:lnTo>
                    <a:pt x="92" y="1559"/>
                  </a:lnTo>
                  <a:lnTo>
                    <a:pt x="110" y="1568"/>
                  </a:lnTo>
                  <a:lnTo>
                    <a:pt x="130" y="1568"/>
                  </a:lnTo>
                  <a:lnTo>
                    <a:pt x="139" y="1571"/>
                  </a:lnTo>
                  <a:lnTo>
                    <a:pt x="180" y="1580"/>
                  </a:lnTo>
                  <a:lnTo>
                    <a:pt x="180" y="1580"/>
                  </a:lnTo>
                  <a:lnTo>
                    <a:pt x="173" y="1589"/>
                  </a:lnTo>
                  <a:lnTo>
                    <a:pt x="168" y="1597"/>
                  </a:lnTo>
                  <a:lnTo>
                    <a:pt x="168" y="1599"/>
                  </a:lnTo>
                  <a:lnTo>
                    <a:pt x="168" y="1600"/>
                  </a:lnTo>
                  <a:lnTo>
                    <a:pt x="168" y="1600"/>
                  </a:lnTo>
                  <a:lnTo>
                    <a:pt x="174" y="1605"/>
                  </a:lnTo>
                  <a:lnTo>
                    <a:pt x="180" y="1609"/>
                  </a:lnTo>
                  <a:lnTo>
                    <a:pt x="180" y="1609"/>
                  </a:lnTo>
                  <a:lnTo>
                    <a:pt x="179" y="1614"/>
                  </a:lnTo>
                  <a:lnTo>
                    <a:pt x="179" y="1619"/>
                  </a:lnTo>
                  <a:lnTo>
                    <a:pt x="180" y="1625"/>
                  </a:lnTo>
                  <a:lnTo>
                    <a:pt x="183" y="1632"/>
                  </a:lnTo>
                  <a:lnTo>
                    <a:pt x="188" y="1637"/>
                  </a:lnTo>
                  <a:lnTo>
                    <a:pt x="190" y="1639"/>
                  </a:lnTo>
                  <a:lnTo>
                    <a:pt x="194" y="1641"/>
                  </a:lnTo>
                  <a:lnTo>
                    <a:pt x="199" y="1642"/>
                  </a:lnTo>
                  <a:lnTo>
                    <a:pt x="204" y="1642"/>
                  </a:lnTo>
                  <a:lnTo>
                    <a:pt x="204" y="1642"/>
                  </a:lnTo>
                  <a:lnTo>
                    <a:pt x="215" y="1642"/>
                  </a:lnTo>
                  <a:lnTo>
                    <a:pt x="223" y="1639"/>
                  </a:lnTo>
                  <a:lnTo>
                    <a:pt x="230" y="1638"/>
                  </a:lnTo>
                  <a:lnTo>
                    <a:pt x="236" y="1634"/>
                  </a:lnTo>
                  <a:lnTo>
                    <a:pt x="238" y="1631"/>
                  </a:lnTo>
                  <a:lnTo>
                    <a:pt x="241" y="1627"/>
                  </a:lnTo>
                  <a:lnTo>
                    <a:pt x="242" y="1622"/>
                  </a:lnTo>
                  <a:lnTo>
                    <a:pt x="242" y="1617"/>
                  </a:lnTo>
                  <a:lnTo>
                    <a:pt x="242" y="1617"/>
                  </a:lnTo>
                  <a:lnTo>
                    <a:pt x="239" y="1599"/>
                  </a:lnTo>
                  <a:lnTo>
                    <a:pt x="238" y="1593"/>
                  </a:lnTo>
                  <a:lnTo>
                    <a:pt x="238" y="1593"/>
                  </a:lnTo>
                  <a:lnTo>
                    <a:pt x="247" y="1591"/>
                  </a:lnTo>
                  <a:lnTo>
                    <a:pt x="256" y="1590"/>
                  </a:lnTo>
                  <a:lnTo>
                    <a:pt x="262" y="1588"/>
                  </a:lnTo>
                  <a:lnTo>
                    <a:pt x="262" y="1588"/>
                  </a:lnTo>
                  <a:lnTo>
                    <a:pt x="319" y="1549"/>
                  </a:lnTo>
                  <a:lnTo>
                    <a:pt x="370" y="1513"/>
                  </a:lnTo>
                  <a:lnTo>
                    <a:pt x="370" y="1513"/>
                  </a:lnTo>
                  <a:lnTo>
                    <a:pt x="374" y="1513"/>
                  </a:lnTo>
                  <a:lnTo>
                    <a:pt x="387" y="1513"/>
                  </a:lnTo>
                  <a:lnTo>
                    <a:pt x="387" y="1513"/>
                  </a:lnTo>
                  <a:lnTo>
                    <a:pt x="394" y="1512"/>
                  </a:lnTo>
                  <a:lnTo>
                    <a:pt x="400" y="1510"/>
                  </a:lnTo>
                  <a:lnTo>
                    <a:pt x="404" y="1505"/>
                  </a:lnTo>
                  <a:lnTo>
                    <a:pt x="407" y="1497"/>
                  </a:lnTo>
                  <a:lnTo>
                    <a:pt x="407" y="1497"/>
                  </a:lnTo>
                  <a:lnTo>
                    <a:pt x="411" y="1482"/>
                  </a:lnTo>
                  <a:lnTo>
                    <a:pt x="412" y="1476"/>
                  </a:lnTo>
                  <a:lnTo>
                    <a:pt x="412" y="1476"/>
                  </a:lnTo>
                  <a:lnTo>
                    <a:pt x="419" y="1464"/>
                  </a:lnTo>
                  <a:lnTo>
                    <a:pt x="424" y="1454"/>
                  </a:lnTo>
                  <a:lnTo>
                    <a:pt x="428" y="1447"/>
                  </a:lnTo>
                  <a:lnTo>
                    <a:pt x="428" y="1447"/>
                  </a:lnTo>
                  <a:close/>
                  <a:moveTo>
                    <a:pt x="586" y="475"/>
                  </a:moveTo>
                  <a:lnTo>
                    <a:pt x="586" y="475"/>
                  </a:lnTo>
                  <a:lnTo>
                    <a:pt x="594" y="505"/>
                  </a:lnTo>
                  <a:lnTo>
                    <a:pt x="601" y="532"/>
                  </a:lnTo>
                  <a:lnTo>
                    <a:pt x="602" y="543"/>
                  </a:lnTo>
                  <a:lnTo>
                    <a:pt x="602" y="553"/>
                  </a:lnTo>
                  <a:lnTo>
                    <a:pt x="602" y="553"/>
                  </a:lnTo>
                  <a:lnTo>
                    <a:pt x="598" y="584"/>
                  </a:lnTo>
                  <a:lnTo>
                    <a:pt x="597" y="596"/>
                  </a:lnTo>
                  <a:lnTo>
                    <a:pt x="594" y="602"/>
                  </a:lnTo>
                  <a:lnTo>
                    <a:pt x="594" y="602"/>
                  </a:lnTo>
                  <a:lnTo>
                    <a:pt x="586" y="612"/>
                  </a:lnTo>
                  <a:lnTo>
                    <a:pt x="582" y="618"/>
                  </a:lnTo>
                  <a:lnTo>
                    <a:pt x="582" y="621"/>
                  </a:lnTo>
                  <a:lnTo>
                    <a:pt x="582" y="624"/>
                  </a:lnTo>
                  <a:lnTo>
                    <a:pt x="582" y="624"/>
                  </a:lnTo>
                  <a:lnTo>
                    <a:pt x="583" y="630"/>
                  </a:lnTo>
                  <a:lnTo>
                    <a:pt x="583" y="632"/>
                  </a:lnTo>
                  <a:lnTo>
                    <a:pt x="582" y="636"/>
                  </a:lnTo>
                  <a:lnTo>
                    <a:pt x="582" y="636"/>
                  </a:lnTo>
                  <a:lnTo>
                    <a:pt x="577" y="645"/>
                  </a:lnTo>
                  <a:lnTo>
                    <a:pt x="573" y="649"/>
                  </a:lnTo>
                  <a:lnTo>
                    <a:pt x="540" y="649"/>
                  </a:lnTo>
                  <a:lnTo>
                    <a:pt x="540" y="649"/>
                  </a:lnTo>
                  <a:lnTo>
                    <a:pt x="540" y="607"/>
                  </a:lnTo>
                  <a:lnTo>
                    <a:pt x="540" y="553"/>
                  </a:lnTo>
                  <a:lnTo>
                    <a:pt x="540" y="553"/>
                  </a:lnTo>
                  <a:lnTo>
                    <a:pt x="540" y="537"/>
                  </a:lnTo>
                  <a:lnTo>
                    <a:pt x="540" y="533"/>
                  </a:lnTo>
                  <a:lnTo>
                    <a:pt x="540" y="533"/>
                  </a:lnTo>
                  <a:lnTo>
                    <a:pt x="543" y="523"/>
                  </a:lnTo>
                  <a:lnTo>
                    <a:pt x="547" y="514"/>
                  </a:lnTo>
                  <a:lnTo>
                    <a:pt x="553" y="504"/>
                  </a:lnTo>
                  <a:lnTo>
                    <a:pt x="553" y="504"/>
                  </a:lnTo>
                  <a:lnTo>
                    <a:pt x="557" y="498"/>
                  </a:lnTo>
                  <a:lnTo>
                    <a:pt x="562" y="493"/>
                  </a:lnTo>
                  <a:lnTo>
                    <a:pt x="572" y="484"/>
                  </a:lnTo>
                  <a:lnTo>
                    <a:pt x="586" y="475"/>
                  </a:lnTo>
                  <a:lnTo>
                    <a:pt x="586" y="475"/>
                  </a:lnTo>
                  <a:close/>
                  <a:moveTo>
                    <a:pt x="524" y="698"/>
                  </a:moveTo>
                  <a:lnTo>
                    <a:pt x="528" y="710"/>
                  </a:lnTo>
                  <a:lnTo>
                    <a:pt x="528" y="710"/>
                  </a:lnTo>
                  <a:lnTo>
                    <a:pt x="526" y="714"/>
                  </a:lnTo>
                  <a:lnTo>
                    <a:pt x="526" y="718"/>
                  </a:lnTo>
                  <a:lnTo>
                    <a:pt x="528" y="723"/>
                  </a:lnTo>
                  <a:lnTo>
                    <a:pt x="528" y="723"/>
                  </a:lnTo>
                  <a:lnTo>
                    <a:pt x="530" y="725"/>
                  </a:lnTo>
                  <a:lnTo>
                    <a:pt x="533" y="727"/>
                  </a:lnTo>
                  <a:lnTo>
                    <a:pt x="534" y="727"/>
                  </a:lnTo>
                  <a:lnTo>
                    <a:pt x="536" y="727"/>
                  </a:lnTo>
                  <a:lnTo>
                    <a:pt x="536" y="727"/>
                  </a:lnTo>
                  <a:lnTo>
                    <a:pt x="528" y="764"/>
                  </a:lnTo>
                  <a:lnTo>
                    <a:pt x="509" y="845"/>
                  </a:lnTo>
                  <a:lnTo>
                    <a:pt x="482" y="963"/>
                  </a:lnTo>
                  <a:lnTo>
                    <a:pt x="448" y="946"/>
                  </a:lnTo>
                  <a:lnTo>
                    <a:pt x="502" y="739"/>
                  </a:lnTo>
                  <a:lnTo>
                    <a:pt x="506" y="739"/>
                  </a:lnTo>
                  <a:lnTo>
                    <a:pt x="506" y="739"/>
                  </a:lnTo>
                  <a:lnTo>
                    <a:pt x="506" y="731"/>
                  </a:lnTo>
                  <a:lnTo>
                    <a:pt x="506" y="719"/>
                  </a:lnTo>
                  <a:lnTo>
                    <a:pt x="506" y="719"/>
                  </a:lnTo>
                  <a:lnTo>
                    <a:pt x="509" y="714"/>
                  </a:lnTo>
                  <a:lnTo>
                    <a:pt x="511" y="708"/>
                  </a:lnTo>
                  <a:lnTo>
                    <a:pt x="515" y="702"/>
                  </a:lnTo>
                  <a:lnTo>
                    <a:pt x="519" y="698"/>
                  </a:lnTo>
                  <a:lnTo>
                    <a:pt x="519" y="698"/>
                  </a:lnTo>
                  <a:lnTo>
                    <a:pt x="523" y="697"/>
                  </a:lnTo>
                  <a:lnTo>
                    <a:pt x="524" y="697"/>
                  </a:lnTo>
                  <a:lnTo>
                    <a:pt x="524" y="698"/>
                  </a:lnTo>
                  <a:lnTo>
                    <a:pt x="524" y="698"/>
                  </a:lnTo>
                  <a:close/>
                  <a:moveTo>
                    <a:pt x="565" y="710"/>
                  </a:moveTo>
                  <a:lnTo>
                    <a:pt x="565" y="710"/>
                  </a:lnTo>
                  <a:lnTo>
                    <a:pt x="558" y="757"/>
                  </a:lnTo>
                  <a:lnTo>
                    <a:pt x="550" y="798"/>
                  </a:lnTo>
                  <a:lnTo>
                    <a:pt x="545" y="820"/>
                  </a:lnTo>
                  <a:lnTo>
                    <a:pt x="540" y="839"/>
                  </a:lnTo>
                  <a:lnTo>
                    <a:pt x="540" y="839"/>
                  </a:lnTo>
                  <a:lnTo>
                    <a:pt x="529" y="879"/>
                  </a:lnTo>
                  <a:lnTo>
                    <a:pt x="519" y="922"/>
                  </a:lnTo>
                  <a:lnTo>
                    <a:pt x="506" y="971"/>
                  </a:lnTo>
                  <a:lnTo>
                    <a:pt x="506" y="971"/>
                  </a:lnTo>
                  <a:lnTo>
                    <a:pt x="504" y="973"/>
                  </a:lnTo>
                  <a:lnTo>
                    <a:pt x="500" y="975"/>
                  </a:lnTo>
                  <a:lnTo>
                    <a:pt x="495" y="975"/>
                  </a:lnTo>
                  <a:lnTo>
                    <a:pt x="557" y="714"/>
                  </a:lnTo>
                  <a:lnTo>
                    <a:pt x="565" y="71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81C026BF-5957-3522-5DDC-768666853C0B}"/>
                </a:ext>
              </a:extLst>
            </p:cNvPr>
            <p:cNvGrpSpPr/>
            <p:nvPr/>
          </p:nvGrpSpPr>
          <p:grpSpPr>
            <a:xfrm>
              <a:off x="8578647" y="937216"/>
              <a:ext cx="451536" cy="490240"/>
              <a:chOff x="2421091" y="818710"/>
              <a:chExt cx="1313158" cy="1425714"/>
            </a:xfrm>
          </p:grpSpPr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EC3C4932-1D23-2205-6C8C-1FBAC5E6CA5B}"/>
                  </a:ext>
                </a:extLst>
              </p:cNvPr>
              <p:cNvGrpSpPr/>
              <p:nvPr/>
            </p:nvGrpSpPr>
            <p:grpSpPr>
              <a:xfrm>
                <a:off x="2421091" y="818710"/>
                <a:ext cx="1313158" cy="1425714"/>
                <a:chOff x="407494" y="728700"/>
                <a:chExt cx="1575175" cy="1710190"/>
              </a:xfrm>
              <a:gradFill flip="none" rotWithShape="1">
                <a:gsLst>
                  <a:gs pos="0">
                    <a:srgbClr val="FFFFFF">
                      <a:lumMod val="40000"/>
                      <a:lumOff val="60000"/>
                    </a:srgbClr>
                  </a:gs>
                  <a:gs pos="46000">
                    <a:srgbClr val="FFFFFF">
                      <a:lumMod val="95000"/>
                      <a:lumOff val="5000"/>
                    </a:srgbClr>
                  </a:gs>
                  <a:gs pos="100000">
                    <a:srgbClr val="FFFFFF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</p:grpSpPr>
            <p:sp>
              <p:nvSpPr>
                <p:cNvPr id="536" name="フローチャート: 磁気ディスク 535">
                  <a:extLst>
                    <a:ext uri="{FF2B5EF4-FFF2-40B4-BE49-F238E27FC236}">
                      <a16:creationId xmlns:a16="http://schemas.microsoft.com/office/drawing/2014/main" id="{B62A7E24-3A50-7648-BF60-62CBBED37F3B}"/>
                    </a:ext>
                  </a:extLst>
                </p:cNvPr>
                <p:cNvSpPr/>
                <p:nvPr/>
              </p:nvSpPr>
              <p:spPr bwMode="auto">
                <a:xfrm>
                  <a:off x="407494" y="1268760"/>
                  <a:ext cx="1575175" cy="117013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37" name="フローチャート: 磁気ディスク 536">
                  <a:extLst>
                    <a:ext uri="{FF2B5EF4-FFF2-40B4-BE49-F238E27FC236}">
                      <a16:creationId xmlns:a16="http://schemas.microsoft.com/office/drawing/2014/main" id="{8F0E2C8D-B7BD-DDA2-7ABB-49E2F86510B6}"/>
                    </a:ext>
                  </a:extLst>
                </p:cNvPr>
                <p:cNvSpPr/>
                <p:nvPr/>
              </p:nvSpPr>
              <p:spPr bwMode="auto">
                <a:xfrm>
                  <a:off x="784884" y="980440"/>
                  <a:ext cx="820396" cy="57664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38" name="フリーフォーム 21">
                  <a:extLst>
                    <a:ext uri="{FF2B5EF4-FFF2-40B4-BE49-F238E27FC236}">
                      <a16:creationId xmlns:a16="http://schemas.microsoft.com/office/drawing/2014/main" id="{63F09FC5-8DFF-65A2-A848-82AEC961CDB5}"/>
                    </a:ext>
                  </a:extLst>
                </p:cNvPr>
                <p:cNvSpPr/>
                <p:nvPr/>
              </p:nvSpPr>
              <p:spPr bwMode="auto">
                <a:xfrm>
                  <a:off x="962682" y="728700"/>
                  <a:ext cx="464798" cy="360146"/>
                </a:xfrm>
                <a:custGeom>
                  <a:avLst/>
                  <a:gdLst>
                    <a:gd name="connsiteX0" fmla="*/ 270030 w 540060"/>
                    <a:gd name="connsiteY0" fmla="*/ 0 h 418463"/>
                    <a:gd name="connsiteX1" fmla="*/ 540060 w 540060"/>
                    <a:gd name="connsiteY1" fmla="*/ 270030 h 418463"/>
                    <a:gd name="connsiteX2" fmla="*/ 518840 w 540060"/>
                    <a:gd name="connsiteY2" fmla="*/ 375138 h 418463"/>
                    <a:gd name="connsiteX3" fmla="*/ 499306 w 540060"/>
                    <a:gd name="connsiteY3" fmla="*/ 404109 h 418463"/>
                    <a:gd name="connsiteX4" fmla="*/ 443540 w 540060"/>
                    <a:gd name="connsiteY4" fmla="*/ 412211 h 418463"/>
                    <a:gd name="connsiteX5" fmla="*/ 327822 w 540060"/>
                    <a:gd name="connsiteY5" fmla="*/ 418463 h 418463"/>
                    <a:gd name="connsiteX6" fmla="*/ 332348 w 540060"/>
                    <a:gd name="connsiteY6" fmla="*/ 417549 h 418463"/>
                    <a:gd name="connsiteX7" fmla="*/ 430131 w 540060"/>
                    <a:gd name="connsiteY7" fmla="*/ 270030 h 418463"/>
                    <a:gd name="connsiteX8" fmla="*/ 270030 w 540060"/>
                    <a:gd name="connsiteY8" fmla="*/ 109929 h 418463"/>
                    <a:gd name="connsiteX9" fmla="*/ 109929 w 540060"/>
                    <a:gd name="connsiteY9" fmla="*/ 270030 h 418463"/>
                    <a:gd name="connsiteX10" fmla="*/ 207712 w 540060"/>
                    <a:gd name="connsiteY10" fmla="*/ 417549 h 418463"/>
                    <a:gd name="connsiteX11" fmla="*/ 212238 w 540060"/>
                    <a:gd name="connsiteY11" fmla="*/ 418463 h 418463"/>
                    <a:gd name="connsiteX12" fmla="*/ 96520 w 540060"/>
                    <a:gd name="connsiteY12" fmla="*/ 412211 h 418463"/>
                    <a:gd name="connsiteX13" fmla="*/ 40754 w 540060"/>
                    <a:gd name="connsiteY13" fmla="*/ 404109 h 418463"/>
                    <a:gd name="connsiteX14" fmla="*/ 21220 w 540060"/>
                    <a:gd name="connsiteY14" fmla="*/ 375138 h 418463"/>
                    <a:gd name="connsiteX15" fmla="*/ 0 w 540060"/>
                    <a:gd name="connsiteY15" fmla="*/ 270030 h 418463"/>
                    <a:gd name="connsiteX16" fmla="*/ 270030 w 540060"/>
                    <a:gd name="connsiteY16" fmla="*/ 0 h 418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0060" h="418463">
                      <a:moveTo>
                        <a:pt x="270030" y="0"/>
                      </a:moveTo>
                      <a:cubicBezTo>
                        <a:pt x="419163" y="0"/>
                        <a:pt x="540060" y="120897"/>
                        <a:pt x="540060" y="270030"/>
                      </a:cubicBezTo>
                      <a:cubicBezTo>
                        <a:pt x="540060" y="307313"/>
                        <a:pt x="532504" y="342832"/>
                        <a:pt x="518840" y="375138"/>
                      </a:cubicBezTo>
                      <a:lnTo>
                        <a:pt x="499306" y="404109"/>
                      </a:lnTo>
                      <a:lnTo>
                        <a:pt x="443540" y="412211"/>
                      </a:lnTo>
                      <a:lnTo>
                        <a:pt x="327822" y="418463"/>
                      </a:lnTo>
                      <a:lnTo>
                        <a:pt x="332348" y="417549"/>
                      </a:lnTo>
                      <a:cubicBezTo>
                        <a:pt x="389811" y="393245"/>
                        <a:pt x="430131" y="336346"/>
                        <a:pt x="430131" y="270030"/>
                      </a:cubicBezTo>
                      <a:cubicBezTo>
                        <a:pt x="430131" y="181609"/>
                        <a:pt x="358451" y="109929"/>
                        <a:pt x="270030" y="109929"/>
                      </a:cubicBezTo>
                      <a:cubicBezTo>
                        <a:pt x="181609" y="109929"/>
                        <a:pt x="109929" y="181609"/>
                        <a:pt x="109929" y="270030"/>
                      </a:cubicBezTo>
                      <a:cubicBezTo>
                        <a:pt x="109929" y="336346"/>
                        <a:pt x="150249" y="393245"/>
                        <a:pt x="207712" y="417549"/>
                      </a:cubicBezTo>
                      <a:lnTo>
                        <a:pt x="212238" y="418463"/>
                      </a:lnTo>
                      <a:lnTo>
                        <a:pt x="96520" y="412211"/>
                      </a:lnTo>
                      <a:lnTo>
                        <a:pt x="40754" y="404109"/>
                      </a:lnTo>
                      <a:lnTo>
                        <a:pt x="21220" y="375138"/>
                      </a:lnTo>
                      <a:cubicBezTo>
                        <a:pt x="7556" y="342832"/>
                        <a:pt x="0" y="307313"/>
                        <a:pt x="0" y="270030"/>
                      </a:cubicBezTo>
                      <a:cubicBezTo>
                        <a:pt x="0" y="120897"/>
                        <a:pt x="120897" y="0"/>
                        <a:pt x="270030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35" name="テキスト ボックス 99">
                <a:extLst>
                  <a:ext uri="{FF2B5EF4-FFF2-40B4-BE49-F238E27FC236}">
                    <a16:creationId xmlns:a16="http://schemas.microsoft.com/office/drawing/2014/main" id="{54E21A00-514C-8C7A-A89D-09DB1AFD0301}"/>
                  </a:ext>
                </a:extLst>
              </p:cNvPr>
              <p:cNvSpPr txBox="1"/>
              <p:nvPr/>
            </p:nvSpPr>
            <p:spPr>
              <a:xfrm>
                <a:off x="2538545" y="1658472"/>
                <a:ext cx="1078246" cy="45951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CanDow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税金</a:t>
                </a:r>
              </a:p>
            </p:txBody>
          </p:sp>
        </p:grp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160DAC9C-A079-0C0A-48BA-63BBFD518B2C}"/>
              </a:ext>
            </a:extLst>
          </p:cNvPr>
          <p:cNvGrpSpPr/>
          <p:nvPr/>
        </p:nvGrpSpPr>
        <p:grpSpPr>
          <a:xfrm>
            <a:off x="6436324" y="3740025"/>
            <a:ext cx="2812475" cy="2739895"/>
            <a:chOff x="6436324" y="3740025"/>
            <a:chExt cx="2812475" cy="273989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D2BC545-5DFB-A5AE-D0A0-B24C509C9F5B}"/>
                </a:ext>
              </a:extLst>
            </p:cNvPr>
            <p:cNvGrpSpPr/>
            <p:nvPr/>
          </p:nvGrpSpPr>
          <p:grpSpPr>
            <a:xfrm>
              <a:off x="7081222" y="4095130"/>
              <a:ext cx="1672388" cy="2384790"/>
              <a:chOff x="7081222" y="4095130"/>
              <a:chExt cx="1672388" cy="2384790"/>
            </a:xfrm>
          </p:grpSpPr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83332D80-65B1-CE7B-0DD2-3EDD869F5B09}"/>
                  </a:ext>
                </a:extLst>
              </p:cNvPr>
              <p:cNvSpPr/>
              <p:nvPr/>
            </p:nvSpPr>
            <p:spPr>
              <a:xfrm rot="20422686" flipH="1">
                <a:off x="8265791" y="5514382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7D96B74A-43AF-2969-CD7C-5A6995150410}"/>
                  </a:ext>
                </a:extLst>
              </p:cNvPr>
              <p:cNvSpPr/>
              <p:nvPr/>
            </p:nvSpPr>
            <p:spPr>
              <a:xfrm rot="1177314">
                <a:off x="7349735" y="551438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7C5843C-A9BB-45D9-B9C5-C116721225D5}"/>
                  </a:ext>
                </a:extLst>
              </p:cNvPr>
              <p:cNvGrpSpPr/>
              <p:nvPr/>
            </p:nvGrpSpPr>
            <p:grpSpPr>
              <a:xfrm>
                <a:off x="7315016" y="4095130"/>
                <a:ext cx="1182186" cy="2361196"/>
                <a:chOff x="3882425" y="3836649"/>
                <a:chExt cx="1182186" cy="2361196"/>
              </a:xfrm>
            </p:grpSpPr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5FC0260D-C41B-4AEA-915D-60B68BDF1B13}"/>
                    </a:ext>
                  </a:extLst>
                </p:cNvPr>
                <p:cNvSpPr/>
                <p:nvPr/>
              </p:nvSpPr>
              <p:spPr>
                <a:xfrm>
                  <a:off x="3996667" y="51769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2060"/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863CDA03-BA61-4EBE-8088-CDF9CDDB86DB}"/>
                    </a:ext>
                  </a:extLst>
                </p:cNvPr>
                <p:cNvSpPr/>
                <p:nvPr/>
              </p:nvSpPr>
              <p:spPr>
                <a:xfrm>
                  <a:off x="4245192" y="49444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85384892-52DD-4267-8F50-0D276830083D}"/>
                    </a:ext>
                  </a:extLst>
                </p:cNvPr>
                <p:cNvGrpSpPr/>
                <p:nvPr/>
              </p:nvGrpSpPr>
              <p:grpSpPr>
                <a:xfrm>
                  <a:off x="3882425" y="3836649"/>
                  <a:ext cx="1182186" cy="1254189"/>
                  <a:chOff x="5138890" y="3817636"/>
                  <a:chExt cx="860611" cy="913028"/>
                </a:xfrm>
              </p:grpSpPr>
              <p:sp>
                <p:nvSpPr>
                  <p:cNvPr id="157" name="雲 391">
                    <a:extLst>
                      <a:ext uri="{FF2B5EF4-FFF2-40B4-BE49-F238E27FC236}">
                        <a16:creationId xmlns:a16="http://schemas.microsoft.com/office/drawing/2014/main" id="{B39318C2-7B91-48F1-BCA5-D7E1E515D889}"/>
                      </a:ext>
                    </a:extLst>
                  </p:cNvPr>
                  <p:cNvSpPr/>
                  <p:nvPr/>
                </p:nvSpPr>
                <p:spPr>
                  <a:xfrm>
                    <a:off x="5138890" y="3817636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9997A9D4-5060-4247-A5AD-22577F655D79}"/>
                      </a:ext>
                    </a:extLst>
                  </p:cNvPr>
                  <p:cNvGrpSpPr/>
                  <p:nvPr/>
                </p:nvGrpSpPr>
                <p:grpSpPr>
                  <a:xfrm>
                    <a:off x="5151912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7" name="グループ化 166">
                      <a:extLst>
                        <a:ext uri="{FF2B5EF4-FFF2-40B4-BE49-F238E27FC236}">
                          <a16:creationId xmlns:a16="http://schemas.microsoft.com/office/drawing/2014/main" id="{BAFED858-F274-4556-B696-02CA0DAD62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2" name="円/楕円 256">
                        <a:extLst>
                          <a:ext uri="{FF2B5EF4-FFF2-40B4-BE49-F238E27FC236}">
                            <a16:creationId xmlns:a16="http://schemas.microsoft.com/office/drawing/2014/main" id="{2EDDD2CE-A20E-48D9-BD3B-D2A3A27EF3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円/楕円 257">
                        <a:extLst>
                          <a:ext uri="{FF2B5EF4-FFF2-40B4-BE49-F238E27FC236}">
                            <a16:creationId xmlns:a16="http://schemas.microsoft.com/office/drawing/2014/main" id="{10B336E5-5A79-4F16-A60A-A5508F5E3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グループ化 167">
                      <a:extLst>
                        <a:ext uri="{FF2B5EF4-FFF2-40B4-BE49-F238E27FC236}">
                          <a16:creationId xmlns:a16="http://schemas.microsoft.com/office/drawing/2014/main" id="{B7F3FC30-F659-422E-8C68-E74C89B9F91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254">
                        <a:extLst>
                          <a:ext uri="{FF2B5EF4-FFF2-40B4-BE49-F238E27FC236}">
                            <a16:creationId xmlns:a16="http://schemas.microsoft.com/office/drawing/2014/main" id="{C35ACC7A-96CC-4818-AEE0-2728D720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円/楕円 255">
                        <a:extLst>
                          <a:ext uri="{FF2B5EF4-FFF2-40B4-BE49-F238E27FC236}">
                            <a16:creationId xmlns:a16="http://schemas.microsoft.com/office/drawing/2014/main" id="{4A56AC60-68DB-47F3-A7BC-1CC9ECB120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9" name="円/楕円 253">
                      <a:extLst>
                        <a:ext uri="{FF2B5EF4-FFF2-40B4-BE49-F238E27FC236}">
                          <a16:creationId xmlns:a16="http://schemas.microsoft.com/office/drawing/2014/main" id="{F5AB33CE-693D-46AE-8175-F5D038DB78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1" name="円/楕円 27">
                    <a:extLst>
                      <a:ext uri="{FF2B5EF4-FFF2-40B4-BE49-F238E27FC236}">
                        <a16:creationId xmlns:a16="http://schemas.microsoft.com/office/drawing/2014/main" id="{AE7CD586-D02D-4F18-A279-C457B7A235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95245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2" name="円/楕円 27">
                    <a:extLst>
                      <a:ext uri="{FF2B5EF4-FFF2-40B4-BE49-F238E27FC236}">
                        <a16:creationId xmlns:a16="http://schemas.microsoft.com/office/drawing/2014/main" id="{D981C6B5-DF44-4334-B7BD-CD9E71C202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87087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" name="円/楕円 247">
                    <a:extLst>
                      <a:ext uri="{FF2B5EF4-FFF2-40B4-BE49-F238E27FC236}">
                        <a16:creationId xmlns:a16="http://schemas.microsoft.com/office/drawing/2014/main" id="{7C3FA14A-8751-4EBE-8130-B53ABF9A7A0A}"/>
                      </a:ext>
                    </a:extLst>
                  </p:cNvPr>
                  <p:cNvSpPr/>
                  <p:nvPr/>
                </p:nvSpPr>
                <p:spPr>
                  <a:xfrm>
                    <a:off x="5509070" y="4464806"/>
                    <a:ext cx="118869" cy="69275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月 164">
                    <a:extLst>
                      <a:ext uri="{FF2B5EF4-FFF2-40B4-BE49-F238E27FC236}">
                        <a16:creationId xmlns:a16="http://schemas.microsoft.com/office/drawing/2014/main" id="{7B95197F-35D5-4795-8FE5-808B1B317FE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419033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" name="月 165">
                    <a:extLst>
                      <a:ext uri="{FF2B5EF4-FFF2-40B4-BE49-F238E27FC236}">
                        <a16:creationId xmlns:a16="http://schemas.microsoft.com/office/drawing/2014/main" id="{143CFD11-7FEB-4334-853E-628366DC93FB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5664228" y="4506047"/>
                    <a:ext cx="45719" cy="128698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3854838-1961-408B-AD40-97BB2B226127}"/>
                    </a:ext>
                  </a:extLst>
                </p:cNvPr>
                <p:cNvSpPr/>
                <p:nvPr/>
              </p:nvSpPr>
              <p:spPr>
                <a:xfrm>
                  <a:off x="4418381" y="4674583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8BB06702-21D5-5490-EF2B-0A543B7FCFDD}"/>
                  </a:ext>
                </a:extLst>
              </p:cNvPr>
              <p:cNvGrpSpPr/>
              <p:nvPr/>
            </p:nvGrpSpPr>
            <p:grpSpPr>
              <a:xfrm>
                <a:off x="7535848" y="554628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91611DBD-C70A-9EBB-1002-F0F367E04655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4C5E5B19-1056-BF9E-B3EA-0959F0DFC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E8BD2C7A-1F94-960D-F570-96F4B43778B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3469B322-07A3-A277-0409-C0EA06D9188D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2947CA6-CB5E-D06A-D154-82D8470FF75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テキスト ボックス 446">
                  <a:extLst>
                    <a:ext uri="{FF2B5EF4-FFF2-40B4-BE49-F238E27FC236}">
                      <a16:creationId xmlns:a16="http://schemas.microsoft.com/office/drawing/2014/main" id="{542AC8FB-3DD4-75C4-9941-9D4C6A4328D3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48" name="テキスト ボックス 447">
                  <a:extLst>
                    <a:ext uri="{FF2B5EF4-FFF2-40B4-BE49-F238E27FC236}">
                      <a16:creationId xmlns:a16="http://schemas.microsoft.com/office/drawing/2014/main" id="{A6490F1E-DB42-1233-9B3B-0AD0B6D8AF7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228B8466-6542-3285-3E44-9EED180FE0F7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1F50A256-C852-B1DA-71DB-3971875E915C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469216F2-001F-856E-A18A-5A4445C3F8F6}"/>
                  </a:ext>
                </a:extLst>
              </p:cNvPr>
              <p:cNvSpPr/>
              <p:nvPr/>
            </p:nvSpPr>
            <p:spPr>
              <a:xfrm rot="3600000">
                <a:off x="7227530" y="561304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2" name="四角形: 上の 2 つの角を丸める 451">
                <a:extLst>
                  <a:ext uri="{FF2B5EF4-FFF2-40B4-BE49-F238E27FC236}">
                    <a16:creationId xmlns:a16="http://schemas.microsoft.com/office/drawing/2014/main" id="{67556284-BC14-8C0E-74B7-154D64F9E5DD}"/>
                  </a:ext>
                </a:extLst>
              </p:cNvPr>
              <p:cNvSpPr/>
              <p:nvPr/>
            </p:nvSpPr>
            <p:spPr>
              <a:xfrm rot="12600000">
                <a:off x="7274523" y="584491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B1DA0861-1AF8-E400-A7F3-291995B9277E}"/>
                  </a:ext>
                </a:extLst>
              </p:cNvPr>
              <p:cNvSpPr/>
              <p:nvPr/>
            </p:nvSpPr>
            <p:spPr>
              <a:xfrm rot="18000000" flipH="1">
                <a:off x="8067732" y="561304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630D82DF-E419-AE95-85B9-E8B80CDE3838}"/>
                  </a:ext>
                </a:extLst>
              </p:cNvPr>
              <p:cNvSpPr/>
              <p:nvPr/>
            </p:nvSpPr>
            <p:spPr>
              <a:xfrm rot="9000000" flipH="1">
                <a:off x="8328250" y="5844910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46A132C-7889-3AE9-E089-BB01326032F3}"/>
                </a:ext>
              </a:extLst>
            </p:cNvPr>
            <p:cNvGrpSpPr/>
            <p:nvPr/>
          </p:nvGrpSpPr>
          <p:grpSpPr>
            <a:xfrm>
              <a:off x="8316402" y="3740025"/>
              <a:ext cx="932397" cy="860280"/>
              <a:chOff x="8316402" y="850176"/>
              <a:chExt cx="932397" cy="860280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8BCBCE3-8570-96B3-7218-BBBB0163C58F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CA7CB096-9E73-95AE-BB2D-433EF4922BF7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061F6BA-FAD4-66F6-293E-872D6C798DA2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B4CFCCA2-9949-E925-D667-E344D2782406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0C9EA464-F0B5-D6A2-C5E3-557309C46D5F}"/>
                </a:ext>
              </a:extLst>
            </p:cNvPr>
            <p:cNvGrpSpPr/>
            <p:nvPr/>
          </p:nvGrpSpPr>
          <p:grpSpPr>
            <a:xfrm flipH="1">
              <a:off x="6436324" y="4792250"/>
              <a:ext cx="932397" cy="860280"/>
              <a:chOff x="8316402" y="850176"/>
              <a:chExt cx="932397" cy="860280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65DA322-CB93-6E5F-E224-5AE9B6FBE64F}"/>
                  </a:ext>
                </a:extLst>
              </p:cNvPr>
              <p:cNvSpPr/>
              <p:nvPr/>
            </p:nvSpPr>
            <p:spPr>
              <a:xfrm>
                <a:off x="8339161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9EE1C9CD-8FAB-D18E-036F-B79B149D1B7C}"/>
                  </a:ext>
                </a:extLst>
              </p:cNvPr>
              <p:cNvSpPr/>
              <p:nvPr/>
            </p:nvSpPr>
            <p:spPr>
              <a:xfrm>
                <a:off x="8490124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FEE1F4D0-43AC-C1C0-7436-296D6D07AA39}"/>
                  </a:ext>
                </a:extLst>
              </p:cNvPr>
              <p:cNvSpPr/>
              <p:nvPr/>
            </p:nvSpPr>
            <p:spPr>
              <a:xfrm>
                <a:off x="8407499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FC18C30-3B3F-19D2-C312-4CBE4C1C1A93}"/>
                  </a:ext>
                </a:extLst>
              </p:cNvPr>
              <p:cNvSpPr/>
              <p:nvPr/>
            </p:nvSpPr>
            <p:spPr>
              <a:xfrm>
                <a:off x="8316402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502E886B-4DFA-F7A7-219B-6D0F227E3C23}"/>
                </a:ext>
              </a:extLst>
            </p:cNvPr>
            <p:cNvGrpSpPr/>
            <p:nvPr/>
          </p:nvGrpSpPr>
          <p:grpSpPr>
            <a:xfrm>
              <a:off x="7499836" y="4799830"/>
              <a:ext cx="816566" cy="84928"/>
              <a:chOff x="4576087" y="1954944"/>
              <a:chExt cx="856372" cy="89068"/>
            </a:xfrm>
          </p:grpSpPr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DC381D7-B1FC-25FC-2B5E-D951899CE86A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B5E87581-869F-4C47-A704-E41EB6391305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4AA1E984-FF00-3FF6-649E-EB824BB6EF97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E6C5695-2A8E-A141-0359-8A2C2B3466CB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1B47591D-AEE6-0AA3-7564-47743B8C60F7}"/>
                </a:ext>
              </a:extLst>
            </p:cNvPr>
            <p:cNvSpPr/>
            <p:nvPr/>
          </p:nvSpPr>
          <p:spPr>
            <a:xfrm>
              <a:off x="7829200" y="525214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AE6003AA-96D7-9A2F-D881-049F81FE55AC}"/>
                </a:ext>
              </a:extLst>
            </p:cNvPr>
            <p:cNvGrpSpPr/>
            <p:nvPr/>
          </p:nvGrpSpPr>
          <p:grpSpPr>
            <a:xfrm>
              <a:off x="8588971" y="3829596"/>
              <a:ext cx="409300" cy="483752"/>
              <a:chOff x="1694463" y="3650255"/>
              <a:chExt cx="1251085" cy="1478661"/>
            </a:xfrm>
          </p:grpSpPr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AE0A7A69-EC0E-3FBC-0CC2-10C0F78201E0}"/>
                  </a:ext>
                </a:extLst>
              </p:cNvPr>
              <p:cNvGrpSpPr/>
              <p:nvPr/>
            </p:nvGrpSpPr>
            <p:grpSpPr>
              <a:xfrm>
                <a:off x="1694463" y="3650255"/>
                <a:ext cx="1251085" cy="1478661"/>
                <a:chOff x="1812135" y="4726946"/>
                <a:chExt cx="1251085" cy="1478661"/>
              </a:xfrm>
            </p:grpSpPr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0E19F097-80D0-58C3-5158-8C49BE844ABB}"/>
                    </a:ext>
                  </a:extLst>
                </p:cNvPr>
                <p:cNvGrpSpPr/>
                <p:nvPr/>
              </p:nvGrpSpPr>
              <p:grpSpPr>
                <a:xfrm rot="20609789" flipH="1">
                  <a:off x="1812135" y="4933087"/>
                  <a:ext cx="185891" cy="166512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9CCBA2C5-A0AA-C9E9-8043-7BF5458A5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7" name="グループ化 526">
                    <a:extLst>
                      <a:ext uri="{FF2B5EF4-FFF2-40B4-BE49-F238E27FC236}">
                        <a16:creationId xmlns:a16="http://schemas.microsoft.com/office/drawing/2014/main" id="{99160E16-4450-0942-0D36-9F1E891143DB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529" name="四角形: 上の 2 つの角を丸める 528">
                      <a:extLst>
                        <a:ext uri="{FF2B5EF4-FFF2-40B4-BE49-F238E27FC236}">
                          <a16:creationId xmlns:a16="http://schemas.microsoft.com/office/drawing/2014/main" id="{7AA44F48-DBE9-A71D-0CB7-6A0CFDF321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0" name="四角形: 上の 2 つの角を丸める 529">
                      <a:extLst>
                        <a:ext uri="{FF2B5EF4-FFF2-40B4-BE49-F238E27FC236}">
                          <a16:creationId xmlns:a16="http://schemas.microsoft.com/office/drawing/2014/main" id="{57D8892C-7840-223A-03FE-1270F441B5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1" name="四角形: 上の 2 つの角を丸める 530">
                      <a:extLst>
                        <a:ext uri="{FF2B5EF4-FFF2-40B4-BE49-F238E27FC236}">
                          <a16:creationId xmlns:a16="http://schemas.microsoft.com/office/drawing/2014/main" id="{33F533C3-C2F6-76A2-77C7-C59302DABA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2" name="四角形: 上の 2 つの角を丸める 531">
                      <a:extLst>
                        <a:ext uri="{FF2B5EF4-FFF2-40B4-BE49-F238E27FC236}">
                          <a16:creationId xmlns:a16="http://schemas.microsoft.com/office/drawing/2014/main" id="{FB061358-A65A-AFCE-7966-D124BD9C67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8" name="四角形: 上の 2 つの角を丸める 135">
                    <a:extLst>
                      <a:ext uri="{FF2B5EF4-FFF2-40B4-BE49-F238E27FC236}">
                        <a16:creationId xmlns:a16="http://schemas.microsoft.com/office/drawing/2014/main" id="{555BB583-60A5-2FFE-AC7E-3E0493881CC8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8E80C1FC-F904-60BA-84C3-024A2FB4C490}"/>
                    </a:ext>
                  </a:extLst>
                </p:cNvPr>
                <p:cNvGrpSpPr/>
                <p:nvPr/>
              </p:nvGrpSpPr>
              <p:grpSpPr>
                <a:xfrm rot="809789">
                  <a:off x="2877327" y="4906845"/>
                  <a:ext cx="185893" cy="166513"/>
                  <a:chOff x="597606" y="942194"/>
                  <a:chExt cx="689395" cy="617524"/>
                </a:xfrm>
                <a:solidFill>
                  <a:srgbClr val="FFCC99"/>
                </a:solidFill>
              </p:grpSpPr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99C579E3-2767-7A67-AD7C-341C990E4C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20" name="グループ化 519">
                    <a:extLst>
                      <a:ext uri="{FF2B5EF4-FFF2-40B4-BE49-F238E27FC236}">
                        <a16:creationId xmlns:a16="http://schemas.microsoft.com/office/drawing/2014/main" id="{2E14DC01-548F-8AFA-358A-A179F18F426B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  <a:grpFill/>
                </p:grpSpPr>
                <p:sp>
                  <p:nvSpPr>
                    <p:cNvPr id="522" name="四角形: 上の 2 つの角を丸める 521">
                      <a:extLst>
                        <a:ext uri="{FF2B5EF4-FFF2-40B4-BE49-F238E27FC236}">
                          <a16:creationId xmlns:a16="http://schemas.microsoft.com/office/drawing/2014/main" id="{B79B7F40-335F-8D63-830A-EFF6CC85D1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3" name="四角形: 上の 2 つの角を丸める 522">
                      <a:extLst>
                        <a:ext uri="{FF2B5EF4-FFF2-40B4-BE49-F238E27FC236}">
                          <a16:creationId xmlns:a16="http://schemas.microsoft.com/office/drawing/2014/main" id="{84891BF1-E86C-46CE-6283-1C348B8F6E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4" name="四角形: 上の 2 つの角を丸める 523">
                      <a:extLst>
                        <a:ext uri="{FF2B5EF4-FFF2-40B4-BE49-F238E27FC236}">
                          <a16:creationId xmlns:a16="http://schemas.microsoft.com/office/drawing/2014/main" id="{43A29239-492B-3B08-6CE1-6E0C51C97D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5" name="四角形: 上の 2 つの角を丸める 524">
                      <a:extLst>
                        <a:ext uri="{FF2B5EF4-FFF2-40B4-BE49-F238E27FC236}">
                          <a16:creationId xmlns:a16="http://schemas.microsoft.com/office/drawing/2014/main" id="{982D0BA0-E92F-3571-8927-40F0091386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21" name="四角形: 上の 2 つの角を丸める 135">
                    <a:extLst>
                      <a:ext uri="{FF2B5EF4-FFF2-40B4-BE49-F238E27FC236}">
                        <a16:creationId xmlns:a16="http://schemas.microsoft.com/office/drawing/2014/main" id="{7F5D547D-3AB9-22B6-F08B-4F92EB85BE87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grp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C30DD974-C5B8-C8BB-6221-99341CC6C052}"/>
                    </a:ext>
                  </a:extLst>
                </p:cNvPr>
                <p:cNvSpPr/>
                <p:nvPr/>
              </p:nvSpPr>
              <p:spPr bwMode="auto">
                <a:xfrm>
                  <a:off x="1848768" y="5038184"/>
                  <a:ext cx="1181541" cy="1084489"/>
                </a:xfrm>
                <a:custGeom>
                  <a:avLst/>
                  <a:gdLst>
                    <a:gd name="connsiteX0" fmla="*/ 1044325 w 1181541"/>
                    <a:gd name="connsiteY0" fmla="*/ 0 h 1084489"/>
                    <a:gd name="connsiteX1" fmla="*/ 1181541 w 1181541"/>
                    <a:gd name="connsiteY1" fmla="*/ 29888 h 1084489"/>
                    <a:gd name="connsiteX2" fmla="*/ 1152305 w 1181541"/>
                    <a:gd name="connsiteY2" fmla="*/ 136271 h 1084489"/>
                    <a:gd name="connsiteX3" fmla="*/ 1005750 w 1181541"/>
                    <a:gd name="connsiteY3" fmla="*/ 368792 h 1084489"/>
                    <a:gd name="connsiteX4" fmla="*/ 955252 w 1181541"/>
                    <a:gd name="connsiteY4" fmla="*/ 412974 h 1084489"/>
                    <a:gd name="connsiteX5" fmla="*/ 959760 w 1181541"/>
                    <a:gd name="connsiteY5" fmla="*/ 432629 h 1084489"/>
                    <a:gd name="connsiteX6" fmla="*/ 923874 w 1181541"/>
                    <a:gd name="connsiteY6" fmla="*/ 526133 h 1084489"/>
                    <a:gd name="connsiteX7" fmla="*/ 884677 w 1181541"/>
                    <a:gd name="connsiteY7" fmla="*/ 554084 h 1084489"/>
                    <a:gd name="connsiteX8" fmla="*/ 885174 w 1181541"/>
                    <a:gd name="connsiteY8" fmla="*/ 555549 h 1084489"/>
                    <a:gd name="connsiteX9" fmla="*/ 892663 w 1181541"/>
                    <a:gd name="connsiteY9" fmla="*/ 614332 h 1084489"/>
                    <a:gd name="connsiteX10" fmla="*/ 897279 w 1181541"/>
                    <a:gd name="connsiteY10" fmla="*/ 790267 h 1084489"/>
                    <a:gd name="connsiteX11" fmla="*/ 894211 w 1181541"/>
                    <a:gd name="connsiteY11" fmla="*/ 831541 h 1084489"/>
                    <a:gd name="connsiteX12" fmla="*/ 885362 w 1181541"/>
                    <a:gd name="connsiteY12" fmla="*/ 862933 h 1084489"/>
                    <a:gd name="connsiteX13" fmla="*/ 886278 w 1181541"/>
                    <a:gd name="connsiteY13" fmla="*/ 863307 h 1084489"/>
                    <a:gd name="connsiteX14" fmla="*/ 1009386 w 1181541"/>
                    <a:gd name="connsiteY14" fmla="*/ 973310 h 1084489"/>
                    <a:gd name="connsiteX15" fmla="*/ 889472 w 1181541"/>
                    <a:gd name="connsiteY15" fmla="*/ 1052616 h 1084489"/>
                    <a:gd name="connsiteX16" fmla="*/ 793178 w 1181541"/>
                    <a:gd name="connsiteY16" fmla="*/ 980075 h 1084489"/>
                    <a:gd name="connsiteX17" fmla="*/ 782001 w 1181541"/>
                    <a:gd name="connsiteY17" fmla="*/ 978516 h 1084489"/>
                    <a:gd name="connsiteX18" fmla="*/ 777469 w 1181541"/>
                    <a:gd name="connsiteY18" fmla="*/ 981747 h 1084489"/>
                    <a:gd name="connsiteX19" fmla="*/ 698385 w 1181541"/>
                    <a:gd name="connsiteY19" fmla="*/ 999885 h 1084489"/>
                    <a:gd name="connsiteX20" fmla="*/ 521988 w 1181541"/>
                    <a:gd name="connsiteY20" fmla="*/ 1004515 h 1084489"/>
                    <a:gd name="connsiteX21" fmla="*/ 480713 w 1181541"/>
                    <a:gd name="connsiteY21" fmla="*/ 1001446 h 1084489"/>
                    <a:gd name="connsiteX22" fmla="*/ 453372 w 1181541"/>
                    <a:gd name="connsiteY22" fmla="*/ 993739 h 1084489"/>
                    <a:gd name="connsiteX23" fmla="*/ 438419 w 1181541"/>
                    <a:gd name="connsiteY23" fmla="*/ 1027511 h 1084489"/>
                    <a:gd name="connsiteX24" fmla="*/ 431889 w 1181541"/>
                    <a:gd name="connsiteY24" fmla="*/ 1080718 h 1084489"/>
                    <a:gd name="connsiteX25" fmla="*/ 288172 w 1181541"/>
                    <a:gd name="connsiteY25" fmla="*/ 1084489 h 1084489"/>
                    <a:gd name="connsiteX26" fmla="*/ 337604 w 1181541"/>
                    <a:gd name="connsiteY26" fmla="*/ 903720 h 1084489"/>
                    <a:gd name="connsiteX27" fmla="*/ 340959 w 1181541"/>
                    <a:gd name="connsiteY27" fmla="*/ 899362 h 1084489"/>
                    <a:gd name="connsiteX28" fmla="*/ 330508 w 1181541"/>
                    <a:gd name="connsiteY28" fmla="*/ 884705 h 1084489"/>
                    <a:gd name="connsiteX29" fmla="*/ 312369 w 1181541"/>
                    <a:gd name="connsiteY29" fmla="*/ 805619 h 1084489"/>
                    <a:gd name="connsiteX30" fmla="*/ 307752 w 1181541"/>
                    <a:gd name="connsiteY30" fmla="*/ 629685 h 1084489"/>
                    <a:gd name="connsiteX31" fmla="*/ 312146 w 1181541"/>
                    <a:gd name="connsiteY31" fmla="*/ 570589 h 1084489"/>
                    <a:gd name="connsiteX32" fmla="*/ 313766 w 1181541"/>
                    <a:gd name="connsiteY32" fmla="*/ 564839 h 1084489"/>
                    <a:gd name="connsiteX33" fmla="*/ 279538 w 1181541"/>
                    <a:gd name="connsiteY33" fmla="*/ 543045 h 1084489"/>
                    <a:gd name="connsiteX34" fmla="*/ 238795 w 1181541"/>
                    <a:gd name="connsiteY34" fmla="*/ 451552 h 1084489"/>
                    <a:gd name="connsiteX35" fmla="*/ 242627 w 1181541"/>
                    <a:gd name="connsiteY35" fmla="*/ 429620 h 1084489"/>
                    <a:gd name="connsiteX36" fmla="*/ 184218 w 1181541"/>
                    <a:gd name="connsiteY36" fmla="*/ 381803 h 1084489"/>
                    <a:gd name="connsiteX37" fmla="*/ 0 w 1181541"/>
                    <a:gd name="connsiteY37" fmla="*/ 61548 h 1084489"/>
                    <a:gd name="connsiteX38" fmla="*/ 135421 w 1181541"/>
                    <a:gd name="connsiteY38" fmla="*/ 24356 h 1084489"/>
                    <a:gd name="connsiteX39" fmla="*/ 330337 w 1181541"/>
                    <a:gd name="connsiteY39" fmla="*/ 321028 h 1084489"/>
                    <a:gd name="connsiteX40" fmla="*/ 335686 w 1181541"/>
                    <a:gd name="connsiteY40" fmla="*/ 324298 h 1084489"/>
                    <a:gd name="connsiteX41" fmla="*/ 366175 w 1181541"/>
                    <a:gd name="connsiteY41" fmla="*/ 317305 h 1084489"/>
                    <a:gd name="connsiteX42" fmla="*/ 459680 w 1181541"/>
                    <a:gd name="connsiteY42" fmla="*/ 353192 h 1084489"/>
                    <a:gd name="connsiteX43" fmla="*/ 466578 w 1181541"/>
                    <a:gd name="connsiteY43" fmla="*/ 362866 h 1084489"/>
                    <a:gd name="connsiteX44" fmla="*/ 479298 w 1181541"/>
                    <a:gd name="connsiteY44" fmla="*/ 355524 h 1084489"/>
                    <a:gd name="connsiteX45" fmla="*/ 592531 w 1181541"/>
                    <a:gd name="connsiteY45" fmla="*/ 329553 h 1084489"/>
                    <a:gd name="connsiteX46" fmla="*/ 706970 w 1181541"/>
                    <a:gd name="connsiteY46" fmla="*/ 349548 h 1084489"/>
                    <a:gd name="connsiteX47" fmla="*/ 725686 w 1181541"/>
                    <a:gd name="connsiteY47" fmla="*/ 359080 h 1084489"/>
                    <a:gd name="connsiteX48" fmla="*/ 734021 w 1181541"/>
                    <a:gd name="connsiteY48" fmla="*/ 345992 h 1084489"/>
                    <a:gd name="connsiteX49" fmla="*/ 825513 w 1181541"/>
                    <a:gd name="connsiteY49" fmla="*/ 305249 h 1084489"/>
                    <a:gd name="connsiteX50" fmla="*/ 857534 w 1181541"/>
                    <a:gd name="connsiteY50" fmla="*/ 310843 h 1084489"/>
                    <a:gd name="connsiteX51" fmla="*/ 888211 w 1181541"/>
                    <a:gd name="connsiteY51" fmla="*/ 287243 h 1084489"/>
                    <a:gd name="connsiteX52" fmla="*/ 1044325 w 1181541"/>
                    <a:gd name="connsiteY52" fmla="*/ 0 h 1084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181541" h="1084489">
                      <a:moveTo>
                        <a:pt x="1044325" y="0"/>
                      </a:moveTo>
                      <a:lnTo>
                        <a:pt x="1181541" y="29888"/>
                      </a:lnTo>
                      <a:cubicBezTo>
                        <a:pt x="1174573" y="66690"/>
                        <a:pt x="1164736" y="102232"/>
                        <a:pt x="1152305" y="136271"/>
                      </a:cubicBezTo>
                      <a:cubicBezTo>
                        <a:pt x="1119671" y="225622"/>
                        <a:pt x="1069163" y="304609"/>
                        <a:pt x="1005750" y="368792"/>
                      </a:cubicBezTo>
                      <a:lnTo>
                        <a:pt x="955252" y="412974"/>
                      </a:lnTo>
                      <a:lnTo>
                        <a:pt x="959760" y="432629"/>
                      </a:lnTo>
                      <a:cubicBezTo>
                        <a:pt x="960708" y="468752"/>
                        <a:pt x="946924" y="501839"/>
                        <a:pt x="923874" y="526133"/>
                      </a:cubicBezTo>
                      <a:lnTo>
                        <a:pt x="884677" y="554084"/>
                      </a:lnTo>
                      <a:lnTo>
                        <a:pt x="885174" y="555549"/>
                      </a:lnTo>
                      <a:cubicBezTo>
                        <a:pt x="889569" y="574484"/>
                        <a:pt x="892133" y="594143"/>
                        <a:pt x="892663" y="614332"/>
                      </a:cubicBezTo>
                      <a:cubicBezTo>
                        <a:pt x="894202" y="672978"/>
                        <a:pt x="895741" y="731623"/>
                        <a:pt x="897279" y="790267"/>
                      </a:cubicBezTo>
                      <a:cubicBezTo>
                        <a:pt x="897649" y="804368"/>
                        <a:pt x="896582" y="818172"/>
                        <a:pt x="894211" y="831541"/>
                      </a:cubicBezTo>
                      <a:lnTo>
                        <a:pt x="885362" y="862933"/>
                      </a:lnTo>
                      <a:lnTo>
                        <a:pt x="886278" y="863307"/>
                      </a:lnTo>
                      <a:cubicBezTo>
                        <a:pt x="934598" y="887883"/>
                        <a:pt x="977386" y="924923"/>
                        <a:pt x="1009386" y="973310"/>
                      </a:cubicBezTo>
                      <a:lnTo>
                        <a:pt x="889472" y="1052616"/>
                      </a:lnTo>
                      <a:cubicBezTo>
                        <a:pt x="865733" y="1016721"/>
                        <a:pt x="831324" y="992050"/>
                        <a:pt x="793178" y="980075"/>
                      </a:cubicBezTo>
                      <a:lnTo>
                        <a:pt x="782001" y="978516"/>
                      </a:lnTo>
                      <a:lnTo>
                        <a:pt x="777469" y="981747"/>
                      </a:lnTo>
                      <a:cubicBezTo>
                        <a:pt x="753303" y="992724"/>
                        <a:pt x="726586" y="999144"/>
                        <a:pt x="698385" y="999885"/>
                      </a:cubicBezTo>
                      <a:lnTo>
                        <a:pt x="521988" y="1004515"/>
                      </a:lnTo>
                      <a:cubicBezTo>
                        <a:pt x="507887" y="1004885"/>
                        <a:pt x="494081" y="1003818"/>
                        <a:pt x="480713" y="1001446"/>
                      </a:cubicBezTo>
                      <a:lnTo>
                        <a:pt x="453372" y="993739"/>
                      </a:lnTo>
                      <a:lnTo>
                        <a:pt x="438419" y="1027511"/>
                      </a:lnTo>
                      <a:cubicBezTo>
                        <a:pt x="433709" y="1044409"/>
                        <a:pt x="431405" y="1062280"/>
                        <a:pt x="431889" y="1080718"/>
                      </a:cubicBezTo>
                      <a:lnTo>
                        <a:pt x="288172" y="1084489"/>
                      </a:lnTo>
                      <a:cubicBezTo>
                        <a:pt x="286433" y="1018214"/>
                        <a:pt x="304734" y="956002"/>
                        <a:pt x="337604" y="903720"/>
                      </a:cubicBezTo>
                      <a:lnTo>
                        <a:pt x="340959" y="899362"/>
                      </a:lnTo>
                      <a:lnTo>
                        <a:pt x="330508" y="884705"/>
                      </a:lnTo>
                      <a:cubicBezTo>
                        <a:pt x="319530" y="860539"/>
                        <a:pt x="313109" y="833821"/>
                        <a:pt x="312369" y="805619"/>
                      </a:cubicBezTo>
                      <a:lnTo>
                        <a:pt x="307752" y="629685"/>
                      </a:lnTo>
                      <a:cubicBezTo>
                        <a:pt x="307222" y="609495"/>
                        <a:pt x="308751" y="589730"/>
                        <a:pt x="312146" y="570589"/>
                      </a:cubicBezTo>
                      <a:lnTo>
                        <a:pt x="313766" y="564839"/>
                      </a:lnTo>
                      <a:lnTo>
                        <a:pt x="279538" y="543045"/>
                      </a:lnTo>
                      <a:cubicBezTo>
                        <a:pt x="255244" y="519994"/>
                        <a:pt x="239743" y="487676"/>
                        <a:pt x="238795" y="451552"/>
                      </a:cubicBezTo>
                      <a:lnTo>
                        <a:pt x="242627" y="429620"/>
                      </a:lnTo>
                      <a:lnTo>
                        <a:pt x="184218" y="381803"/>
                      </a:lnTo>
                      <a:cubicBezTo>
                        <a:pt x="96756" y="298922"/>
                        <a:pt x="31238" y="188876"/>
                        <a:pt x="0" y="61548"/>
                      </a:cubicBezTo>
                      <a:lnTo>
                        <a:pt x="135421" y="24356"/>
                      </a:lnTo>
                      <a:cubicBezTo>
                        <a:pt x="165132" y="149440"/>
                        <a:pt x="236324" y="253428"/>
                        <a:pt x="330337" y="321028"/>
                      </a:cubicBezTo>
                      <a:lnTo>
                        <a:pt x="335686" y="324298"/>
                      </a:lnTo>
                      <a:lnTo>
                        <a:pt x="366175" y="317305"/>
                      </a:lnTo>
                      <a:cubicBezTo>
                        <a:pt x="402297" y="316357"/>
                        <a:pt x="435385" y="330140"/>
                        <a:pt x="459680" y="353192"/>
                      </a:cubicBezTo>
                      <a:lnTo>
                        <a:pt x="466578" y="362866"/>
                      </a:lnTo>
                      <a:lnTo>
                        <a:pt x="479298" y="355524"/>
                      </a:lnTo>
                      <a:cubicBezTo>
                        <a:pt x="513898" y="339806"/>
                        <a:pt x="552151" y="330613"/>
                        <a:pt x="592531" y="329553"/>
                      </a:cubicBezTo>
                      <a:cubicBezTo>
                        <a:pt x="632910" y="328494"/>
                        <a:pt x="671593" y="335667"/>
                        <a:pt x="706970" y="349548"/>
                      </a:cubicBezTo>
                      <a:lnTo>
                        <a:pt x="725686" y="359080"/>
                      </a:lnTo>
                      <a:lnTo>
                        <a:pt x="734021" y="345992"/>
                      </a:lnTo>
                      <a:cubicBezTo>
                        <a:pt x="757072" y="321697"/>
                        <a:pt x="789391" y="306197"/>
                        <a:pt x="825513" y="305249"/>
                      </a:cubicBezTo>
                      <a:lnTo>
                        <a:pt x="857534" y="310843"/>
                      </a:lnTo>
                      <a:lnTo>
                        <a:pt x="888211" y="287243"/>
                      </a:lnTo>
                      <a:cubicBezTo>
                        <a:pt x="966733" y="215530"/>
                        <a:pt x="1023307" y="115639"/>
                        <a:pt x="1044325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507" name="四角形: 上の 2 つの角を丸める 506">
                  <a:extLst>
                    <a:ext uri="{FF2B5EF4-FFF2-40B4-BE49-F238E27FC236}">
                      <a16:creationId xmlns:a16="http://schemas.microsoft.com/office/drawing/2014/main" id="{C12BE883-82B3-B145-4929-B3DE7526DA44}"/>
                    </a:ext>
                  </a:extLst>
                </p:cNvPr>
                <p:cNvSpPr/>
                <p:nvPr/>
              </p:nvSpPr>
              <p:spPr bwMode="auto">
                <a:xfrm rot="19709789">
                  <a:off x="2703462" y="602752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四角形: 上の 2 つの角を丸める 507">
                  <a:extLst>
                    <a:ext uri="{FF2B5EF4-FFF2-40B4-BE49-F238E27FC236}">
                      <a16:creationId xmlns:a16="http://schemas.microsoft.com/office/drawing/2014/main" id="{0B359A44-1BF7-1BF3-A93C-99E1112A94FB}"/>
                    </a:ext>
                  </a:extLst>
                </p:cNvPr>
                <p:cNvSpPr/>
                <p:nvPr/>
              </p:nvSpPr>
              <p:spPr bwMode="auto">
                <a:xfrm rot="21509789">
                  <a:off x="2246932" y="5346273"/>
                  <a:ext cx="399671" cy="459621"/>
                </a:xfrm>
                <a:prstGeom prst="round2SameRect">
                  <a:avLst>
                    <a:gd name="adj1" fmla="val 50000"/>
                    <a:gd name="adj2" fmla="val 13927"/>
                  </a:avLst>
                </a:prstGeom>
                <a:solidFill>
                  <a:schemeClr val="accent5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79C92470-2C19-B3AC-F637-3C10A0B587FD}"/>
                    </a:ext>
                  </a:extLst>
                </p:cNvPr>
                <p:cNvSpPr/>
                <p:nvPr/>
              </p:nvSpPr>
              <p:spPr bwMode="auto">
                <a:xfrm rot="21509789">
                  <a:off x="1989405" y="5001080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AC2DA384-4C74-A108-C78C-2B41466527D4}"/>
                    </a:ext>
                  </a:extLst>
                </p:cNvPr>
                <p:cNvSpPr/>
                <p:nvPr/>
              </p:nvSpPr>
              <p:spPr bwMode="auto">
                <a:xfrm rot="21509789">
                  <a:off x="2668818" y="4983247"/>
                  <a:ext cx="221827" cy="225907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AF709CE6-A912-D1DA-2216-CD7A5CCAF33F}"/>
                    </a:ext>
                  </a:extLst>
                </p:cNvPr>
                <p:cNvSpPr/>
                <p:nvPr/>
              </p:nvSpPr>
              <p:spPr bwMode="auto">
                <a:xfrm rot="21509789">
                  <a:off x="2020261" y="5032502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40B5DAD0-2959-5B49-BE52-3F5BC3DA7205}"/>
                    </a:ext>
                  </a:extLst>
                </p:cNvPr>
                <p:cNvSpPr/>
                <p:nvPr/>
              </p:nvSpPr>
              <p:spPr bwMode="auto">
                <a:xfrm rot="21509789">
                  <a:off x="2699673" y="5014669"/>
                  <a:ext cx="160116" cy="163064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CC9A7900-86F0-8358-5138-9F16358770DE}"/>
                    </a:ext>
                  </a:extLst>
                </p:cNvPr>
                <p:cNvSpPr/>
                <p:nvPr/>
              </p:nvSpPr>
              <p:spPr bwMode="auto">
                <a:xfrm rot="21509789">
                  <a:off x="2082650" y="4726946"/>
                  <a:ext cx="713629" cy="713629"/>
                </a:xfrm>
                <a:prstGeom prst="ellipse">
                  <a:avLst/>
                </a:prstGeom>
                <a:solidFill>
                  <a:srgbClr val="FFCC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C3669B48-3E94-8882-A96C-28F2CC7BFBB5}"/>
                    </a:ext>
                  </a:extLst>
                </p:cNvPr>
                <p:cNvSpPr/>
                <p:nvPr/>
              </p:nvSpPr>
              <p:spPr bwMode="auto">
                <a:xfrm rot="21509789">
                  <a:off x="2312118" y="4756531"/>
                  <a:ext cx="240663" cy="152922"/>
                </a:xfrm>
                <a:custGeom>
                  <a:avLst/>
                  <a:gdLst>
                    <a:gd name="connsiteX0" fmla="*/ 139742 w 566616"/>
                    <a:gd name="connsiteY0" fmla="*/ 20063 h 360039"/>
                    <a:gd name="connsiteX1" fmla="*/ 132146 w 566616"/>
                    <a:gd name="connsiteY1" fmla="*/ 40966 h 360039"/>
                    <a:gd name="connsiteX2" fmla="*/ 123764 w 566616"/>
                    <a:gd name="connsiteY2" fmla="*/ 112510 h 360039"/>
                    <a:gd name="connsiteX3" fmla="*/ 247528 w 566616"/>
                    <a:gd name="connsiteY3" fmla="*/ 360037 h 360039"/>
                    <a:gd name="connsiteX4" fmla="*/ 247528 w 566616"/>
                    <a:gd name="connsiteY4" fmla="*/ 360039 h 360039"/>
                    <a:gd name="connsiteX5" fmla="*/ 0 w 566616"/>
                    <a:gd name="connsiteY5" fmla="*/ 112511 h 360039"/>
                    <a:gd name="connsiteX6" fmla="*/ 3092 w 566616"/>
                    <a:gd name="connsiteY6" fmla="*/ 81844 h 360039"/>
                    <a:gd name="connsiteX7" fmla="*/ 4472 w 566616"/>
                    <a:gd name="connsiteY7" fmla="*/ 80705 h 360039"/>
                    <a:gd name="connsiteX8" fmla="*/ 84742 w 566616"/>
                    <a:gd name="connsiteY8" fmla="*/ 37136 h 360039"/>
                    <a:gd name="connsiteX9" fmla="*/ 343233 w 566616"/>
                    <a:gd name="connsiteY9" fmla="*/ 7516 h 360039"/>
                    <a:gd name="connsiteX10" fmla="*/ 363917 w 566616"/>
                    <a:gd name="connsiteY10" fmla="*/ 9601 h 360039"/>
                    <a:gd name="connsiteX11" fmla="*/ 452620 w 566616"/>
                    <a:gd name="connsiteY11" fmla="*/ 37136 h 360039"/>
                    <a:gd name="connsiteX12" fmla="*/ 452625 w 566616"/>
                    <a:gd name="connsiteY12" fmla="*/ 37138 h 360039"/>
                    <a:gd name="connsiteX13" fmla="*/ 451234 w 566616"/>
                    <a:gd name="connsiteY13" fmla="*/ 40966 h 360039"/>
                    <a:gd name="connsiteX14" fmla="*/ 442852 w 566616"/>
                    <a:gd name="connsiteY14" fmla="*/ 112510 h 360039"/>
                    <a:gd name="connsiteX15" fmla="*/ 566616 w 566616"/>
                    <a:gd name="connsiteY15" fmla="*/ 360037 h 360039"/>
                    <a:gd name="connsiteX16" fmla="*/ 566616 w 566616"/>
                    <a:gd name="connsiteY16" fmla="*/ 360039 h 360039"/>
                    <a:gd name="connsiteX17" fmla="*/ 319088 w 566616"/>
                    <a:gd name="connsiteY17" fmla="*/ 112511 h 360039"/>
                    <a:gd name="connsiteX18" fmla="*/ 338540 w 566616"/>
                    <a:gd name="connsiteY18" fmla="*/ 16162 h 360039"/>
                    <a:gd name="connsiteX19" fmla="*/ 268681 w 566616"/>
                    <a:gd name="connsiteY19" fmla="*/ 0 h 360039"/>
                    <a:gd name="connsiteX20" fmla="*/ 305237 w 566616"/>
                    <a:gd name="connsiteY20" fmla="*/ 3685 h 360039"/>
                    <a:gd name="connsiteX21" fmla="*/ 291690 w 566616"/>
                    <a:gd name="connsiteY21" fmla="*/ 40966 h 360039"/>
                    <a:gd name="connsiteX22" fmla="*/ 283308 w 566616"/>
                    <a:gd name="connsiteY22" fmla="*/ 112510 h 360039"/>
                    <a:gd name="connsiteX23" fmla="*/ 407072 w 566616"/>
                    <a:gd name="connsiteY23" fmla="*/ 360037 h 360039"/>
                    <a:gd name="connsiteX24" fmla="*/ 407072 w 566616"/>
                    <a:gd name="connsiteY24" fmla="*/ 360039 h 360039"/>
                    <a:gd name="connsiteX25" fmla="*/ 159544 w 566616"/>
                    <a:gd name="connsiteY25" fmla="*/ 112511 h 360039"/>
                    <a:gd name="connsiteX26" fmla="*/ 178996 w 566616"/>
                    <a:gd name="connsiteY26" fmla="*/ 16162 h 360039"/>
                    <a:gd name="connsiteX27" fmla="*/ 183085 w 566616"/>
                    <a:gd name="connsiteY27" fmla="*/ 8629 h 360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6616" h="360039">
                      <a:moveTo>
                        <a:pt x="139742" y="20063"/>
                      </a:moveTo>
                      <a:lnTo>
                        <a:pt x="132146" y="40966"/>
                      </a:lnTo>
                      <a:cubicBezTo>
                        <a:pt x="126630" y="64171"/>
                        <a:pt x="123764" y="88163"/>
                        <a:pt x="123764" y="112510"/>
                      </a:cubicBezTo>
                      <a:cubicBezTo>
                        <a:pt x="123764" y="209899"/>
                        <a:pt x="169617" y="301604"/>
                        <a:pt x="247528" y="360037"/>
                      </a:cubicBezTo>
                      <a:lnTo>
                        <a:pt x="247528" y="360039"/>
                      </a:lnTo>
                      <a:cubicBezTo>
                        <a:pt x="110822" y="360039"/>
                        <a:pt x="0" y="249217"/>
                        <a:pt x="0" y="112511"/>
                      </a:cubicBezTo>
                      <a:lnTo>
                        <a:pt x="3092" y="81844"/>
                      </a:lnTo>
                      <a:lnTo>
                        <a:pt x="4472" y="80705"/>
                      </a:lnTo>
                      <a:cubicBezTo>
                        <a:pt x="29612" y="63720"/>
                        <a:pt x="56474" y="49092"/>
                        <a:pt x="84742" y="37136"/>
                      </a:cubicBezTo>
                      <a:close/>
                      <a:moveTo>
                        <a:pt x="343233" y="7516"/>
                      </a:moveTo>
                      <a:lnTo>
                        <a:pt x="363917" y="9601"/>
                      </a:lnTo>
                      <a:cubicBezTo>
                        <a:pt x="394679" y="15896"/>
                        <a:pt x="424353" y="25179"/>
                        <a:pt x="452620" y="37136"/>
                      </a:cubicBezTo>
                      <a:lnTo>
                        <a:pt x="452625" y="37138"/>
                      </a:lnTo>
                      <a:lnTo>
                        <a:pt x="451234" y="40966"/>
                      </a:lnTo>
                      <a:cubicBezTo>
                        <a:pt x="445718" y="64171"/>
                        <a:pt x="442852" y="88163"/>
                        <a:pt x="442852" y="112510"/>
                      </a:cubicBezTo>
                      <a:cubicBezTo>
                        <a:pt x="442852" y="209899"/>
                        <a:pt x="488705" y="301604"/>
                        <a:pt x="566616" y="360037"/>
                      </a:cubicBezTo>
                      <a:lnTo>
                        <a:pt x="566616" y="360039"/>
                      </a:lnTo>
                      <a:cubicBezTo>
                        <a:pt x="429910" y="360039"/>
                        <a:pt x="319088" y="249217"/>
                        <a:pt x="319088" y="112511"/>
                      </a:cubicBezTo>
                      <a:cubicBezTo>
                        <a:pt x="319088" y="78335"/>
                        <a:pt x="326015" y="45776"/>
                        <a:pt x="338540" y="16162"/>
                      </a:cubicBezTo>
                      <a:close/>
                      <a:moveTo>
                        <a:pt x="268681" y="0"/>
                      </a:moveTo>
                      <a:lnTo>
                        <a:pt x="305237" y="3685"/>
                      </a:lnTo>
                      <a:lnTo>
                        <a:pt x="291690" y="40966"/>
                      </a:lnTo>
                      <a:cubicBezTo>
                        <a:pt x="286174" y="64171"/>
                        <a:pt x="283308" y="88163"/>
                        <a:pt x="283308" y="112510"/>
                      </a:cubicBezTo>
                      <a:cubicBezTo>
                        <a:pt x="283308" y="209899"/>
                        <a:pt x="329161" y="301604"/>
                        <a:pt x="407072" y="360037"/>
                      </a:cubicBezTo>
                      <a:lnTo>
                        <a:pt x="407072" y="360039"/>
                      </a:lnTo>
                      <a:cubicBezTo>
                        <a:pt x="270366" y="360039"/>
                        <a:pt x="159544" y="249217"/>
                        <a:pt x="159544" y="112511"/>
                      </a:cubicBezTo>
                      <a:cubicBezTo>
                        <a:pt x="159544" y="78335"/>
                        <a:pt x="166471" y="45776"/>
                        <a:pt x="178996" y="16162"/>
                      </a:cubicBezTo>
                      <a:lnTo>
                        <a:pt x="183085" y="862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四角形: 上の 2 つの角を丸める 514">
                  <a:extLst>
                    <a:ext uri="{FF2B5EF4-FFF2-40B4-BE49-F238E27FC236}">
                      <a16:creationId xmlns:a16="http://schemas.microsoft.com/office/drawing/2014/main" id="{2ADF7404-AB5E-BD23-2A9D-B976A8FDF065}"/>
                    </a:ext>
                  </a:extLst>
                </p:cNvPr>
                <p:cNvSpPr/>
                <p:nvPr/>
              </p:nvSpPr>
              <p:spPr bwMode="auto">
                <a:xfrm rot="21509789">
                  <a:off x="2067306" y="6096834"/>
                  <a:ext cx="236437" cy="108773"/>
                </a:xfrm>
                <a:prstGeom prst="round2SameRect">
                  <a:avLst>
                    <a:gd name="adj1" fmla="val 50000"/>
                    <a:gd name="adj2" fmla="val 25358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08BDF8DB-A6E0-8BA9-F44F-E4A45AE1A5E8}"/>
                    </a:ext>
                  </a:extLst>
                </p:cNvPr>
                <p:cNvSpPr/>
                <p:nvPr/>
              </p:nvSpPr>
              <p:spPr bwMode="auto">
                <a:xfrm rot="21509789">
                  <a:off x="2350286" y="5226544"/>
                  <a:ext cx="183803" cy="163438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C7E3337E-4C26-E612-7816-39D57FCD9C6E}"/>
                    </a:ext>
                  </a:extLst>
                </p:cNvPr>
                <p:cNvSpPr/>
                <p:nvPr/>
              </p:nvSpPr>
              <p:spPr bwMode="auto">
                <a:xfrm rot="21509789">
                  <a:off x="2382673" y="5226631"/>
                  <a:ext cx="110799" cy="36377"/>
                </a:xfrm>
                <a:custGeom>
                  <a:avLst/>
                  <a:gdLst>
                    <a:gd name="connsiteX0" fmla="*/ 73369 w 146738"/>
                    <a:gd name="connsiteY0" fmla="*/ 0 h 48177"/>
                    <a:gd name="connsiteX1" fmla="*/ 120744 w 146738"/>
                    <a:gd name="connsiteY1" fmla="*/ 8505 h 48177"/>
                    <a:gd name="connsiteX2" fmla="*/ 146738 w 146738"/>
                    <a:gd name="connsiteY2" fmla="*/ 24089 h 48177"/>
                    <a:gd name="connsiteX3" fmla="*/ 120744 w 146738"/>
                    <a:gd name="connsiteY3" fmla="*/ 39672 h 48177"/>
                    <a:gd name="connsiteX4" fmla="*/ 73369 w 146738"/>
                    <a:gd name="connsiteY4" fmla="*/ 48177 h 48177"/>
                    <a:gd name="connsiteX5" fmla="*/ 25994 w 146738"/>
                    <a:gd name="connsiteY5" fmla="*/ 39672 h 48177"/>
                    <a:gd name="connsiteX6" fmla="*/ 0 w 146738"/>
                    <a:gd name="connsiteY6" fmla="*/ 24089 h 48177"/>
                    <a:gd name="connsiteX7" fmla="*/ 25994 w 146738"/>
                    <a:gd name="connsiteY7" fmla="*/ 8505 h 48177"/>
                    <a:gd name="connsiteX8" fmla="*/ 73369 w 146738"/>
                    <a:gd name="connsiteY8" fmla="*/ 0 h 4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6738" h="48177">
                      <a:moveTo>
                        <a:pt x="73369" y="0"/>
                      </a:moveTo>
                      <a:cubicBezTo>
                        <a:pt x="90174" y="0"/>
                        <a:pt x="106183" y="3028"/>
                        <a:pt x="120744" y="8505"/>
                      </a:cubicBezTo>
                      <a:lnTo>
                        <a:pt x="146738" y="24089"/>
                      </a:lnTo>
                      <a:lnTo>
                        <a:pt x="120744" y="39672"/>
                      </a:lnTo>
                      <a:cubicBezTo>
                        <a:pt x="106183" y="45149"/>
                        <a:pt x="90174" y="48177"/>
                        <a:pt x="73369" y="48177"/>
                      </a:cubicBezTo>
                      <a:cubicBezTo>
                        <a:pt x="56564" y="48177"/>
                        <a:pt x="40555" y="45149"/>
                        <a:pt x="25994" y="39672"/>
                      </a:cubicBezTo>
                      <a:lnTo>
                        <a:pt x="0" y="24089"/>
                      </a:lnTo>
                      <a:lnTo>
                        <a:pt x="25994" y="8505"/>
                      </a:lnTo>
                      <a:cubicBezTo>
                        <a:pt x="40555" y="3028"/>
                        <a:pt x="56564" y="0"/>
                        <a:pt x="733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64C4F471-9895-D075-CAFB-2A7AB193DDE3}"/>
                    </a:ext>
                  </a:extLst>
                </p:cNvPr>
                <p:cNvSpPr/>
                <p:nvPr/>
              </p:nvSpPr>
              <p:spPr bwMode="auto">
                <a:xfrm rot="21509789">
                  <a:off x="2401472" y="5176910"/>
                  <a:ext cx="68800" cy="31301"/>
                </a:xfrm>
                <a:prstGeom prst="ellipse">
                  <a:avLst/>
                </a:pr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86A55BE5-77E6-EA79-9FC7-9CDA3CE985F7}"/>
                  </a:ext>
                </a:extLst>
              </p:cNvPr>
              <p:cNvSpPr/>
              <p:nvPr/>
            </p:nvSpPr>
            <p:spPr bwMode="auto">
              <a:xfrm>
                <a:off x="2044612" y="3898868"/>
                <a:ext cx="193625" cy="19362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019066BA-3AAF-EAC7-A992-7613EF04FF72}"/>
                  </a:ext>
                </a:extLst>
              </p:cNvPr>
              <p:cNvSpPr/>
              <p:nvPr/>
            </p:nvSpPr>
            <p:spPr bwMode="auto">
              <a:xfrm>
                <a:off x="2111577" y="3959086"/>
                <a:ext cx="65316" cy="65316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91791C30-F093-1686-DD86-1B3EF3F5A329}"/>
                  </a:ext>
                </a:extLst>
              </p:cNvPr>
              <p:cNvSpPr/>
              <p:nvPr/>
            </p:nvSpPr>
            <p:spPr bwMode="auto">
              <a:xfrm>
                <a:off x="2408944" y="3898868"/>
                <a:ext cx="193625" cy="19362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06439ECE-CBDF-AF88-9DB8-C8ADB6C7CDEB}"/>
                  </a:ext>
                </a:extLst>
              </p:cNvPr>
              <p:cNvSpPr/>
              <p:nvPr/>
            </p:nvSpPr>
            <p:spPr bwMode="auto">
              <a:xfrm>
                <a:off x="2475909" y="3959086"/>
                <a:ext cx="65316" cy="65316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439F9A2D-2B67-B4C8-3491-82DAE40196FD}"/>
                </a:ext>
              </a:extLst>
            </p:cNvPr>
            <p:cNvGrpSpPr/>
            <p:nvPr/>
          </p:nvGrpSpPr>
          <p:grpSpPr>
            <a:xfrm>
              <a:off x="6673647" y="4876756"/>
              <a:ext cx="451536" cy="490240"/>
              <a:chOff x="2421091" y="818710"/>
              <a:chExt cx="1313158" cy="1425714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D1959457-C2A5-B468-DBA9-D27D283866C0}"/>
                  </a:ext>
                </a:extLst>
              </p:cNvPr>
              <p:cNvGrpSpPr/>
              <p:nvPr/>
            </p:nvGrpSpPr>
            <p:grpSpPr>
              <a:xfrm>
                <a:off x="2421091" y="818710"/>
                <a:ext cx="1313158" cy="1425714"/>
                <a:chOff x="407494" y="728700"/>
                <a:chExt cx="1575175" cy="1710190"/>
              </a:xfrm>
              <a:gradFill flip="none" rotWithShape="1">
                <a:gsLst>
                  <a:gs pos="0">
                    <a:srgbClr val="FFFFFF">
                      <a:lumMod val="40000"/>
                      <a:lumOff val="60000"/>
                    </a:srgbClr>
                  </a:gs>
                  <a:gs pos="46000">
                    <a:srgbClr val="FFFFFF">
                      <a:lumMod val="95000"/>
                      <a:lumOff val="5000"/>
                    </a:srgbClr>
                  </a:gs>
                  <a:gs pos="100000">
                    <a:srgbClr val="FFFFFF">
                      <a:lumMod val="60000"/>
                    </a:srgbClr>
                  </a:gs>
                </a:gsLst>
                <a:path path="circle">
                  <a:fillToRect l="50000" t="130000" r="50000" b="-30000"/>
                </a:path>
                <a:tileRect/>
              </a:gradFill>
            </p:grpSpPr>
            <p:sp>
              <p:nvSpPr>
                <p:cNvPr id="542" name="フローチャート: 磁気ディスク 541">
                  <a:extLst>
                    <a:ext uri="{FF2B5EF4-FFF2-40B4-BE49-F238E27FC236}">
                      <a16:creationId xmlns:a16="http://schemas.microsoft.com/office/drawing/2014/main" id="{376685B7-DD03-31DA-955C-BAAC8BC948E9}"/>
                    </a:ext>
                  </a:extLst>
                </p:cNvPr>
                <p:cNvSpPr/>
                <p:nvPr/>
              </p:nvSpPr>
              <p:spPr bwMode="auto">
                <a:xfrm>
                  <a:off x="407494" y="1268760"/>
                  <a:ext cx="1575175" cy="117013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3" name="フローチャート: 磁気ディスク 542">
                  <a:extLst>
                    <a:ext uri="{FF2B5EF4-FFF2-40B4-BE49-F238E27FC236}">
                      <a16:creationId xmlns:a16="http://schemas.microsoft.com/office/drawing/2014/main" id="{16E7AF8A-25F6-7EA2-39C1-465D35E1C770}"/>
                    </a:ext>
                  </a:extLst>
                </p:cNvPr>
                <p:cNvSpPr/>
                <p:nvPr/>
              </p:nvSpPr>
              <p:spPr bwMode="auto">
                <a:xfrm>
                  <a:off x="784884" y="980440"/>
                  <a:ext cx="820396" cy="576640"/>
                </a:xfrm>
                <a:prstGeom prst="flowChartMagneticDisk">
                  <a:avLst/>
                </a:pr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4" name="フリーフォーム 21">
                  <a:extLst>
                    <a:ext uri="{FF2B5EF4-FFF2-40B4-BE49-F238E27FC236}">
                      <a16:creationId xmlns:a16="http://schemas.microsoft.com/office/drawing/2014/main" id="{40F34B97-D283-A996-A5E2-345CC656DF19}"/>
                    </a:ext>
                  </a:extLst>
                </p:cNvPr>
                <p:cNvSpPr/>
                <p:nvPr/>
              </p:nvSpPr>
              <p:spPr bwMode="auto">
                <a:xfrm>
                  <a:off x="962682" y="728700"/>
                  <a:ext cx="464798" cy="360146"/>
                </a:xfrm>
                <a:custGeom>
                  <a:avLst/>
                  <a:gdLst>
                    <a:gd name="connsiteX0" fmla="*/ 270030 w 540060"/>
                    <a:gd name="connsiteY0" fmla="*/ 0 h 418463"/>
                    <a:gd name="connsiteX1" fmla="*/ 540060 w 540060"/>
                    <a:gd name="connsiteY1" fmla="*/ 270030 h 418463"/>
                    <a:gd name="connsiteX2" fmla="*/ 518840 w 540060"/>
                    <a:gd name="connsiteY2" fmla="*/ 375138 h 418463"/>
                    <a:gd name="connsiteX3" fmla="*/ 499306 w 540060"/>
                    <a:gd name="connsiteY3" fmla="*/ 404109 h 418463"/>
                    <a:gd name="connsiteX4" fmla="*/ 443540 w 540060"/>
                    <a:gd name="connsiteY4" fmla="*/ 412211 h 418463"/>
                    <a:gd name="connsiteX5" fmla="*/ 327822 w 540060"/>
                    <a:gd name="connsiteY5" fmla="*/ 418463 h 418463"/>
                    <a:gd name="connsiteX6" fmla="*/ 332348 w 540060"/>
                    <a:gd name="connsiteY6" fmla="*/ 417549 h 418463"/>
                    <a:gd name="connsiteX7" fmla="*/ 430131 w 540060"/>
                    <a:gd name="connsiteY7" fmla="*/ 270030 h 418463"/>
                    <a:gd name="connsiteX8" fmla="*/ 270030 w 540060"/>
                    <a:gd name="connsiteY8" fmla="*/ 109929 h 418463"/>
                    <a:gd name="connsiteX9" fmla="*/ 109929 w 540060"/>
                    <a:gd name="connsiteY9" fmla="*/ 270030 h 418463"/>
                    <a:gd name="connsiteX10" fmla="*/ 207712 w 540060"/>
                    <a:gd name="connsiteY10" fmla="*/ 417549 h 418463"/>
                    <a:gd name="connsiteX11" fmla="*/ 212238 w 540060"/>
                    <a:gd name="connsiteY11" fmla="*/ 418463 h 418463"/>
                    <a:gd name="connsiteX12" fmla="*/ 96520 w 540060"/>
                    <a:gd name="connsiteY12" fmla="*/ 412211 h 418463"/>
                    <a:gd name="connsiteX13" fmla="*/ 40754 w 540060"/>
                    <a:gd name="connsiteY13" fmla="*/ 404109 h 418463"/>
                    <a:gd name="connsiteX14" fmla="*/ 21220 w 540060"/>
                    <a:gd name="connsiteY14" fmla="*/ 375138 h 418463"/>
                    <a:gd name="connsiteX15" fmla="*/ 0 w 540060"/>
                    <a:gd name="connsiteY15" fmla="*/ 270030 h 418463"/>
                    <a:gd name="connsiteX16" fmla="*/ 270030 w 540060"/>
                    <a:gd name="connsiteY16" fmla="*/ 0 h 418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0060" h="418463">
                      <a:moveTo>
                        <a:pt x="270030" y="0"/>
                      </a:moveTo>
                      <a:cubicBezTo>
                        <a:pt x="419163" y="0"/>
                        <a:pt x="540060" y="120897"/>
                        <a:pt x="540060" y="270030"/>
                      </a:cubicBezTo>
                      <a:cubicBezTo>
                        <a:pt x="540060" y="307313"/>
                        <a:pt x="532504" y="342832"/>
                        <a:pt x="518840" y="375138"/>
                      </a:cubicBezTo>
                      <a:lnTo>
                        <a:pt x="499306" y="404109"/>
                      </a:lnTo>
                      <a:lnTo>
                        <a:pt x="443540" y="412211"/>
                      </a:lnTo>
                      <a:lnTo>
                        <a:pt x="327822" y="418463"/>
                      </a:lnTo>
                      <a:lnTo>
                        <a:pt x="332348" y="417549"/>
                      </a:lnTo>
                      <a:cubicBezTo>
                        <a:pt x="389811" y="393245"/>
                        <a:pt x="430131" y="336346"/>
                        <a:pt x="430131" y="270030"/>
                      </a:cubicBezTo>
                      <a:cubicBezTo>
                        <a:pt x="430131" y="181609"/>
                        <a:pt x="358451" y="109929"/>
                        <a:pt x="270030" y="109929"/>
                      </a:cubicBezTo>
                      <a:cubicBezTo>
                        <a:pt x="181609" y="109929"/>
                        <a:pt x="109929" y="181609"/>
                        <a:pt x="109929" y="270030"/>
                      </a:cubicBezTo>
                      <a:cubicBezTo>
                        <a:pt x="109929" y="336346"/>
                        <a:pt x="150249" y="393245"/>
                        <a:pt x="207712" y="417549"/>
                      </a:cubicBezTo>
                      <a:lnTo>
                        <a:pt x="212238" y="418463"/>
                      </a:lnTo>
                      <a:lnTo>
                        <a:pt x="96520" y="412211"/>
                      </a:lnTo>
                      <a:lnTo>
                        <a:pt x="40754" y="404109"/>
                      </a:lnTo>
                      <a:lnTo>
                        <a:pt x="21220" y="375138"/>
                      </a:lnTo>
                      <a:cubicBezTo>
                        <a:pt x="7556" y="342832"/>
                        <a:pt x="0" y="307313"/>
                        <a:pt x="0" y="270030"/>
                      </a:cubicBezTo>
                      <a:cubicBezTo>
                        <a:pt x="0" y="120897"/>
                        <a:pt x="120897" y="0"/>
                        <a:pt x="270030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41" name="テキスト ボックス 99">
                <a:extLst>
                  <a:ext uri="{FF2B5EF4-FFF2-40B4-BE49-F238E27FC236}">
                    <a16:creationId xmlns:a16="http://schemas.microsoft.com/office/drawing/2014/main" id="{C07DC4D9-92EA-CCDC-592C-4EBE5439874D}"/>
                  </a:ext>
                </a:extLst>
              </p:cNvPr>
              <p:cNvSpPr txBox="1"/>
              <p:nvPr/>
            </p:nvSpPr>
            <p:spPr>
              <a:xfrm>
                <a:off x="2538545" y="1658472"/>
                <a:ext cx="1078246" cy="459518"/>
              </a:xfrm>
              <a:prstGeom prst="rect">
                <a:avLst/>
              </a:prstGeom>
              <a:noFill/>
            </p:spPr>
            <p:txBody>
              <a:bodyPr wrap="none" numCol="1" rtlCol="0">
                <a:prstTxWarp prst="textCanDow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税金</a:t>
                </a:r>
              </a:p>
            </p:txBody>
          </p:sp>
        </p:grp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7C0E1DC6-9540-7A62-0669-72D79CE15603}"/>
              </a:ext>
            </a:extLst>
          </p:cNvPr>
          <p:cNvGrpSpPr/>
          <p:nvPr/>
        </p:nvGrpSpPr>
        <p:grpSpPr>
          <a:xfrm>
            <a:off x="3486090" y="3740025"/>
            <a:ext cx="2812475" cy="2770312"/>
            <a:chOff x="3486090" y="3740025"/>
            <a:chExt cx="2812475" cy="277031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30FE008-09A6-C485-1E62-D6C2B3D0B189}"/>
                </a:ext>
              </a:extLst>
            </p:cNvPr>
            <p:cNvGrpSpPr/>
            <p:nvPr/>
          </p:nvGrpSpPr>
          <p:grpSpPr>
            <a:xfrm>
              <a:off x="4132164" y="3949344"/>
              <a:ext cx="1671965" cy="2560993"/>
              <a:chOff x="4132164" y="3949344"/>
              <a:chExt cx="1671965" cy="2560993"/>
            </a:xfrm>
          </p:grpSpPr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1673125A-4D65-803C-3E50-CC3B48240220}"/>
                  </a:ext>
                </a:extLst>
              </p:cNvPr>
              <p:cNvSpPr/>
              <p:nvPr/>
            </p:nvSpPr>
            <p:spPr>
              <a:xfrm rot="20195386" flipH="1">
                <a:off x="5288596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3" name="四角形: 上の 2 つの角を丸める 412">
                <a:extLst>
                  <a:ext uri="{FF2B5EF4-FFF2-40B4-BE49-F238E27FC236}">
                    <a16:creationId xmlns:a16="http://schemas.microsoft.com/office/drawing/2014/main" id="{72EA1585-B59B-9454-1F5D-CBF48897F14F}"/>
                  </a:ext>
                </a:extLst>
              </p:cNvPr>
              <p:cNvSpPr/>
              <p:nvPr/>
            </p:nvSpPr>
            <p:spPr>
              <a:xfrm rot="1404614">
                <a:off x="4408661" y="5565731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EE77DB86-E957-42A9-AFE2-D8D23A622401}"/>
                  </a:ext>
                </a:extLst>
              </p:cNvPr>
              <p:cNvGrpSpPr/>
              <p:nvPr/>
            </p:nvGrpSpPr>
            <p:grpSpPr>
              <a:xfrm>
                <a:off x="4349584" y="3949344"/>
                <a:ext cx="1229834" cy="2506981"/>
                <a:chOff x="2275365" y="3690863"/>
                <a:chExt cx="1229834" cy="2506981"/>
              </a:xfrm>
            </p:grpSpPr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553F7582-D1F4-43CD-9FBC-F6868F75E117}"/>
                    </a:ext>
                  </a:extLst>
                </p:cNvPr>
                <p:cNvSpPr/>
                <p:nvPr/>
              </p:nvSpPr>
              <p:spPr>
                <a:xfrm>
                  <a:off x="2628361" y="4895450"/>
                  <a:ext cx="511882" cy="440816"/>
                </a:xfrm>
                <a:custGeom>
                  <a:avLst/>
                  <a:gdLst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95004 w 511882"/>
                    <a:gd name="connsiteY10" fmla="*/ 277853 h 440816"/>
                    <a:gd name="connsiteX11" fmla="*/ 131174 w 511882"/>
                    <a:gd name="connsiteY11" fmla="*/ 277853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406024 w 511882"/>
                    <a:gd name="connsiteY3" fmla="*/ 277853 h 440816"/>
                    <a:gd name="connsiteX4" fmla="*/ 502480 w 511882"/>
                    <a:gd name="connsiteY4" fmla="*/ 326345 h 440816"/>
                    <a:gd name="connsiteX5" fmla="*/ 511882 w 511882"/>
                    <a:gd name="connsiteY5" fmla="*/ 334919 h 440816"/>
                    <a:gd name="connsiteX6" fmla="*/ 502423 w 511882"/>
                    <a:gd name="connsiteY6" fmla="*/ 351715 h 440816"/>
                    <a:gd name="connsiteX7" fmla="*/ 258560 w 511882"/>
                    <a:gd name="connsiteY7" fmla="*/ 440816 h 440816"/>
                    <a:gd name="connsiteX8" fmla="*/ 14697 w 511882"/>
                    <a:gd name="connsiteY8" fmla="*/ 351715 h 440816"/>
                    <a:gd name="connsiteX9" fmla="*/ 0 w 511882"/>
                    <a:gd name="connsiteY9" fmla="*/ 325615 h 440816"/>
                    <a:gd name="connsiteX10" fmla="*/ 131174 w 511882"/>
                    <a:gd name="connsiteY10" fmla="*/ 277853 h 440816"/>
                    <a:gd name="connsiteX11" fmla="*/ 155557 w 511882"/>
                    <a:gd name="connsiteY11" fmla="*/ 0 h 440816"/>
                    <a:gd name="connsiteX0" fmla="*/ 155557 w 511882"/>
                    <a:gd name="connsiteY0" fmla="*/ 0 h 440816"/>
                    <a:gd name="connsiteX1" fmla="*/ 358276 w 511882"/>
                    <a:gd name="connsiteY1" fmla="*/ 0 h 440816"/>
                    <a:gd name="connsiteX2" fmla="*/ 382660 w 511882"/>
                    <a:gd name="connsiteY2" fmla="*/ 277853 h 440816"/>
                    <a:gd name="connsiteX3" fmla="*/ 502480 w 511882"/>
                    <a:gd name="connsiteY3" fmla="*/ 326345 h 440816"/>
                    <a:gd name="connsiteX4" fmla="*/ 511882 w 511882"/>
                    <a:gd name="connsiteY4" fmla="*/ 334919 h 440816"/>
                    <a:gd name="connsiteX5" fmla="*/ 502423 w 511882"/>
                    <a:gd name="connsiteY5" fmla="*/ 351715 h 440816"/>
                    <a:gd name="connsiteX6" fmla="*/ 258560 w 511882"/>
                    <a:gd name="connsiteY6" fmla="*/ 440816 h 440816"/>
                    <a:gd name="connsiteX7" fmla="*/ 14697 w 511882"/>
                    <a:gd name="connsiteY7" fmla="*/ 351715 h 440816"/>
                    <a:gd name="connsiteX8" fmla="*/ 0 w 511882"/>
                    <a:gd name="connsiteY8" fmla="*/ 325615 h 440816"/>
                    <a:gd name="connsiteX9" fmla="*/ 131174 w 511882"/>
                    <a:gd name="connsiteY9" fmla="*/ 277853 h 440816"/>
                    <a:gd name="connsiteX10" fmla="*/ 155557 w 511882"/>
                    <a:gd name="connsiteY10" fmla="*/ 0 h 440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882" h="440816">
                      <a:moveTo>
                        <a:pt x="155557" y="0"/>
                      </a:moveTo>
                      <a:lnTo>
                        <a:pt x="358276" y="0"/>
                      </a:lnTo>
                      <a:lnTo>
                        <a:pt x="382660" y="277853"/>
                      </a:lnTo>
                      <a:lnTo>
                        <a:pt x="502480" y="326345"/>
                      </a:lnTo>
                      <a:lnTo>
                        <a:pt x="511882" y="334919"/>
                      </a:lnTo>
                      <a:lnTo>
                        <a:pt x="502423" y="351715"/>
                      </a:lnTo>
                      <a:cubicBezTo>
                        <a:pt x="462245" y="404076"/>
                        <a:pt x="368186" y="440816"/>
                        <a:pt x="258560" y="440816"/>
                      </a:cubicBezTo>
                      <a:cubicBezTo>
                        <a:pt x="148934" y="440816"/>
                        <a:pt x="54875" y="404076"/>
                        <a:pt x="14697" y="351715"/>
                      </a:cubicBezTo>
                      <a:lnTo>
                        <a:pt x="0" y="325615"/>
                      </a:lnTo>
                      <a:lnTo>
                        <a:pt x="131174" y="277853"/>
                      </a:lnTo>
                      <a:lnTo>
                        <a:pt x="155557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台形 368">
                  <a:extLst>
                    <a:ext uri="{FF2B5EF4-FFF2-40B4-BE49-F238E27FC236}">
                      <a16:creationId xmlns:a16="http://schemas.microsoft.com/office/drawing/2014/main" id="{C64ABE14-224D-4C99-B7F1-643EC8FD7AE8}"/>
                    </a:ext>
                  </a:extLst>
                </p:cNvPr>
                <p:cNvSpPr/>
                <p:nvPr/>
              </p:nvSpPr>
              <p:spPr>
                <a:xfrm rot="15300000">
                  <a:off x="2804092" y="3544537"/>
                  <a:ext cx="45719" cy="663669"/>
                </a:xfrm>
                <a:prstGeom prst="trapezoid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8FAC3AF5-EB4B-4C31-B779-D19CB42217A2}"/>
                    </a:ext>
                  </a:extLst>
                </p:cNvPr>
                <p:cNvSpPr/>
                <p:nvPr/>
              </p:nvSpPr>
              <p:spPr>
                <a:xfrm>
                  <a:off x="2643969" y="3727244"/>
                  <a:ext cx="492626" cy="466506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F61B6990-3AD3-4CB0-8C93-93F9B0884F64}"/>
                    </a:ext>
                  </a:extLst>
                </p:cNvPr>
                <p:cNvSpPr/>
                <p:nvPr/>
              </p:nvSpPr>
              <p:spPr>
                <a:xfrm>
                  <a:off x="2275365" y="3923220"/>
                  <a:ext cx="1229834" cy="908430"/>
                </a:xfrm>
                <a:prstGeom prst="ellipse">
                  <a:avLst/>
                </a:prstGeom>
                <a:pattFill prst="dkVert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62AB1C61-B74C-4B1A-AE7A-E114BB316D5A}"/>
                    </a:ext>
                  </a:extLst>
                </p:cNvPr>
                <p:cNvGrpSpPr/>
                <p:nvPr/>
              </p:nvGrpSpPr>
              <p:grpSpPr>
                <a:xfrm rot="20700000">
                  <a:off x="2319307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2" name="円/楕円 125">
                    <a:extLst>
                      <a:ext uri="{FF2B5EF4-FFF2-40B4-BE49-F238E27FC236}">
                        <a16:creationId xmlns:a16="http://schemas.microsoft.com/office/drawing/2014/main" id="{193DA090-0A50-4075-B247-7597149FEAF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3" name="円/楕円 126">
                    <a:extLst>
                      <a:ext uri="{FF2B5EF4-FFF2-40B4-BE49-F238E27FC236}">
                        <a16:creationId xmlns:a16="http://schemas.microsoft.com/office/drawing/2014/main" id="{F61D873A-DDFB-48FB-AF3D-4DDAD38266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C4492B9-78F2-4876-AEC8-4F569BCF03C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249396" y="4546259"/>
                  <a:ext cx="222287" cy="346460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400" name="円/楕円 123">
                    <a:extLst>
                      <a:ext uri="{FF2B5EF4-FFF2-40B4-BE49-F238E27FC236}">
                        <a16:creationId xmlns:a16="http://schemas.microsoft.com/office/drawing/2014/main" id="{B2E55D45-89C0-41AC-AC29-C4543D851C6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124">
                    <a:extLst>
                      <a:ext uri="{FF2B5EF4-FFF2-40B4-BE49-F238E27FC236}">
                        <a16:creationId xmlns:a16="http://schemas.microsoft.com/office/drawing/2014/main" id="{9489C95A-B1E0-45BC-9BBA-33F82D23E79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4" name="円/楕円 122">
                  <a:extLst>
                    <a:ext uri="{FF2B5EF4-FFF2-40B4-BE49-F238E27FC236}">
                      <a16:creationId xmlns:a16="http://schemas.microsoft.com/office/drawing/2014/main" id="{4B5ADCC1-26BE-4B72-9F4E-F02EC2D97B18}"/>
                    </a:ext>
                  </a:extLst>
                </p:cNvPr>
                <p:cNvSpPr/>
                <p:nvPr/>
              </p:nvSpPr>
              <p:spPr>
                <a:xfrm>
                  <a:off x="2430450" y="4086596"/>
                  <a:ext cx="930090" cy="108724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6" name="円/楕円 27">
                  <a:extLst>
                    <a:ext uri="{FF2B5EF4-FFF2-40B4-BE49-F238E27FC236}">
                      <a16:creationId xmlns:a16="http://schemas.microsoft.com/office/drawing/2014/main" id="{D30A1CCD-D781-4AD9-AB73-C8E7BCC957B7}"/>
                    </a:ext>
                  </a:extLst>
                </p:cNvPr>
                <p:cNvSpPr/>
                <p:nvPr/>
              </p:nvSpPr>
              <p:spPr>
                <a:xfrm rot="10800000">
                  <a:off x="254992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7" name="円/楕円 27">
                  <a:extLst>
                    <a:ext uri="{FF2B5EF4-FFF2-40B4-BE49-F238E27FC236}">
                      <a16:creationId xmlns:a16="http://schemas.microsoft.com/office/drawing/2014/main" id="{51ECEDCA-F961-4A62-ABD0-4CF990F0099C}"/>
                    </a:ext>
                  </a:extLst>
                </p:cNvPr>
                <p:cNvSpPr/>
                <p:nvPr/>
              </p:nvSpPr>
              <p:spPr>
                <a:xfrm rot="10800000">
                  <a:off x="2965694" y="4436248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8" name="円/楕円 27">
                  <a:extLst>
                    <a:ext uri="{FF2B5EF4-FFF2-40B4-BE49-F238E27FC236}">
                      <a16:creationId xmlns:a16="http://schemas.microsoft.com/office/drawing/2014/main" id="{59257196-FC99-44C4-A67D-63696047E034}"/>
                    </a:ext>
                  </a:extLst>
                </p:cNvPr>
                <p:cNvSpPr/>
                <p:nvPr/>
              </p:nvSpPr>
              <p:spPr>
                <a:xfrm rot="8100000">
                  <a:off x="2611663" y="4911675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9" name="円/楕円 27">
                  <a:extLst>
                    <a:ext uri="{FF2B5EF4-FFF2-40B4-BE49-F238E27FC236}">
                      <a16:creationId xmlns:a16="http://schemas.microsoft.com/office/drawing/2014/main" id="{02F87F49-1C14-41E1-B6F1-5849DCDD55A7}"/>
                    </a:ext>
                  </a:extLst>
                </p:cNvPr>
                <p:cNvSpPr/>
                <p:nvPr/>
              </p:nvSpPr>
              <p:spPr>
                <a:xfrm rot="13500000" flipH="1">
                  <a:off x="2987824" y="4911676"/>
                  <a:ext cx="169589" cy="6312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0" name="グループ化 379">
                  <a:extLst>
                    <a:ext uri="{FF2B5EF4-FFF2-40B4-BE49-F238E27FC236}">
                      <a16:creationId xmlns:a16="http://schemas.microsoft.com/office/drawing/2014/main" id="{0B71960F-5078-4A6E-8126-BEACC47A990F}"/>
                    </a:ext>
                  </a:extLst>
                </p:cNvPr>
                <p:cNvGrpSpPr/>
                <p:nvPr/>
              </p:nvGrpSpPr>
              <p:grpSpPr>
                <a:xfrm>
                  <a:off x="2478029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8" name="円/楕円 27">
                    <a:extLst>
                      <a:ext uri="{FF2B5EF4-FFF2-40B4-BE49-F238E27FC236}">
                        <a16:creationId xmlns:a16="http://schemas.microsoft.com/office/drawing/2014/main" id="{E42B555E-C505-4F35-9C10-01D4AFEF071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27">
                    <a:extLst>
                      <a:ext uri="{FF2B5EF4-FFF2-40B4-BE49-F238E27FC236}">
                        <a16:creationId xmlns:a16="http://schemas.microsoft.com/office/drawing/2014/main" id="{BE85DB96-4343-4C80-91E6-DD774D6DFD33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B70CAA82-D2D3-438A-8E13-F84AEDAFBE1D}"/>
                    </a:ext>
                  </a:extLst>
                </p:cNvPr>
                <p:cNvGrpSpPr/>
                <p:nvPr/>
              </p:nvGrpSpPr>
              <p:grpSpPr>
                <a:xfrm flipH="1">
                  <a:off x="3193311" y="4577632"/>
                  <a:ext cx="109476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396" name="円/楕円 27">
                    <a:extLst>
                      <a:ext uri="{FF2B5EF4-FFF2-40B4-BE49-F238E27FC236}">
                        <a16:creationId xmlns:a16="http://schemas.microsoft.com/office/drawing/2014/main" id="{312D41BC-9A11-4304-AD12-58F4B7471333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27">
                    <a:extLst>
                      <a:ext uri="{FF2B5EF4-FFF2-40B4-BE49-F238E27FC236}">
                        <a16:creationId xmlns:a16="http://schemas.microsoft.com/office/drawing/2014/main" id="{231B8D05-62A9-4AAB-8A50-46ACA9E4BF4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2" name="円/楕円 64">
                  <a:extLst>
                    <a:ext uri="{FF2B5EF4-FFF2-40B4-BE49-F238E27FC236}">
                      <a16:creationId xmlns:a16="http://schemas.microsoft.com/office/drawing/2014/main" id="{377515B4-3716-4448-8337-65FA6E3A0790}"/>
                    </a:ext>
                  </a:extLst>
                </p:cNvPr>
                <p:cNvSpPr/>
                <p:nvPr/>
              </p:nvSpPr>
              <p:spPr>
                <a:xfrm>
                  <a:off x="2830643" y="4791969"/>
                  <a:ext cx="110478" cy="109714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B4F3D162-E8B3-447A-A623-39B5202A7860}"/>
                    </a:ext>
                  </a:extLst>
                </p:cNvPr>
                <p:cNvSpPr/>
                <p:nvPr/>
              </p:nvSpPr>
              <p:spPr>
                <a:xfrm>
                  <a:off x="3050368" y="3690863"/>
                  <a:ext cx="172454" cy="170334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D0EEAB1E-8DD7-49B5-900C-9AD674961CB7}"/>
                    </a:ext>
                  </a:extLst>
                </p:cNvPr>
                <p:cNvSpPr/>
                <p:nvPr/>
              </p:nvSpPr>
              <p:spPr>
                <a:xfrm>
                  <a:off x="2397805" y="5183647"/>
                  <a:ext cx="974010" cy="1014197"/>
                </a:xfrm>
                <a:custGeom>
                  <a:avLst/>
                  <a:gdLst>
                    <a:gd name="connsiteX0" fmla="*/ 671591 w 974010"/>
                    <a:gd name="connsiteY0" fmla="*/ 0 h 1014197"/>
                    <a:gd name="connsiteX1" fmla="*/ 676569 w 974010"/>
                    <a:gd name="connsiteY1" fmla="*/ 1546 h 1014197"/>
                    <a:gd name="connsiteX2" fmla="*/ 974010 w 974010"/>
                    <a:gd name="connsiteY2" fmla="*/ 450279 h 1014197"/>
                    <a:gd name="connsiteX3" fmla="*/ 974009 w 974010"/>
                    <a:gd name="connsiteY3" fmla="*/ 1014197 h 1014197"/>
                    <a:gd name="connsiteX4" fmla="*/ 0 w 974010"/>
                    <a:gd name="connsiteY4" fmla="*/ 1014197 h 1014197"/>
                    <a:gd name="connsiteX5" fmla="*/ 0 w 974010"/>
                    <a:gd name="connsiteY5" fmla="*/ 450279 h 1014197"/>
                    <a:gd name="connsiteX6" fmla="*/ 297441 w 974010"/>
                    <a:gd name="connsiteY6" fmla="*/ 1546 h 1014197"/>
                    <a:gd name="connsiteX7" fmla="*/ 302418 w 974010"/>
                    <a:gd name="connsiteY7" fmla="*/ 1 h 1014197"/>
                    <a:gd name="connsiteX8" fmla="*/ 342184 w 974010"/>
                    <a:gd name="connsiteY8" fmla="*/ 15668 h 1014197"/>
                    <a:gd name="connsiteX9" fmla="*/ 487004 w 974010"/>
                    <a:gd name="connsiteY9" fmla="*/ 37563 h 1014197"/>
                    <a:gd name="connsiteX10" fmla="*/ 631824 w 974010"/>
                    <a:gd name="connsiteY10" fmla="*/ 15668 h 101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10" h="1014197">
                      <a:moveTo>
                        <a:pt x="671591" y="0"/>
                      </a:moveTo>
                      <a:lnTo>
                        <a:pt x="676569" y="1546"/>
                      </a:lnTo>
                      <a:cubicBezTo>
                        <a:pt x="851363" y="75477"/>
                        <a:pt x="974010" y="248556"/>
                        <a:pt x="974010" y="450279"/>
                      </a:cubicBezTo>
                      <a:cubicBezTo>
                        <a:pt x="974010" y="638252"/>
                        <a:pt x="974009" y="826224"/>
                        <a:pt x="974009" y="1014197"/>
                      </a:cubicBezTo>
                      <a:lnTo>
                        <a:pt x="0" y="1014197"/>
                      </a:lnTo>
                      <a:lnTo>
                        <a:pt x="0" y="450279"/>
                      </a:lnTo>
                      <a:cubicBezTo>
                        <a:pt x="0" y="248556"/>
                        <a:pt x="122648" y="75477"/>
                        <a:pt x="297441" y="1546"/>
                      </a:cubicBezTo>
                      <a:lnTo>
                        <a:pt x="302418" y="1"/>
                      </a:lnTo>
                      <a:lnTo>
                        <a:pt x="342184" y="15668"/>
                      </a:lnTo>
                      <a:cubicBezTo>
                        <a:pt x="387932" y="29898"/>
                        <a:pt x="436573" y="37563"/>
                        <a:pt x="487004" y="37563"/>
                      </a:cubicBezTo>
                      <a:cubicBezTo>
                        <a:pt x="537435" y="37563"/>
                        <a:pt x="586076" y="29898"/>
                        <a:pt x="631824" y="1566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ACB641A2-AF20-4774-903C-5DE557299D21}"/>
                    </a:ext>
                  </a:extLst>
                </p:cNvPr>
                <p:cNvSpPr/>
                <p:nvPr/>
              </p:nvSpPr>
              <p:spPr>
                <a:xfrm>
                  <a:off x="2580386" y="5184065"/>
                  <a:ext cx="608849" cy="211734"/>
                </a:xfrm>
                <a:custGeom>
                  <a:avLst/>
                  <a:gdLst>
                    <a:gd name="connsiteX0" fmla="*/ 487949 w 608849"/>
                    <a:gd name="connsiteY0" fmla="*/ 0 h 211734"/>
                    <a:gd name="connsiteX1" fmla="*/ 515562 w 608849"/>
                    <a:gd name="connsiteY1" fmla="*/ 10880 h 211734"/>
                    <a:gd name="connsiteX2" fmla="*/ 576714 w 608849"/>
                    <a:gd name="connsiteY2" fmla="*/ 46029 h 211734"/>
                    <a:gd name="connsiteX3" fmla="*/ 608849 w 608849"/>
                    <a:gd name="connsiteY3" fmla="*/ 72543 h 211734"/>
                    <a:gd name="connsiteX4" fmla="*/ 604281 w 608849"/>
                    <a:gd name="connsiteY4" fmla="*/ 80959 h 211734"/>
                    <a:gd name="connsiteX5" fmla="*/ 358321 w 608849"/>
                    <a:gd name="connsiteY5" fmla="*/ 211734 h 211734"/>
                    <a:gd name="connsiteX6" fmla="*/ 250527 w 608849"/>
                    <a:gd name="connsiteY6" fmla="*/ 211734 h 211734"/>
                    <a:gd name="connsiteX7" fmla="*/ 4568 w 608849"/>
                    <a:gd name="connsiteY7" fmla="*/ 80959 h 211734"/>
                    <a:gd name="connsiteX8" fmla="*/ 0 w 608849"/>
                    <a:gd name="connsiteY8" fmla="*/ 72544 h 211734"/>
                    <a:gd name="connsiteX9" fmla="*/ 32136 w 608849"/>
                    <a:gd name="connsiteY9" fmla="*/ 46029 h 211734"/>
                    <a:gd name="connsiteX10" fmla="*/ 93289 w 608849"/>
                    <a:gd name="connsiteY10" fmla="*/ 10880 h 211734"/>
                    <a:gd name="connsiteX11" fmla="*/ 120901 w 608849"/>
                    <a:gd name="connsiteY11" fmla="*/ 1 h 211734"/>
                    <a:gd name="connsiteX12" fmla="*/ 159604 w 608849"/>
                    <a:gd name="connsiteY12" fmla="*/ 15250 h 211734"/>
                    <a:gd name="connsiteX13" fmla="*/ 304424 w 608849"/>
                    <a:gd name="connsiteY13" fmla="*/ 37145 h 211734"/>
                    <a:gd name="connsiteX14" fmla="*/ 449244 w 608849"/>
                    <a:gd name="connsiteY14" fmla="*/ 15250 h 211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08849" h="211734">
                      <a:moveTo>
                        <a:pt x="487949" y="0"/>
                      </a:moveTo>
                      <a:lnTo>
                        <a:pt x="515562" y="10880"/>
                      </a:lnTo>
                      <a:cubicBezTo>
                        <a:pt x="536853" y="21139"/>
                        <a:pt x="557283" y="32902"/>
                        <a:pt x="576714" y="46029"/>
                      </a:cubicBezTo>
                      <a:lnTo>
                        <a:pt x="608849" y="72543"/>
                      </a:lnTo>
                      <a:lnTo>
                        <a:pt x="604281" y="80959"/>
                      </a:lnTo>
                      <a:cubicBezTo>
                        <a:pt x="550976" y="159859"/>
                        <a:pt x="460707" y="211734"/>
                        <a:pt x="358321" y="211734"/>
                      </a:cubicBezTo>
                      <a:lnTo>
                        <a:pt x="250527" y="211734"/>
                      </a:lnTo>
                      <a:cubicBezTo>
                        <a:pt x="148142" y="211734"/>
                        <a:pt x="57872" y="159859"/>
                        <a:pt x="4568" y="80959"/>
                      </a:cubicBezTo>
                      <a:lnTo>
                        <a:pt x="0" y="72544"/>
                      </a:lnTo>
                      <a:lnTo>
                        <a:pt x="32136" y="46029"/>
                      </a:lnTo>
                      <a:cubicBezTo>
                        <a:pt x="51568" y="32902"/>
                        <a:pt x="71998" y="21139"/>
                        <a:pt x="93289" y="10880"/>
                      </a:cubicBezTo>
                      <a:lnTo>
                        <a:pt x="120901" y="1"/>
                      </a:lnTo>
                      <a:lnTo>
                        <a:pt x="159604" y="15250"/>
                      </a:lnTo>
                      <a:cubicBezTo>
                        <a:pt x="205352" y="29480"/>
                        <a:pt x="253993" y="37145"/>
                        <a:pt x="304424" y="37145"/>
                      </a:cubicBezTo>
                      <a:cubicBezTo>
                        <a:pt x="354855" y="37145"/>
                        <a:pt x="403496" y="29480"/>
                        <a:pt x="449244" y="1525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4B453AB-DC37-6839-6D60-20A4B5534C25}"/>
                  </a:ext>
                </a:extLst>
              </p:cNvPr>
              <p:cNvGrpSpPr/>
              <p:nvPr/>
            </p:nvGrpSpPr>
            <p:grpSpPr>
              <a:xfrm>
                <a:off x="4583622" y="5551986"/>
                <a:ext cx="757824" cy="386312"/>
                <a:chOff x="5243018" y="2255527"/>
                <a:chExt cx="2547428" cy="1364533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AA7FF22-E66C-D4A7-CBD5-65C5E5AF07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48F08129-5B27-9A6A-766D-DCCB9716BB92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923577F-D4E4-31F5-123D-2D975E4EFD5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2E81F38C-E32E-8F41-1257-2DBB35764A55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50EA87E1-2A68-5935-0278-58A9D41A0C2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テキスト ボックス 422">
                  <a:extLst>
                    <a:ext uri="{FF2B5EF4-FFF2-40B4-BE49-F238E27FC236}">
                      <a16:creationId xmlns:a16="http://schemas.microsoft.com/office/drawing/2014/main" id="{B5BB6672-C32B-0D2A-657C-0023D8A76CEB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24" name="テキスト ボックス 423">
                  <a:extLst>
                    <a:ext uri="{FF2B5EF4-FFF2-40B4-BE49-F238E27FC236}">
                      <a16:creationId xmlns:a16="http://schemas.microsoft.com/office/drawing/2014/main" id="{ECAED98D-3623-5FB0-0449-7435353AB249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2BE630AD-843D-931C-0B40-215ADFE8D6D4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59A2667-1587-702D-508C-9504F2407CA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0772409-9F4D-5FD8-24CE-1B63D71F622A}"/>
                  </a:ext>
                </a:extLst>
              </p:cNvPr>
              <p:cNvSpPr/>
              <p:nvPr/>
            </p:nvSpPr>
            <p:spPr>
              <a:xfrm rot="3600000">
                <a:off x="4278472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B2EB068E-9043-8AAF-487B-A006D4323BF4}"/>
                  </a:ext>
                </a:extLst>
              </p:cNvPr>
              <p:cNvSpPr/>
              <p:nvPr/>
            </p:nvSpPr>
            <p:spPr>
              <a:xfrm rot="18000000" flipH="1">
                <a:off x="5118251" y="5629241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7" name="四角形: 上の 2 つの角を丸める 503">
                <a:extLst>
                  <a:ext uri="{FF2B5EF4-FFF2-40B4-BE49-F238E27FC236}">
                    <a16:creationId xmlns:a16="http://schemas.microsoft.com/office/drawing/2014/main" id="{C776F8C5-44A0-AD18-BD19-503A79D7CD10}"/>
                  </a:ext>
                </a:extLst>
              </p:cNvPr>
              <p:cNvSpPr/>
              <p:nvPr/>
            </p:nvSpPr>
            <p:spPr>
              <a:xfrm rot="9000000">
                <a:off x="5304949" y="5848139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四角形: 上の 2 つの角を丸める 503">
                <a:extLst>
                  <a:ext uri="{FF2B5EF4-FFF2-40B4-BE49-F238E27FC236}">
                    <a16:creationId xmlns:a16="http://schemas.microsoft.com/office/drawing/2014/main" id="{A99FEC4E-553F-0334-5AB3-536AEF219282}"/>
                  </a:ext>
                </a:extLst>
              </p:cNvPr>
              <p:cNvSpPr/>
              <p:nvPr/>
            </p:nvSpPr>
            <p:spPr>
              <a:xfrm rot="12600000" flipH="1">
                <a:off x="4314085" y="5848141"/>
                <a:ext cx="30435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3889D1D1-364F-6766-EEBF-EEBD128EE1C7}"/>
                </a:ext>
              </a:extLst>
            </p:cNvPr>
            <p:cNvGrpSpPr/>
            <p:nvPr/>
          </p:nvGrpSpPr>
          <p:grpSpPr>
            <a:xfrm>
              <a:off x="5366168" y="3740025"/>
              <a:ext cx="932397" cy="860280"/>
              <a:chOff x="5366168" y="850176"/>
              <a:chExt cx="932397" cy="86028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C17129E-5A1D-F646-17BE-8B577632C5D5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3A671321-D4D2-6B7D-8259-8E833A3FA679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F6F89E60-1DD2-358E-9B71-CA5C4E0C89B1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77651DF9-BEF3-05CC-CC80-C13ABA6C6A60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63CFD3B0-85BE-940D-300C-92E36A6C5A73}"/>
                </a:ext>
              </a:extLst>
            </p:cNvPr>
            <p:cNvGrpSpPr/>
            <p:nvPr/>
          </p:nvGrpSpPr>
          <p:grpSpPr>
            <a:xfrm flipH="1">
              <a:off x="3486090" y="4792250"/>
              <a:ext cx="932397" cy="860280"/>
              <a:chOff x="5366168" y="850176"/>
              <a:chExt cx="932397" cy="860280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2127F80E-5F65-4B79-9F45-AB5DE2146674}"/>
                  </a:ext>
                </a:extLst>
              </p:cNvPr>
              <p:cNvSpPr/>
              <p:nvPr/>
            </p:nvSpPr>
            <p:spPr>
              <a:xfrm>
                <a:off x="5388927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5AF5E6E5-372A-6C38-6BCE-CE4FE6BE7390}"/>
                  </a:ext>
                </a:extLst>
              </p:cNvPr>
              <p:cNvSpPr/>
              <p:nvPr/>
            </p:nvSpPr>
            <p:spPr>
              <a:xfrm>
                <a:off x="5539890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0BBA5536-FDEC-CE43-2C11-7314700FE52D}"/>
                  </a:ext>
                </a:extLst>
              </p:cNvPr>
              <p:cNvSpPr/>
              <p:nvPr/>
            </p:nvSpPr>
            <p:spPr>
              <a:xfrm>
                <a:off x="5457265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F1D85B02-3FF0-F9FF-4166-0DC927F1D1D0}"/>
                  </a:ext>
                </a:extLst>
              </p:cNvPr>
              <p:cNvSpPr/>
              <p:nvPr/>
            </p:nvSpPr>
            <p:spPr>
              <a:xfrm>
                <a:off x="5366168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25322BC-080C-9DA7-6734-9EF0FE5985D7}"/>
                </a:ext>
              </a:extLst>
            </p:cNvPr>
            <p:cNvGrpSpPr/>
            <p:nvPr/>
          </p:nvGrpSpPr>
          <p:grpSpPr>
            <a:xfrm>
              <a:off x="4658775" y="4846720"/>
              <a:ext cx="596298" cy="62020"/>
              <a:chOff x="4576087" y="1954944"/>
              <a:chExt cx="856372" cy="89068"/>
            </a:xfrm>
          </p:grpSpPr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A1F4EC3B-A62F-046F-9D27-1629EF4CC29B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EBD7E599-F26F-E48B-B230-59CE8F8F816E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652F2755-0E08-3B96-5B2F-443EA78123AB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B8C39016-73A2-DE1A-7D3F-D8F660E410F4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DF00BE12-D0A9-5301-6031-80BEA1350CED}"/>
                </a:ext>
              </a:extLst>
            </p:cNvPr>
            <p:cNvSpPr/>
            <p:nvPr/>
          </p:nvSpPr>
          <p:spPr>
            <a:xfrm>
              <a:off x="4885906" y="5348986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47B0E89A-E27C-DE6F-BBCA-AB7478079531}"/>
                </a:ext>
              </a:extLst>
            </p:cNvPr>
            <p:cNvGrpSpPr/>
            <p:nvPr/>
          </p:nvGrpSpPr>
          <p:grpSpPr>
            <a:xfrm>
              <a:off x="3721502" y="4905230"/>
              <a:ext cx="464499" cy="378768"/>
              <a:chOff x="749702" y="4905230"/>
              <a:chExt cx="464499" cy="37876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E78E667F-6E26-72BF-FFE0-40F1933CDE0F}"/>
                  </a:ext>
                </a:extLst>
              </p:cNvPr>
              <p:cNvGrpSpPr/>
              <p:nvPr/>
            </p:nvGrpSpPr>
            <p:grpSpPr>
              <a:xfrm>
                <a:off x="749702" y="4905230"/>
                <a:ext cx="464499" cy="378768"/>
                <a:chOff x="192702" y="3364117"/>
                <a:chExt cx="762305" cy="621608"/>
              </a:xfrm>
            </p:grpSpPr>
            <p:sp>
              <p:nvSpPr>
                <p:cNvPr id="463" name="正方形/長方形 462">
                  <a:extLst>
                    <a:ext uri="{FF2B5EF4-FFF2-40B4-BE49-F238E27FC236}">
                      <a16:creationId xmlns:a16="http://schemas.microsoft.com/office/drawing/2014/main" id="{D5A9EFEE-091E-B43F-7550-4FD4A4E29F78}"/>
                    </a:ext>
                  </a:extLst>
                </p:cNvPr>
                <p:cNvSpPr/>
                <p:nvPr/>
              </p:nvSpPr>
              <p:spPr>
                <a:xfrm>
                  <a:off x="246710" y="3512344"/>
                  <a:ext cx="627210" cy="43547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4" name="正方形/長方形 463">
                  <a:extLst>
                    <a:ext uri="{FF2B5EF4-FFF2-40B4-BE49-F238E27FC236}">
                      <a16:creationId xmlns:a16="http://schemas.microsoft.com/office/drawing/2014/main" id="{50593EF4-3E18-30AA-52DB-D142C85D7125}"/>
                    </a:ext>
                  </a:extLst>
                </p:cNvPr>
                <p:cNvSpPr/>
                <p:nvPr/>
              </p:nvSpPr>
              <p:spPr>
                <a:xfrm>
                  <a:off x="192702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A780F1E9-5BD9-5A9D-2C1F-85729480EE18}"/>
                    </a:ext>
                  </a:extLst>
                </p:cNvPr>
                <p:cNvSpPr/>
                <p:nvPr/>
              </p:nvSpPr>
              <p:spPr>
                <a:xfrm>
                  <a:off x="749914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6" name="正方形/長方形 465">
                  <a:extLst>
                    <a:ext uri="{FF2B5EF4-FFF2-40B4-BE49-F238E27FC236}">
                      <a16:creationId xmlns:a16="http://schemas.microsoft.com/office/drawing/2014/main" id="{7FE13492-0747-7B73-8740-70BA1B34AB56}"/>
                    </a:ext>
                  </a:extLst>
                </p:cNvPr>
                <p:cNvSpPr/>
                <p:nvPr/>
              </p:nvSpPr>
              <p:spPr>
                <a:xfrm>
                  <a:off x="425304" y="3805238"/>
                  <a:ext cx="281927" cy="142577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7" name="正方形/長方形 466">
                  <a:extLst>
                    <a:ext uri="{FF2B5EF4-FFF2-40B4-BE49-F238E27FC236}">
                      <a16:creationId xmlns:a16="http://schemas.microsoft.com/office/drawing/2014/main" id="{174D59A8-D76C-C52B-CB45-027E7F80E023}"/>
                    </a:ext>
                  </a:extLst>
                </p:cNvPr>
                <p:cNvSpPr/>
                <p:nvPr/>
              </p:nvSpPr>
              <p:spPr>
                <a:xfrm>
                  <a:off x="294335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8" name="正方形/長方形 467">
                  <a:extLst>
                    <a:ext uri="{FF2B5EF4-FFF2-40B4-BE49-F238E27FC236}">
                      <a16:creationId xmlns:a16="http://schemas.microsoft.com/office/drawing/2014/main" id="{39C6CA66-2780-2F0A-B0D2-53E7B5352260}"/>
                    </a:ext>
                  </a:extLst>
                </p:cNvPr>
                <p:cNvSpPr/>
                <p:nvPr/>
              </p:nvSpPr>
              <p:spPr>
                <a:xfrm>
                  <a:off x="514386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9" name="正方形/長方形 468">
                  <a:extLst>
                    <a:ext uri="{FF2B5EF4-FFF2-40B4-BE49-F238E27FC236}">
                      <a16:creationId xmlns:a16="http://schemas.microsoft.com/office/drawing/2014/main" id="{7988F734-72B1-0057-178B-25DDDE1F9D1B}"/>
                    </a:ext>
                  </a:extLst>
                </p:cNvPr>
                <p:cNvSpPr/>
                <p:nvPr/>
              </p:nvSpPr>
              <p:spPr>
                <a:xfrm>
                  <a:off x="719174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0" name="正方形/長方形 469">
                  <a:extLst>
                    <a:ext uri="{FF2B5EF4-FFF2-40B4-BE49-F238E27FC236}">
                      <a16:creationId xmlns:a16="http://schemas.microsoft.com/office/drawing/2014/main" id="{5EFE1AC5-7870-43BC-5F54-595DD85B7D7D}"/>
                    </a:ext>
                  </a:extLst>
                </p:cNvPr>
                <p:cNvSpPr/>
                <p:nvPr/>
              </p:nvSpPr>
              <p:spPr>
                <a:xfrm>
                  <a:off x="294335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1" name="正方形/長方形 470">
                  <a:extLst>
                    <a:ext uri="{FF2B5EF4-FFF2-40B4-BE49-F238E27FC236}">
                      <a16:creationId xmlns:a16="http://schemas.microsoft.com/office/drawing/2014/main" id="{F9D66DCC-2CC0-E7AE-9E5B-141B284272EA}"/>
                    </a:ext>
                  </a:extLst>
                </p:cNvPr>
                <p:cNvSpPr/>
                <p:nvPr/>
              </p:nvSpPr>
              <p:spPr>
                <a:xfrm>
                  <a:off x="514386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2" name="正方形/長方形 471">
                  <a:extLst>
                    <a:ext uri="{FF2B5EF4-FFF2-40B4-BE49-F238E27FC236}">
                      <a16:creationId xmlns:a16="http://schemas.microsoft.com/office/drawing/2014/main" id="{809A7299-D06C-AD91-489C-9FE99F34EF24}"/>
                    </a:ext>
                  </a:extLst>
                </p:cNvPr>
                <p:cNvSpPr/>
                <p:nvPr/>
              </p:nvSpPr>
              <p:spPr>
                <a:xfrm>
                  <a:off x="719174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3" name="正方形/長方形 472">
                  <a:extLst>
                    <a:ext uri="{FF2B5EF4-FFF2-40B4-BE49-F238E27FC236}">
                      <a16:creationId xmlns:a16="http://schemas.microsoft.com/office/drawing/2014/main" id="{CE3F1708-7527-D2F2-F413-910117B434D6}"/>
                    </a:ext>
                  </a:extLst>
                </p:cNvPr>
                <p:cNvSpPr/>
                <p:nvPr/>
              </p:nvSpPr>
              <p:spPr>
                <a:xfrm>
                  <a:off x="875486" y="3564731"/>
                  <a:ext cx="79521" cy="214015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4" name="正方形/長方形 473">
                  <a:extLst>
                    <a:ext uri="{FF2B5EF4-FFF2-40B4-BE49-F238E27FC236}">
                      <a16:creationId xmlns:a16="http://schemas.microsoft.com/office/drawing/2014/main" id="{D9BB42F0-9614-B9E6-51F7-08F290DD8AD8}"/>
                    </a:ext>
                  </a:extLst>
                </p:cNvPr>
                <p:cNvSpPr/>
                <p:nvPr/>
              </p:nvSpPr>
              <p:spPr>
                <a:xfrm>
                  <a:off x="270749" y="3364117"/>
                  <a:ext cx="579133" cy="15429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62" name="テキスト ボックス 461">
                <a:extLst>
                  <a:ext uri="{FF2B5EF4-FFF2-40B4-BE49-F238E27FC236}">
                    <a16:creationId xmlns:a16="http://schemas.microsoft.com/office/drawing/2014/main" id="{687DB14B-E75A-206E-94FD-7665821F56FE}"/>
                  </a:ext>
                </a:extLst>
              </p:cNvPr>
              <p:cNvSpPr txBox="1"/>
              <p:nvPr/>
            </p:nvSpPr>
            <p:spPr>
              <a:xfrm>
                <a:off x="833438" y="4919663"/>
                <a:ext cx="273844" cy="6018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介護サービス</a:t>
                </a: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526A55AE-F92C-6BF6-B1CF-F14F36235625}"/>
                </a:ext>
              </a:extLst>
            </p:cNvPr>
            <p:cNvGrpSpPr/>
            <p:nvPr/>
          </p:nvGrpSpPr>
          <p:grpSpPr>
            <a:xfrm>
              <a:off x="5706944" y="3903084"/>
              <a:ext cx="360646" cy="382740"/>
              <a:chOff x="3073273" y="2278301"/>
              <a:chExt cx="611447" cy="648906"/>
            </a:xfrm>
          </p:grpSpPr>
          <p:sp>
            <p:nvSpPr>
              <p:cNvPr id="546" name="四角形: 上の 2 つの角を丸める 545">
                <a:extLst>
                  <a:ext uri="{FF2B5EF4-FFF2-40B4-BE49-F238E27FC236}">
                    <a16:creationId xmlns:a16="http://schemas.microsoft.com/office/drawing/2014/main" id="{8E572452-1CC7-5099-B657-074C53857455}"/>
                  </a:ext>
                </a:extLst>
              </p:cNvPr>
              <p:cNvSpPr/>
              <p:nvPr/>
            </p:nvSpPr>
            <p:spPr>
              <a:xfrm>
                <a:off x="3161497" y="2443798"/>
                <a:ext cx="179141" cy="27208"/>
              </a:xfrm>
              <a:prstGeom prst="round2SameRect">
                <a:avLst>
                  <a:gd name="adj1" fmla="val 50000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角を丸くする 546">
                <a:extLst>
                  <a:ext uri="{FF2B5EF4-FFF2-40B4-BE49-F238E27FC236}">
                    <a16:creationId xmlns:a16="http://schemas.microsoft.com/office/drawing/2014/main" id="{925B8141-D319-B3B4-0A2A-E2178974EC3B}"/>
                  </a:ext>
                </a:extLst>
              </p:cNvPr>
              <p:cNvSpPr/>
              <p:nvPr/>
            </p:nvSpPr>
            <p:spPr>
              <a:xfrm>
                <a:off x="3172272" y="243086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AC34185E-6C8C-2A99-5605-58A56DF61046}"/>
                  </a:ext>
                </a:extLst>
              </p:cNvPr>
              <p:cNvSpPr/>
              <p:nvPr/>
            </p:nvSpPr>
            <p:spPr>
              <a:xfrm>
                <a:off x="3172272" y="241793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DEC3E048-49F5-70D6-D7FB-C04743FBB092}"/>
                  </a:ext>
                </a:extLst>
              </p:cNvPr>
              <p:cNvGrpSpPr/>
              <p:nvPr/>
            </p:nvGrpSpPr>
            <p:grpSpPr>
              <a:xfrm rot="20700000">
                <a:off x="3135573" y="2278301"/>
                <a:ext cx="177794" cy="87953"/>
                <a:chOff x="1170719" y="2347913"/>
                <a:chExt cx="628650" cy="310990"/>
              </a:xfrm>
              <a:gradFill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</a:gradFill>
            </p:grpSpPr>
            <p:sp>
              <p:nvSpPr>
                <p:cNvPr id="567" name="四角形: 上の 2 つの角を丸める 566">
                  <a:extLst>
                    <a:ext uri="{FF2B5EF4-FFF2-40B4-BE49-F238E27FC236}">
                      <a16:creationId xmlns:a16="http://schemas.microsoft.com/office/drawing/2014/main" id="{76381ED2-C90C-C009-9075-4A60BC89E1DD}"/>
                    </a:ext>
                  </a:extLst>
                </p:cNvPr>
                <p:cNvSpPr/>
                <p:nvPr/>
              </p:nvSpPr>
              <p:spPr>
                <a:xfrm>
                  <a:off x="1185007" y="2347913"/>
                  <a:ext cx="600074" cy="290989"/>
                </a:xfrm>
                <a:prstGeom prst="round2SameRect">
                  <a:avLst>
                    <a:gd name="adj1" fmla="val 27208"/>
                    <a:gd name="adj2" fmla="val 2896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四角形: 上の 2 つの角を丸める 567">
                  <a:extLst>
                    <a:ext uri="{FF2B5EF4-FFF2-40B4-BE49-F238E27FC236}">
                      <a16:creationId xmlns:a16="http://schemas.microsoft.com/office/drawing/2014/main" id="{9D167E43-F110-F74D-21A3-2E59357A13F4}"/>
                    </a:ext>
                  </a:extLst>
                </p:cNvPr>
                <p:cNvSpPr/>
                <p:nvPr/>
              </p:nvSpPr>
              <p:spPr>
                <a:xfrm>
                  <a:off x="1170719" y="2613183"/>
                  <a:ext cx="628650" cy="4572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761985E6-8866-1DC7-1AC5-AF3643EB482C}"/>
                  </a:ext>
                </a:extLst>
              </p:cNvPr>
              <p:cNvSpPr/>
              <p:nvPr/>
            </p:nvSpPr>
            <p:spPr>
              <a:xfrm>
                <a:off x="3172272" y="2405075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51" name="四角形: 上の 2 つの角を丸める 550">
                <a:extLst>
                  <a:ext uri="{FF2B5EF4-FFF2-40B4-BE49-F238E27FC236}">
                    <a16:creationId xmlns:a16="http://schemas.microsoft.com/office/drawing/2014/main" id="{91DFB329-30D0-1428-AFF4-8C61E492E69C}"/>
                  </a:ext>
                </a:extLst>
              </p:cNvPr>
              <p:cNvSpPr/>
              <p:nvPr/>
            </p:nvSpPr>
            <p:spPr>
              <a:xfrm>
                <a:off x="3073273" y="2464137"/>
                <a:ext cx="355588" cy="463070"/>
              </a:xfrm>
              <a:prstGeom prst="round2SameRect">
                <a:avLst>
                  <a:gd name="adj1" fmla="val 23738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412E4ED4-822C-0E96-7CD5-36B3B7CBAB8A}"/>
                  </a:ext>
                </a:extLst>
              </p:cNvPr>
              <p:cNvGrpSpPr/>
              <p:nvPr/>
            </p:nvGrpSpPr>
            <p:grpSpPr>
              <a:xfrm>
                <a:off x="3493189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64" name="楕円 175">
                  <a:extLst>
                    <a:ext uri="{FF2B5EF4-FFF2-40B4-BE49-F238E27FC236}">
                      <a16:creationId xmlns:a16="http://schemas.microsoft.com/office/drawing/2014/main" id="{EB2CB224-CD6B-851E-B043-D95D520756ED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4DC21389-5BF1-7C4F-267A-DE3C32112DA0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175">
                  <a:extLst>
                    <a:ext uri="{FF2B5EF4-FFF2-40B4-BE49-F238E27FC236}">
                      <a16:creationId xmlns:a16="http://schemas.microsoft.com/office/drawing/2014/main" id="{8578EA23-F5D4-0670-22D3-178071A527C2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9D53C1BE-194C-65D9-7AA9-412AAEF52F6D}"/>
                  </a:ext>
                </a:extLst>
              </p:cNvPr>
              <p:cNvGrpSpPr/>
              <p:nvPr/>
            </p:nvGrpSpPr>
            <p:grpSpPr>
              <a:xfrm>
                <a:off x="3611718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61" name="楕円 175">
                  <a:extLst>
                    <a:ext uri="{FF2B5EF4-FFF2-40B4-BE49-F238E27FC236}">
                      <a16:creationId xmlns:a16="http://schemas.microsoft.com/office/drawing/2014/main" id="{D2EF00F6-66E5-1C33-66BD-D05B149E01D9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62E4AD38-AA36-156C-BDC9-AABA828D685E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175">
                  <a:extLst>
                    <a:ext uri="{FF2B5EF4-FFF2-40B4-BE49-F238E27FC236}">
                      <a16:creationId xmlns:a16="http://schemas.microsoft.com/office/drawing/2014/main" id="{DA9E3D92-F9D1-A82C-E316-F95CCB77EB39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F30DD8D0-0638-94FC-7F15-AB8181966DE5}"/>
                  </a:ext>
                </a:extLst>
              </p:cNvPr>
              <p:cNvGrpSpPr/>
              <p:nvPr/>
            </p:nvGrpSpPr>
            <p:grpSpPr>
              <a:xfrm>
                <a:off x="3559188" y="2792868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58" name="楕円 175">
                  <a:extLst>
                    <a:ext uri="{FF2B5EF4-FFF2-40B4-BE49-F238E27FC236}">
                      <a16:creationId xmlns:a16="http://schemas.microsoft.com/office/drawing/2014/main" id="{0A36BFA8-98F4-81CB-EAD3-6F916A720AF1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839E5DC4-7243-522D-1CCD-9A88B7D208BF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175">
                  <a:extLst>
                    <a:ext uri="{FF2B5EF4-FFF2-40B4-BE49-F238E27FC236}">
                      <a16:creationId xmlns:a16="http://schemas.microsoft.com/office/drawing/2014/main" id="{5F173664-297A-74B6-2FFE-32380E0A75A4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9111C583-8C91-65DA-E339-562F6AD5D96E}"/>
                  </a:ext>
                </a:extLst>
              </p:cNvPr>
              <p:cNvSpPr/>
              <p:nvPr/>
            </p:nvSpPr>
            <p:spPr>
              <a:xfrm>
                <a:off x="3073273" y="2653154"/>
                <a:ext cx="355588" cy="221479"/>
              </a:xfrm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56" name="テキスト ボックス 209">
                <a:extLst>
                  <a:ext uri="{FF2B5EF4-FFF2-40B4-BE49-F238E27FC236}">
                    <a16:creationId xmlns:a16="http://schemas.microsoft.com/office/drawing/2014/main" id="{D93AC192-35C6-6F8E-9ACA-87F20F8CC2F1}"/>
                  </a:ext>
                </a:extLst>
              </p:cNvPr>
              <p:cNvSpPr txBox="1"/>
              <p:nvPr/>
            </p:nvSpPr>
            <p:spPr>
              <a:xfrm>
                <a:off x="3104061" y="2693240"/>
                <a:ext cx="288141" cy="13395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くすり</a:t>
                </a: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5E3E66D-AABC-6E1F-9B3C-D66EB58C47BC}"/>
                  </a:ext>
                </a:extLst>
              </p:cNvPr>
              <p:cNvSpPr/>
              <p:nvPr/>
            </p:nvSpPr>
            <p:spPr>
              <a:xfrm>
                <a:off x="3388816" y="2523083"/>
                <a:ext cx="18234" cy="70040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90D33198-5D2B-8C90-732A-563CBC52F487}"/>
              </a:ext>
            </a:extLst>
          </p:cNvPr>
          <p:cNvGrpSpPr/>
          <p:nvPr/>
        </p:nvGrpSpPr>
        <p:grpSpPr>
          <a:xfrm>
            <a:off x="535856" y="3740025"/>
            <a:ext cx="2812475" cy="2736085"/>
            <a:chOff x="535856" y="3740025"/>
            <a:chExt cx="2812475" cy="2736085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5522C39-679C-71BB-D060-DCF591800EC9}"/>
                </a:ext>
              </a:extLst>
            </p:cNvPr>
            <p:cNvGrpSpPr/>
            <p:nvPr/>
          </p:nvGrpSpPr>
          <p:grpSpPr>
            <a:xfrm>
              <a:off x="1182600" y="4081723"/>
              <a:ext cx="1687641" cy="2394387"/>
              <a:chOff x="1182600" y="4081723"/>
              <a:chExt cx="1687641" cy="2394387"/>
            </a:xfrm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5FB5F7A2-81F4-C465-4CD5-0E69DC660634}"/>
                  </a:ext>
                </a:extLst>
              </p:cNvPr>
              <p:cNvSpPr/>
              <p:nvPr/>
            </p:nvSpPr>
            <p:spPr>
              <a:xfrm rot="20422686" flipH="1">
                <a:off x="2387619" y="551057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FE00F4FA-5568-003E-579E-A53C1D4370C8}"/>
                  </a:ext>
                </a:extLst>
              </p:cNvPr>
              <p:cNvSpPr/>
              <p:nvPr/>
            </p:nvSpPr>
            <p:spPr>
              <a:xfrm rot="1177314">
                <a:off x="1452523" y="551057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060DF1C-531E-4936-BB4A-921BDD630C53}"/>
                  </a:ext>
                </a:extLst>
              </p:cNvPr>
              <p:cNvGrpSpPr/>
              <p:nvPr/>
            </p:nvGrpSpPr>
            <p:grpSpPr>
              <a:xfrm>
                <a:off x="1389378" y="4081723"/>
                <a:ext cx="1267032" cy="2358577"/>
                <a:chOff x="685503" y="3823242"/>
                <a:chExt cx="1267032" cy="2358577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F1E7168-DDDD-4D55-80E7-421601F33D56}"/>
                    </a:ext>
                  </a:extLst>
                </p:cNvPr>
                <p:cNvSpPr/>
                <p:nvPr/>
              </p:nvSpPr>
              <p:spPr>
                <a:xfrm>
                  <a:off x="1068497" y="48953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8E223342-F678-4C46-A4EF-7849CD164AC7}"/>
                    </a:ext>
                  </a:extLst>
                </p:cNvPr>
                <p:cNvSpPr/>
                <p:nvPr/>
              </p:nvSpPr>
              <p:spPr>
                <a:xfrm>
                  <a:off x="838347" y="5165637"/>
                  <a:ext cx="974009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58173A23-B300-4DE4-BBA3-F7A7A0B79985}"/>
                    </a:ext>
                  </a:extLst>
                </p:cNvPr>
                <p:cNvGrpSpPr/>
                <p:nvPr/>
              </p:nvGrpSpPr>
              <p:grpSpPr>
                <a:xfrm>
                  <a:off x="685503" y="3823242"/>
                  <a:ext cx="1267032" cy="1218328"/>
                  <a:chOff x="878044" y="3848329"/>
                  <a:chExt cx="917606" cy="882334"/>
                </a:xfrm>
              </p:grpSpPr>
              <p:sp>
                <p:nvSpPr>
                  <p:cNvPr id="246" name="円/楕円 473">
                    <a:extLst>
                      <a:ext uri="{FF2B5EF4-FFF2-40B4-BE49-F238E27FC236}">
                        <a16:creationId xmlns:a16="http://schemas.microsoft.com/office/drawing/2014/main" id="{77190E78-EA58-40C0-87AD-495E762D71E0}"/>
                      </a:ext>
                    </a:extLst>
                  </p:cNvPr>
                  <p:cNvSpPr/>
                  <p:nvPr/>
                </p:nvSpPr>
                <p:spPr>
                  <a:xfrm>
                    <a:off x="878044" y="3848329"/>
                    <a:ext cx="917606" cy="5607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7606" h="560788">
                        <a:moveTo>
                          <a:pt x="350513" y="0"/>
                        </a:moveTo>
                        <a:cubicBezTo>
                          <a:pt x="389679" y="0"/>
                          <a:pt x="425328" y="15059"/>
                          <a:pt x="451289" y="40456"/>
                        </a:cubicBezTo>
                        <a:cubicBezTo>
                          <a:pt x="477250" y="15059"/>
                          <a:pt x="512899" y="0"/>
                          <a:pt x="552065" y="0"/>
                        </a:cubicBezTo>
                        <a:cubicBezTo>
                          <a:pt x="616429" y="0"/>
                          <a:pt x="671294" y="40669"/>
                          <a:pt x="691209" y="98139"/>
                        </a:cubicBezTo>
                        <a:cubicBezTo>
                          <a:pt x="692807" y="97182"/>
                          <a:pt x="694441" y="97155"/>
                          <a:pt x="696081" y="97155"/>
                        </a:cubicBezTo>
                        <a:cubicBezTo>
                          <a:pt x="778657" y="97155"/>
                          <a:pt x="845598" y="164096"/>
                          <a:pt x="845598" y="246672"/>
                        </a:cubicBezTo>
                        <a:lnTo>
                          <a:pt x="838516" y="281749"/>
                        </a:lnTo>
                        <a:cubicBezTo>
                          <a:pt x="886043" y="305239"/>
                          <a:pt x="917606" y="354569"/>
                          <a:pt x="917606" y="411271"/>
                        </a:cubicBezTo>
                        <a:cubicBezTo>
                          <a:pt x="917606" y="493847"/>
                          <a:pt x="850665" y="560788"/>
                          <a:pt x="768089" y="560788"/>
                        </a:cubicBezTo>
                        <a:cubicBezTo>
                          <a:pt x="685513" y="560788"/>
                          <a:pt x="618572" y="493847"/>
                          <a:pt x="618572" y="411271"/>
                        </a:cubicBezTo>
                        <a:lnTo>
                          <a:pt x="625570" y="376611"/>
                        </a:lnTo>
                        <a:cubicBezTo>
                          <a:pt x="593286" y="360813"/>
                          <a:pt x="568854" y="332439"/>
                          <a:pt x="556937" y="298051"/>
                        </a:cubicBezTo>
                        <a:cubicBezTo>
                          <a:pt x="555339" y="299008"/>
                          <a:pt x="553705" y="299034"/>
                          <a:pt x="552065" y="299034"/>
                        </a:cubicBezTo>
                        <a:cubicBezTo>
                          <a:pt x="512899" y="299034"/>
                          <a:pt x="477250" y="283975"/>
                          <a:pt x="451289" y="258578"/>
                        </a:cubicBezTo>
                        <a:cubicBezTo>
                          <a:pt x="429142" y="280244"/>
                          <a:pt x="399945" y="294386"/>
                          <a:pt x="367269" y="295793"/>
                        </a:cubicBezTo>
                        <a:cubicBezTo>
                          <a:pt x="355155" y="333233"/>
                          <a:pt x="328213" y="363759"/>
                          <a:pt x="292595" y="379380"/>
                        </a:cubicBezTo>
                        <a:cubicBezTo>
                          <a:pt x="297808" y="389212"/>
                          <a:pt x="299034" y="400099"/>
                          <a:pt x="299034" y="411271"/>
                        </a:cubicBezTo>
                        <a:cubicBezTo>
                          <a:pt x="299034" y="493847"/>
                          <a:pt x="232093" y="560788"/>
                          <a:pt x="149517" y="560788"/>
                        </a:cubicBezTo>
                        <a:cubicBezTo>
                          <a:pt x="66941" y="560788"/>
                          <a:pt x="0" y="493847"/>
                          <a:pt x="0" y="411271"/>
                        </a:cubicBezTo>
                        <a:cubicBezTo>
                          <a:pt x="0" y="352234"/>
                          <a:pt x="34217" y="301188"/>
                          <a:pt x="84497" y="278103"/>
                        </a:cubicBezTo>
                        <a:cubicBezTo>
                          <a:pt x="79341" y="268407"/>
                          <a:pt x="78152" y="257678"/>
                          <a:pt x="78152" y="246672"/>
                        </a:cubicBezTo>
                        <a:cubicBezTo>
                          <a:pt x="78152" y="169865"/>
                          <a:pt x="136066" y="106585"/>
                          <a:pt x="210883" y="100544"/>
                        </a:cubicBezTo>
                        <a:cubicBezTo>
                          <a:pt x="229813" y="41769"/>
                          <a:pt x="285285" y="0"/>
                          <a:pt x="350513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EC301905-86B1-4C15-83EA-45777216C1A9}"/>
                      </a:ext>
                    </a:extLst>
                  </p:cNvPr>
                  <p:cNvGrpSpPr/>
                  <p:nvPr/>
                </p:nvGrpSpPr>
                <p:grpSpPr>
                  <a:xfrm>
                    <a:off x="92652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62" name="グループ化 261">
                      <a:extLst>
                        <a:ext uri="{FF2B5EF4-FFF2-40B4-BE49-F238E27FC236}">
                          <a16:creationId xmlns:a16="http://schemas.microsoft.com/office/drawing/2014/main" id="{A3E22A89-6914-4CF1-BB20-3C858AC5957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7" name="円/楕円 125">
                        <a:extLst>
                          <a:ext uri="{FF2B5EF4-FFF2-40B4-BE49-F238E27FC236}">
                            <a16:creationId xmlns:a16="http://schemas.microsoft.com/office/drawing/2014/main" id="{2738F795-A783-4E3C-950C-DDEF7F5D53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8" name="円/楕円 126">
                        <a:extLst>
                          <a:ext uri="{FF2B5EF4-FFF2-40B4-BE49-F238E27FC236}">
                            <a16:creationId xmlns:a16="http://schemas.microsoft.com/office/drawing/2014/main" id="{09E6CADC-A728-4372-A1AB-643F61B862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7480476B-306F-442F-BE15-83C6766356E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5" name="円/楕円 123">
                        <a:extLst>
                          <a:ext uri="{FF2B5EF4-FFF2-40B4-BE49-F238E27FC236}">
                            <a16:creationId xmlns:a16="http://schemas.microsoft.com/office/drawing/2014/main" id="{0B5234B6-F69F-4100-B8CB-D83B2DFD34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66" name="円/楕円 124">
                        <a:extLst>
                          <a:ext uri="{FF2B5EF4-FFF2-40B4-BE49-F238E27FC236}">
                            <a16:creationId xmlns:a16="http://schemas.microsoft.com/office/drawing/2014/main" id="{87F06D85-CA82-4AB6-87E5-DC8AC3FF1B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4" name="円/楕円 122">
                      <a:extLst>
                        <a:ext uri="{FF2B5EF4-FFF2-40B4-BE49-F238E27FC236}">
                          <a16:creationId xmlns:a16="http://schemas.microsoft.com/office/drawing/2014/main" id="{02F2E342-6A55-49B6-B434-C817F6EB8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9" name="円/楕円 27">
                    <a:extLst>
                      <a:ext uri="{FF2B5EF4-FFF2-40B4-BE49-F238E27FC236}">
                        <a16:creationId xmlns:a16="http://schemas.microsoft.com/office/drawing/2014/main" id="{0357D39A-B13A-4AAA-918C-8CCF130E67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601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" name="円/楕円 27">
                    <a:extLst>
                      <a:ext uri="{FF2B5EF4-FFF2-40B4-BE49-F238E27FC236}">
                        <a16:creationId xmlns:a16="http://schemas.microsoft.com/office/drawing/2014/main" id="{15A9C585-6867-4ED4-92EC-F9A694D0BBC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466514" y="420177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円/楕円 27">
                    <a:extLst>
                      <a:ext uri="{FF2B5EF4-FFF2-40B4-BE49-F238E27FC236}">
                        <a16:creationId xmlns:a16="http://schemas.microsoft.com/office/drawing/2014/main" id="{C170E341-0301-455D-8BFD-0E09CF391DF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138253" y="4540799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円/楕円 27">
                    <a:extLst>
                      <a:ext uri="{FF2B5EF4-FFF2-40B4-BE49-F238E27FC236}">
                        <a16:creationId xmlns:a16="http://schemas.microsoft.com/office/drawing/2014/main" id="{60DAEAF1-34BE-40C0-87BD-76B0CB3A322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410675" y="4540800"/>
                    <a:ext cx="122819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702A0461-D226-41C7-AC88-FA3134E534D3}"/>
                      </a:ext>
                    </a:extLst>
                  </p:cNvPr>
                  <p:cNvGrpSpPr/>
                  <p:nvPr/>
                </p:nvGrpSpPr>
                <p:grpSpPr>
                  <a:xfrm>
                    <a:off x="1041473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62B76FAE-4F6F-4A57-9D58-BA2DD4578AB1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44DEF00C-35F9-4811-90E7-C3D643075F3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012FD6E9-4E97-448E-9818-E871AACFEA3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559492" y="4298880"/>
                    <a:ext cx="79284" cy="63766"/>
                    <a:chOff x="648553" y="1246468"/>
                    <a:chExt cx="164249" cy="93298"/>
                  </a:xfrm>
                  <a:solidFill>
                    <a:srgbClr val="FF7C80"/>
                  </a:solidFill>
                </p:grpSpPr>
                <p:sp>
                  <p:nvSpPr>
                    <p:cNvPr id="258" name="円/楕円 27">
                      <a:extLst>
                        <a:ext uri="{FF2B5EF4-FFF2-40B4-BE49-F238E27FC236}">
                          <a16:creationId xmlns:a16="http://schemas.microsoft.com/office/drawing/2014/main" id="{8C18F0D7-9284-45F6-AB81-359445356706}"/>
                        </a:ext>
                      </a:extLst>
                    </p:cNvPr>
                    <p:cNvSpPr/>
                    <p:nvPr/>
                  </p:nvSpPr>
                  <p:spPr>
                    <a:xfrm rot="21302598">
                      <a:off x="648554" y="1310657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27">
                      <a:extLst>
                        <a:ext uri="{FF2B5EF4-FFF2-40B4-BE49-F238E27FC236}">
                          <a16:creationId xmlns:a16="http://schemas.microsoft.com/office/drawing/2014/main" id="{F1C2AD83-27BA-411E-BE30-F53AAFC1E476}"/>
                        </a:ext>
                      </a:extLst>
                    </p:cNvPr>
                    <p:cNvSpPr/>
                    <p:nvPr/>
                  </p:nvSpPr>
                  <p:spPr>
                    <a:xfrm rot="523440">
                      <a:off x="648553" y="1246468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64">
                    <a:extLst>
                      <a:ext uri="{FF2B5EF4-FFF2-40B4-BE49-F238E27FC236}">
                        <a16:creationId xmlns:a16="http://schemas.microsoft.com/office/drawing/2014/main" id="{E562C590-822C-484A-A610-7F52FE028D34}"/>
                      </a:ext>
                    </a:extLst>
                  </p:cNvPr>
                  <p:cNvSpPr/>
                  <p:nvPr/>
                </p:nvSpPr>
                <p:spPr>
                  <a:xfrm>
                    <a:off x="1296842" y="4454106"/>
                    <a:ext cx="80010" cy="79457"/>
                  </a:xfrm>
                  <a:custGeom>
                    <a:avLst/>
                    <a:gdLst>
                      <a:gd name="connsiteX0" fmla="*/ 24765 w 116205"/>
                      <a:gd name="connsiteY0" fmla="*/ 4629 h 96069"/>
                      <a:gd name="connsiteX1" fmla="*/ 76599 w 116205"/>
                      <a:gd name="connsiteY1" fmla="*/ 0 h 96069"/>
                      <a:gd name="connsiteX2" fmla="*/ 80010 w 116205"/>
                      <a:gd name="connsiteY2" fmla="*/ 13564 h 96069"/>
                      <a:gd name="connsiteX3" fmla="*/ 40005 w 116205"/>
                      <a:gd name="connsiteY3" fmla="*/ 79457 h 96069"/>
                      <a:gd name="connsiteX4" fmla="*/ 0 w 116205"/>
                      <a:gd name="connsiteY4" fmla="*/ 13564 h 96069"/>
                      <a:gd name="connsiteX5" fmla="*/ 2742 w 116205"/>
                      <a:gd name="connsiteY5" fmla="*/ 2662 h 96069"/>
                      <a:gd name="connsiteX6" fmla="*/ 116205 w 116205"/>
                      <a:gd name="connsiteY6" fmla="*/ 96069 h 96069"/>
                      <a:gd name="connsiteX0" fmla="*/ 24765 w 80010"/>
                      <a:gd name="connsiteY0" fmla="*/ 4629 h 79457"/>
                      <a:gd name="connsiteX1" fmla="*/ 76599 w 80010"/>
                      <a:gd name="connsiteY1" fmla="*/ 0 h 79457"/>
                      <a:gd name="connsiteX2" fmla="*/ 80010 w 80010"/>
                      <a:gd name="connsiteY2" fmla="*/ 13564 h 79457"/>
                      <a:gd name="connsiteX3" fmla="*/ 40005 w 80010"/>
                      <a:gd name="connsiteY3" fmla="*/ 79457 h 79457"/>
                      <a:gd name="connsiteX4" fmla="*/ 0 w 80010"/>
                      <a:gd name="connsiteY4" fmla="*/ 13564 h 79457"/>
                      <a:gd name="connsiteX5" fmla="*/ 2742 w 80010"/>
                      <a:gd name="connsiteY5" fmla="*/ 2662 h 79457"/>
                      <a:gd name="connsiteX0" fmla="*/ 76599 w 80010"/>
                      <a:gd name="connsiteY0" fmla="*/ 0 h 79457"/>
                      <a:gd name="connsiteX1" fmla="*/ 80010 w 80010"/>
                      <a:gd name="connsiteY1" fmla="*/ 13564 h 79457"/>
                      <a:gd name="connsiteX2" fmla="*/ 40005 w 80010"/>
                      <a:gd name="connsiteY2" fmla="*/ 79457 h 79457"/>
                      <a:gd name="connsiteX3" fmla="*/ 0 w 80010"/>
                      <a:gd name="connsiteY3" fmla="*/ 13564 h 79457"/>
                      <a:gd name="connsiteX4" fmla="*/ 2742 w 80010"/>
                      <a:gd name="connsiteY4" fmla="*/ 2662 h 79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010" h="79457">
                        <a:moveTo>
                          <a:pt x="76599" y="0"/>
                        </a:moveTo>
                        <a:cubicBezTo>
                          <a:pt x="79703" y="4150"/>
                          <a:pt x="80010" y="8798"/>
                          <a:pt x="80010" y="13564"/>
                        </a:cubicBezTo>
                        <a:cubicBezTo>
                          <a:pt x="80010" y="49956"/>
                          <a:pt x="62099" y="79457"/>
                          <a:pt x="40005" y="79457"/>
                        </a:cubicBezTo>
                        <a:cubicBezTo>
                          <a:pt x="17911" y="79457"/>
                          <a:pt x="0" y="49956"/>
                          <a:pt x="0" y="13564"/>
                        </a:cubicBezTo>
                        <a:lnTo>
                          <a:pt x="2742" y="2662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5D8357AF-8E28-4EEC-AF4C-36BA28D1D535}"/>
                    </a:ext>
                  </a:extLst>
                </p:cNvPr>
                <p:cNvSpPr/>
                <p:nvPr/>
              </p:nvSpPr>
              <p:spPr>
                <a:xfrm>
                  <a:off x="914212" y="3917913"/>
                  <a:ext cx="805200" cy="231722"/>
                </a:xfrm>
                <a:custGeom>
                  <a:avLst/>
                  <a:gdLst>
                    <a:gd name="connsiteX0" fmla="*/ 397220 w 936481"/>
                    <a:gd name="connsiteY0" fmla="*/ 0 h 353810"/>
                    <a:gd name="connsiteX1" fmla="*/ 468241 w 936481"/>
                    <a:gd name="connsiteY1" fmla="*/ 1108 h 353810"/>
                    <a:gd name="connsiteX2" fmla="*/ 539261 w 936481"/>
                    <a:gd name="connsiteY2" fmla="*/ 0 h 353810"/>
                    <a:gd name="connsiteX3" fmla="*/ 735498 w 936481"/>
                    <a:gd name="connsiteY3" fmla="*/ 73423 h 353810"/>
                    <a:gd name="connsiteX4" fmla="*/ 929649 w 936481"/>
                    <a:gd name="connsiteY4" fmla="*/ 321656 h 353810"/>
                    <a:gd name="connsiteX5" fmla="*/ 617597 w 936481"/>
                    <a:gd name="connsiteY5" fmla="*/ 277633 h 353810"/>
                    <a:gd name="connsiteX6" fmla="*/ 523711 w 936481"/>
                    <a:gd name="connsiteY6" fmla="*/ 212729 h 353810"/>
                    <a:gd name="connsiteX7" fmla="*/ 468241 w 936481"/>
                    <a:gd name="connsiteY7" fmla="*/ 156840 h 353810"/>
                    <a:gd name="connsiteX8" fmla="*/ 412771 w 936481"/>
                    <a:gd name="connsiteY8" fmla="*/ 212729 h 353810"/>
                    <a:gd name="connsiteX9" fmla="*/ 318884 w 936481"/>
                    <a:gd name="connsiteY9" fmla="*/ 277633 h 353810"/>
                    <a:gd name="connsiteX10" fmla="*/ 6832 w 936481"/>
                    <a:gd name="connsiteY10" fmla="*/ 321656 h 353810"/>
                    <a:gd name="connsiteX11" fmla="*/ 200983 w 936481"/>
                    <a:gd name="connsiteY11" fmla="*/ 73423 h 353810"/>
                    <a:gd name="connsiteX12" fmla="*/ 397220 w 936481"/>
                    <a:gd name="connsiteY12" fmla="*/ 0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12" fmla="*/ 559681 w 936481"/>
                    <a:gd name="connsiteY12" fmla="*/ 92548 h 353810"/>
                    <a:gd name="connsiteX0" fmla="*/ 468241 w 936481"/>
                    <a:gd name="connsiteY0" fmla="*/ 1108 h 353810"/>
                    <a:gd name="connsiteX1" fmla="*/ 539261 w 936481"/>
                    <a:gd name="connsiteY1" fmla="*/ 0 h 353810"/>
                    <a:gd name="connsiteX2" fmla="*/ 735498 w 936481"/>
                    <a:gd name="connsiteY2" fmla="*/ 73423 h 353810"/>
                    <a:gd name="connsiteX3" fmla="*/ 929649 w 936481"/>
                    <a:gd name="connsiteY3" fmla="*/ 321656 h 353810"/>
                    <a:gd name="connsiteX4" fmla="*/ 617597 w 936481"/>
                    <a:gd name="connsiteY4" fmla="*/ 277633 h 353810"/>
                    <a:gd name="connsiteX5" fmla="*/ 523711 w 936481"/>
                    <a:gd name="connsiteY5" fmla="*/ 212729 h 353810"/>
                    <a:gd name="connsiteX6" fmla="*/ 468241 w 936481"/>
                    <a:gd name="connsiteY6" fmla="*/ 156840 h 353810"/>
                    <a:gd name="connsiteX7" fmla="*/ 412771 w 936481"/>
                    <a:gd name="connsiteY7" fmla="*/ 212729 h 353810"/>
                    <a:gd name="connsiteX8" fmla="*/ 318884 w 936481"/>
                    <a:gd name="connsiteY8" fmla="*/ 277633 h 353810"/>
                    <a:gd name="connsiteX9" fmla="*/ 6832 w 936481"/>
                    <a:gd name="connsiteY9" fmla="*/ 321656 h 353810"/>
                    <a:gd name="connsiteX10" fmla="*/ 200983 w 936481"/>
                    <a:gd name="connsiteY10" fmla="*/ 73423 h 353810"/>
                    <a:gd name="connsiteX11" fmla="*/ 397220 w 936481"/>
                    <a:gd name="connsiteY11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10" fmla="*/ 397220 w 936481"/>
                    <a:gd name="connsiteY10" fmla="*/ 0 h 353810"/>
                    <a:gd name="connsiteX0" fmla="*/ 539261 w 936481"/>
                    <a:gd name="connsiteY0" fmla="*/ 0 h 353810"/>
                    <a:gd name="connsiteX1" fmla="*/ 735498 w 936481"/>
                    <a:gd name="connsiteY1" fmla="*/ 73423 h 353810"/>
                    <a:gd name="connsiteX2" fmla="*/ 929649 w 936481"/>
                    <a:gd name="connsiteY2" fmla="*/ 321656 h 353810"/>
                    <a:gd name="connsiteX3" fmla="*/ 617597 w 936481"/>
                    <a:gd name="connsiteY3" fmla="*/ 277633 h 353810"/>
                    <a:gd name="connsiteX4" fmla="*/ 523711 w 936481"/>
                    <a:gd name="connsiteY4" fmla="*/ 212729 h 353810"/>
                    <a:gd name="connsiteX5" fmla="*/ 468241 w 936481"/>
                    <a:gd name="connsiteY5" fmla="*/ 156840 h 353810"/>
                    <a:gd name="connsiteX6" fmla="*/ 412771 w 936481"/>
                    <a:gd name="connsiteY6" fmla="*/ 212729 h 353810"/>
                    <a:gd name="connsiteX7" fmla="*/ 318884 w 936481"/>
                    <a:gd name="connsiteY7" fmla="*/ 277633 h 353810"/>
                    <a:gd name="connsiteX8" fmla="*/ 6832 w 936481"/>
                    <a:gd name="connsiteY8" fmla="*/ 321656 h 353810"/>
                    <a:gd name="connsiteX9" fmla="*/ 200983 w 936481"/>
                    <a:gd name="connsiteY9" fmla="*/ 73423 h 353810"/>
                    <a:gd name="connsiteX0" fmla="*/ 735498 w 936481"/>
                    <a:gd name="connsiteY0" fmla="*/ 0 h 280387"/>
                    <a:gd name="connsiteX1" fmla="*/ 929649 w 936481"/>
                    <a:gd name="connsiteY1" fmla="*/ 248233 h 280387"/>
                    <a:gd name="connsiteX2" fmla="*/ 617597 w 936481"/>
                    <a:gd name="connsiteY2" fmla="*/ 204210 h 280387"/>
                    <a:gd name="connsiteX3" fmla="*/ 523711 w 936481"/>
                    <a:gd name="connsiteY3" fmla="*/ 139306 h 280387"/>
                    <a:gd name="connsiteX4" fmla="*/ 468241 w 936481"/>
                    <a:gd name="connsiteY4" fmla="*/ 83417 h 280387"/>
                    <a:gd name="connsiteX5" fmla="*/ 412771 w 936481"/>
                    <a:gd name="connsiteY5" fmla="*/ 139306 h 280387"/>
                    <a:gd name="connsiteX6" fmla="*/ 318884 w 936481"/>
                    <a:gd name="connsiteY6" fmla="*/ 204210 h 280387"/>
                    <a:gd name="connsiteX7" fmla="*/ 6832 w 936481"/>
                    <a:gd name="connsiteY7" fmla="*/ 248233 h 280387"/>
                    <a:gd name="connsiteX8" fmla="*/ 200983 w 936481"/>
                    <a:gd name="connsiteY8" fmla="*/ 0 h 280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6481" h="280387">
                      <a:moveTo>
                        <a:pt x="735498" y="0"/>
                      </a:moveTo>
                      <a:cubicBezTo>
                        <a:pt x="875282" y="80704"/>
                        <a:pt x="962207" y="191842"/>
                        <a:pt x="929649" y="248233"/>
                      </a:cubicBezTo>
                      <a:cubicBezTo>
                        <a:pt x="897092" y="304625"/>
                        <a:pt x="757381" y="284915"/>
                        <a:pt x="617597" y="204210"/>
                      </a:cubicBezTo>
                      <a:cubicBezTo>
                        <a:pt x="582651" y="184034"/>
                        <a:pt x="551008" y="161956"/>
                        <a:pt x="523711" y="139306"/>
                      </a:cubicBezTo>
                      <a:lnTo>
                        <a:pt x="468241" y="83417"/>
                      </a:lnTo>
                      <a:lnTo>
                        <a:pt x="412771" y="139306"/>
                      </a:lnTo>
                      <a:cubicBezTo>
                        <a:pt x="385473" y="161956"/>
                        <a:pt x="353830" y="184034"/>
                        <a:pt x="318884" y="204210"/>
                      </a:cubicBezTo>
                      <a:cubicBezTo>
                        <a:pt x="179100" y="284915"/>
                        <a:pt x="39389" y="304625"/>
                        <a:pt x="6832" y="248233"/>
                      </a:cubicBezTo>
                      <a:cubicBezTo>
                        <a:pt x="-25726" y="191842"/>
                        <a:pt x="61199" y="80704"/>
                        <a:pt x="200983" y="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D0FEF25-910D-4FD1-BA2B-0899EB4E0E7B}"/>
                    </a:ext>
                  </a:extLst>
                </p:cNvPr>
                <p:cNvSpPr/>
                <p:nvPr/>
              </p:nvSpPr>
              <p:spPr>
                <a:xfrm>
                  <a:off x="1015780" y="5165637"/>
                  <a:ext cx="609218" cy="1016182"/>
                </a:xfrm>
                <a:custGeom>
                  <a:avLst/>
                  <a:gdLst>
                    <a:gd name="connsiteX0" fmla="*/ 53448 w 609218"/>
                    <a:gd name="connsiteY0" fmla="*/ 0 h 1016182"/>
                    <a:gd name="connsiteX1" fmla="*/ 57968 w 609218"/>
                    <a:gd name="connsiteY1" fmla="*/ 7436 h 1016182"/>
                    <a:gd name="connsiteX2" fmla="*/ 309571 w 609218"/>
                    <a:gd name="connsiteY2" fmla="*/ 126882 h 1016182"/>
                    <a:gd name="connsiteX3" fmla="*/ 561174 w 609218"/>
                    <a:gd name="connsiteY3" fmla="*/ 7436 h 1016182"/>
                    <a:gd name="connsiteX4" fmla="*/ 565694 w 609218"/>
                    <a:gd name="connsiteY4" fmla="*/ 0 h 1016182"/>
                    <a:gd name="connsiteX5" fmla="*/ 574648 w 609218"/>
                    <a:gd name="connsiteY5" fmla="*/ 903 h 1016182"/>
                    <a:gd name="connsiteX6" fmla="*/ 609218 w 609218"/>
                    <a:gd name="connsiteY6" fmla="*/ 14476 h 1016182"/>
                    <a:gd name="connsiteX7" fmla="*/ 609218 w 609218"/>
                    <a:gd name="connsiteY7" fmla="*/ 1016182 h 1016182"/>
                    <a:gd name="connsiteX8" fmla="*/ 0 w 609218"/>
                    <a:gd name="connsiteY8" fmla="*/ 1016182 h 1016182"/>
                    <a:gd name="connsiteX9" fmla="*/ 0 w 609218"/>
                    <a:gd name="connsiteY9" fmla="*/ 18372 h 1016182"/>
                    <a:gd name="connsiteX10" fmla="*/ 44495 w 609218"/>
                    <a:gd name="connsiteY10" fmla="*/ 903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218" h="1016182">
                      <a:moveTo>
                        <a:pt x="53448" y="0"/>
                      </a:moveTo>
                      <a:lnTo>
                        <a:pt x="57968" y="7436"/>
                      </a:lnTo>
                      <a:cubicBezTo>
                        <a:pt x="112495" y="79501"/>
                        <a:pt x="204836" y="126882"/>
                        <a:pt x="309571" y="126882"/>
                      </a:cubicBezTo>
                      <a:cubicBezTo>
                        <a:pt x="414306" y="126882"/>
                        <a:pt x="506647" y="79501"/>
                        <a:pt x="561174" y="7436"/>
                      </a:cubicBezTo>
                      <a:lnTo>
                        <a:pt x="565694" y="0"/>
                      </a:lnTo>
                      <a:lnTo>
                        <a:pt x="574648" y="903"/>
                      </a:lnTo>
                      <a:lnTo>
                        <a:pt x="609218" y="14476"/>
                      </a:lnTo>
                      <a:lnTo>
                        <a:pt x="609218" y="1016182"/>
                      </a:lnTo>
                      <a:lnTo>
                        <a:pt x="0" y="1016182"/>
                      </a:lnTo>
                      <a:lnTo>
                        <a:pt x="0" y="18372"/>
                      </a:lnTo>
                      <a:lnTo>
                        <a:pt x="44495" y="903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D50119C4-8409-A4BE-7D6E-DC3835465521}"/>
                  </a:ext>
                </a:extLst>
              </p:cNvPr>
              <p:cNvGrpSpPr/>
              <p:nvPr/>
            </p:nvGrpSpPr>
            <p:grpSpPr>
              <a:xfrm>
                <a:off x="1655798" y="5526411"/>
                <a:ext cx="757824" cy="386312"/>
                <a:chOff x="5243018" y="2255527"/>
                <a:chExt cx="2547428" cy="1364533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AD6828A6-A435-E524-A022-C903FBDD75F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43882A85-614F-D40B-2FBE-85EB04FECC1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E3A281F1-91D5-0DC1-B0AF-71561FE6B5C6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5E10632-0669-459B-CD0A-E8A9F8C32598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2FB00C6-51F7-1139-3DA6-113377CA57A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テキスト ボックス 318">
                  <a:extLst>
                    <a:ext uri="{FF2B5EF4-FFF2-40B4-BE49-F238E27FC236}">
                      <a16:creationId xmlns:a16="http://schemas.microsoft.com/office/drawing/2014/main" id="{B0B15BB1-A125-CA50-327F-830D9CB041F1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51" name="テキスト ボックス 350">
                  <a:extLst>
                    <a:ext uri="{FF2B5EF4-FFF2-40B4-BE49-F238E27FC236}">
                      <a16:creationId xmlns:a16="http://schemas.microsoft.com/office/drawing/2014/main" id="{D1ECE043-C20B-B1FC-4D8F-95E327AC78A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2E2438C2-7520-063C-B429-15574FEC450F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9B2004F9-C57B-6167-250C-3384E5D646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A06CBE92-D0DE-B4CA-6B61-DC1B934916CB}"/>
                  </a:ext>
                </a:extLst>
              </p:cNvPr>
              <p:cNvSpPr/>
              <p:nvPr/>
            </p:nvSpPr>
            <p:spPr>
              <a:xfrm rot="3600000">
                <a:off x="1328908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A12611B-E5C1-1235-09AB-BD4495B5734E}"/>
                  </a:ext>
                </a:extLst>
              </p:cNvPr>
              <p:cNvSpPr/>
              <p:nvPr/>
            </p:nvSpPr>
            <p:spPr>
              <a:xfrm rot="18000000" flipH="1">
                <a:off x="2184363" y="5609237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A746B0E2-E921-C93E-6BD7-3F2C4968152A}"/>
                  </a:ext>
                </a:extLst>
              </p:cNvPr>
              <p:cNvSpPr/>
              <p:nvPr/>
            </p:nvSpPr>
            <p:spPr>
              <a:xfrm rot="9000000" flipH="1">
                <a:off x="244488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上の 2 つの角を丸める 359">
                <a:extLst>
                  <a:ext uri="{FF2B5EF4-FFF2-40B4-BE49-F238E27FC236}">
                    <a16:creationId xmlns:a16="http://schemas.microsoft.com/office/drawing/2014/main" id="{65522F33-6516-A25B-40E7-6EA0EE51DD61}"/>
                  </a:ext>
                </a:extLst>
              </p:cNvPr>
              <p:cNvSpPr/>
              <p:nvPr/>
            </p:nvSpPr>
            <p:spPr>
              <a:xfrm rot="12600000">
                <a:off x="1375901" y="5841101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0A9217BC-EC56-03B4-97E4-9DAD44542727}"/>
                </a:ext>
              </a:extLst>
            </p:cNvPr>
            <p:cNvGrpSpPr/>
            <p:nvPr/>
          </p:nvGrpSpPr>
          <p:grpSpPr>
            <a:xfrm>
              <a:off x="2415934" y="3740025"/>
              <a:ext cx="932397" cy="860280"/>
              <a:chOff x="2415934" y="850176"/>
              <a:chExt cx="932397" cy="860280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8A478A3-4177-8955-5B51-A6857CFEEB7F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DBD107A4-4896-C9AB-AA4B-EED1A3EED701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39B91EA-8680-A868-A0C6-B7729B3E8119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EE1D95A5-1A2E-105C-71A2-8D97820E8368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647E64C-050B-C173-9CA6-26E1A06CBCBB}"/>
                </a:ext>
              </a:extLst>
            </p:cNvPr>
            <p:cNvGrpSpPr/>
            <p:nvPr/>
          </p:nvGrpSpPr>
          <p:grpSpPr>
            <a:xfrm flipH="1">
              <a:off x="535856" y="4792250"/>
              <a:ext cx="932397" cy="860280"/>
              <a:chOff x="2415934" y="850176"/>
              <a:chExt cx="932397" cy="860280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0FC497A-1692-0165-5B92-863233C7C961}"/>
                  </a:ext>
                </a:extLst>
              </p:cNvPr>
              <p:cNvSpPr/>
              <p:nvPr/>
            </p:nvSpPr>
            <p:spPr>
              <a:xfrm>
                <a:off x="2438693" y="850176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B96496C7-5F86-C093-E769-57FACDF59AE3}"/>
                  </a:ext>
                </a:extLst>
              </p:cNvPr>
              <p:cNvSpPr/>
              <p:nvPr/>
            </p:nvSpPr>
            <p:spPr>
              <a:xfrm>
                <a:off x="2589656" y="1435080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E97A660-BC87-CF38-B36C-5482A10B114C}"/>
                  </a:ext>
                </a:extLst>
              </p:cNvPr>
              <p:cNvSpPr/>
              <p:nvPr/>
            </p:nvSpPr>
            <p:spPr>
              <a:xfrm>
                <a:off x="2507031" y="1575862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A6DECF7C-826D-DA38-18E5-9638A26ABDDB}"/>
                  </a:ext>
                </a:extLst>
              </p:cNvPr>
              <p:cNvSpPr/>
              <p:nvPr/>
            </p:nvSpPr>
            <p:spPr>
              <a:xfrm>
                <a:off x="2415934" y="1654289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1502AAE-1BA6-B297-2D42-315B37C724BB}"/>
                </a:ext>
              </a:extLst>
            </p:cNvPr>
            <p:cNvGrpSpPr/>
            <p:nvPr/>
          </p:nvGrpSpPr>
          <p:grpSpPr>
            <a:xfrm>
              <a:off x="1725075" y="4718132"/>
              <a:ext cx="596298" cy="62020"/>
              <a:chOff x="4576087" y="1954944"/>
              <a:chExt cx="856372" cy="89068"/>
            </a:xfrm>
          </p:grpSpPr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A0E4A70-3E06-F139-BB24-03066F488095}"/>
                  </a:ext>
                </a:extLst>
              </p:cNvPr>
              <p:cNvSpPr/>
              <p:nvPr/>
            </p:nvSpPr>
            <p:spPr>
              <a:xfrm>
                <a:off x="4576087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3696686E-BA7D-C615-2DC4-07C19C5E0216}"/>
                  </a:ext>
                </a:extLst>
              </p:cNvPr>
              <p:cNvSpPr/>
              <p:nvPr/>
            </p:nvSpPr>
            <p:spPr>
              <a:xfrm>
                <a:off x="5107106" y="1954944"/>
                <a:ext cx="325353" cy="8906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97C7B252-90E0-49D3-1B9E-17171E3A2232}"/>
                  </a:ext>
                </a:extLst>
              </p:cNvPr>
              <p:cNvSpPr/>
              <p:nvPr/>
            </p:nvSpPr>
            <p:spPr>
              <a:xfrm>
                <a:off x="4705100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970954E7-DC21-6EAB-20C6-8F35B3976A56}"/>
                  </a:ext>
                </a:extLst>
              </p:cNvPr>
              <p:cNvSpPr/>
              <p:nvPr/>
            </p:nvSpPr>
            <p:spPr>
              <a:xfrm>
                <a:off x="5230821" y="1977772"/>
                <a:ext cx="64051" cy="640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47ED283F-7909-66EE-9C0D-D60B8C3FB9AF}"/>
                </a:ext>
              </a:extLst>
            </p:cNvPr>
            <p:cNvSpPr/>
            <p:nvPr/>
          </p:nvSpPr>
          <p:spPr>
            <a:xfrm>
              <a:off x="1951621" y="5203790"/>
              <a:ext cx="165640" cy="20242"/>
            </a:xfrm>
            <a:custGeom>
              <a:avLst/>
              <a:gdLst>
                <a:gd name="connsiteX0" fmla="*/ 135781 w 271562"/>
                <a:gd name="connsiteY0" fmla="*/ 0 h 33429"/>
                <a:gd name="connsiteX1" fmla="*/ 253647 w 271562"/>
                <a:gd name="connsiteY1" fmla="*/ 10824 h 33429"/>
                <a:gd name="connsiteX2" fmla="*/ 271562 w 271562"/>
                <a:gd name="connsiteY2" fmla="*/ 16715 h 33429"/>
                <a:gd name="connsiteX3" fmla="*/ 253647 w 271562"/>
                <a:gd name="connsiteY3" fmla="*/ 22605 h 33429"/>
                <a:gd name="connsiteX4" fmla="*/ 135781 w 271562"/>
                <a:gd name="connsiteY4" fmla="*/ 33429 h 33429"/>
                <a:gd name="connsiteX5" fmla="*/ 17915 w 271562"/>
                <a:gd name="connsiteY5" fmla="*/ 22605 h 33429"/>
                <a:gd name="connsiteX6" fmla="*/ 0 w 271562"/>
                <a:gd name="connsiteY6" fmla="*/ 16715 h 33429"/>
                <a:gd name="connsiteX7" fmla="*/ 17915 w 271562"/>
                <a:gd name="connsiteY7" fmla="*/ 10824 h 33429"/>
                <a:gd name="connsiteX8" fmla="*/ 135781 w 271562"/>
                <a:gd name="connsiteY8" fmla="*/ 0 h 33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562" h="33429">
                  <a:moveTo>
                    <a:pt x="135781" y="0"/>
                  </a:moveTo>
                  <a:cubicBezTo>
                    <a:pt x="181811" y="0"/>
                    <a:pt x="223483" y="4136"/>
                    <a:pt x="253647" y="10824"/>
                  </a:cubicBezTo>
                  <a:lnTo>
                    <a:pt x="271562" y="16715"/>
                  </a:lnTo>
                  <a:lnTo>
                    <a:pt x="253647" y="22605"/>
                  </a:lnTo>
                  <a:cubicBezTo>
                    <a:pt x="223483" y="29293"/>
                    <a:pt x="181811" y="33429"/>
                    <a:pt x="135781" y="33429"/>
                  </a:cubicBezTo>
                  <a:cubicBezTo>
                    <a:pt x="89752" y="33429"/>
                    <a:pt x="48080" y="29293"/>
                    <a:pt x="17915" y="22605"/>
                  </a:cubicBezTo>
                  <a:lnTo>
                    <a:pt x="0" y="16715"/>
                  </a:lnTo>
                  <a:lnTo>
                    <a:pt x="17915" y="10824"/>
                  </a:lnTo>
                  <a:cubicBezTo>
                    <a:pt x="48080" y="4136"/>
                    <a:pt x="89752" y="0"/>
                    <a:pt x="13578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9A2EB59D-6D14-683C-40EB-8FE92942D484}"/>
                </a:ext>
              </a:extLst>
            </p:cNvPr>
            <p:cNvGrpSpPr/>
            <p:nvPr/>
          </p:nvGrpSpPr>
          <p:grpSpPr>
            <a:xfrm>
              <a:off x="749702" y="4905230"/>
              <a:ext cx="464499" cy="378768"/>
              <a:chOff x="749702" y="4905230"/>
              <a:chExt cx="464499" cy="378768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9C6C651A-B352-F9FB-FF5F-1D89553A30DE}"/>
                  </a:ext>
                </a:extLst>
              </p:cNvPr>
              <p:cNvGrpSpPr/>
              <p:nvPr/>
            </p:nvGrpSpPr>
            <p:grpSpPr>
              <a:xfrm>
                <a:off x="749702" y="4905230"/>
                <a:ext cx="464499" cy="378768"/>
                <a:chOff x="192702" y="3364117"/>
                <a:chExt cx="762305" cy="621608"/>
              </a:xfrm>
            </p:grpSpPr>
            <p:sp>
              <p:nvSpPr>
                <p:cNvPr id="339" name="正方形/長方形 338">
                  <a:extLst>
                    <a:ext uri="{FF2B5EF4-FFF2-40B4-BE49-F238E27FC236}">
                      <a16:creationId xmlns:a16="http://schemas.microsoft.com/office/drawing/2014/main" id="{0C2F809F-B6FB-3102-9EAC-EC15C67AEC98}"/>
                    </a:ext>
                  </a:extLst>
                </p:cNvPr>
                <p:cNvSpPr/>
                <p:nvPr/>
              </p:nvSpPr>
              <p:spPr>
                <a:xfrm>
                  <a:off x="246710" y="3512344"/>
                  <a:ext cx="627210" cy="435471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5" name="正方形/長方形 354">
                  <a:extLst>
                    <a:ext uri="{FF2B5EF4-FFF2-40B4-BE49-F238E27FC236}">
                      <a16:creationId xmlns:a16="http://schemas.microsoft.com/office/drawing/2014/main" id="{167EAC70-218F-E0F6-7A7E-9E5BF22113F8}"/>
                    </a:ext>
                  </a:extLst>
                </p:cNvPr>
                <p:cNvSpPr/>
                <p:nvPr/>
              </p:nvSpPr>
              <p:spPr>
                <a:xfrm>
                  <a:off x="192702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6" name="正方形/長方形 355">
                  <a:extLst>
                    <a:ext uri="{FF2B5EF4-FFF2-40B4-BE49-F238E27FC236}">
                      <a16:creationId xmlns:a16="http://schemas.microsoft.com/office/drawing/2014/main" id="{04D578C1-266F-2915-FCE6-D9665CE7E46D}"/>
                    </a:ext>
                  </a:extLst>
                </p:cNvPr>
                <p:cNvSpPr/>
                <p:nvPr/>
              </p:nvSpPr>
              <p:spPr>
                <a:xfrm>
                  <a:off x="749914" y="3831431"/>
                  <a:ext cx="178773" cy="15429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8" name="正方形/長方形 357">
                  <a:extLst>
                    <a:ext uri="{FF2B5EF4-FFF2-40B4-BE49-F238E27FC236}">
                      <a16:creationId xmlns:a16="http://schemas.microsoft.com/office/drawing/2014/main" id="{14883DB2-7EE8-4047-C727-EF1DC5CFCFFC}"/>
                    </a:ext>
                  </a:extLst>
                </p:cNvPr>
                <p:cNvSpPr/>
                <p:nvPr/>
              </p:nvSpPr>
              <p:spPr>
                <a:xfrm>
                  <a:off x="425304" y="3805238"/>
                  <a:ext cx="281927" cy="142577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1" name="正方形/長方形 360">
                  <a:extLst>
                    <a:ext uri="{FF2B5EF4-FFF2-40B4-BE49-F238E27FC236}">
                      <a16:creationId xmlns:a16="http://schemas.microsoft.com/office/drawing/2014/main" id="{317FA1DB-035A-5510-B1E9-8F01F67277A0}"/>
                    </a:ext>
                  </a:extLst>
                </p:cNvPr>
                <p:cNvSpPr/>
                <p:nvPr/>
              </p:nvSpPr>
              <p:spPr>
                <a:xfrm>
                  <a:off x="294335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2" name="正方形/長方形 361">
                  <a:extLst>
                    <a:ext uri="{FF2B5EF4-FFF2-40B4-BE49-F238E27FC236}">
                      <a16:creationId xmlns:a16="http://schemas.microsoft.com/office/drawing/2014/main" id="{8CE53F65-430E-8054-FB6A-9696AD9F6E2C}"/>
                    </a:ext>
                  </a:extLst>
                </p:cNvPr>
                <p:cNvSpPr/>
                <p:nvPr/>
              </p:nvSpPr>
              <p:spPr>
                <a:xfrm>
                  <a:off x="514386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3" name="正方形/長方形 362">
                  <a:extLst>
                    <a:ext uri="{FF2B5EF4-FFF2-40B4-BE49-F238E27FC236}">
                      <a16:creationId xmlns:a16="http://schemas.microsoft.com/office/drawing/2014/main" id="{1E7B5A3B-1694-A523-F422-853C7DC26D5C}"/>
                    </a:ext>
                  </a:extLst>
                </p:cNvPr>
                <p:cNvSpPr/>
                <p:nvPr/>
              </p:nvSpPr>
              <p:spPr>
                <a:xfrm>
                  <a:off x="719174" y="3681413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4" name="正方形/長方形 363">
                  <a:extLst>
                    <a:ext uri="{FF2B5EF4-FFF2-40B4-BE49-F238E27FC236}">
                      <a16:creationId xmlns:a16="http://schemas.microsoft.com/office/drawing/2014/main" id="{207D650E-182A-4C89-6114-7A748935B677}"/>
                    </a:ext>
                  </a:extLst>
                </p:cNvPr>
                <p:cNvSpPr/>
                <p:nvPr/>
              </p:nvSpPr>
              <p:spPr>
                <a:xfrm>
                  <a:off x="294335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5" name="正方形/長方形 364">
                  <a:extLst>
                    <a:ext uri="{FF2B5EF4-FFF2-40B4-BE49-F238E27FC236}">
                      <a16:creationId xmlns:a16="http://schemas.microsoft.com/office/drawing/2014/main" id="{8F8E5A6D-9E6C-5D5C-5A03-2419F747FAA5}"/>
                    </a:ext>
                  </a:extLst>
                </p:cNvPr>
                <p:cNvSpPr/>
                <p:nvPr/>
              </p:nvSpPr>
              <p:spPr>
                <a:xfrm>
                  <a:off x="514386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7" name="正方形/長方形 366">
                  <a:extLst>
                    <a:ext uri="{FF2B5EF4-FFF2-40B4-BE49-F238E27FC236}">
                      <a16:creationId xmlns:a16="http://schemas.microsoft.com/office/drawing/2014/main" id="{90AB6EA1-2370-9C2F-B1A4-1C94D56BD5B3}"/>
                    </a:ext>
                  </a:extLst>
                </p:cNvPr>
                <p:cNvSpPr/>
                <p:nvPr/>
              </p:nvSpPr>
              <p:spPr>
                <a:xfrm>
                  <a:off x="719174" y="3564731"/>
                  <a:ext cx="103762" cy="76391"/>
                </a:xfrm>
                <a:prstGeom prst="rect">
                  <a:avLst/>
                </a:pr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9" name="正方形/長方形 388">
                  <a:extLst>
                    <a:ext uri="{FF2B5EF4-FFF2-40B4-BE49-F238E27FC236}">
                      <a16:creationId xmlns:a16="http://schemas.microsoft.com/office/drawing/2014/main" id="{2BFDE2A2-146B-FC25-C5C5-90BF4D8E6DBD}"/>
                    </a:ext>
                  </a:extLst>
                </p:cNvPr>
                <p:cNvSpPr/>
                <p:nvPr/>
              </p:nvSpPr>
              <p:spPr>
                <a:xfrm>
                  <a:off x="875486" y="3564731"/>
                  <a:ext cx="79521" cy="214015"/>
                </a:xfrm>
                <a:prstGeom prst="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4" name="正方形/長方形 453">
                  <a:extLst>
                    <a:ext uri="{FF2B5EF4-FFF2-40B4-BE49-F238E27FC236}">
                      <a16:creationId xmlns:a16="http://schemas.microsoft.com/office/drawing/2014/main" id="{1384F3D6-DB62-83E6-FFEB-E29B042294D2}"/>
                    </a:ext>
                  </a:extLst>
                </p:cNvPr>
                <p:cNvSpPr/>
                <p:nvPr/>
              </p:nvSpPr>
              <p:spPr>
                <a:xfrm>
                  <a:off x="270749" y="3364117"/>
                  <a:ext cx="579133" cy="15429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8" name="テキスト ボックス 457">
                <a:extLst>
                  <a:ext uri="{FF2B5EF4-FFF2-40B4-BE49-F238E27FC236}">
                    <a16:creationId xmlns:a16="http://schemas.microsoft.com/office/drawing/2014/main" id="{0B25BAAD-F6DD-F67B-8005-D60FDCC1AC31}"/>
                  </a:ext>
                </a:extLst>
              </p:cNvPr>
              <p:cNvSpPr txBox="1"/>
              <p:nvPr/>
            </p:nvSpPr>
            <p:spPr>
              <a:xfrm>
                <a:off x="833438" y="4919663"/>
                <a:ext cx="273844" cy="60189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介護サービス</a:t>
                </a:r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E7D0CB55-9B41-B69C-554D-A695C7A6ECB3}"/>
                </a:ext>
              </a:extLst>
            </p:cNvPr>
            <p:cNvGrpSpPr/>
            <p:nvPr/>
          </p:nvGrpSpPr>
          <p:grpSpPr>
            <a:xfrm>
              <a:off x="2704952" y="3903084"/>
              <a:ext cx="360646" cy="382740"/>
              <a:chOff x="3073273" y="2278301"/>
              <a:chExt cx="611447" cy="648906"/>
            </a:xfrm>
          </p:grpSpPr>
          <p:sp>
            <p:nvSpPr>
              <p:cNvPr id="570" name="四角形: 上の 2 つの角を丸める 569">
                <a:extLst>
                  <a:ext uri="{FF2B5EF4-FFF2-40B4-BE49-F238E27FC236}">
                    <a16:creationId xmlns:a16="http://schemas.microsoft.com/office/drawing/2014/main" id="{4DE601AE-9D18-5E22-213E-3B5EBAA37174}"/>
                  </a:ext>
                </a:extLst>
              </p:cNvPr>
              <p:cNvSpPr/>
              <p:nvPr/>
            </p:nvSpPr>
            <p:spPr>
              <a:xfrm>
                <a:off x="3161497" y="2443798"/>
                <a:ext cx="179141" cy="27208"/>
              </a:xfrm>
              <a:prstGeom prst="round2SameRect">
                <a:avLst>
                  <a:gd name="adj1" fmla="val 50000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71" name="四角形: 角を丸くする 570">
                <a:extLst>
                  <a:ext uri="{FF2B5EF4-FFF2-40B4-BE49-F238E27FC236}">
                    <a16:creationId xmlns:a16="http://schemas.microsoft.com/office/drawing/2014/main" id="{78C5C16B-D961-849F-6EDE-4C125A5A069F}"/>
                  </a:ext>
                </a:extLst>
              </p:cNvPr>
              <p:cNvSpPr/>
              <p:nvPr/>
            </p:nvSpPr>
            <p:spPr>
              <a:xfrm>
                <a:off x="3172272" y="243086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72" name="四角形: 角を丸くする 571">
                <a:extLst>
                  <a:ext uri="{FF2B5EF4-FFF2-40B4-BE49-F238E27FC236}">
                    <a16:creationId xmlns:a16="http://schemas.microsoft.com/office/drawing/2014/main" id="{810805D1-0E8D-FE4C-295D-A3AC19EE44AC}"/>
                  </a:ext>
                </a:extLst>
              </p:cNvPr>
              <p:cNvSpPr/>
              <p:nvPr/>
            </p:nvSpPr>
            <p:spPr>
              <a:xfrm>
                <a:off x="3172272" y="2417937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18011E8A-F92C-5F7F-4EAD-68AE8D10B8F6}"/>
                  </a:ext>
                </a:extLst>
              </p:cNvPr>
              <p:cNvGrpSpPr/>
              <p:nvPr/>
            </p:nvGrpSpPr>
            <p:grpSpPr>
              <a:xfrm rot="20700000">
                <a:off x="3135573" y="2278301"/>
                <a:ext cx="177794" cy="87953"/>
                <a:chOff x="1170719" y="2347913"/>
                <a:chExt cx="628650" cy="310990"/>
              </a:xfrm>
              <a:gradFill>
                <a:gsLst>
                  <a:gs pos="0">
                    <a:srgbClr val="002060"/>
                  </a:gs>
                  <a:gs pos="50000">
                    <a:srgbClr val="00B0F0"/>
                  </a:gs>
                  <a:gs pos="100000">
                    <a:srgbClr val="002060"/>
                  </a:gs>
                </a:gsLst>
                <a:lin ang="0" scaled="1"/>
              </a:gradFill>
            </p:grpSpPr>
            <p:sp>
              <p:nvSpPr>
                <p:cNvPr id="591" name="四角形: 上の 2 つの角を丸める 590">
                  <a:extLst>
                    <a:ext uri="{FF2B5EF4-FFF2-40B4-BE49-F238E27FC236}">
                      <a16:creationId xmlns:a16="http://schemas.microsoft.com/office/drawing/2014/main" id="{FF896689-455B-1740-6E13-8C16604EF9FB}"/>
                    </a:ext>
                  </a:extLst>
                </p:cNvPr>
                <p:cNvSpPr/>
                <p:nvPr/>
              </p:nvSpPr>
              <p:spPr>
                <a:xfrm>
                  <a:off x="1185007" y="2347913"/>
                  <a:ext cx="600074" cy="290989"/>
                </a:xfrm>
                <a:prstGeom prst="round2SameRect">
                  <a:avLst>
                    <a:gd name="adj1" fmla="val 27208"/>
                    <a:gd name="adj2" fmla="val 2896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B23DB340-F775-6F64-9054-39E122C628D8}"/>
                    </a:ext>
                  </a:extLst>
                </p:cNvPr>
                <p:cNvSpPr/>
                <p:nvPr/>
              </p:nvSpPr>
              <p:spPr>
                <a:xfrm>
                  <a:off x="1170719" y="2613183"/>
                  <a:ext cx="628650" cy="4572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8F6838AD-6BEC-CFA3-5DF3-43ABFE356D3A}"/>
                  </a:ext>
                </a:extLst>
              </p:cNvPr>
              <p:cNvSpPr/>
              <p:nvPr/>
            </p:nvSpPr>
            <p:spPr>
              <a:xfrm>
                <a:off x="3172272" y="2405075"/>
                <a:ext cx="157590" cy="1293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E59FF309-6429-F6B4-902E-3B6748F1086B}"/>
                  </a:ext>
                </a:extLst>
              </p:cNvPr>
              <p:cNvSpPr/>
              <p:nvPr/>
            </p:nvSpPr>
            <p:spPr>
              <a:xfrm>
                <a:off x="3073273" y="2464137"/>
                <a:ext cx="355588" cy="463070"/>
              </a:xfrm>
              <a:prstGeom prst="round2SameRect">
                <a:avLst>
                  <a:gd name="adj1" fmla="val 23738"/>
                  <a:gd name="adj2" fmla="val 2896"/>
                </a:avLst>
              </a:prstGeom>
              <a:gradFill flip="none" rotWithShape="1">
                <a:gsLst>
                  <a:gs pos="0">
                    <a:srgbClr val="CCECFF"/>
                  </a:gs>
                  <a:gs pos="50000">
                    <a:schemeClr val="bg1"/>
                  </a:gs>
                  <a:gs pos="100000">
                    <a:srgbClr val="CCECFF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E7456F42-27EB-0742-8883-6E3E957CEB41}"/>
                  </a:ext>
                </a:extLst>
              </p:cNvPr>
              <p:cNvGrpSpPr/>
              <p:nvPr/>
            </p:nvGrpSpPr>
            <p:grpSpPr>
              <a:xfrm>
                <a:off x="3493189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88" name="楕円 175">
                  <a:extLst>
                    <a:ext uri="{FF2B5EF4-FFF2-40B4-BE49-F238E27FC236}">
                      <a16:creationId xmlns:a16="http://schemas.microsoft.com/office/drawing/2014/main" id="{2CFE4A3A-116C-55DD-58F2-ECB29779AF9C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EEAE1D68-2550-D15D-F496-F39A5BDCDB3B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175">
                  <a:extLst>
                    <a:ext uri="{FF2B5EF4-FFF2-40B4-BE49-F238E27FC236}">
                      <a16:creationId xmlns:a16="http://schemas.microsoft.com/office/drawing/2014/main" id="{563DFC29-AF4D-42B7-3C05-BB9393C87F7E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AB5D7893-9B4C-E9BC-F125-D91B5994E2CB}"/>
                  </a:ext>
                </a:extLst>
              </p:cNvPr>
              <p:cNvGrpSpPr/>
              <p:nvPr/>
            </p:nvGrpSpPr>
            <p:grpSpPr>
              <a:xfrm>
                <a:off x="3611718" y="2855499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85" name="楕円 175">
                  <a:extLst>
                    <a:ext uri="{FF2B5EF4-FFF2-40B4-BE49-F238E27FC236}">
                      <a16:creationId xmlns:a16="http://schemas.microsoft.com/office/drawing/2014/main" id="{C5D113D2-086D-5C3B-2369-B85984363645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D01C924F-7908-F050-B2F3-420D890225F3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175">
                  <a:extLst>
                    <a:ext uri="{FF2B5EF4-FFF2-40B4-BE49-F238E27FC236}">
                      <a16:creationId xmlns:a16="http://schemas.microsoft.com/office/drawing/2014/main" id="{2BCBA918-94FC-9F64-4712-EBA01EBF1EC8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261B4953-B25B-5F46-86D0-A5B86B9E85ED}"/>
                  </a:ext>
                </a:extLst>
              </p:cNvPr>
              <p:cNvGrpSpPr/>
              <p:nvPr/>
            </p:nvGrpSpPr>
            <p:grpSpPr>
              <a:xfrm>
                <a:off x="3559188" y="2792868"/>
                <a:ext cx="73002" cy="46212"/>
                <a:chOff x="6533537" y="1563124"/>
                <a:chExt cx="1012424" cy="640889"/>
              </a:xfr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</p:grpSpPr>
            <p:sp>
              <p:nvSpPr>
                <p:cNvPr id="582" name="楕円 175">
                  <a:extLst>
                    <a:ext uri="{FF2B5EF4-FFF2-40B4-BE49-F238E27FC236}">
                      <a16:creationId xmlns:a16="http://schemas.microsoft.com/office/drawing/2014/main" id="{C2386006-AC62-030D-40BB-CB71490A288E}"/>
                    </a:ext>
                  </a:extLst>
                </p:cNvPr>
                <p:cNvSpPr/>
                <p:nvPr/>
              </p:nvSpPr>
              <p:spPr>
                <a:xfrm>
                  <a:off x="6534151" y="1877450"/>
                  <a:ext cx="1011810" cy="326563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326563"/>
                    <a:gd name="connsiteX1" fmla="*/ 505905 w 1011810"/>
                    <a:gd name="connsiteY1" fmla="*/ 0 h 326563"/>
                    <a:gd name="connsiteX2" fmla="*/ 1011810 w 1011810"/>
                    <a:gd name="connsiteY2" fmla="*/ 141850 h 326563"/>
                    <a:gd name="connsiteX3" fmla="*/ 508286 w 1011810"/>
                    <a:gd name="connsiteY3" fmla="*/ 326563 h 326563"/>
                    <a:gd name="connsiteX4" fmla="*/ 0 w 1011810"/>
                    <a:gd name="connsiteY4" fmla="*/ 141850 h 326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26563">
                      <a:moveTo>
                        <a:pt x="0" y="141850"/>
                      </a:moveTo>
                      <a:cubicBezTo>
                        <a:pt x="0" y="63508"/>
                        <a:pt x="226501" y="0"/>
                        <a:pt x="505905" y="0"/>
                      </a:cubicBezTo>
                      <a:cubicBezTo>
                        <a:pt x="785309" y="0"/>
                        <a:pt x="1011810" y="63508"/>
                        <a:pt x="1011810" y="141850"/>
                      </a:cubicBezTo>
                      <a:cubicBezTo>
                        <a:pt x="1011810" y="220192"/>
                        <a:pt x="787690" y="326563"/>
                        <a:pt x="508286" y="326563"/>
                      </a:cubicBezTo>
                      <a:cubicBezTo>
                        <a:pt x="228882" y="326563"/>
                        <a:pt x="0" y="220192"/>
                        <a:pt x="0" y="14185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F40287B6-AB58-7E13-1DE7-CAB3A33BF287}"/>
                    </a:ext>
                  </a:extLst>
                </p:cNvPr>
                <p:cNvSpPr/>
                <p:nvPr/>
              </p:nvSpPr>
              <p:spPr>
                <a:xfrm>
                  <a:off x="6533537" y="1626657"/>
                  <a:ext cx="1012422" cy="530178"/>
                </a:xfrm>
                <a:custGeom>
                  <a:avLst/>
                  <a:gdLst>
                    <a:gd name="connsiteX0" fmla="*/ 506517 w 1012422"/>
                    <a:gd name="connsiteY0" fmla="*/ 0 h 530178"/>
                    <a:gd name="connsiteX1" fmla="*/ 1012422 w 1012422"/>
                    <a:gd name="connsiteY1" fmla="*/ 141850 h 530178"/>
                    <a:gd name="connsiteX2" fmla="*/ 1011809 w 1012422"/>
                    <a:gd name="connsiteY2" fmla="*/ 143555 h 530178"/>
                    <a:gd name="connsiteX3" fmla="*/ 1011809 w 1012422"/>
                    <a:gd name="connsiteY3" fmla="*/ 386623 h 530178"/>
                    <a:gd name="connsiteX4" fmla="*/ 1012422 w 1012422"/>
                    <a:gd name="connsiteY4" fmla="*/ 388328 h 530178"/>
                    <a:gd name="connsiteX5" fmla="*/ 506517 w 1012422"/>
                    <a:gd name="connsiteY5" fmla="*/ 530178 h 530178"/>
                    <a:gd name="connsiteX6" fmla="*/ 612 w 1012422"/>
                    <a:gd name="connsiteY6" fmla="*/ 388328 h 530178"/>
                    <a:gd name="connsiteX7" fmla="*/ 678 w 1012422"/>
                    <a:gd name="connsiteY7" fmla="*/ 388144 h 530178"/>
                    <a:gd name="connsiteX8" fmla="*/ 0 w 1012422"/>
                    <a:gd name="connsiteY8" fmla="*/ 388144 h 530178"/>
                    <a:gd name="connsiteX9" fmla="*/ 0 w 1012422"/>
                    <a:gd name="connsiteY9" fmla="*/ 141850 h 530178"/>
                    <a:gd name="connsiteX10" fmla="*/ 612 w 1012422"/>
                    <a:gd name="connsiteY10" fmla="*/ 141850 h 530178"/>
                    <a:gd name="connsiteX11" fmla="*/ 506517 w 1012422"/>
                    <a:gd name="connsiteY11" fmla="*/ 0 h 53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422" h="530178">
                      <a:moveTo>
                        <a:pt x="506517" y="0"/>
                      </a:moveTo>
                      <a:cubicBezTo>
                        <a:pt x="785921" y="0"/>
                        <a:pt x="1012422" y="63508"/>
                        <a:pt x="1012422" y="141850"/>
                      </a:cubicBezTo>
                      <a:lnTo>
                        <a:pt x="1011809" y="143555"/>
                      </a:lnTo>
                      <a:lnTo>
                        <a:pt x="1011809" y="386623"/>
                      </a:lnTo>
                      <a:lnTo>
                        <a:pt x="1012422" y="388328"/>
                      </a:lnTo>
                      <a:cubicBezTo>
                        <a:pt x="1012422" y="466670"/>
                        <a:pt x="785921" y="530178"/>
                        <a:pt x="506517" y="530178"/>
                      </a:cubicBezTo>
                      <a:cubicBezTo>
                        <a:pt x="227113" y="530178"/>
                        <a:pt x="612" y="466670"/>
                        <a:pt x="612" y="388328"/>
                      </a:cubicBezTo>
                      <a:lnTo>
                        <a:pt x="678" y="388144"/>
                      </a:lnTo>
                      <a:lnTo>
                        <a:pt x="0" y="388144"/>
                      </a:lnTo>
                      <a:lnTo>
                        <a:pt x="0" y="141850"/>
                      </a:lnTo>
                      <a:lnTo>
                        <a:pt x="612" y="141850"/>
                      </a:lnTo>
                      <a:cubicBezTo>
                        <a:pt x="612" y="63508"/>
                        <a:pt x="227113" y="0"/>
                        <a:pt x="506517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175">
                  <a:extLst>
                    <a:ext uri="{FF2B5EF4-FFF2-40B4-BE49-F238E27FC236}">
                      <a16:creationId xmlns:a16="http://schemas.microsoft.com/office/drawing/2014/main" id="{C20EC110-41F6-65BF-7C06-0C4A760A67C8}"/>
                    </a:ext>
                  </a:extLst>
                </p:cNvPr>
                <p:cNvSpPr/>
                <p:nvPr/>
              </p:nvSpPr>
              <p:spPr>
                <a:xfrm>
                  <a:off x="6534151" y="1563124"/>
                  <a:ext cx="1011810" cy="340851"/>
                </a:xfrm>
                <a:custGeom>
                  <a:avLst/>
                  <a:gdLst>
                    <a:gd name="connsiteX0" fmla="*/ 0 w 1011809"/>
                    <a:gd name="connsiteY0" fmla="*/ 141850 h 283700"/>
                    <a:gd name="connsiteX1" fmla="*/ 505905 w 1011809"/>
                    <a:gd name="connsiteY1" fmla="*/ 0 h 283700"/>
                    <a:gd name="connsiteX2" fmla="*/ 1011810 w 1011809"/>
                    <a:gd name="connsiteY2" fmla="*/ 141850 h 283700"/>
                    <a:gd name="connsiteX3" fmla="*/ 505905 w 1011809"/>
                    <a:gd name="connsiteY3" fmla="*/ 283700 h 283700"/>
                    <a:gd name="connsiteX4" fmla="*/ 0 w 1011809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141850 h 283700"/>
                    <a:gd name="connsiteX1" fmla="*/ 505905 w 1011810"/>
                    <a:gd name="connsiteY1" fmla="*/ 0 h 283700"/>
                    <a:gd name="connsiteX2" fmla="*/ 1011810 w 1011810"/>
                    <a:gd name="connsiteY2" fmla="*/ 141850 h 283700"/>
                    <a:gd name="connsiteX3" fmla="*/ 505905 w 1011810"/>
                    <a:gd name="connsiteY3" fmla="*/ 283700 h 283700"/>
                    <a:gd name="connsiteX4" fmla="*/ 0 w 1011810"/>
                    <a:gd name="connsiteY4" fmla="*/ 141850 h 283700"/>
                    <a:gd name="connsiteX0" fmla="*/ 0 w 1011810"/>
                    <a:gd name="connsiteY0" fmla="*/ 201382 h 343232"/>
                    <a:gd name="connsiteX1" fmla="*/ 505905 w 1011810"/>
                    <a:gd name="connsiteY1" fmla="*/ 0 h 343232"/>
                    <a:gd name="connsiteX2" fmla="*/ 1011810 w 1011810"/>
                    <a:gd name="connsiteY2" fmla="*/ 201382 h 343232"/>
                    <a:gd name="connsiteX3" fmla="*/ 505905 w 1011810"/>
                    <a:gd name="connsiteY3" fmla="*/ 343232 h 343232"/>
                    <a:gd name="connsiteX4" fmla="*/ 0 w 1011810"/>
                    <a:gd name="connsiteY4" fmla="*/ 201382 h 343232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  <a:gd name="connsiteX0" fmla="*/ 0 w 1011810"/>
                    <a:gd name="connsiteY0" fmla="*/ 199001 h 340851"/>
                    <a:gd name="connsiteX1" fmla="*/ 505905 w 1011810"/>
                    <a:gd name="connsiteY1" fmla="*/ 0 h 340851"/>
                    <a:gd name="connsiteX2" fmla="*/ 1011810 w 1011810"/>
                    <a:gd name="connsiteY2" fmla="*/ 199001 h 340851"/>
                    <a:gd name="connsiteX3" fmla="*/ 505905 w 1011810"/>
                    <a:gd name="connsiteY3" fmla="*/ 340851 h 340851"/>
                    <a:gd name="connsiteX4" fmla="*/ 0 w 1011810"/>
                    <a:gd name="connsiteY4" fmla="*/ 199001 h 34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1810" h="340851">
                      <a:moveTo>
                        <a:pt x="0" y="199001"/>
                      </a:moveTo>
                      <a:cubicBezTo>
                        <a:pt x="0" y="120659"/>
                        <a:pt x="159826" y="0"/>
                        <a:pt x="505905" y="0"/>
                      </a:cubicBezTo>
                      <a:cubicBezTo>
                        <a:pt x="851984" y="0"/>
                        <a:pt x="1011810" y="120659"/>
                        <a:pt x="1011810" y="199001"/>
                      </a:cubicBezTo>
                      <a:cubicBezTo>
                        <a:pt x="1011810" y="277343"/>
                        <a:pt x="785309" y="340851"/>
                        <a:pt x="505905" y="340851"/>
                      </a:cubicBezTo>
                      <a:cubicBezTo>
                        <a:pt x="226501" y="340851"/>
                        <a:pt x="0" y="277343"/>
                        <a:pt x="0" y="199001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49BEEEDB-0622-4B76-FC45-939FFCA7A186}"/>
                  </a:ext>
                </a:extLst>
              </p:cNvPr>
              <p:cNvSpPr/>
              <p:nvPr/>
            </p:nvSpPr>
            <p:spPr>
              <a:xfrm>
                <a:off x="3073273" y="2653154"/>
                <a:ext cx="355588" cy="221479"/>
              </a:xfrm>
              <a:prstGeom prst="rect">
                <a:avLst/>
              </a:prstGeom>
              <a:gradFill>
                <a:gsLst>
                  <a:gs pos="0">
                    <a:srgbClr val="0070C0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580" name="テキスト ボックス 209">
                <a:extLst>
                  <a:ext uri="{FF2B5EF4-FFF2-40B4-BE49-F238E27FC236}">
                    <a16:creationId xmlns:a16="http://schemas.microsoft.com/office/drawing/2014/main" id="{35A5FD3B-E122-918D-0925-EC46BCC1BD90}"/>
                  </a:ext>
                </a:extLst>
              </p:cNvPr>
              <p:cNvSpPr txBox="1"/>
              <p:nvPr/>
            </p:nvSpPr>
            <p:spPr>
              <a:xfrm>
                <a:off x="3104061" y="2693240"/>
                <a:ext cx="288141" cy="13395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numCol="1" rtlCol="0">
                <a:prstTxWarp prst="textPlain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くすり</a:t>
                </a: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A4ABA3D4-6C3D-1315-9470-4082809FA150}"/>
                  </a:ext>
                </a:extLst>
              </p:cNvPr>
              <p:cNvSpPr/>
              <p:nvPr/>
            </p:nvSpPr>
            <p:spPr>
              <a:xfrm>
                <a:off x="3388816" y="2523083"/>
                <a:ext cx="18234" cy="70040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6400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11614</TotalTime>
  <Words>70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pptxk66_通帳を見ながら考える女性のイラスト</dc:title>
  <dc:subject>pptxk66_通帳を見ながら考える女性のイラスト</dc:subject>
  <dc:creator>でじけろお</dc:creator>
  <cp:revision>1</cp:revision>
  <dcterms:created xsi:type="dcterms:W3CDTF">2018-05-20T00:31:01Z</dcterms:created>
  <dcterms:modified xsi:type="dcterms:W3CDTF">2022-09-04T10:47:31Z</dcterms:modified>
  <cp:version>1</cp:version>
</cp:coreProperties>
</file>