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80" r:id="rId2"/>
    <p:sldId id="48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テキスト ボックス 547">
            <a:extLst>
              <a:ext uri="{FF2B5EF4-FFF2-40B4-BE49-F238E27FC236}">
                <a16:creationId xmlns:a16="http://schemas.microsoft.com/office/drawing/2014/main" id="{C16BFC9A-4034-41AD-90B5-1B18740ED18B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通帳を見て驚く男性のイラスト</a:t>
            </a:r>
          </a:p>
        </p:txBody>
      </p: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79C54B01-6236-773E-DA55-0537102BF856}"/>
              </a:ext>
            </a:extLst>
          </p:cNvPr>
          <p:cNvGrpSpPr/>
          <p:nvPr/>
        </p:nvGrpSpPr>
        <p:grpSpPr>
          <a:xfrm>
            <a:off x="1082136" y="4086518"/>
            <a:ext cx="1781760" cy="2340850"/>
            <a:chOff x="1082136" y="4086518"/>
            <a:chExt cx="1781760" cy="2340850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E602E686-C23E-A458-AA3E-FBB76E40D5EF}"/>
                </a:ext>
              </a:extLst>
            </p:cNvPr>
            <p:cNvGrpSpPr/>
            <p:nvPr/>
          </p:nvGrpSpPr>
          <p:grpSpPr>
            <a:xfrm>
              <a:off x="1082136" y="4086518"/>
              <a:ext cx="1781760" cy="2340850"/>
              <a:chOff x="1082136" y="3922699"/>
              <a:chExt cx="1781760" cy="2340850"/>
            </a:xfrm>
          </p:grpSpPr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865DCCFC-7507-B086-648C-CC37542DCAA6}"/>
                  </a:ext>
                </a:extLst>
              </p:cNvPr>
              <p:cNvSpPr/>
              <p:nvPr/>
            </p:nvSpPr>
            <p:spPr>
              <a:xfrm rot="508854">
                <a:off x="1372829" y="5190125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B2A38E06-5222-4BFC-503B-3F5C75F1EE80}"/>
                  </a:ext>
                </a:extLst>
              </p:cNvPr>
              <p:cNvSpPr/>
              <p:nvPr/>
            </p:nvSpPr>
            <p:spPr>
              <a:xfrm rot="21091146" flipH="1">
                <a:off x="2408841" y="5190126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77872719-25C4-4D48-9717-81D2ABC483DA}"/>
                  </a:ext>
                </a:extLst>
              </p:cNvPr>
              <p:cNvGrpSpPr/>
              <p:nvPr/>
            </p:nvGrpSpPr>
            <p:grpSpPr>
              <a:xfrm>
                <a:off x="1445786" y="3922699"/>
                <a:ext cx="1077703" cy="2340850"/>
                <a:chOff x="1342251" y="3679809"/>
                <a:chExt cx="1277659" cy="2775168"/>
              </a:xfrm>
            </p:grpSpPr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AB5A821A-564C-4CBF-A71F-39C1DCBD323E}"/>
                    </a:ext>
                  </a:extLst>
                </p:cNvPr>
                <p:cNvGrpSpPr/>
                <p:nvPr/>
              </p:nvGrpSpPr>
              <p:grpSpPr>
                <a:xfrm>
                  <a:off x="1375526" y="4833217"/>
                  <a:ext cx="1218450" cy="1621760"/>
                  <a:chOff x="1375526" y="4833217"/>
                  <a:chExt cx="1218450" cy="1621760"/>
                </a:xfrm>
              </p:grpSpPr>
              <p:sp>
                <p:nvSpPr>
                  <p:cNvPr id="331" name="片側の 2 つの角を丸めた四角形 144">
                    <a:extLst>
                      <a:ext uri="{FF2B5EF4-FFF2-40B4-BE49-F238E27FC236}">
                        <a16:creationId xmlns:a16="http://schemas.microsoft.com/office/drawing/2014/main" id="{00522355-C8A2-467D-9EB5-773A5434C7A2}"/>
                      </a:ext>
                    </a:extLst>
                  </p:cNvPr>
                  <p:cNvSpPr/>
                  <p:nvPr/>
                </p:nvSpPr>
                <p:spPr>
                  <a:xfrm>
                    <a:off x="1375526" y="5133990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2" name="フリーフォーム: 図形 331">
                    <a:extLst>
                      <a:ext uri="{FF2B5EF4-FFF2-40B4-BE49-F238E27FC236}">
                        <a16:creationId xmlns:a16="http://schemas.microsoft.com/office/drawing/2014/main" id="{9786B3A5-03F8-475A-83F7-CF91F39F339F}"/>
                      </a:ext>
                    </a:extLst>
                  </p:cNvPr>
                  <p:cNvSpPr/>
                  <p:nvPr/>
                </p:nvSpPr>
                <p:spPr>
                  <a:xfrm>
                    <a:off x="2193448" y="5433346"/>
                    <a:ext cx="232502" cy="216752"/>
                  </a:xfrm>
                  <a:custGeom>
                    <a:avLst/>
                    <a:gdLst>
                      <a:gd name="connsiteX0" fmla="*/ 0 w 472143"/>
                      <a:gd name="connsiteY0" fmla="*/ 0 h 423725"/>
                      <a:gd name="connsiteX1" fmla="*/ 160993 w 472143"/>
                      <a:gd name="connsiteY1" fmla="*/ 0 h 423725"/>
                      <a:gd name="connsiteX2" fmla="*/ 160993 w 472143"/>
                      <a:gd name="connsiteY2" fmla="*/ 1 h 423725"/>
                      <a:gd name="connsiteX3" fmla="*/ 191497 w 472143"/>
                      <a:gd name="connsiteY3" fmla="*/ 1 h 423725"/>
                      <a:gd name="connsiteX4" fmla="*/ 311150 w 472143"/>
                      <a:gd name="connsiteY4" fmla="*/ 215514 h 423725"/>
                      <a:gd name="connsiteX5" fmla="*/ 311150 w 472143"/>
                      <a:gd name="connsiteY5" fmla="*/ 0 h 423725"/>
                      <a:gd name="connsiteX6" fmla="*/ 472143 w 472143"/>
                      <a:gd name="connsiteY6" fmla="*/ 0 h 423725"/>
                      <a:gd name="connsiteX7" fmla="*/ 472143 w 472143"/>
                      <a:gd name="connsiteY7" fmla="*/ 423724 h 423725"/>
                      <a:gd name="connsiteX8" fmla="*/ 426749 w 472143"/>
                      <a:gd name="connsiteY8" fmla="*/ 423724 h 423725"/>
                      <a:gd name="connsiteX9" fmla="*/ 426749 w 472143"/>
                      <a:gd name="connsiteY9" fmla="*/ 423725 h 423725"/>
                      <a:gd name="connsiteX10" fmla="*/ 258093 w 472143"/>
                      <a:gd name="connsiteY10" fmla="*/ 423725 h 423725"/>
                      <a:gd name="connsiteX11" fmla="*/ 160993 w 472143"/>
                      <a:gd name="connsiteY11" fmla="*/ 248834 h 423725"/>
                      <a:gd name="connsiteX12" fmla="*/ 160993 w 472143"/>
                      <a:gd name="connsiteY12" fmla="*/ 423724 h 423725"/>
                      <a:gd name="connsiteX13" fmla="*/ 0 w 472143"/>
                      <a:gd name="connsiteY13" fmla="*/ 423724 h 423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72143" h="423725">
                        <a:moveTo>
                          <a:pt x="0" y="0"/>
                        </a:moveTo>
                        <a:lnTo>
                          <a:pt x="160993" y="0"/>
                        </a:lnTo>
                        <a:lnTo>
                          <a:pt x="160993" y="1"/>
                        </a:lnTo>
                        <a:lnTo>
                          <a:pt x="191497" y="1"/>
                        </a:lnTo>
                        <a:lnTo>
                          <a:pt x="311150" y="215514"/>
                        </a:lnTo>
                        <a:lnTo>
                          <a:pt x="311150" y="0"/>
                        </a:lnTo>
                        <a:lnTo>
                          <a:pt x="472143" y="0"/>
                        </a:lnTo>
                        <a:lnTo>
                          <a:pt x="472143" y="423724"/>
                        </a:lnTo>
                        <a:lnTo>
                          <a:pt x="426749" y="423724"/>
                        </a:lnTo>
                        <a:lnTo>
                          <a:pt x="426749" y="423725"/>
                        </a:lnTo>
                        <a:lnTo>
                          <a:pt x="258093" y="423725"/>
                        </a:lnTo>
                        <a:lnTo>
                          <a:pt x="160993" y="248834"/>
                        </a:lnTo>
                        <a:lnTo>
                          <a:pt x="160993" y="423724"/>
                        </a:lnTo>
                        <a:lnTo>
                          <a:pt x="0" y="42372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3" name="フリーフォーム: 図形 332">
                    <a:extLst>
                      <a:ext uri="{FF2B5EF4-FFF2-40B4-BE49-F238E27FC236}">
                        <a16:creationId xmlns:a16="http://schemas.microsoft.com/office/drawing/2014/main" id="{726997CE-BDD8-47BE-A809-BEDE51F9437D}"/>
                      </a:ext>
                    </a:extLst>
                  </p:cNvPr>
                  <p:cNvSpPr/>
                  <p:nvPr/>
                </p:nvSpPr>
                <p:spPr>
                  <a:xfrm>
                    <a:off x="1678410" y="4833217"/>
                    <a:ext cx="605343" cy="49268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82EF05FE-F05A-4E1B-9FA9-C8EC4BF447B6}"/>
                    </a:ext>
                  </a:extLst>
                </p:cNvPr>
                <p:cNvGrpSpPr/>
                <p:nvPr/>
              </p:nvGrpSpPr>
              <p:grpSpPr>
                <a:xfrm>
                  <a:off x="1342251" y="3679809"/>
                  <a:ext cx="1277659" cy="1367652"/>
                  <a:chOff x="-221304" y="2171701"/>
                  <a:chExt cx="1277659" cy="1367652"/>
                </a:xfrm>
              </p:grpSpPr>
              <p:sp>
                <p:nvSpPr>
                  <p:cNvPr id="311" name="雲 391">
                    <a:extLst>
                      <a:ext uri="{FF2B5EF4-FFF2-40B4-BE49-F238E27FC236}">
                        <a16:creationId xmlns:a16="http://schemas.microsoft.com/office/drawing/2014/main" id="{92FDC2A0-851E-4E3A-8EF9-DEB99A9C5D69}"/>
                      </a:ext>
                    </a:extLst>
                  </p:cNvPr>
                  <p:cNvSpPr/>
                  <p:nvPr/>
                </p:nvSpPr>
                <p:spPr>
                  <a:xfrm>
                    <a:off x="-192863" y="2305114"/>
                    <a:ext cx="1233083" cy="895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12" name="グループ化 311">
                    <a:extLst>
                      <a:ext uri="{FF2B5EF4-FFF2-40B4-BE49-F238E27FC236}">
                        <a16:creationId xmlns:a16="http://schemas.microsoft.com/office/drawing/2014/main" id="{04A81DBE-90CE-45E0-AD52-258966EDB97E}"/>
                      </a:ext>
                    </a:extLst>
                  </p:cNvPr>
                  <p:cNvGrpSpPr/>
                  <p:nvPr/>
                </p:nvGrpSpPr>
                <p:grpSpPr>
                  <a:xfrm>
                    <a:off x="-2213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324" name="グループ化 323">
                      <a:extLst>
                        <a:ext uri="{FF2B5EF4-FFF2-40B4-BE49-F238E27FC236}">
                          <a16:creationId xmlns:a16="http://schemas.microsoft.com/office/drawing/2014/main" id="{1A208014-19E0-4372-ACAF-9E44A9C62280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29" name="円/楕円 465">
                        <a:extLst>
                          <a:ext uri="{FF2B5EF4-FFF2-40B4-BE49-F238E27FC236}">
                            <a16:creationId xmlns:a16="http://schemas.microsoft.com/office/drawing/2014/main" id="{6A9F4994-688B-42A5-A930-22A896CBA5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30" name="円/楕円 466">
                        <a:extLst>
                          <a:ext uri="{FF2B5EF4-FFF2-40B4-BE49-F238E27FC236}">
                            <a16:creationId xmlns:a16="http://schemas.microsoft.com/office/drawing/2014/main" id="{13B6A192-4650-4160-83A2-498D6AB1D4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325" name="グループ化 324">
                      <a:extLst>
                        <a:ext uri="{FF2B5EF4-FFF2-40B4-BE49-F238E27FC236}">
                          <a16:creationId xmlns:a16="http://schemas.microsoft.com/office/drawing/2014/main" id="{A689160A-32E2-4AEC-96A2-CE128E5B9632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27" name="円/楕円 463">
                        <a:extLst>
                          <a:ext uri="{FF2B5EF4-FFF2-40B4-BE49-F238E27FC236}">
                            <a16:creationId xmlns:a16="http://schemas.microsoft.com/office/drawing/2014/main" id="{55857450-0F06-43A4-B92C-622D0836319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28" name="円/楕円 464">
                        <a:extLst>
                          <a:ext uri="{FF2B5EF4-FFF2-40B4-BE49-F238E27FC236}">
                            <a16:creationId xmlns:a16="http://schemas.microsoft.com/office/drawing/2014/main" id="{C1D59C9A-7479-4CD6-9B4B-1E6A62ED09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326" name="円/楕円 462">
                      <a:extLst>
                        <a:ext uri="{FF2B5EF4-FFF2-40B4-BE49-F238E27FC236}">
                          <a16:creationId xmlns:a16="http://schemas.microsoft.com/office/drawing/2014/main" id="{9DE20E33-B458-4F2C-B6A8-06C52BB6B6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18" name="円/楕円 449">
                    <a:extLst>
                      <a:ext uri="{FF2B5EF4-FFF2-40B4-BE49-F238E27FC236}">
                        <a16:creationId xmlns:a16="http://schemas.microsoft.com/office/drawing/2014/main" id="{9781345F-0562-45E3-8B0C-D0AF14600C08}"/>
                      </a:ext>
                    </a:extLst>
                  </p:cNvPr>
                  <p:cNvSpPr/>
                  <p:nvPr/>
                </p:nvSpPr>
                <p:spPr>
                  <a:xfrm>
                    <a:off x="277160" y="3121476"/>
                    <a:ext cx="276751" cy="139431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アーチ 318">
                    <a:extLst>
                      <a:ext uri="{FF2B5EF4-FFF2-40B4-BE49-F238E27FC236}">
                        <a16:creationId xmlns:a16="http://schemas.microsoft.com/office/drawing/2014/main" id="{26B637D4-2D1E-46A7-950C-2F561F86B3DB}"/>
                      </a:ext>
                    </a:extLst>
                  </p:cNvPr>
                  <p:cNvSpPr/>
                  <p:nvPr/>
                </p:nvSpPr>
                <p:spPr>
                  <a:xfrm>
                    <a:off x="-54202" y="2674244"/>
                    <a:ext cx="340995" cy="169689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0" name="アーチ 319">
                    <a:extLst>
                      <a:ext uri="{FF2B5EF4-FFF2-40B4-BE49-F238E27FC236}">
                        <a16:creationId xmlns:a16="http://schemas.microsoft.com/office/drawing/2014/main" id="{BE176B68-184E-431B-AFD3-79138D2803C3}"/>
                      </a:ext>
                    </a:extLst>
                  </p:cNvPr>
                  <p:cNvSpPr/>
                  <p:nvPr/>
                </p:nvSpPr>
                <p:spPr>
                  <a:xfrm>
                    <a:off x="545442" y="2674244"/>
                    <a:ext cx="340995" cy="169689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1" name="フリーフォーム: 図形 320">
                    <a:extLst>
                      <a:ext uri="{FF2B5EF4-FFF2-40B4-BE49-F238E27FC236}">
                        <a16:creationId xmlns:a16="http://schemas.microsoft.com/office/drawing/2014/main" id="{9020AF91-7AF0-4798-95FE-26B6F1539B56}"/>
                      </a:ext>
                    </a:extLst>
                  </p:cNvPr>
                  <p:cNvSpPr/>
                  <p:nvPr/>
                </p:nvSpPr>
                <p:spPr>
                  <a:xfrm>
                    <a:off x="-37804" y="2171701"/>
                    <a:ext cx="942680" cy="577640"/>
                  </a:xfrm>
                  <a:custGeom>
                    <a:avLst/>
                    <a:gdLst>
                      <a:gd name="connsiteX0" fmla="*/ 561805 w 998117"/>
                      <a:gd name="connsiteY0" fmla="*/ 738 h 573505"/>
                      <a:gd name="connsiteX1" fmla="*/ 614877 w 998117"/>
                      <a:gd name="connsiteY1" fmla="*/ 76794 h 573505"/>
                      <a:gd name="connsiteX2" fmla="*/ 651886 w 998117"/>
                      <a:gd name="connsiteY2" fmla="*/ 77595 h 573505"/>
                      <a:gd name="connsiteX3" fmla="*/ 669258 w 998117"/>
                      <a:gd name="connsiteY3" fmla="*/ 88309 h 573505"/>
                      <a:gd name="connsiteX4" fmla="*/ 682937 w 998117"/>
                      <a:gd name="connsiteY4" fmla="*/ 82742 h 573505"/>
                      <a:gd name="connsiteX5" fmla="*/ 751465 w 998117"/>
                      <a:gd name="connsiteY5" fmla="*/ 109956 h 573505"/>
                      <a:gd name="connsiteX6" fmla="*/ 753080 w 998117"/>
                      <a:gd name="connsiteY6" fmla="*/ 109959 h 573505"/>
                      <a:gd name="connsiteX7" fmla="*/ 840201 w 998117"/>
                      <a:gd name="connsiteY7" fmla="*/ 106917 h 573505"/>
                      <a:gd name="connsiteX8" fmla="*/ 883636 w 998117"/>
                      <a:gd name="connsiteY8" fmla="*/ 194043 h 573505"/>
                      <a:gd name="connsiteX9" fmla="*/ 883673 w 998117"/>
                      <a:gd name="connsiteY9" fmla="*/ 194055 h 573505"/>
                      <a:gd name="connsiteX10" fmla="*/ 916774 w 998117"/>
                      <a:gd name="connsiteY10" fmla="*/ 204827 h 573505"/>
                      <a:gd name="connsiteX11" fmla="*/ 927989 w 998117"/>
                      <a:gd name="connsiteY11" fmla="*/ 281736 h 573505"/>
                      <a:gd name="connsiteX12" fmla="*/ 928608 w 998117"/>
                      <a:gd name="connsiteY12" fmla="*/ 281925 h 573505"/>
                      <a:gd name="connsiteX13" fmla="*/ 955824 w 998117"/>
                      <a:gd name="connsiteY13" fmla="*/ 290232 h 573505"/>
                      <a:gd name="connsiteX14" fmla="*/ 973220 w 998117"/>
                      <a:gd name="connsiteY14" fmla="*/ 308418 h 573505"/>
                      <a:gd name="connsiteX15" fmla="*/ 975666 w 998117"/>
                      <a:gd name="connsiteY15" fmla="*/ 334501 h 573505"/>
                      <a:gd name="connsiteX16" fmla="*/ 960623 w 998117"/>
                      <a:gd name="connsiteY16" fmla="*/ 359294 h 573505"/>
                      <a:gd name="connsiteX17" fmla="*/ 960174 w 998117"/>
                      <a:gd name="connsiteY17" fmla="*/ 360035 h 573505"/>
                      <a:gd name="connsiteX18" fmla="*/ 997671 w 998117"/>
                      <a:gd name="connsiteY18" fmla="*/ 398497 h 573505"/>
                      <a:gd name="connsiteX19" fmla="*/ 996448 w 998117"/>
                      <a:gd name="connsiteY19" fmla="*/ 416653 h 573505"/>
                      <a:gd name="connsiteX20" fmla="*/ 951144 w 998117"/>
                      <a:gd name="connsiteY20" fmla="*/ 462432 h 573505"/>
                      <a:gd name="connsiteX21" fmla="*/ 951057 w 998117"/>
                      <a:gd name="connsiteY21" fmla="*/ 462641 h 573505"/>
                      <a:gd name="connsiteX22" fmla="*/ 938682 w 998117"/>
                      <a:gd name="connsiteY22" fmla="*/ 492519 h 573505"/>
                      <a:gd name="connsiteX23" fmla="*/ 909805 w 998117"/>
                      <a:gd name="connsiteY23" fmla="*/ 516681 h 573505"/>
                      <a:gd name="connsiteX24" fmla="*/ 852793 w 998117"/>
                      <a:gd name="connsiteY24" fmla="*/ 530025 h 573505"/>
                      <a:gd name="connsiteX25" fmla="*/ 769890 w 998117"/>
                      <a:gd name="connsiteY25" fmla="*/ 566355 h 573505"/>
                      <a:gd name="connsiteX26" fmla="*/ 677701 w 998117"/>
                      <a:gd name="connsiteY26" fmla="*/ 524932 h 573505"/>
                      <a:gd name="connsiteX27" fmla="*/ 606954 w 998117"/>
                      <a:gd name="connsiteY27" fmla="*/ 520216 h 573505"/>
                      <a:gd name="connsiteX28" fmla="*/ 578955 w 998117"/>
                      <a:gd name="connsiteY28" fmla="*/ 447123 h 573505"/>
                      <a:gd name="connsiteX29" fmla="*/ 575269 w 998117"/>
                      <a:gd name="connsiteY29" fmla="*/ 446513 h 573505"/>
                      <a:gd name="connsiteX30" fmla="*/ 557930 w 998117"/>
                      <a:gd name="connsiteY30" fmla="*/ 461065 h 573505"/>
                      <a:gd name="connsiteX31" fmla="*/ 464109 w 998117"/>
                      <a:gd name="connsiteY31" fmla="*/ 435083 h 573505"/>
                      <a:gd name="connsiteX32" fmla="*/ 464075 w 998117"/>
                      <a:gd name="connsiteY32" fmla="*/ 435103 h 573505"/>
                      <a:gd name="connsiteX33" fmla="*/ 433928 w 998117"/>
                      <a:gd name="connsiteY33" fmla="*/ 452506 h 573505"/>
                      <a:gd name="connsiteX34" fmla="*/ 421185 w 998117"/>
                      <a:gd name="connsiteY34" fmla="*/ 453687 h 573505"/>
                      <a:gd name="connsiteX35" fmla="*/ 420029 w 998117"/>
                      <a:gd name="connsiteY35" fmla="*/ 460685 h 573505"/>
                      <a:gd name="connsiteX36" fmla="*/ 403261 w 998117"/>
                      <a:gd name="connsiteY36" fmla="*/ 490884 h 573505"/>
                      <a:gd name="connsiteX37" fmla="*/ 325412 w 998117"/>
                      <a:gd name="connsiteY37" fmla="*/ 499011 h 573505"/>
                      <a:gd name="connsiteX38" fmla="*/ 269780 w 998117"/>
                      <a:gd name="connsiteY38" fmla="*/ 570611 h 573505"/>
                      <a:gd name="connsiteX39" fmla="*/ 187982 w 998117"/>
                      <a:gd name="connsiteY39" fmla="*/ 526907 h 573505"/>
                      <a:gd name="connsiteX40" fmla="*/ 66474 w 998117"/>
                      <a:gd name="connsiteY40" fmla="*/ 483726 h 573505"/>
                      <a:gd name="connsiteX41" fmla="*/ 13049 w 998117"/>
                      <a:gd name="connsiteY41" fmla="*/ 435673 h 573505"/>
                      <a:gd name="connsiteX42" fmla="*/ 24465 w 998117"/>
                      <a:gd name="connsiteY42" fmla="*/ 370811 h 573505"/>
                      <a:gd name="connsiteX43" fmla="*/ 359 w 998117"/>
                      <a:gd name="connsiteY43" fmla="*/ 304263 h 573505"/>
                      <a:gd name="connsiteX44" fmla="*/ 44382 w 998117"/>
                      <a:gd name="connsiteY44" fmla="*/ 245114 h 573505"/>
                      <a:gd name="connsiteX45" fmla="*/ 44804 w 998117"/>
                      <a:gd name="connsiteY45" fmla="*/ 243555 h 573505"/>
                      <a:gd name="connsiteX46" fmla="*/ 64414 w 998117"/>
                      <a:gd name="connsiteY46" fmla="*/ 158616 h 573505"/>
                      <a:gd name="connsiteX47" fmla="*/ 159813 w 998117"/>
                      <a:gd name="connsiteY47" fmla="*/ 139210 h 573505"/>
                      <a:gd name="connsiteX48" fmla="*/ 159834 w 998117"/>
                      <a:gd name="connsiteY48" fmla="*/ 139177 h 573505"/>
                      <a:gd name="connsiteX49" fmla="*/ 178806 w 998117"/>
                      <a:gd name="connsiteY49" fmla="*/ 109992 h 573505"/>
                      <a:gd name="connsiteX50" fmla="*/ 238009 w 998117"/>
                      <a:gd name="connsiteY50" fmla="*/ 102325 h 573505"/>
                      <a:gd name="connsiteX51" fmla="*/ 254744 w 998117"/>
                      <a:gd name="connsiteY51" fmla="*/ 117899 h 573505"/>
                      <a:gd name="connsiteX52" fmla="*/ 263404 w 998117"/>
                      <a:gd name="connsiteY52" fmla="*/ 101509 h 573505"/>
                      <a:gd name="connsiteX53" fmla="*/ 355858 w 998117"/>
                      <a:gd name="connsiteY53" fmla="*/ 60679 h 573505"/>
                      <a:gd name="connsiteX54" fmla="*/ 406681 w 998117"/>
                      <a:gd name="connsiteY54" fmla="*/ 11239 h 573505"/>
                      <a:gd name="connsiteX55" fmla="*/ 479746 w 998117"/>
                      <a:gd name="connsiteY55" fmla="*/ 39311 h 573505"/>
                      <a:gd name="connsiteX56" fmla="*/ 561805 w 998117"/>
                      <a:gd name="connsiteY56" fmla="*/ 738 h 57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998117" h="573505">
                        <a:moveTo>
                          <a:pt x="561805" y="738"/>
                        </a:moveTo>
                        <a:cubicBezTo>
                          <a:pt x="594320" y="5808"/>
                          <a:pt x="615500" y="36154"/>
                          <a:pt x="614877" y="76794"/>
                        </a:cubicBezTo>
                        <a:cubicBezTo>
                          <a:pt x="628208" y="73861"/>
                          <a:pt x="640708" y="74300"/>
                          <a:pt x="651886" y="77595"/>
                        </a:cubicBezTo>
                        <a:lnTo>
                          <a:pt x="669258" y="88309"/>
                        </a:lnTo>
                        <a:lnTo>
                          <a:pt x="682937" y="82742"/>
                        </a:lnTo>
                        <a:cubicBezTo>
                          <a:pt x="713943" y="77309"/>
                          <a:pt x="742398" y="88608"/>
                          <a:pt x="751465" y="109956"/>
                        </a:cubicBezTo>
                        <a:cubicBezTo>
                          <a:pt x="752006" y="109953"/>
                          <a:pt x="752539" y="109963"/>
                          <a:pt x="753080" y="109959"/>
                        </a:cubicBezTo>
                        <a:cubicBezTo>
                          <a:pt x="782107" y="98988"/>
                          <a:pt x="814047" y="97877"/>
                          <a:pt x="840201" y="106917"/>
                        </a:cubicBezTo>
                        <a:cubicBezTo>
                          <a:pt x="881510" y="121205"/>
                          <a:pt x="899583" y="157473"/>
                          <a:pt x="883636" y="194043"/>
                        </a:cubicBezTo>
                        <a:lnTo>
                          <a:pt x="883673" y="194055"/>
                        </a:lnTo>
                        <a:lnTo>
                          <a:pt x="916774" y="204827"/>
                        </a:lnTo>
                        <a:cubicBezTo>
                          <a:pt x="943610" y="221395"/>
                          <a:pt x="950489" y="253243"/>
                          <a:pt x="927989" y="281736"/>
                        </a:cubicBezTo>
                        <a:lnTo>
                          <a:pt x="928608" y="281925"/>
                        </a:lnTo>
                        <a:lnTo>
                          <a:pt x="955824" y="290232"/>
                        </a:lnTo>
                        <a:cubicBezTo>
                          <a:pt x="963592" y="294814"/>
                          <a:pt x="969621" y="301010"/>
                          <a:pt x="973220" y="308418"/>
                        </a:cubicBezTo>
                        <a:cubicBezTo>
                          <a:pt x="977184" y="316570"/>
                          <a:pt x="977919" y="325581"/>
                          <a:pt x="975666" y="334501"/>
                        </a:cubicBezTo>
                        <a:lnTo>
                          <a:pt x="960623" y="359294"/>
                        </a:lnTo>
                        <a:lnTo>
                          <a:pt x="960174" y="360035"/>
                        </a:lnTo>
                        <a:cubicBezTo>
                          <a:pt x="981482" y="366538"/>
                          <a:pt x="995093" y="381096"/>
                          <a:pt x="997671" y="398497"/>
                        </a:cubicBezTo>
                        <a:cubicBezTo>
                          <a:pt x="998531" y="404297"/>
                          <a:pt x="998164" y="410414"/>
                          <a:pt x="996448" y="416653"/>
                        </a:cubicBezTo>
                        <a:cubicBezTo>
                          <a:pt x="991222" y="435669"/>
                          <a:pt x="974217" y="452856"/>
                          <a:pt x="951144" y="462432"/>
                        </a:cubicBezTo>
                        <a:lnTo>
                          <a:pt x="951057" y="462641"/>
                        </a:lnTo>
                        <a:lnTo>
                          <a:pt x="938682" y="492519"/>
                        </a:lnTo>
                        <a:cubicBezTo>
                          <a:pt x="931576" y="501846"/>
                          <a:pt x="921733" y="510186"/>
                          <a:pt x="909805" y="516681"/>
                        </a:cubicBezTo>
                        <a:cubicBezTo>
                          <a:pt x="892491" y="526117"/>
                          <a:pt x="872213" y="530867"/>
                          <a:pt x="852793" y="530025"/>
                        </a:cubicBezTo>
                        <a:cubicBezTo>
                          <a:pt x="831948" y="550469"/>
                          <a:pt x="801409" y="563848"/>
                          <a:pt x="769890" y="566355"/>
                        </a:cubicBezTo>
                        <a:cubicBezTo>
                          <a:pt x="727988" y="569688"/>
                          <a:pt x="691552" y="553317"/>
                          <a:pt x="677701" y="524932"/>
                        </a:cubicBezTo>
                        <a:cubicBezTo>
                          <a:pt x="652740" y="531467"/>
                          <a:pt x="626945" y="529742"/>
                          <a:pt x="606954" y="520216"/>
                        </a:cubicBezTo>
                        <a:cubicBezTo>
                          <a:pt x="576576" y="505745"/>
                          <a:pt x="565233" y="476122"/>
                          <a:pt x="578955" y="447123"/>
                        </a:cubicBezTo>
                        <a:lnTo>
                          <a:pt x="575269" y="446513"/>
                        </a:lnTo>
                        <a:lnTo>
                          <a:pt x="557930" y="461065"/>
                        </a:lnTo>
                        <a:cubicBezTo>
                          <a:pt x="519679" y="482220"/>
                          <a:pt x="480630" y="471397"/>
                          <a:pt x="464109" y="435083"/>
                        </a:cubicBezTo>
                        <a:lnTo>
                          <a:pt x="464075" y="435103"/>
                        </a:lnTo>
                        <a:lnTo>
                          <a:pt x="433928" y="452506"/>
                        </a:lnTo>
                        <a:lnTo>
                          <a:pt x="421185" y="453687"/>
                        </a:lnTo>
                        <a:lnTo>
                          <a:pt x="420029" y="460685"/>
                        </a:lnTo>
                        <a:cubicBezTo>
                          <a:pt x="416128" y="472134"/>
                          <a:pt x="410449" y="482462"/>
                          <a:pt x="403261" y="490884"/>
                        </a:cubicBezTo>
                        <a:cubicBezTo>
                          <a:pt x="381420" y="516481"/>
                          <a:pt x="349871" y="519771"/>
                          <a:pt x="325412" y="499011"/>
                        </a:cubicBezTo>
                        <a:cubicBezTo>
                          <a:pt x="317502" y="534669"/>
                          <a:pt x="296321" y="561927"/>
                          <a:pt x="269780" y="570611"/>
                        </a:cubicBezTo>
                        <a:cubicBezTo>
                          <a:pt x="238504" y="580843"/>
                          <a:pt x="205862" y="563407"/>
                          <a:pt x="187982" y="526907"/>
                        </a:cubicBezTo>
                        <a:cubicBezTo>
                          <a:pt x="145779" y="561552"/>
                          <a:pt x="90967" y="542078"/>
                          <a:pt x="66474" y="483726"/>
                        </a:cubicBezTo>
                        <a:cubicBezTo>
                          <a:pt x="42413" y="487561"/>
                          <a:pt x="19821" y="467245"/>
                          <a:pt x="13049" y="435673"/>
                        </a:cubicBezTo>
                        <a:cubicBezTo>
                          <a:pt x="8144" y="412831"/>
                          <a:pt x="12480" y="388179"/>
                          <a:pt x="24465" y="370811"/>
                        </a:cubicBezTo>
                        <a:cubicBezTo>
                          <a:pt x="7461" y="357187"/>
                          <a:pt x="-2008" y="331044"/>
                          <a:pt x="359" y="304263"/>
                        </a:cubicBezTo>
                        <a:cubicBezTo>
                          <a:pt x="3136" y="272908"/>
                          <a:pt x="21415" y="248347"/>
                          <a:pt x="44382" y="245114"/>
                        </a:cubicBezTo>
                        <a:cubicBezTo>
                          <a:pt x="44519" y="244591"/>
                          <a:pt x="44667" y="244079"/>
                          <a:pt x="44804" y="243555"/>
                        </a:cubicBezTo>
                        <a:cubicBezTo>
                          <a:pt x="41719" y="212677"/>
                          <a:pt x="48912" y="181538"/>
                          <a:pt x="64414" y="158616"/>
                        </a:cubicBezTo>
                        <a:cubicBezTo>
                          <a:pt x="88907" y="122411"/>
                          <a:pt x="128616" y="114342"/>
                          <a:pt x="159813" y="139210"/>
                        </a:cubicBezTo>
                        <a:lnTo>
                          <a:pt x="159834" y="139177"/>
                        </a:lnTo>
                        <a:lnTo>
                          <a:pt x="178806" y="109992"/>
                        </a:lnTo>
                        <a:cubicBezTo>
                          <a:pt x="196017" y="93767"/>
                          <a:pt x="218626" y="90610"/>
                          <a:pt x="238009" y="102325"/>
                        </a:cubicBezTo>
                        <a:lnTo>
                          <a:pt x="254744" y="117899"/>
                        </a:lnTo>
                        <a:lnTo>
                          <a:pt x="263404" y="101509"/>
                        </a:lnTo>
                        <a:cubicBezTo>
                          <a:pt x="288952" y="68129"/>
                          <a:pt x="325492" y="51991"/>
                          <a:pt x="355858" y="60679"/>
                        </a:cubicBezTo>
                        <a:cubicBezTo>
                          <a:pt x="367694" y="37752"/>
                          <a:pt x="386230" y="19729"/>
                          <a:pt x="406681" y="11239"/>
                        </a:cubicBezTo>
                        <a:cubicBezTo>
                          <a:pt x="437757" y="-1665"/>
                          <a:pt x="467366" y="9715"/>
                          <a:pt x="479746" y="39311"/>
                        </a:cubicBezTo>
                        <a:cubicBezTo>
                          <a:pt x="502971" y="11122"/>
                          <a:pt x="534212" y="-3563"/>
                          <a:pt x="561805" y="73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3480992F-6C35-0DAD-F4BE-203EE4883294}"/>
                  </a:ext>
                </a:extLst>
              </p:cNvPr>
              <p:cNvGrpSpPr/>
              <p:nvPr/>
            </p:nvGrpSpPr>
            <p:grpSpPr>
              <a:xfrm>
                <a:off x="1587033" y="5162694"/>
                <a:ext cx="757824" cy="386312"/>
                <a:chOff x="5243018" y="2255527"/>
                <a:chExt cx="2547428" cy="1364533"/>
              </a:xfrm>
            </p:grpSpPr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53177818-9E2E-7633-668F-065C0162C1E6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BE5929AF-2BF5-4F00-9E86-EE154DAE7334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FDAF8C44-3996-E650-A368-79581E033F94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A2770714-C7E4-AA82-172F-311A61FDEFD0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C52EB573-B15F-0125-D722-F6216769E7E4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5" y="3040794"/>
                  <a:ext cx="2131496" cy="161010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CCFFCC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" name="テキスト ボックス 171">
                  <a:extLst>
                    <a:ext uri="{FF2B5EF4-FFF2-40B4-BE49-F238E27FC236}">
                      <a16:creationId xmlns:a16="http://schemas.microsoft.com/office/drawing/2014/main" id="{6E3565EA-F69F-8B19-2354-01B4F608CA72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173" name="テキスト ボックス 172">
                  <a:extLst>
                    <a:ext uri="{FF2B5EF4-FFF2-40B4-BE49-F238E27FC236}">
                      <a16:creationId xmlns:a16="http://schemas.microsoft.com/office/drawing/2014/main" id="{EF60EEBF-FBEF-D42D-F947-C4744A3FD05D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3E00CD48-E982-7A4C-9209-D3B92F7E4602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5F07D1CF-00A6-BA12-C7E0-16BFBA42CBD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CF6ADD24-0052-A900-937C-7228ACCD7A50}"/>
                  </a:ext>
                </a:extLst>
              </p:cNvPr>
              <p:cNvSpPr/>
              <p:nvPr/>
            </p:nvSpPr>
            <p:spPr>
              <a:xfrm rot="18000000" flipH="1">
                <a:off x="2131040" y="5215268"/>
                <a:ext cx="576526" cy="889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69660C64-13FB-4DC0-AA76-A167E7706E9C}"/>
                  </a:ext>
                </a:extLst>
              </p:cNvPr>
              <p:cNvSpPr/>
              <p:nvPr/>
            </p:nvSpPr>
            <p:spPr>
              <a:xfrm rot="3600000">
                <a:off x="1238466" y="5215266"/>
                <a:ext cx="576526" cy="889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949DE33C-F5D7-E6F5-E183-4B635146DDA4}"/>
                </a:ext>
              </a:extLst>
            </p:cNvPr>
            <p:cNvGrpSpPr/>
            <p:nvPr/>
          </p:nvGrpSpPr>
          <p:grpSpPr>
            <a:xfrm>
              <a:off x="1608053" y="4634402"/>
              <a:ext cx="265696" cy="265694"/>
              <a:chOff x="1598030" y="1756526"/>
              <a:chExt cx="265696" cy="265694"/>
            </a:xfrm>
          </p:grpSpPr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5BDAE023-7CF0-F47D-582F-425113A6BF73}"/>
                  </a:ext>
                </a:extLst>
              </p:cNvPr>
              <p:cNvSpPr/>
              <p:nvPr/>
            </p:nvSpPr>
            <p:spPr>
              <a:xfrm>
                <a:off x="1598030" y="1756526"/>
                <a:ext cx="265696" cy="26569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B1AC5C86-E076-14D8-C581-7417354E3E5E}"/>
                  </a:ext>
                </a:extLst>
              </p:cNvPr>
              <p:cNvSpPr/>
              <p:nvPr/>
            </p:nvSpPr>
            <p:spPr>
              <a:xfrm>
                <a:off x="1716194" y="1920564"/>
                <a:ext cx="51806" cy="51806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71758687-27FE-A353-96BE-22825C8A8BD7}"/>
                </a:ext>
              </a:extLst>
            </p:cNvPr>
            <p:cNvGrpSpPr/>
            <p:nvPr/>
          </p:nvGrpSpPr>
          <p:grpSpPr>
            <a:xfrm>
              <a:off x="2094723" y="4634402"/>
              <a:ext cx="265696" cy="265694"/>
              <a:chOff x="2147305" y="1756526"/>
              <a:chExt cx="265696" cy="265694"/>
            </a:xfrm>
          </p:grpSpPr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F3F80FAF-EB93-E862-1194-115BCA18C9B6}"/>
                  </a:ext>
                </a:extLst>
              </p:cNvPr>
              <p:cNvSpPr/>
              <p:nvPr/>
            </p:nvSpPr>
            <p:spPr>
              <a:xfrm>
                <a:off x="2147305" y="1756526"/>
                <a:ext cx="265696" cy="26569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A3A8F11A-2D85-BA74-9880-BA6722DA7070}"/>
                  </a:ext>
                </a:extLst>
              </p:cNvPr>
              <p:cNvSpPr/>
              <p:nvPr/>
            </p:nvSpPr>
            <p:spPr>
              <a:xfrm>
                <a:off x="2241912" y="1920564"/>
                <a:ext cx="51806" cy="51806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F6E5E624-73D5-6288-F4E5-0911DB066E75}"/>
                </a:ext>
              </a:extLst>
            </p:cNvPr>
            <p:cNvGrpSpPr/>
            <p:nvPr/>
          </p:nvGrpSpPr>
          <p:grpSpPr>
            <a:xfrm>
              <a:off x="1865774" y="5082138"/>
              <a:ext cx="242617" cy="98225"/>
              <a:chOff x="1891711" y="2234142"/>
              <a:chExt cx="242617" cy="98225"/>
            </a:xfrm>
          </p:grpSpPr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15939855-2538-D3B1-ED9A-E08590D0DE1B}"/>
                  </a:ext>
                </a:extLst>
              </p:cNvPr>
              <p:cNvSpPr/>
              <p:nvPr/>
            </p:nvSpPr>
            <p:spPr>
              <a:xfrm>
                <a:off x="1891711" y="2234142"/>
                <a:ext cx="241890" cy="98225"/>
              </a:xfrm>
              <a:prstGeom prst="roundRect">
                <a:avLst>
                  <a:gd name="adj" fmla="val 33636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9859D081-1993-154B-6BB7-FF44E2275984}"/>
                  </a:ext>
                </a:extLst>
              </p:cNvPr>
              <p:cNvSpPr/>
              <p:nvPr/>
            </p:nvSpPr>
            <p:spPr>
              <a:xfrm>
                <a:off x="1892438" y="2262279"/>
                <a:ext cx="241890" cy="45720"/>
              </a:xfrm>
              <a:custGeom>
                <a:avLst/>
                <a:gdLst>
                  <a:gd name="connsiteX0" fmla="*/ 0 w 241890"/>
                  <a:gd name="connsiteY0" fmla="*/ 0 h 19526"/>
                  <a:gd name="connsiteX1" fmla="*/ 241890 w 241890"/>
                  <a:gd name="connsiteY1" fmla="*/ 0 h 19526"/>
                  <a:gd name="connsiteX2" fmla="*/ 241890 w 241890"/>
                  <a:gd name="connsiteY2" fmla="*/ 19526 h 19526"/>
                  <a:gd name="connsiteX3" fmla="*/ 0 w 241890"/>
                  <a:gd name="connsiteY3" fmla="*/ 19526 h 19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890" h="19526">
                    <a:moveTo>
                      <a:pt x="0" y="0"/>
                    </a:moveTo>
                    <a:lnTo>
                      <a:pt x="241890" y="0"/>
                    </a:lnTo>
                    <a:lnTo>
                      <a:pt x="241890" y="19526"/>
                    </a:lnTo>
                    <a:lnTo>
                      <a:pt x="0" y="1952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72DE2DCB-E2D8-29A0-54EE-A66998DC6EF1}"/>
              </a:ext>
            </a:extLst>
          </p:cNvPr>
          <p:cNvGrpSpPr/>
          <p:nvPr/>
        </p:nvGrpSpPr>
        <p:grpSpPr>
          <a:xfrm>
            <a:off x="4117117" y="3987360"/>
            <a:ext cx="1839222" cy="2443997"/>
            <a:chOff x="4117117" y="3987360"/>
            <a:chExt cx="1839222" cy="2443997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382F6830-3529-6CA6-610A-314AB3B5A1C5}"/>
                </a:ext>
              </a:extLst>
            </p:cNvPr>
            <p:cNvGrpSpPr/>
            <p:nvPr/>
          </p:nvGrpSpPr>
          <p:grpSpPr>
            <a:xfrm>
              <a:off x="4117117" y="3987360"/>
              <a:ext cx="1839222" cy="2443997"/>
              <a:chOff x="4117117" y="3823541"/>
              <a:chExt cx="1839222" cy="2443997"/>
            </a:xfrm>
          </p:grpSpPr>
          <p:sp>
            <p:nvSpPr>
              <p:cNvPr id="338" name="四角形: 上の 2 つの角を丸める 337">
                <a:extLst>
                  <a:ext uri="{FF2B5EF4-FFF2-40B4-BE49-F238E27FC236}">
                    <a16:creationId xmlns:a16="http://schemas.microsoft.com/office/drawing/2014/main" id="{6AFBE8BC-7DD0-8800-A571-75CE0675B816}"/>
                  </a:ext>
                </a:extLst>
              </p:cNvPr>
              <p:cNvSpPr/>
              <p:nvPr/>
            </p:nvSpPr>
            <p:spPr>
              <a:xfrm rot="20422686" flipH="1">
                <a:off x="5425437" y="5205414"/>
                <a:ext cx="241243" cy="8762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9" name="四角形: 上の 2 つの角を丸める 338">
                <a:extLst>
                  <a:ext uri="{FF2B5EF4-FFF2-40B4-BE49-F238E27FC236}">
                    <a16:creationId xmlns:a16="http://schemas.microsoft.com/office/drawing/2014/main" id="{566821BC-3CAE-172F-F7A1-A109005F7814}"/>
                  </a:ext>
                </a:extLst>
              </p:cNvPr>
              <p:cNvSpPr/>
              <p:nvPr/>
            </p:nvSpPr>
            <p:spPr>
              <a:xfrm rot="1177314">
                <a:off x="4405779" y="5205414"/>
                <a:ext cx="241243" cy="8762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4466D973-D1C6-450D-8F61-C5A3C58F7A02}"/>
                  </a:ext>
                </a:extLst>
              </p:cNvPr>
              <p:cNvGrpSpPr/>
              <p:nvPr/>
            </p:nvGrpSpPr>
            <p:grpSpPr>
              <a:xfrm>
                <a:off x="4409642" y="3823541"/>
                <a:ext cx="1221628" cy="2443062"/>
                <a:chOff x="4346178" y="3659640"/>
                <a:chExt cx="1397778" cy="2795336"/>
              </a:xfrm>
            </p:grpSpPr>
            <p:grpSp>
              <p:nvGrpSpPr>
                <p:cNvPr id="225" name="グループ化 224">
                  <a:extLst>
                    <a:ext uri="{FF2B5EF4-FFF2-40B4-BE49-F238E27FC236}">
                      <a16:creationId xmlns:a16="http://schemas.microsoft.com/office/drawing/2014/main" id="{1ED2DA93-907D-4729-B28F-BA62D0222CF3}"/>
                    </a:ext>
                  </a:extLst>
                </p:cNvPr>
                <p:cNvGrpSpPr/>
                <p:nvPr/>
              </p:nvGrpSpPr>
              <p:grpSpPr>
                <a:xfrm>
                  <a:off x="4427305" y="4833218"/>
                  <a:ext cx="1260280" cy="1621758"/>
                  <a:chOff x="4449527" y="5201111"/>
                  <a:chExt cx="974007" cy="1253376"/>
                </a:xfrm>
              </p:grpSpPr>
              <p:sp>
                <p:nvSpPr>
                  <p:cNvPr id="260" name="片側の 2 つの角を丸めた四角形 144">
                    <a:extLst>
                      <a:ext uri="{FF2B5EF4-FFF2-40B4-BE49-F238E27FC236}">
                        <a16:creationId xmlns:a16="http://schemas.microsoft.com/office/drawing/2014/main" id="{7AF1CFBE-8B8E-4FA2-BC89-EFF6C13ED141}"/>
                      </a:ext>
                    </a:extLst>
                  </p:cNvPr>
                  <p:cNvSpPr/>
                  <p:nvPr/>
                </p:nvSpPr>
                <p:spPr>
                  <a:xfrm>
                    <a:off x="4449527" y="5433562"/>
                    <a:ext cx="974007" cy="1020925"/>
                  </a:xfrm>
                  <a:prstGeom prst="round2SameRect">
                    <a:avLst>
                      <a:gd name="adj1" fmla="val 28536"/>
                      <a:gd name="adj2" fmla="val 0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B0184D80-BDD7-44E0-B180-EB1D5394BEBB}"/>
                      </a:ext>
                    </a:extLst>
                  </p:cNvPr>
                  <p:cNvSpPr/>
                  <p:nvPr/>
                </p:nvSpPr>
                <p:spPr>
                  <a:xfrm>
                    <a:off x="4698054" y="5201111"/>
                    <a:ext cx="467839" cy="380772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2" name="二等辺三角形 261">
                    <a:extLst>
                      <a:ext uri="{FF2B5EF4-FFF2-40B4-BE49-F238E27FC236}">
                        <a16:creationId xmlns:a16="http://schemas.microsoft.com/office/drawing/2014/main" id="{082E6633-57F9-4633-907A-5D34D11C48D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29806" y="5517392"/>
                    <a:ext cx="409782" cy="31873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701AD882-F20E-4B22-929F-9484A1F3FF43}"/>
                    </a:ext>
                  </a:extLst>
                </p:cNvPr>
                <p:cNvGrpSpPr/>
                <p:nvPr/>
              </p:nvGrpSpPr>
              <p:grpSpPr>
                <a:xfrm>
                  <a:off x="4346178" y="3659640"/>
                  <a:ext cx="1397778" cy="1418097"/>
                  <a:chOff x="1231122" y="2121256"/>
                  <a:chExt cx="1397778" cy="1418097"/>
                </a:xfrm>
              </p:grpSpPr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085BFAB2-3F25-44D1-A7D4-1DD5B0ADFD29}"/>
                      </a:ext>
                    </a:extLst>
                  </p:cNvPr>
                  <p:cNvSpPr/>
                  <p:nvPr/>
                </p:nvSpPr>
                <p:spPr>
                  <a:xfrm>
                    <a:off x="1231122" y="2121256"/>
                    <a:ext cx="1397778" cy="848304"/>
                  </a:xfrm>
                  <a:custGeom>
                    <a:avLst/>
                    <a:gdLst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23796 w 1397778"/>
                      <a:gd name="connsiteY17" fmla="*/ 895789 h 895789"/>
                      <a:gd name="connsiteX18" fmla="*/ 146579 w 1397778"/>
                      <a:gd name="connsiteY18" fmla="*/ 848304 h 895789"/>
                      <a:gd name="connsiteX19" fmla="*/ 23814 w 1397778"/>
                      <a:gd name="connsiteY19" fmla="*/ 804514 h 895789"/>
                      <a:gd name="connsiteX20" fmla="*/ 106191 w 1397778"/>
                      <a:gd name="connsiteY20" fmla="*/ 710459 h 895789"/>
                      <a:gd name="connsiteX21" fmla="*/ 0 w 1397778"/>
                      <a:gd name="connsiteY21" fmla="*/ 639102 h 895789"/>
                      <a:gd name="connsiteX22" fmla="*/ 106191 w 1397778"/>
                      <a:gd name="connsiteY22" fmla="*/ 567745 h 895789"/>
                      <a:gd name="connsiteX23" fmla="*/ 23814 w 1397778"/>
                      <a:gd name="connsiteY23" fmla="*/ 473690 h 895789"/>
                      <a:gd name="connsiteX24" fmla="*/ 146579 w 1397778"/>
                      <a:gd name="connsiteY24" fmla="*/ 429900 h 895789"/>
                      <a:gd name="connsiteX25" fmla="*/ 93633 w 1397778"/>
                      <a:gd name="connsiteY25" fmla="*/ 319551 h 895789"/>
                      <a:gd name="connsiteX26" fmla="*/ 224612 w 1397778"/>
                      <a:gd name="connsiteY26" fmla="*/ 306308 h 895789"/>
                      <a:gd name="connsiteX27" fmla="*/ 204700 w 1397778"/>
                      <a:gd name="connsiteY27" fmla="*/ 187189 h 895789"/>
                      <a:gd name="connsiteX28" fmla="*/ 334963 w 1397778"/>
                      <a:gd name="connsiteY28" fmla="*/ 205397 h 895789"/>
                      <a:gd name="connsiteX29" fmla="*/ 349445 w 1397778"/>
                      <a:gd name="connsiteY29" fmla="*/ 85623 h 895789"/>
                      <a:gd name="connsiteX30" fmla="*/ 470117 w 1397778"/>
                      <a:gd name="connsiteY30" fmla="*/ 134040 h 895789"/>
                      <a:gd name="connsiteX31" fmla="*/ 518003 w 1397778"/>
                      <a:gd name="connsiteY31" fmla="*/ 21777 h 895789"/>
                      <a:gd name="connsiteX32" fmla="*/ 620856 w 1397778"/>
                      <a:gd name="connsiteY32" fmla="*/ 97106 h 895789"/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46579 w 1397778"/>
                      <a:gd name="connsiteY17" fmla="*/ 848304 h 895789"/>
                      <a:gd name="connsiteX18" fmla="*/ 23814 w 1397778"/>
                      <a:gd name="connsiteY18" fmla="*/ 804514 h 895789"/>
                      <a:gd name="connsiteX19" fmla="*/ 106191 w 1397778"/>
                      <a:gd name="connsiteY19" fmla="*/ 710459 h 895789"/>
                      <a:gd name="connsiteX20" fmla="*/ 0 w 1397778"/>
                      <a:gd name="connsiteY20" fmla="*/ 639102 h 895789"/>
                      <a:gd name="connsiteX21" fmla="*/ 106191 w 1397778"/>
                      <a:gd name="connsiteY21" fmla="*/ 567745 h 895789"/>
                      <a:gd name="connsiteX22" fmla="*/ 23814 w 1397778"/>
                      <a:gd name="connsiteY22" fmla="*/ 473690 h 895789"/>
                      <a:gd name="connsiteX23" fmla="*/ 146579 w 1397778"/>
                      <a:gd name="connsiteY23" fmla="*/ 429900 h 895789"/>
                      <a:gd name="connsiteX24" fmla="*/ 93633 w 1397778"/>
                      <a:gd name="connsiteY24" fmla="*/ 319551 h 895789"/>
                      <a:gd name="connsiteX25" fmla="*/ 224612 w 1397778"/>
                      <a:gd name="connsiteY25" fmla="*/ 306308 h 895789"/>
                      <a:gd name="connsiteX26" fmla="*/ 204700 w 1397778"/>
                      <a:gd name="connsiteY26" fmla="*/ 187189 h 895789"/>
                      <a:gd name="connsiteX27" fmla="*/ 334963 w 1397778"/>
                      <a:gd name="connsiteY27" fmla="*/ 205397 h 895789"/>
                      <a:gd name="connsiteX28" fmla="*/ 349445 w 1397778"/>
                      <a:gd name="connsiteY28" fmla="*/ 85623 h 895789"/>
                      <a:gd name="connsiteX29" fmla="*/ 470117 w 1397778"/>
                      <a:gd name="connsiteY29" fmla="*/ 134040 h 895789"/>
                      <a:gd name="connsiteX30" fmla="*/ 518003 w 1397778"/>
                      <a:gd name="connsiteY30" fmla="*/ 21777 h 895789"/>
                      <a:gd name="connsiteX31" fmla="*/ 620856 w 1397778"/>
                      <a:gd name="connsiteY31" fmla="*/ 97106 h 895789"/>
                      <a:gd name="connsiteX32" fmla="*/ 698889 w 1397778"/>
                      <a:gd name="connsiteY32" fmla="*/ 0 h 895789"/>
                      <a:gd name="connsiteX0" fmla="*/ 698889 w 1397778"/>
                      <a:gd name="connsiteY0" fmla="*/ 0 h 848304"/>
                      <a:gd name="connsiteX1" fmla="*/ 776922 w 1397778"/>
                      <a:gd name="connsiteY1" fmla="*/ 97106 h 848304"/>
                      <a:gd name="connsiteX2" fmla="*/ 879775 w 1397778"/>
                      <a:gd name="connsiteY2" fmla="*/ 21777 h 848304"/>
                      <a:gd name="connsiteX3" fmla="*/ 927661 w 1397778"/>
                      <a:gd name="connsiteY3" fmla="*/ 134040 h 848304"/>
                      <a:gd name="connsiteX4" fmla="*/ 1048334 w 1397778"/>
                      <a:gd name="connsiteY4" fmla="*/ 85623 h 848304"/>
                      <a:gd name="connsiteX5" fmla="*/ 1062815 w 1397778"/>
                      <a:gd name="connsiteY5" fmla="*/ 205397 h 848304"/>
                      <a:gd name="connsiteX6" fmla="*/ 1193078 w 1397778"/>
                      <a:gd name="connsiteY6" fmla="*/ 187189 h 848304"/>
                      <a:gd name="connsiteX7" fmla="*/ 1173166 w 1397778"/>
                      <a:gd name="connsiteY7" fmla="*/ 306308 h 848304"/>
                      <a:gd name="connsiteX8" fmla="*/ 1304145 w 1397778"/>
                      <a:gd name="connsiteY8" fmla="*/ 319551 h 848304"/>
                      <a:gd name="connsiteX9" fmla="*/ 1251199 w 1397778"/>
                      <a:gd name="connsiteY9" fmla="*/ 429900 h 848304"/>
                      <a:gd name="connsiteX10" fmla="*/ 1373964 w 1397778"/>
                      <a:gd name="connsiteY10" fmla="*/ 473690 h 848304"/>
                      <a:gd name="connsiteX11" fmla="*/ 1291587 w 1397778"/>
                      <a:gd name="connsiteY11" fmla="*/ 567745 h 848304"/>
                      <a:gd name="connsiteX12" fmla="*/ 1397778 w 1397778"/>
                      <a:gd name="connsiteY12" fmla="*/ 639102 h 848304"/>
                      <a:gd name="connsiteX13" fmla="*/ 1291587 w 1397778"/>
                      <a:gd name="connsiteY13" fmla="*/ 710459 h 848304"/>
                      <a:gd name="connsiteX14" fmla="*/ 1373964 w 1397778"/>
                      <a:gd name="connsiteY14" fmla="*/ 804514 h 848304"/>
                      <a:gd name="connsiteX15" fmla="*/ 1251199 w 1397778"/>
                      <a:gd name="connsiteY15" fmla="*/ 848304 h 848304"/>
                      <a:gd name="connsiteX16" fmla="*/ 146579 w 1397778"/>
                      <a:gd name="connsiteY16" fmla="*/ 848304 h 848304"/>
                      <a:gd name="connsiteX17" fmla="*/ 23814 w 1397778"/>
                      <a:gd name="connsiteY17" fmla="*/ 804514 h 848304"/>
                      <a:gd name="connsiteX18" fmla="*/ 106191 w 1397778"/>
                      <a:gd name="connsiteY18" fmla="*/ 710459 h 848304"/>
                      <a:gd name="connsiteX19" fmla="*/ 0 w 1397778"/>
                      <a:gd name="connsiteY19" fmla="*/ 639102 h 848304"/>
                      <a:gd name="connsiteX20" fmla="*/ 106191 w 1397778"/>
                      <a:gd name="connsiteY20" fmla="*/ 567745 h 848304"/>
                      <a:gd name="connsiteX21" fmla="*/ 23814 w 1397778"/>
                      <a:gd name="connsiteY21" fmla="*/ 473690 h 848304"/>
                      <a:gd name="connsiteX22" fmla="*/ 146579 w 1397778"/>
                      <a:gd name="connsiteY22" fmla="*/ 429900 h 848304"/>
                      <a:gd name="connsiteX23" fmla="*/ 93633 w 1397778"/>
                      <a:gd name="connsiteY23" fmla="*/ 319551 h 848304"/>
                      <a:gd name="connsiteX24" fmla="*/ 224612 w 1397778"/>
                      <a:gd name="connsiteY24" fmla="*/ 306308 h 848304"/>
                      <a:gd name="connsiteX25" fmla="*/ 204700 w 1397778"/>
                      <a:gd name="connsiteY25" fmla="*/ 187189 h 848304"/>
                      <a:gd name="connsiteX26" fmla="*/ 334963 w 1397778"/>
                      <a:gd name="connsiteY26" fmla="*/ 205397 h 848304"/>
                      <a:gd name="connsiteX27" fmla="*/ 349445 w 1397778"/>
                      <a:gd name="connsiteY27" fmla="*/ 85623 h 848304"/>
                      <a:gd name="connsiteX28" fmla="*/ 470117 w 1397778"/>
                      <a:gd name="connsiteY28" fmla="*/ 134040 h 848304"/>
                      <a:gd name="connsiteX29" fmla="*/ 518003 w 1397778"/>
                      <a:gd name="connsiteY29" fmla="*/ 21777 h 848304"/>
                      <a:gd name="connsiteX30" fmla="*/ 620856 w 1397778"/>
                      <a:gd name="connsiteY30" fmla="*/ 97106 h 848304"/>
                      <a:gd name="connsiteX31" fmla="*/ 698889 w 1397778"/>
                      <a:gd name="connsiteY31" fmla="*/ 0 h 84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397778" h="848304">
                        <a:moveTo>
                          <a:pt x="698889" y="0"/>
                        </a:moveTo>
                        <a:lnTo>
                          <a:pt x="776922" y="97106"/>
                        </a:lnTo>
                        <a:lnTo>
                          <a:pt x="879775" y="21777"/>
                        </a:lnTo>
                        <a:lnTo>
                          <a:pt x="927661" y="134040"/>
                        </a:lnTo>
                        <a:lnTo>
                          <a:pt x="1048334" y="85623"/>
                        </a:lnTo>
                        <a:lnTo>
                          <a:pt x="1062815" y="205397"/>
                        </a:lnTo>
                        <a:lnTo>
                          <a:pt x="1193078" y="187189"/>
                        </a:lnTo>
                        <a:lnTo>
                          <a:pt x="1173166" y="306308"/>
                        </a:lnTo>
                        <a:lnTo>
                          <a:pt x="1304145" y="319551"/>
                        </a:lnTo>
                        <a:lnTo>
                          <a:pt x="1251199" y="429900"/>
                        </a:lnTo>
                        <a:lnTo>
                          <a:pt x="1373964" y="473690"/>
                        </a:lnTo>
                        <a:lnTo>
                          <a:pt x="1291587" y="567745"/>
                        </a:lnTo>
                        <a:lnTo>
                          <a:pt x="1397778" y="639102"/>
                        </a:lnTo>
                        <a:lnTo>
                          <a:pt x="1291587" y="710459"/>
                        </a:lnTo>
                        <a:lnTo>
                          <a:pt x="1373964" y="804514"/>
                        </a:lnTo>
                        <a:lnTo>
                          <a:pt x="1251199" y="848304"/>
                        </a:lnTo>
                        <a:lnTo>
                          <a:pt x="146579" y="848304"/>
                        </a:lnTo>
                        <a:lnTo>
                          <a:pt x="23814" y="804514"/>
                        </a:lnTo>
                        <a:lnTo>
                          <a:pt x="106191" y="710459"/>
                        </a:lnTo>
                        <a:lnTo>
                          <a:pt x="0" y="639102"/>
                        </a:lnTo>
                        <a:lnTo>
                          <a:pt x="106191" y="567745"/>
                        </a:lnTo>
                        <a:lnTo>
                          <a:pt x="23814" y="473690"/>
                        </a:lnTo>
                        <a:lnTo>
                          <a:pt x="146579" y="429900"/>
                        </a:lnTo>
                        <a:lnTo>
                          <a:pt x="93633" y="319551"/>
                        </a:lnTo>
                        <a:lnTo>
                          <a:pt x="224612" y="306308"/>
                        </a:lnTo>
                        <a:lnTo>
                          <a:pt x="204700" y="187189"/>
                        </a:lnTo>
                        <a:lnTo>
                          <a:pt x="334963" y="205397"/>
                        </a:lnTo>
                        <a:lnTo>
                          <a:pt x="349445" y="85623"/>
                        </a:lnTo>
                        <a:lnTo>
                          <a:pt x="470117" y="134040"/>
                        </a:lnTo>
                        <a:lnTo>
                          <a:pt x="518003" y="21777"/>
                        </a:lnTo>
                        <a:lnTo>
                          <a:pt x="620856" y="97106"/>
                        </a:lnTo>
                        <a:lnTo>
                          <a:pt x="698889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3" name="グループ化 242">
                    <a:extLst>
                      <a:ext uri="{FF2B5EF4-FFF2-40B4-BE49-F238E27FC236}">
                        <a16:creationId xmlns:a16="http://schemas.microsoft.com/office/drawing/2014/main" id="{CE374AD0-D403-467D-9685-F7D864F4E882}"/>
                      </a:ext>
                    </a:extLst>
                  </p:cNvPr>
                  <p:cNvGrpSpPr/>
                  <p:nvPr/>
                </p:nvGrpSpPr>
                <p:grpSpPr>
                  <a:xfrm>
                    <a:off x="12979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52" name="グループ化 251">
                      <a:extLst>
                        <a:ext uri="{FF2B5EF4-FFF2-40B4-BE49-F238E27FC236}">
                          <a16:creationId xmlns:a16="http://schemas.microsoft.com/office/drawing/2014/main" id="{98977DEC-04AF-499D-A166-E838B0813E7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57" name="円/楕円 489">
                        <a:extLst>
                          <a:ext uri="{FF2B5EF4-FFF2-40B4-BE49-F238E27FC236}">
                            <a16:creationId xmlns:a16="http://schemas.microsoft.com/office/drawing/2014/main" id="{449AF7E5-AD81-4BDF-9F97-5D61CD015DA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58" name="円/楕円 490">
                        <a:extLst>
                          <a:ext uri="{FF2B5EF4-FFF2-40B4-BE49-F238E27FC236}">
                            <a16:creationId xmlns:a16="http://schemas.microsoft.com/office/drawing/2014/main" id="{FE6A7D4C-A216-4B13-B985-6C7A7902A5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53" name="グループ化 252">
                      <a:extLst>
                        <a:ext uri="{FF2B5EF4-FFF2-40B4-BE49-F238E27FC236}">
                          <a16:creationId xmlns:a16="http://schemas.microsoft.com/office/drawing/2014/main" id="{0FCB1960-E2C6-46DD-8293-2DA67CA75C6C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55" name="円/楕円 487">
                        <a:extLst>
                          <a:ext uri="{FF2B5EF4-FFF2-40B4-BE49-F238E27FC236}">
                            <a16:creationId xmlns:a16="http://schemas.microsoft.com/office/drawing/2014/main" id="{D9C3802A-8C3F-4F7D-9F65-7FC05237884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56" name="円/楕円 488">
                        <a:extLst>
                          <a:ext uri="{FF2B5EF4-FFF2-40B4-BE49-F238E27FC236}">
                            <a16:creationId xmlns:a16="http://schemas.microsoft.com/office/drawing/2014/main" id="{302BB4B5-8514-4D92-99C7-0E108AC114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54" name="円/楕円 486">
                      <a:extLst>
                        <a:ext uri="{FF2B5EF4-FFF2-40B4-BE49-F238E27FC236}">
                          <a16:creationId xmlns:a16="http://schemas.microsoft.com/office/drawing/2014/main" id="{002C51B3-FF1F-4698-A3F8-A654F99A32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6" name="円/楕円 472">
                    <a:extLst>
                      <a:ext uri="{FF2B5EF4-FFF2-40B4-BE49-F238E27FC236}">
                        <a16:creationId xmlns:a16="http://schemas.microsoft.com/office/drawing/2014/main" id="{20470CB7-5F5C-46C8-A19B-6F612B66323E}"/>
                      </a:ext>
                    </a:extLst>
                  </p:cNvPr>
                  <p:cNvSpPr/>
                  <p:nvPr/>
                </p:nvSpPr>
                <p:spPr>
                  <a:xfrm>
                    <a:off x="1499857" y="265908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7" name="円/楕円 473">
                    <a:extLst>
                      <a:ext uri="{FF2B5EF4-FFF2-40B4-BE49-F238E27FC236}">
                        <a16:creationId xmlns:a16="http://schemas.microsoft.com/office/drawing/2014/main" id="{8D2ECFF7-6A5E-47DC-A0B4-2938C8C28818}"/>
                      </a:ext>
                    </a:extLst>
                  </p:cNvPr>
                  <p:cNvSpPr/>
                  <p:nvPr/>
                </p:nvSpPr>
                <p:spPr>
                  <a:xfrm>
                    <a:off x="2063644" y="265908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8" name="グループ化 247">
                    <a:extLst>
                      <a:ext uri="{FF2B5EF4-FFF2-40B4-BE49-F238E27FC236}">
                        <a16:creationId xmlns:a16="http://schemas.microsoft.com/office/drawing/2014/main" id="{52DC6E81-6F59-46DC-964E-D4F6D943805F}"/>
                      </a:ext>
                    </a:extLst>
                  </p:cNvPr>
                  <p:cNvGrpSpPr/>
                  <p:nvPr/>
                </p:nvGrpSpPr>
                <p:grpSpPr>
                  <a:xfrm>
                    <a:off x="1819207" y="3040652"/>
                    <a:ext cx="240026" cy="203430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250" name="円/楕円 662">
                      <a:extLst>
                        <a:ext uri="{FF2B5EF4-FFF2-40B4-BE49-F238E27FC236}">
                          <a16:creationId xmlns:a16="http://schemas.microsoft.com/office/drawing/2014/main" id="{3AEF3D5B-5259-4922-B018-6FE0F16725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1" name="フリーフォーム: 図形 250">
                      <a:extLst>
                        <a:ext uri="{FF2B5EF4-FFF2-40B4-BE49-F238E27FC236}">
                          <a16:creationId xmlns:a16="http://schemas.microsoft.com/office/drawing/2014/main" id="{0CE50F5F-A1F1-41FC-9F66-46A081DFF5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1151C513-F294-3BD8-86DF-0E6CA9F15C52}"/>
                  </a:ext>
                </a:extLst>
              </p:cNvPr>
              <p:cNvGrpSpPr/>
              <p:nvPr/>
            </p:nvGrpSpPr>
            <p:grpSpPr>
              <a:xfrm>
                <a:off x="4613737" y="5228965"/>
                <a:ext cx="833634" cy="424957"/>
                <a:chOff x="5243018" y="2255527"/>
                <a:chExt cx="2547428" cy="1364533"/>
              </a:xfrm>
            </p:grpSpPr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F3F9DDEF-4FFD-5F5B-BFAE-26FAAB20D889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BFF2F96D-15C3-F0E7-945E-B39CC89EC427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4BA02087-A6F4-0564-759A-8FF0E4F06223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0270F53B-87EA-B73C-9FF2-88CED9E1ED0F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8843C73E-7118-CA7C-5B98-C078FC3E54A7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6" name="テキスト ボックス 345">
                  <a:extLst>
                    <a:ext uri="{FF2B5EF4-FFF2-40B4-BE49-F238E27FC236}">
                      <a16:creationId xmlns:a16="http://schemas.microsoft.com/office/drawing/2014/main" id="{B8E6ED9B-3476-00C5-1D33-D466E7430D22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347" name="テキスト ボックス 346">
                  <a:extLst>
                    <a:ext uri="{FF2B5EF4-FFF2-40B4-BE49-F238E27FC236}">
                      <a16:creationId xmlns:a16="http://schemas.microsoft.com/office/drawing/2014/main" id="{B5086B0B-4512-5027-1515-C1B24786DD34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67E61003-83CD-C22C-8897-EDD655EFF34D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F0190094-9AB1-1DD0-8073-61A12F4AB463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963DB9C3-7C30-0F7C-E2EB-2DC09EAD8FBE}"/>
                  </a:ext>
                </a:extLst>
              </p:cNvPr>
              <p:cNvSpPr/>
              <p:nvPr/>
            </p:nvSpPr>
            <p:spPr>
              <a:xfrm rot="3600000">
                <a:off x="4278062" y="5313947"/>
                <a:ext cx="593545" cy="915435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6" name="四角形: 上の 2 つの角を丸める 385">
                <a:extLst>
                  <a:ext uri="{FF2B5EF4-FFF2-40B4-BE49-F238E27FC236}">
                    <a16:creationId xmlns:a16="http://schemas.microsoft.com/office/drawing/2014/main" id="{2249189D-7665-0FA7-C93A-6B900056C1D4}"/>
                  </a:ext>
                </a:extLst>
              </p:cNvPr>
              <p:cNvSpPr/>
              <p:nvPr/>
            </p:nvSpPr>
            <p:spPr>
              <a:xfrm rot="12600000">
                <a:off x="4329755" y="5569006"/>
                <a:ext cx="255272" cy="6985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E9731214-6116-D0D9-2B59-8E6B9FCFD77B}"/>
                  </a:ext>
                </a:extLst>
              </p:cNvPr>
              <p:cNvSpPr/>
              <p:nvPr/>
            </p:nvSpPr>
            <p:spPr>
              <a:xfrm rot="18000000" flipH="1">
                <a:off x="5201849" y="5313947"/>
                <a:ext cx="593545" cy="915435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8" name="四角形: 上の 2 つの角を丸める 387">
                <a:extLst>
                  <a:ext uri="{FF2B5EF4-FFF2-40B4-BE49-F238E27FC236}">
                    <a16:creationId xmlns:a16="http://schemas.microsoft.com/office/drawing/2014/main" id="{43258037-25FC-818F-6AE1-8E2FA6271AF5}"/>
                  </a:ext>
                </a:extLst>
              </p:cNvPr>
              <p:cNvSpPr/>
              <p:nvPr/>
            </p:nvSpPr>
            <p:spPr>
              <a:xfrm rot="9000000" flipH="1">
                <a:off x="5488428" y="5569006"/>
                <a:ext cx="255272" cy="6985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0316EDD3-6D20-BF6A-3B63-75668B543C7E}"/>
                </a:ext>
              </a:extLst>
            </p:cNvPr>
            <p:cNvGrpSpPr/>
            <p:nvPr/>
          </p:nvGrpSpPr>
          <p:grpSpPr>
            <a:xfrm>
              <a:off x="4907196" y="5042727"/>
              <a:ext cx="242617" cy="98225"/>
              <a:chOff x="1891711" y="2234142"/>
              <a:chExt cx="242617" cy="98225"/>
            </a:xfrm>
          </p:grpSpPr>
          <p:sp>
            <p:nvSpPr>
              <p:cNvPr id="66" name="四角形: 角を丸くする 65">
                <a:extLst>
                  <a:ext uri="{FF2B5EF4-FFF2-40B4-BE49-F238E27FC236}">
                    <a16:creationId xmlns:a16="http://schemas.microsoft.com/office/drawing/2014/main" id="{5AE728F8-2607-A6A0-6AA2-FD360ECE9FF1}"/>
                  </a:ext>
                </a:extLst>
              </p:cNvPr>
              <p:cNvSpPr/>
              <p:nvPr/>
            </p:nvSpPr>
            <p:spPr>
              <a:xfrm>
                <a:off x="1891711" y="2234142"/>
                <a:ext cx="241890" cy="98225"/>
              </a:xfrm>
              <a:prstGeom prst="roundRect">
                <a:avLst>
                  <a:gd name="adj" fmla="val 33636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8F4B473F-6B57-2709-7693-9FC7A288229D}"/>
                  </a:ext>
                </a:extLst>
              </p:cNvPr>
              <p:cNvSpPr/>
              <p:nvPr/>
            </p:nvSpPr>
            <p:spPr>
              <a:xfrm>
                <a:off x="1892438" y="2262279"/>
                <a:ext cx="241890" cy="45720"/>
              </a:xfrm>
              <a:custGeom>
                <a:avLst/>
                <a:gdLst>
                  <a:gd name="connsiteX0" fmla="*/ 0 w 241890"/>
                  <a:gd name="connsiteY0" fmla="*/ 0 h 19526"/>
                  <a:gd name="connsiteX1" fmla="*/ 241890 w 241890"/>
                  <a:gd name="connsiteY1" fmla="*/ 0 h 19526"/>
                  <a:gd name="connsiteX2" fmla="*/ 241890 w 241890"/>
                  <a:gd name="connsiteY2" fmla="*/ 19526 h 19526"/>
                  <a:gd name="connsiteX3" fmla="*/ 0 w 241890"/>
                  <a:gd name="connsiteY3" fmla="*/ 19526 h 19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890" h="19526">
                    <a:moveTo>
                      <a:pt x="0" y="0"/>
                    </a:moveTo>
                    <a:lnTo>
                      <a:pt x="241890" y="0"/>
                    </a:lnTo>
                    <a:lnTo>
                      <a:pt x="241890" y="19526"/>
                    </a:lnTo>
                    <a:lnTo>
                      <a:pt x="0" y="1952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F5408EEA-6B4D-D7F1-2124-1F96B143BC91}"/>
                </a:ext>
              </a:extLst>
            </p:cNvPr>
            <p:cNvGrpSpPr/>
            <p:nvPr/>
          </p:nvGrpSpPr>
          <p:grpSpPr>
            <a:xfrm>
              <a:off x="4641500" y="4595465"/>
              <a:ext cx="265696" cy="265694"/>
              <a:chOff x="1598030" y="1756526"/>
              <a:chExt cx="265696" cy="265694"/>
            </a:xfrm>
          </p:grpSpPr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4997A835-BDAE-C035-E120-2C876FC9E480}"/>
                  </a:ext>
                </a:extLst>
              </p:cNvPr>
              <p:cNvSpPr/>
              <p:nvPr/>
            </p:nvSpPr>
            <p:spPr>
              <a:xfrm>
                <a:off x="1598030" y="1756526"/>
                <a:ext cx="265696" cy="26569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04C622EC-9A01-D2EB-702A-273C58A68A81}"/>
                  </a:ext>
                </a:extLst>
              </p:cNvPr>
              <p:cNvSpPr/>
              <p:nvPr/>
            </p:nvSpPr>
            <p:spPr>
              <a:xfrm>
                <a:off x="1716194" y="1920564"/>
                <a:ext cx="51806" cy="51806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9999D516-F9A6-BD53-AB51-15FF2BD1677E}"/>
                </a:ext>
              </a:extLst>
            </p:cNvPr>
            <p:cNvGrpSpPr/>
            <p:nvPr/>
          </p:nvGrpSpPr>
          <p:grpSpPr>
            <a:xfrm>
              <a:off x="5140931" y="4595465"/>
              <a:ext cx="265696" cy="265694"/>
              <a:chOff x="2147305" y="1756526"/>
              <a:chExt cx="265696" cy="265694"/>
            </a:xfrm>
          </p:grpSpPr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4C801440-33F2-B38D-5F35-56DC02A6E52A}"/>
                  </a:ext>
                </a:extLst>
              </p:cNvPr>
              <p:cNvSpPr/>
              <p:nvPr/>
            </p:nvSpPr>
            <p:spPr>
              <a:xfrm>
                <a:off x="2147305" y="1756526"/>
                <a:ext cx="265696" cy="26569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057D4420-35B8-1382-E878-BB4FBD0076AA}"/>
                  </a:ext>
                </a:extLst>
              </p:cNvPr>
              <p:cNvSpPr/>
              <p:nvPr/>
            </p:nvSpPr>
            <p:spPr>
              <a:xfrm>
                <a:off x="2241912" y="1920564"/>
                <a:ext cx="51806" cy="51806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2534E294-92CC-FFA7-A87F-5490A5E2F65E}"/>
              </a:ext>
            </a:extLst>
          </p:cNvPr>
          <p:cNvGrpSpPr/>
          <p:nvPr/>
        </p:nvGrpSpPr>
        <p:grpSpPr>
          <a:xfrm>
            <a:off x="6937724" y="4012940"/>
            <a:ext cx="1897742" cy="2410230"/>
            <a:chOff x="6937724" y="4012940"/>
            <a:chExt cx="1897742" cy="241023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65AC9F9-960D-ECB5-8A80-746D2EA31045}"/>
                </a:ext>
              </a:extLst>
            </p:cNvPr>
            <p:cNvGrpSpPr/>
            <p:nvPr/>
          </p:nvGrpSpPr>
          <p:grpSpPr>
            <a:xfrm>
              <a:off x="6937724" y="4012940"/>
              <a:ext cx="1897742" cy="2410230"/>
              <a:chOff x="6937724" y="3849121"/>
              <a:chExt cx="1897742" cy="2410230"/>
            </a:xfrm>
          </p:grpSpPr>
          <p:sp>
            <p:nvSpPr>
              <p:cNvPr id="394" name="四角形: 上の 2 つの角を丸める 393">
                <a:extLst>
                  <a:ext uri="{FF2B5EF4-FFF2-40B4-BE49-F238E27FC236}">
                    <a16:creationId xmlns:a16="http://schemas.microsoft.com/office/drawing/2014/main" id="{50D6ECC1-824F-10F6-EA2E-8CCE1C5EBFB9}"/>
                  </a:ext>
                </a:extLst>
              </p:cNvPr>
              <p:cNvSpPr/>
              <p:nvPr/>
            </p:nvSpPr>
            <p:spPr>
              <a:xfrm rot="20422686" flipH="1">
                <a:off x="8298436" y="5123212"/>
                <a:ext cx="244028" cy="8863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5" name="四角形: 上の 2 つの角を丸める 394">
                <a:extLst>
                  <a:ext uri="{FF2B5EF4-FFF2-40B4-BE49-F238E27FC236}">
                    <a16:creationId xmlns:a16="http://schemas.microsoft.com/office/drawing/2014/main" id="{67115084-065A-ACD4-A650-354685B46D74}"/>
                  </a:ext>
                </a:extLst>
              </p:cNvPr>
              <p:cNvSpPr/>
              <p:nvPr/>
            </p:nvSpPr>
            <p:spPr>
              <a:xfrm rot="1177314">
                <a:off x="7229718" y="5123213"/>
                <a:ext cx="244028" cy="8863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77B6BA22-EA2E-4C1C-8034-D7586B76AF18}"/>
                  </a:ext>
                </a:extLst>
              </p:cNvPr>
              <p:cNvGrpSpPr/>
              <p:nvPr/>
            </p:nvGrpSpPr>
            <p:grpSpPr>
              <a:xfrm>
                <a:off x="7308783" y="3849121"/>
                <a:ext cx="1141711" cy="2410230"/>
                <a:chOff x="7248013" y="3685220"/>
                <a:chExt cx="1306338" cy="2757769"/>
              </a:xfrm>
            </p:grpSpPr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7A0AA38E-0E52-4D07-B728-94636EC04BAF}"/>
                    </a:ext>
                  </a:extLst>
                </p:cNvPr>
                <p:cNvGrpSpPr/>
                <p:nvPr/>
              </p:nvGrpSpPr>
              <p:grpSpPr>
                <a:xfrm>
                  <a:off x="7285006" y="4833216"/>
                  <a:ext cx="1250966" cy="1609773"/>
                  <a:chOff x="7285006" y="4833216"/>
                  <a:chExt cx="1250966" cy="1609773"/>
                </a:xfrm>
              </p:grpSpPr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6F06C970-CCDA-4CDF-A6ED-F59DE56209E7}"/>
                      </a:ext>
                    </a:extLst>
                  </p:cNvPr>
                  <p:cNvSpPr/>
                  <p:nvPr/>
                </p:nvSpPr>
                <p:spPr>
                  <a:xfrm>
                    <a:off x="7606586" y="4833216"/>
                    <a:ext cx="600869" cy="48904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8" name="片側の 2 つの角を丸めた四角形 144">
                    <a:extLst>
                      <a:ext uri="{FF2B5EF4-FFF2-40B4-BE49-F238E27FC236}">
                        <a16:creationId xmlns:a16="http://schemas.microsoft.com/office/drawing/2014/main" id="{EE40BD2D-7132-424E-ACD3-FCBC622DC5B5}"/>
                      </a:ext>
                    </a:extLst>
                  </p:cNvPr>
                  <p:cNvSpPr/>
                  <p:nvPr/>
                </p:nvSpPr>
                <p:spPr>
                  <a:xfrm>
                    <a:off x="7285006" y="5131766"/>
                    <a:ext cx="1250966" cy="1311223"/>
                  </a:xfrm>
                  <a:prstGeom prst="round2SameRect">
                    <a:avLst>
                      <a:gd name="adj1" fmla="val 14323"/>
                      <a:gd name="adj2" fmla="val 0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9" name="台形 208">
                    <a:extLst>
                      <a:ext uri="{FF2B5EF4-FFF2-40B4-BE49-F238E27FC236}">
                        <a16:creationId xmlns:a16="http://schemas.microsoft.com/office/drawing/2014/main" id="{A53F1606-5EC6-4588-93BD-ADD4A27FC0D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29200" y="5140974"/>
                    <a:ext cx="572056" cy="792372"/>
                  </a:xfrm>
                  <a:prstGeom prst="trapezoid">
                    <a:avLst>
                      <a:gd name="adj" fmla="val 32076"/>
                    </a:avLst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0" name="楕円 209">
                    <a:extLst>
                      <a:ext uri="{FF2B5EF4-FFF2-40B4-BE49-F238E27FC236}">
                        <a16:creationId xmlns:a16="http://schemas.microsoft.com/office/drawing/2014/main" id="{A3BB9770-A366-467B-A19C-941CDA681BBC}"/>
                      </a:ext>
                    </a:extLst>
                  </p:cNvPr>
                  <p:cNvSpPr/>
                  <p:nvPr/>
                </p:nvSpPr>
                <p:spPr>
                  <a:xfrm>
                    <a:off x="7876904" y="6254750"/>
                    <a:ext cx="88900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1" name="台形 731">
                    <a:extLst>
                      <a:ext uri="{FF2B5EF4-FFF2-40B4-BE49-F238E27FC236}">
                        <a16:creationId xmlns:a16="http://schemas.microsoft.com/office/drawing/2014/main" id="{8DF0DF08-881B-4E84-BCCB-8B40DAACA3D9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809668" y="5264677"/>
                    <a:ext cx="201644" cy="828151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962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pattFill prst="wdUpDiag">
                    <a:fgClr>
                      <a:srgbClr val="FF0000"/>
                    </a:fgClr>
                    <a:bgClr>
                      <a:schemeClr val="accent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2" name="グループ化 211">
                    <a:extLst>
                      <a:ext uri="{FF2B5EF4-FFF2-40B4-BE49-F238E27FC236}">
                        <a16:creationId xmlns:a16="http://schemas.microsoft.com/office/drawing/2014/main" id="{F285A2C6-6B35-4C36-A306-2A8F2D5EB088}"/>
                      </a:ext>
                    </a:extLst>
                  </p:cNvPr>
                  <p:cNvGrpSpPr/>
                  <p:nvPr/>
                </p:nvGrpSpPr>
                <p:grpSpPr>
                  <a:xfrm>
                    <a:off x="7557545" y="5160205"/>
                    <a:ext cx="714918" cy="202452"/>
                    <a:chOff x="3151980" y="2770920"/>
                    <a:chExt cx="423862" cy="112796"/>
                  </a:xfrm>
                  <a:solidFill>
                    <a:srgbClr val="000000">
                      <a:alpha val="50196"/>
                    </a:srgbClr>
                  </a:solidFill>
                </p:grpSpPr>
                <p:sp>
                  <p:nvSpPr>
                    <p:cNvPr id="219" name="平行四辺形 218">
                      <a:extLst>
                        <a:ext uri="{FF2B5EF4-FFF2-40B4-BE49-F238E27FC236}">
                          <a16:creationId xmlns:a16="http://schemas.microsoft.com/office/drawing/2014/main" id="{1411CFF8-6D9D-463F-A905-387B962FA4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0" name="平行四辺形 219">
                      <a:extLst>
                        <a:ext uri="{FF2B5EF4-FFF2-40B4-BE49-F238E27FC236}">
                          <a16:creationId xmlns:a16="http://schemas.microsoft.com/office/drawing/2014/main" id="{A6B74E13-7DAD-4F21-8278-E5337F745BB6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3" name="台形 212">
                    <a:extLst>
                      <a:ext uri="{FF2B5EF4-FFF2-40B4-BE49-F238E27FC236}">
                        <a16:creationId xmlns:a16="http://schemas.microsoft.com/office/drawing/2014/main" id="{AA256218-CB58-4D3E-8CCB-BDCCF725CD0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86831" y="5131766"/>
                    <a:ext cx="247318" cy="202452"/>
                  </a:xfrm>
                  <a:prstGeom prst="trapezoid">
                    <a:avLst>
                      <a:gd name="adj" fmla="val 27112"/>
                    </a:avLst>
                  </a:prstGeom>
                  <a:pattFill prst="wdUpDiag">
                    <a:fgClr>
                      <a:srgbClr val="FF0000"/>
                    </a:fgClr>
                    <a:bgClr>
                      <a:schemeClr val="accent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4" name="グループ化 213">
                    <a:extLst>
                      <a:ext uri="{FF2B5EF4-FFF2-40B4-BE49-F238E27FC236}">
                        <a16:creationId xmlns:a16="http://schemas.microsoft.com/office/drawing/2014/main" id="{B96D340F-3FE7-4BA1-8F08-655A7217AE7B}"/>
                      </a:ext>
                    </a:extLst>
                  </p:cNvPr>
                  <p:cNvGrpSpPr/>
                  <p:nvPr/>
                </p:nvGrpSpPr>
                <p:grpSpPr>
                  <a:xfrm>
                    <a:off x="7539823" y="5131768"/>
                    <a:ext cx="750362" cy="202452"/>
                    <a:chOff x="3151980" y="2770920"/>
                    <a:chExt cx="423862" cy="112796"/>
                  </a:xfrm>
                  <a:solidFill>
                    <a:schemeClr val="accent5">
                      <a:lumMod val="40000"/>
                      <a:lumOff val="60000"/>
                    </a:schemeClr>
                  </a:solidFill>
                </p:grpSpPr>
                <p:sp>
                  <p:nvSpPr>
                    <p:cNvPr id="217" name="平行四辺形 216">
                      <a:extLst>
                        <a:ext uri="{FF2B5EF4-FFF2-40B4-BE49-F238E27FC236}">
                          <a16:creationId xmlns:a16="http://schemas.microsoft.com/office/drawing/2014/main" id="{905A663F-D792-497C-9A31-E76FAD0CC6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8" name="平行四辺形 217">
                      <a:extLst>
                        <a:ext uri="{FF2B5EF4-FFF2-40B4-BE49-F238E27FC236}">
                          <a16:creationId xmlns:a16="http://schemas.microsoft.com/office/drawing/2014/main" id="{210B2CD1-9CC5-4C4B-8398-09B7DD35503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CCD5280C-0D31-427E-91BA-9756B72394EB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50698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4BB329CF-1E07-4878-9908-CFA8BE591FE3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31765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4778EF92-0328-4063-9F91-1EC3F63F8F54}"/>
                    </a:ext>
                  </a:extLst>
                </p:cNvPr>
                <p:cNvGrpSpPr/>
                <p:nvPr/>
              </p:nvGrpSpPr>
              <p:grpSpPr>
                <a:xfrm>
                  <a:off x="7248013" y="3685220"/>
                  <a:ext cx="1306338" cy="1403518"/>
                  <a:chOff x="3059564" y="2343184"/>
                  <a:chExt cx="1306338" cy="1403518"/>
                </a:xfrm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2DC32FD1-EA9B-4E70-B3A1-C9DC4DF9C145}"/>
                      </a:ext>
                    </a:extLst>
                  </p:cNvPr>
                  <p:cNvSpPr/>
                  <p:nvPr/>
                </p:nvSpPr>
                <p:spPr>
                  <a:xfrm>
                    <a:off x="3098183" y="2343184"/>
                    <a:ext cx="1240267" cy="1121822"/>
                  </a:xfrm>
                  <a:custGeom>
                    <a:avLst/>
                    <a:gdLst>
                      <a:gd name="connsiteX0" fmla="*/ 568386 w 1240267"/>
                      <a:gd name="connsiteY0" fmla="*/ 0 h 1121822"/>
                      <a:gd name="connsiteX1" fmla="*/ 789628 w 1240267"/>
                      <a:gd name="connsiteY1" fmla="*/ 44079 h 1121822"/>
                      <a:gd name="connsiteX2" fmla="*/ 861135 w 1240267"/>
                      <a:gd name="connsiteY2" fmla="*/ 82382 h 1121822"/>
                      <a:gd name="connsiteX3" fmla="*/ 882379 w 1240267"/>
                      <a:gd name="connsiteY3" fmla="*/ 79341 h 1121822"/>
                      <a:gd name="connsiteX4" fmla="*/ 1240267 w 1240267"/>
                      <a:gd name="connsiteY4" fmla="*/ 587512 h 1121822"/>
                      <a:gd name="connsiteX5" fmla="*/ 882379 w 1240267"/>
                      <a:gd name="connsiteY5" fmla="*/ 1095683 h 1121822"/>
                      <a:gd name="connsiteX6" fmla="*/ 810252 w 1240267"/>
                      <a:gd name="connsiteY6" fmla="*/ 1085359 h 1121822"/>
                      <a:gd name="connsiteX7" fmla="*/ 791138 w 1240267"/>
                      <a:gd name="connsiteY7" fmla="*/ 1076934 h 1121822"/>
                      <a:gd name="connsiteX8" fmla="*/ 789628 w 1240267"/>
                      <a:gd name="connsiteY8" fmla="*/ 1077743 h 1121822"/>
                      <a:gd name="connsiteX9" fmla="*/ 568386 w 1240267"/>
                      <a:gd name="connsiteY9" fmla="*/ 1121822 h 1121822"/>
                      <a:gd name="connsiteX10" fmla="*/ 0 w 1240267"/>
                      <a:gd name="connsiteY10" fmla="*/ 560911 h 1121822"/>
                      <a:gd name="connsiteX11" fmla="*/ 568386 w 1240267"/>
                      <a:gd name="connsiteY11" fmla="*/ 0 h 1121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40267" h="1121822">
                        <a:moveTo>
                          <a:pt x="568386" y="0"/>
                        </a:moveTo>
                        <a:cubicBezTo>
                          <a:pt x="646864" y="0"/>
                          <a:pt x="721627" y="15695"/>
                          <a:pt x="789628" y="44079"/>
                        </a:cubicBezTo>
                        <a:lnTo>
                          <a:pt x="861135" y="82382"/>
                        </a:lnTo>
                        <a:lnTo>
                          <a:pt x="882379" y="79341"/>
                        </a:lnTo>
                        <a:cubicBezTo>
                          <a:pt x="1080035" y="79341"/>
                          <a:pt x="1240267" y="306857"/>
                          <a:pt x="1240267" y="587512"/>
                        </a:cubicBezTo>
                        <a:cubicBezTo>
                          <a:pt x="1240267" y="868167"/>
                          <a:pt x="1080035" y="1095683"/>
                          <a:pt x="882379" y="1095683"/>
                        </a:cubicBezTo>
                        <a:cubicBezTo>
                          <a:pt x="857672" y="1095683"/>
                          <a:pt x="833550" y="1092128"/>
                          <a:pt x="810252" y="1085359"/>
                        </a:cubicBezTo>
                        <a:lnTo>
                          <a:pt x="791138" y="1076934"/>
                        </a:lnTo>
                        <a:lnTo>
                          <a:pt x="789628" y="1077743"/>
                        </a:lnTo>
                        <a:cubicBezTo>
                          <a:pt x="721627" y="1106127"/>
                          <a:pt x="646864" y="1121822"/>
                          <a:pt x="568386" y="1121822"/>
                        </a:cubicBezTo>
                        <a:cubicBezTo>
                          <a:pt x="254475" y="1121822"/>
                          <a:pt x="0" y="870694"/>
                          <a:pt x="0" y="560911"/>
                        </a:cubicBezTo>
                        <a:cubicBezTo>
                          <a:pt x="0" y="251128"/>
                          <a:pt x="254475" y="0"/>
                          <a:pt x="568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30B308B6-D2A4-4C9D-BBD3-91ACA193531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059564" y="2962148"/>
                    <a:ext cx="275134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204" name="円/楕円 620">
                      <a:extLst>
                        <a:ext uri="{FF2B5EF4-FFF2-40B4-BE49-F238E27FC236}">
                          <a16:creationId xmlns:a16="http://schemas.microsoft.com/office/drawing/2014/main" id="{33963D94-C783-44F1-AD36-A6826AE54E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5" name="円/楕円 621">
                      <a:extLst>
                        <a:ext uri="{FF2B5EF4-FFF2-40B4-BE49-F238E27FC236}">
                          <a16:creationId xmlns:a16="http://schemas.microsoft.com/office/drawing/2014/main" id="{339AA4B3-C2A3-4C3A-8A87-36954E21E8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1" name="グループ化 190">
                    <a:extLst>
                      <a:ext uri="{FF2B5EF4-FFF2-40B4-BE49-F238E27FC236}">
                        <a16:creationId xmlns:a16="http://schemas.microsoft.com/office/drawing/2014/main" id="{E1F61190-941C-4AFA-A91E-FC1C404D157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090770" y="2962148"/>
                    <a:ext cx="275132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202" name="円/楕円 618">
                      <a:extLst>
                        <a:ext uri="{FF2B5EF4-FFF2-40B4-BE49-F238E27FC236}">
                          <a16:creationId xmlns:a16="http://schemas.microsoft.com/office/drawing/2014/main" id="{4EBC817B-1E07-4253-89EF-ED29FE4F5D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3" name="円/楕円 619">
                      <a:extLst>
                        <a:ext uri="{FF2B5EF4-FFF2-40B4-BE49-F238E27FC236}">
                          <a16:creationId xmlns:a16="http://schemas.microsoft.com/office/drawing/2014/main" id="{CD5222B2-1CAD-4C6B-9AB0-D3E07C2D4F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11A992D4-BEF8-4C6C-9455-62FF574473D6}"/>
                      </a:ext>
                    </a:extLst>
                  </p:cNvPr>
                  <p:cNvSpPr/>
                  <p:nvPr/>
                </p:nvSpPr>
                <p:spPr>
                  <a:xfrm>
                    <a:off x="3183666" y="2451100"/>
                    <a:ext cx="1058134" cy="1295602"/>
                  </a:xfrm>
                  <a:custGeom>
                    <a:avLst/>
                    <a:gdLst>
                      <a:gd name="connsiteX0" fmla="*/ 515603 w 1031206"/>
                      <a:gd name="connsiteY0" fmla="*/ 0 h 1285260"/>
                      <a:gd name="connsiteX1" fmla="*/ 1031206 w 1031206"/>
                      <a:gd name="connsiteY1" fmla="*/ 619148 h 1285260"/>
                      <a:gd name="connsiteX2" fmla="*/ 803882 w 1031206"/>
                      <a:gd name="connsiteY2" fmla="*/ 1132555 h 1285260"/>
                      <a:gd name="connsiteX3" fmla="*/ 764133 w 1031206"/>
                      <a:gd name="connsiteY3" fmla="*/ 1158463 h 1285260"/>
                      <a:gd name="connsiteX4" fmla="*/ 750039 w 1031206"/>
                      <a:gd name="connsiteY4" fmla="*/ 1187134 h 1285260"/>
                      <a:gd name="connsiteX5" fmla="*/ 515603 w 1031206"/>
                      <a:gd name="connsiteY5" fmla="*/ 1285260 h 1285260"/>
                      <a:gd name="connsiteX6" fmla="*/ 281167 w 1031206"/>
                      <a:gd name="connsiteY6" fmla="*/ 1187134 h 1285260"/>
                      <a:gd name="connsiteX7" fmla="*/ 267074 w 1031206"/>
                      <a:gd name="connsiteY7" fmla="*/ 1158463 h 1285260"/>
                      <a:gd name="connsiteX8" fmla="*/ 227324 w 1031206"/>
                      <a:gd name="connsiteY8" fmla="*/ 1132555 h 1285260"/>
                      <a:gd name="connsiteX9" fmla="*/ 0 w 1031206"/>
                      <a:gd name="connsiteY9" fmla="*/ 619148 h 1285260"/>
                      <a:gd name="connsiteX10" fmla="*/ 515603 w 1031206"/>
                      <a:gd name="connsiteY10" fmla="*/ 0 h 128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1206" h="1285260">
                        <a:moveTo>
                          <a:pt x="515603" y="0"/>
                        </a:moveTo>
                        <a:cubicBezTo>
                          <a:pt x="800363" y="0"/>
                          <a:pt x="1031206" y="277202"/>
                          <a:pt x="1031206" y="619148"/>
                        </a:cubicBezTo>
                        <a:cubicBezTo>
                          <a:pt x="1031206" y="832864"/>
                          <a:pt x="941033" y="1021290"/>
                          <a:pt x="803882" y="1132555"/>
                        </a:cubicBezTo>
                        <a:lnTo>
                          <a:pt x="764133" y="1158463"/>
                        </a:lnTo>
                        <a:lnTo>
                          <a:pt x="750039" y="1187134"/>
                        </a:lnTo>
                        <a:cubicBezTo>
                          <a:pt x="711414" y="1244798"/>
                          <a:pt x="620992" y="1285260"/>
                          <a:pt x="515603" y="1285260"/>
                        </a:cubicBezTo>
                        <a:cubicBezTo>
                          <a:pt x="410215" y="1285260"/>
                          <a:pt x="319792" y="1244798"/>
                          <a:pt x="281167" y="1187134"/>
                        </a:cubicBezTo>
                        <a:lnTo>
                          <a:pt x="267074" y="1158463"/>
                        </a:lnTo>
                        <a:lnTo>
                          <a:pt x="227324" y="1132555"/>
                        </a:lnTo>
                        <a:cubicBezTo>
                          <a:pt x="90173" y="1021290"/>
                          <a:pt x="0" y="832864"/>
                          <a:pt x="0" y="619148"/>
                        </a:cubicBezTo>
                        <a:cubicBezTo>
                          <a:pt x="0" y="277202"/>
                          <a:pt x="230843" y="0"/>
                          <a:pt x="51560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" name="月 192">
                    <a:extLst>
                      <a:ext uri="{FF2B5EF4-FFF2-40B4-BE49-F238E27FC236}">
                        <a16:creationId xmlns:a16="http://schemas.microsoft.com/office/drawing/2014/main" id="{10B8BBC8-0A32-4B4D-B293-74EA8D4E660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75107" y="2674244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4" name="月 193">
                    <a:extLst>
                      <a:ext uri="{FF2B5EF4-FFF2-40B4-BE49-F238E27FC236}">
                        <a16:creationId xmlns:a16="http://schemas.microsoft.com/office/drawing/2014/main" id="{2F8EB322-8AC2-451E-B71D-8AC12E31182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33493" y="2674245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BE328312-FC1A-4EE7-B9FC-3DDC9A83194E}"/>
                      </a:ext>
                    </a:extLst>
                  </p:cNvPr>
                  <p:cNvSpPr/>
                  <p:nvPr/>
                </p:nvSpPr>
                <p:spPr>
                  <a:xfrm>
                    <a:off x="3625596" y="3190875"/>
                    <a:ext cx="159004" cy="245546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" name="月 199">
                    <a:extLst>
                      <a:ext uri="{FF2B5EF4-FFF2-40B4-BE49-F238E27FC236}">
                        <a16:creationId xmlns:a16="http://schemas.microsoft.com/office/drawing/2014/main" id="{03C270A2-2CF3-4D95-96C3-CD77D339B4FC}"/>
                      </a:ext>
                    </a:extLst>
                  </p:cNvPr>
                  <p:cNvSpPr/>
                  <p:nvPr/>
                </p:nvSpPr>
                <p:spPr>
                  <a:xfrm rot="4115980">
                    <a:off x="3397880" y="2142742"/>
                    <a:ext cx="298702" cy="872145"/>
                  </a:xfrm>
                  <a:prstGeom prst="moon">
                    <a:avLst>
                      <a:gd name="adj" fmla="val 6281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3EE14530-1DF6-04ED-81A5-97493A9E9ABE}"/>
                  </a:ext>
                </a:extLst>
              </p:cNvPr>
              <p:cNvGrpSpPr/>
              <p:nvPr/>
            </p:nvGrpSpPr>
            <p:grpSpPr>
              <a:xfrm>
                <a:off x="7480421" y="5158710"/>
                <a:ext cx="843257" cy="429863"/>
                <a:chOff x="5243018" y="2255527"/>
                <a:chExt cx="2547428" cy="1364533"/>
              </a:xfrm>
            </p:grpSpPr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EC7F88D7-E2D3-9EB9-A710-CC8FC5D9C0AE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9EA9A21F-91B6-6EC6-CBE5-4AD4E961049F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F05D3457-6FAA-3FE8-E6EE-7B5EDBD0FEC8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0AF1F864-4AD0-18B8-3129-78EE8EEEF7C6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80E553D7-44CB-BB9F-E693-30AF62A258A3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4" name="テキスト ボックス 433">
                  <a:extLst>
                    <a:ext uri="{FF2B5EF4-FFF2-40B4-BE49-F238E27FC236}">
                      <a16:creationId xmlns:a16="http://schemas.microsoft.com/office/drawing/2014/main" id="{B5C29D7E-715F-525C-AB96-492DF3B566BC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435" name="テキスト ボックス 434">
                  <a:extLst>
                    <a:ext uri="{FF2B5EF4-FFF2-40B4-BE49-F238E27FC236}">
                      <a16:creationId xmlns:a16="http://schemas.microsoft.com/office/drawing/2014/main" id="{993DB13F-2C70-5BB9-908D-83EAF0C4AF4C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11E78779-44D6-3290-F46D-198565EA563A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0BD9C6A5-474D-44EB-814D-2B4685DFF480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551FC0C6-0858-D087-F3CD-A6E1171CE148}"/>
                  </a:ext>
                </a:extLst>
              </p:cNvPr>
              <p:cNvSpPr/>
              <p:nvPr/>
            </p:nvSpPr>
            <p:spPr>
              <a:xfrm rot="3600000">
                <a:off x="7100526" y="5233000"/>
                <a:ext cx="600397" cy="926002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9" name="四角形: 上の 2 つの角を丸める 438">
                <a:extLst>
                  <a:ext uri="{FF2B5EF4-FFF2-40B4-BE49-F238E27FC236}">
                    <a16:creationId xmlns:a16="http://schemas.microsoft.com/office/drawing/2014/main" id="{994ACB2D-1643-7B5B-A811-2C339B09A229}"/>
                  </a:ext>
                </a:extLst>
              </p:cNvPr>
              <p:cNvSpPr/>
              <p:nvPr/>
            </p:nvSpPr>
            <p:spPr>
              <a:xfrm rot="12600000">
                <a:off x="7152817" y="5491003"/>
                <a:ext cx="258219" cy="70659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5023DD6D-97A7-E931-F11B-B981175BE9E7}"/>
                  </a:ext>
                </a:extLst>
              </p:cNvPr>
              <p:cNvSpPr/>
              <p:nvPr/>
            </p:nvSpPr>
            <p:spPr>
              <a:xfrm rot="18000000" flipH="1">
                <a:off x="8072266" y="5232999"/>
                <a:ext cx="600397" cy="926002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1" name="四角形: 上の 2 つの角を丸める 440">
                <a:extLst>
                  <a:ext uri="{FF2B5EF4-FFF2-40B4-BE49-F238E27FC236}">
                    <a16:creationId xmlns:a16="http://schemas.microsoft.com/office/drawing/2014/main" id="{21085057-2F74-86E2-C15E-BB967AF4A23E}"/>
                  </a:ext>
                </a:extLst>
              </p:cNvPr>
              <p:cNvSpPr/>
              <p:nvPr/>
            </p:nvSpPr>
            <p:spPr>
              <a:xfrm rot="9000000" flipH="1">
                <a:off x="8362153" y="5491002"/>
                <a:ext cx="258219" cy="70659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1CDAE670-6DCC-16A6-8EC7-02F04B3E231D}"/>
                </a:ext>
              </a:extLst>
            </p:cNvPr>
            <p:cNvGrpSpPr/>
            <p:nvPr/>
          </p:nvGrpSpPr>
          <p:grpSpPr>
            <a:xfrm>
              <a:off x="7755957" y="5026463"/>
              <a:ext cx="242617" cy="98225"/>
              <a:chOff x="1891711" y="2234142"/>
              <a:chExt cx="242617" cy="98225"/>
            </a:xfrm>
          </p:grpSpPr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4EA5AD36-66BA-E067-3BA5-9A9A3ECB7850}"/>
                  </a:ext>
                </a:extLst>
              </p:cNvPr>
              <p:cNvSpPr/>
              <p:nvPr/>
            </p:nvSpPr>
            <p:spPr>
              <a:xfrm>
                <a:off x="1891711" y="2234142"/>
                <a:ext cx="241890" cy="98225"/>
              </a:xfrm>
              <a:prstGeom prst="roundRect">
                <a:avLst>
                  <a:gd name="adj" fmla="val 33636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E45BEBCD-93BD-152B-E60E-253CB5BA1488}"/>
                  </a:ext>
                </a:extLst>
              </p:cNvPr>
              <p:cNvSpPr/>
              <p:nvPr/>
            </p:nvSpPr>
            <p:spPr>
              <a:xfrm>
                <a:off x="1892438" y="2262279"/>
                <a:ext cx="241890" cy="45720"/>
              </a:xfrm>
              <a:custGeom>
                <a:avLst/>
                <a:gdLst>
                  <a:gd name="connsiteX0" fmla="*/ 0 w 241890"/>
                  <a:gd name="connsiteY0" fmla="*/ 0 h 19526"/>
                  <a:gd name="connsiteX1" fmla="*/ 241890 w 241890"/>
                  <a:gd name="connsiteY1" fmla="*/ 0 h 19526"/>
                  <a:gd name="connsiteX2" fmla="*/ 241890 w 241890"/>
                  <a:gd name="connsiteY2" fmla="*/ 19526 h 19526"/>
                  <a:gd name="connsiteX3" fmla="*/ 0 w 241890"/>
                  <a:gd name="connsiteY3" fmla="*/ 19526 h 19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890" h="19526">
                    <a:moveTo>
                      <a:pt x="0" y="0"/>
                    </a:moveTo>
                    <a:lnTo>
                      <a:pt x="241890" y="0"/>
                    </a:lnTo>
                    <a:lnTo>
                      <a:pt x="241890" y="19526"/>
                    </a:lnTo>
                    <a:lnTo>
                      <a:pt x="0" y="1952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535B5BF6-0833-80F9-72B2-8471EE93A436}"/>
                </a:ext>
              </a:extLst>
            </p:cNvPr>
            <p:cNvGrpSpPr/>
            <p:nvPr/>
          </p:nvGrpSpPr>
          <p:grpSpPr>
            <a:xfrm>
              <a:off x="7487536" y="4561845"/>
              <a:ext cx="265696" cy="265694"/>
              <a:chOff x="1598030" y="1756526"/>
              <a:chExt cx="265696" cy="265694"/>
            </a:xfrm>
          </p:grpSpPr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BD82BD51-977C-82A9-3F2A-589212A3E6FD}"/>
                  </a:ext>
                </a:extLst>
              </p:cNvPr>
              <p:cNvSpPr/>
              <p:nvPr/>
            </p:nvSpPr>
            <p:spPr>
              <a:xfrm>
                <a:off x="1598030" y="1756526"/>
                <a:ext cx="265696" cy="26569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130EEDDF-A48F-83FB-C52B-38D5CABAF0A0}"/>
                  </a:ext>
                </a:extLst>
              </p:cNvPr>
              <p:cNvSpPr/>
              <p:nvPr/>
            </p:nvSpPr>
            <p:spPr>
              <a:xfrm>
                <a:off x="1716194" y="1920564"/>
                <a:ext cx="51806" cy="51806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C0FDD1D3-5A4F-D9BB-2F2B-F28B7DEC7057}"/>
                </a:ext>
              </a:extLst>
            </p:cNvPr>
            <p:cNvGrpSpPr/>
            <p:nvPr/>
          </p:nvGrpSpPr>
          <p:grpSpPr>
            <a:xfrm>
              <a:off x="7986967" y="4561845"/>
              <a:ext cx="265696" cy="265694"/>
              <a:chOff x="2147305" y="1756526"/>
              <a:chExt cx="265696" cy="265694"/>
            </a:xfrm>
          </p:grpSpPr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354F80B7-89FE-B546-054E-C913B9E95AE3}"/>
                  </a:ext>
                </a:extLst>
              </p:cNvPr>
              <p:cNvSpPr/>
              <p:nvPr/>
            </p:nvSpPr>
            <p:spPr>
              <a:xfrm>
                <a:off x="2147305" y="1756526"/>
                <a:ext cx="265696" cy="26569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B3015AAA-A985-55C9-D602-1DCEFB1AA5A1}"/>
                  </a:ext>
                </a:extLst>
              </p:cNvPr>
              <p:cNvSpPr/>
              <p:nvPr/>
            </p:nvSpPr>
            <p:spPr>
              <a:xfrm>
                <a:off x="2241912" y="1920564"/>
                <a:ext cx="51806" cy="51806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32E8229B-367D-D4C9-D408-913FDB1B2B98}"/>
              </a:ext>
            </a:extLst>
          </p:cNvPr>
          <p:cNvGrpSpPr/>
          <p:nvPr/>
        </p:nvGrpSpPr>
        <p:grpSpPr>
          <a:xfrm>
            <a:off x="4170264" y="1260014"/>
            <a:ext cx="1671965" cy="2258749"/>
            <a:chOff x="4170264" y="1260014"/>
            <a:chExt cx="1671965" cy="225874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6D13D58-353D-2D2B-2BC2-13D333AD4AB8}"/>
                </a:ext>
              </a:extLst>
            </p:cNvPr>
            <p:cNvGrpSpPr/>
            <p:nvPr/>
          </p:nvGrpSpPr>
          <p:grpSpPr>
            <a:xfrm>
              <a:off x="4170264" y="1260014"/>
              <a:ext cx="1671965" cy="2258749"/>
              <a:chOff x="4170264" y="1114647"/>
              <a:chExt cx="1671965" cy="2258749"/>
            </a:xfrm>
          </p:grpSpPr>
          <p:sp>
            <p:nvSpPr>
              <p:cNvPr id="160" name="四角形: 上の 2 つの角を丸める 159">
                <a:extLst>
                  <a:ext uri="{FF2B5EF4-FFF2-40B4-BE49-F238E27FC236}">
                    <a16:creationId xmlns:a16="http://schemas.microsoft.com/office/drawing/2014/main" id="{A7ADB850-71F3-5E3A-F7CB-106E925DD548}"/>
                  </a:ext>
                </a:extLst>
              </p:cNvPr>
              <p:cNvSpPr/>
              <p:nvPr/>
            </p:nvSpPr>
            <p:spPr>
              <a:xfrm rot="20422686" flipH="1">
                <a:off x="5359607" y="232921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" name="四角形: 上の 2 つの角を丸める 160">
                <a:extLst>
                  <a:ext uri="{FF2B5EF4-FFF2-40B4-BE49-F238E27FC236}">
                    <a16:creationId xmlns:a16="http://schemas.microsoft.com/office/drawing/2014/main" id="{7A7B5EAC-65B5-53CC-FC6D-FCE6CF6E907E}"/>
                  </a:ext>
                </a:extLst>
              </p:cNvPr>
              <p:cNvSpPr/>
              <p:nvPr/>
            </p:nvSpPr>
            <p:spPr>
              <a:xfrm rot="1177314">
                <a:off x="4432675" y="232921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0CAD0A22-2DFF-41DB-9DB7-172AFEF55A9B}"/>
                  </a:ext>
                </a:extLst>
              </p:cNvPr>
              <p:cNvGrpSpPr/>
              <p:nvPr/>
            </p:nvGrpSpPr>
            <p:grpSpPr>
              <a:xfrm>
                <a:off x="4422105" y="1114647"/>
                <a:ext cx="1177817" cy="2258749"/>
                <a:chOff x="4352111" y="950745"/>
                <a:chExt cx="1347650" cy="2584446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1DB3D189-3AD7-42DD-A36E-5D4A88E80B8D}"/>
                    </a:ext>
                  </a:extLst>
                </p:cNvPr>
                <p:cNvGrpSpPr/>
                <p:nvPr/>
              </p:nvGrpSpPr>
              <p:grpSpPr>
                <a:xfrm>
                  <a:off x="4455237" y="1953404"/>
                  <a:ext cx="1127284" cy="1581787"/>
                  <a:chOff x="4455237" y="1953404"/>
                  <a:chExt cx="1127284" cy="1581787"/>
                </a:xfrm>
              </p:grpSpPr>
              <p:sp>
                <p:nvSpPr>
                  <p:cNvPr id="100" name="フリーフォーム: 図形 99">
                    <a:extLst>
                      <a:ext uri="{FF2B5EF4-FFF2-40B4-BE49-F238E27FC236}">
                        <a16:creationId xmlns:a16="http://schemas.microsoft.com/office/drawing/2014/main" id="{C1138692-8EF8-4DF0-81F4-0D25E01D0CDF}"/>
                      </a:ext>
                    </a:extLst>
                  </p:cNvPr>
                  <p:cNvSpPr/>
                  <p:nvPr/>
                </p:nvSpPr>
                <p:spPr>
                  <a:xfrm>
                    <a:off x="4769046" y="1953404"/>
                    <a:ext cx="483348" cy="516992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" name="片側の 2 つの角を丸めた四角形 144">
                    <a:extLst>
                      <a:ext uri="{FF2B5EF4-FFF2-40B4-BE49-F238E27FC236}">
                        <a16:creationId xmlns:a16="http://schemas.microsoft.com/office/drawing/2014/main" id="{877792CC-ECDB-4B17-803E-C825904E511F}"/>
                      </a:ext>
                    </a:extLst>
                  </p:cNvPr>
                  <p:cNvSpPr/>
                  <p:nvPr/>
                </p:nvSpPr>
                <p:spPr>
                  <a:xfrm>
                    <a:off x="4455237" y="2247266"/>
                    <a:ext cx="1127284" cy="1287925"/>
                  </a:xfrm>
                  <a:prstGeom prst="round2SameRect">
                    <a:avLst>
                      <a:gd name="adj1" fmla="val 28536"/>
                      <a:gd name="adj2" fmla="val 0"/>
                    </a:avLst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" name="楕円 102">
                    <a:extLst>
                      <a:ext uri="{FF2B5EF4-FFF2-40B4-BE49-F238E27FC236}">
                        <a16:creationId xmlns:a16="http://schemas.microsoft.com/office/drawing/2014/main" id="{04CA8ABF-2325-4CE6-B5E1-0A5A0640BC14}"/>
                      </a:ext>
                    </a:extLst>
                  </p:cNvPr>
                  <p:cNvSpPr/>
                  <p:nvPr/>
                </p:nvSpPr>
                <p:spPr>
                  <a:xfrm>
                    <a:off x="4976346" y="2321418"/>
                    <a:ext cx="78870" cy="7887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835F0854-1851-4A1A-94F8-0699020AB333}"/>
                      </a:ext>
                    </a:extLst>
                  </p:cNvPr>
                  <p:cNvSpPr/>
                  <p:nvPr/>
                </p:nvSpPr>
                <p:spPr>
                  <a:xfrm>
                    <a:off x="4604730" y="2247266"/>
                    <a:ext cx="411051" cy="245758"/>
                  </a:xfrm>
                  <a:custGeom>
                    <a:avLst/>
                    <a:gdLst>
                      <a:gd name="connsiteX0" fmla="*/ 173535 w 411051"/>
                      <a:gd name="connsiteY0" fmla="*/ 0 h 245758"/>
                      <a:gd name="connsiteX1" fmla="*/ 404285 w 411051"/>
                      <a:gd name="connsiteY1" fmla="*/ 0 h 245758"/>
                      <a:gd name="connsiteX2" fmla="*/ 411051 w 411051"/>
                      <a:gd name="connsiteY2" fmla="*/ 1523 h 245758"/>
                      <a:gd name="connsiteX3" fmla="*/ 215308 w 411051"/>
                      <a:gd name="connsiteY3" fmla="*/ 245758 h 245758"/>
                      <a:gd name="connsiteX4" fmla="*/ 0 w 411051"/>
                      <a:gd name="connsiteY4" fmla="*/ 51508 h 245758"/>
                      <a:gd name="connsiteX5" fmla="*/ 48322 w 411051"/>
                      <a:gd name="connsiteY5" fmla="*/ 25280 h 245758"/>
                      <a:gd name="connsiteX6" fmla="*/ 173535 w 411051"/>
                      <a:gd name="connsiteY6" fmla="*/ 0 h 2457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1051" h="245758">
                        <a:moveTo>
                          <a:pt x="173535" y="0"/>
                        </a:moveTo>
                        <a:lnTo>
                          <a:pt x="404285" y="0"/>
                        </a:lnTo>
                        <a:lnTo>
                          <a:pt x="411051" y="1523"/>
                        </a:lnTo>
                        <a:lnTo>
                          <a:pt x="215308" y="245758"/>
                        </a:lnTo>
                        <a:lnTo>
                          <a:pt x="0" y="51508"/>
                        </a:lnTo>
                        <a:lnTo>
                          <a:pt x="48322" y="25280"/>
                        </a:lnTo>
                        <a:cubicBezTo>
                          <a:pt x="86808" y="9002"/>
                          <a:pt x="129120" y="0"/>
                          <a:pt x="17353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" name="四角形: 上の 2 つの角を丸める 104">
                    <a:extLst>
                      <a:ext uri="{FF2B5EF4-FFF2-40B4-BE49-F238E27FC236}">
                        <a16:creationId xmlns:a16="http://schemas.microsoft.com/office/drawing/2014/main" id="{6919A521-C0B6-4EC8-A542-3889857950B3}"/>
                      </a:ext>
                    </a:extLst>
                  </p:cNvPr>
                  <p:cNvSpPr/>
                  <p:nvPr/>
                </p:nvSpPr>
                <p:spPr>
                  <a:xfrm>
                    <a:off x="5153025" y="2640843"/>
                    <a:ext cx="314128" cy="294947"/>
                  </a:xfrm>
                  <a:prstGeom prst="round2SameRect">
                    <a:avLst>
                      <a:gd name="adj1" fmla="val 0"/>
                      <a:gd name="adj2" fmla="val 27536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1304FE74-7D01-422A-B8D3-62E6EF14F65D}"/>
                    </a:ext>
                  </a:extLst>
                </p:cNvPr>
                <p:cNvGrpSpPr/>
                <p:nvPr/>
              </p:nvGrpSpPr>
              <p:grpSpPr>
                <a:xfrm>
                  <a:off x="4352111" y="950745"/>
                  <a:ext cx="1347650" cy="1223656"/>
                  <a:chOff x="1887071" y="220150"/>
                  <a:chExt cx="1277659" cy="1160106"/>
                </a:xfrm>
              </p:grpSpPr>
              <p:sp>
                <p:nvSpPr>
                  <p:cNvPr id="76" name="円/楕円 568">
                    <a:extLst>
                      <a:ext uri="{FF2B5EF4-FFF2-40B4-BE49-F238E27FC236}">
                        <a16:creationId xmlns:a16="http://schemas.microsoft.com/office/drawing/2014/main" id="{423EE4BD-76CB-4FFA-9BFD-5353FF02CD0E}"/>
                      </a:ext>
                    </a:extLst>
                  </p:cNvPr>
                  <p:cNvSpPr/>
                  <p:nvPr/>
                </p:nvSpPr>
                <p:spPr>
                  <a:xfrm>
                    <a:off x="1926431" y="235745"/>
                    <a:ext cx="1183483" cy="1006038"/>
                  </a:xfrm>
                  <a:prstGeom prst="ellipse">
                    <a:avLst/>
                  </a:prstGeom>
                  <a:pattFill prst="dkHorz">
                    <a:fgClr>
                      <a:sysClr val="window" lastClr="FFFFFF">
                        <a:lumMod val="65000"/>
                      </a:sys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66796C5B-6436-4115-B267-C5A66EEB079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1887071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98" name="円/楕円 591">
                      <a:extLst>
                        <a:ext uri="{FF2B5EF4-FFF2-40B4-BE49-F238E27FC236}">
                          <a16:creationId xmlns:a16="http://schemas.microsoft.com/office/drawing/2014/main" id="{2A62A521-C454-4702-9C61-074316E81C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9" name="円/楕円 592">
                      <a:extLst>
                        <a:ext uri="{FF2B5EF4-FFF2-40B4-BE49-F238E27FC236}">
                          <a16:creationId xmlns:a16="http://schemas.microsoft.com/office/drawing/2014/main" id="{E4DB440F-7E9A-49EC-82AA-4C5DC70ADB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8" name="グループ化 77">
                    <a:extLst>
                      <a:ext uri="{FF2B5EF4-FFF2-40B4-BE49-F238E27FC236}">
                        <a16:creationId xmlns:a16="http://schemas.microsoft.com/office/drawing/2014/main" id="{7B6C319A-D564-4289-95C7-E2039D95E1C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2918277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96" name="円/楕円 589">
                      <a:extLst>
                        <a:ext uri="{FF2B5EF4-FFF2-40B4-BE49-F238E27FC236}">
                          <a16:creationId xmlns:a16="http://schemas.microsoft.com/office/drawing/2014/main" id="{EE18A31A-20A6-4842-9241-CD066ADC53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7" name="円/楕円 590">
                      <a:extLst>
                        <a:ext uri="{FF2B5EF4-FFF2-40B4-BE49-F238E27FC236}">
                          <a16:creationId xmlns:a16="http://schemas.microsoft.com/office/drawing/2014/main" id="{9D02EC3C-5FDA-499C-B9F3-2A893C92A7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9" name="円/楕円 588">
                    <a:extLst>
                      <a:ext uri="{FF2B5EF4-FFF2-40B4-BE49-F238E27FC236}">
                        <a16:creationId xmlns:a16="http://schemas.microsoft.com/office/drawing/2014/main" id="{81D7E2AD-45FE-468A-8304-F1EFE92274B9}"/>
                      </a:ext>
                    </a:extLst>
                  </p:cNvPr>
                  <p:cNvSpPr/>
                  <p:nvPr/>
                </p:nvSpPr>
                <p:spPr>
                  <a:xfrm>
                    <a:off x="2010296" y="220150"/>
                    <a:ext cx="1031206" cy="1160106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" name="月 79">
                    <a:extLst>
                      <a:ext uri="{FF2B5EF4-FFF2-40B4-BE49-F238E27FC236}">
                        <a16:creationId xmlns:a16="http://schemas.microsoft.com/office/drawing/2014/main" id="{2BFE8B56-2BFB-4B91-8D18-BF2A8967C5E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212054" y="447228"/>
                    <a:ext cx="50070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" name="月 80">
                    <a:extLst>
                      <a:ext uri="{FF2B5EF4-FFF2-40B4-BE49-F238E27FC236}">
                        <a16:creationId xmlns:a16="http://schemas.microsoft.com/office/drawing/2014/main" id="{47C10BF4-9E5B-4309-AF38-9B33603F290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803974" y="447229"/>
                    <a:ext cx="50072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65F013C8-F5A0-4926-A791-6435133E2D08}"/>
                      </a:ext>
                    </a:extLst>
                  </p:cNvPr>
                  <p:cNvSpPr/>
                  <p:nvPr/>
                </p:nvSpPr>
                <p:spPr>
                  <a:xfrm>
                    <a:off x="2444294" y="903184"/>
                    <a:ext cx="149146" cy="17032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" name="円/楕円 27">
                    <a:extLst>
                      <a:ext uri="{FF2B5EF4-FFF2-40B4-BE49-F238E27FC236}">
                        <a16:creationId xmlns:a16="http://schemas.microsoft.com/office/drawing/2014/main" id="{C3D82645-935C-4905-8721-38996B171670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226448" y="1111710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" name="円/楕円 27">
                    <a:extLst>
                      <a:ext uri="{FF2B5EF4-FFF2-40B4-BE49-F238E27FC236}">
                        <a16:creationId xmlns:a16="http://schemas.microsoft.com/office/drawing/2014/main" id="{0B732388-C02F-49B5-BF59-C5539D880084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2583635" y="111171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246B8113-5B93-465B-AEC1-11F2D2FDC8B8}"/>
                    </a:ext>
                  </a:extLst>
                </p:cNvPr>
                <p:cNvSpPr/>
                <p:nvPr/>
              </p:nvSpPr>
              <p:spPr>
                <a:xfrm flipH="1">
                  <a:off x="5022019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CA8E7058-58F8-0873-1615-38A9B7F8252F}"/>
                  </a:ext>
                </a:extLst>
              </p:cNvPr>
              <p:cNvGrpSpPr/>
              <p:nvPr/>
            </p:nvGrpSpPr>
            <p:grpSpPr>
              <a:xfrm>
                <a:off x="4621722" y="2350623"/>
                <a:ext cx="757824" cy="386312"/>
                <a:chOff x="5243018" y="2255527"/>
                <a:chExt cx="2547428" cy="1364533"/>
              </a:xfrm>
            </p:grpSpPr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94567878-3E19-5E2C-EA31-56A4E511270F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DCCA40D1-2888-83B4-3874-CC6F03F0A5BE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8205AE00-9979-9FC0-48B0-15027D3CB39D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B414EE57-7C42-235B-DFC2-D66B2737A919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FBD6F682-E028-AD96-27EB-602A2665FFB7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" name="テキスト ボックス 181">
                  <a:extLst>
                    <a:ext uri="{FF2B5EF4-FFF2-40B4-BE49-F238E27FC236}">
                      <a16:creationId xmlns:a16="http://schemas.microsoft.com/office/drawing/2014/main" id="{9A5A9882-F7E7-47CF-14A6-D9D4CB8597F7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183" name="テキスト ボックス 182">
                  <a:extLst>
                    <a:ext uri="{FF2B5EF4-FFF2-40B4-BE49-F238E27FC236}">
                      <a16:creationId xmlns:a16="http://schemas.microsoft.com/office/drawing/2014/main" id="{2322A627-D56D-1B69-65A0-0014B922B0FA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3602290C-BC3E-D47A-87E6-38B0AF31DF81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058D77C2-4745-9FF4-60BE-A5D10A6A2FF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AB14B7DB-B58F-FD10-CA3D-429B7557436D}"/>
                  </a:ext>
                </a:extLst>
              </p:cNvPr>
              <p:cNvSpPr/>
              <p:nvPr/>
            </p:nvSpPr>
            <p:spPr>
              <a:xfrm rot="3600000">
                <a:off x="4316572" y="2427878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4" name="四角形: 上の 2 つの角を丸める 233">
                <a:extLst>
                  <a:ext uri="{FF2B5EF4-FFF2-40B4-BE49-F238E27FC236}">
                    <a16:creationId xmlns:a16="http://schemas.microsoft.com/office/drawing/2014/main" id="{EFD70EF5-220F-0E08-FB61-9D60B2FD7F6F}"/>
                  </a:ext>
                </a:extLst>
              </p:cNvPr>
              <p:cNvSpPr/>
              <p:nvPr/>
            </p:nvSpPr>
            <p:spPr>
              <a:xfrm rot="12600000">
                <a:off x="4363565" y="2659742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EFEFF96C-BF0B-3716-C51D-8A7EEC830676}"/>
                  </a:ext>
                </a:extLst>
              </p:cNvPr>
              <p:cNvSpPr/>
              <p:nvPr/>
            </p:nvSpPr>
            <p:spPr>
              <a:xfrm rot="18000000" flipH="1">
                <a:off x="5156351" y="2427878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6" name="四角形: 上の 2 つの角を丸める 235">
                <a:extLst>
                  <a:ext uri="{FF2B5EF4-FFF2-40B4-BE49-F238E27FC236}">
                    <a16:creationId xmlns:a16="http://schemas.microsoft.com/office/drawing/2014/main" id="{BFDED3D3-AA0E-AE75-31A8-E1E740F24791}"/>
                  </a:ext>
                </a:extLst>
              </p:cNvPr>
              <p:cNvSpPr/>
              <p:nvPr/>
            </p:nvSpPr>
            <p:spPr>
              <a:xfrm rot="9000000" flipH="1">
                <a:off x="5416869" y="2659742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C056C067-ED2C-3411-3DF8-D61D426D3809}"/>
                </a:ext>
              </a:extLst>
            </p:cNvPr>
            <p:cNvGrpSpPr/>
            <p:nvPr/>
          </p:nvGrpSpPr>
          <p:grpSpPr>
            <a:xfrm>
              <a:off x="4888515" y="2140934"/>
              <a:ext cx="242617" cy="98225"/>
              <a:chOff x="1891711" y="2234142"/>
              <a:chExt cx="242617" cy="98225"/>
            </a:xfrm>
          </p:grpSpPr>
          <p:sp>
            <p:nvSpPr>
              <p:cNvPr id="122" name="四角形: 角を丸くする 121">
                <a:extLst>
                  <a:ext uri="{FF2B5EF4-FFF2-40B4-BE49-F238E27FC236}">
                    <a16:creationId xmlns:a16="http://schemas.microsoft.com/office/drawing/2014/main" id="{66FBC7CB-15C1-058B-BA9B-3DD115695628}"/>
                  </a:ext>
                </a:extLst>
              </p:cNvPr>
              <p:cNvSpPr/>
              <p:nvPr/>
            </p:nvSpPr>
            <p:spPr>
              <a:xfrm>
                <a:off x="1891711" y="2234142"/>
                <a:ext cx="241890" cy="98225"/>
              </a:xfrm>
              <a:prstGeom prst="roundRect">
                <a:avLst>
                  <a:gd name="adj" fmla="val 33636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28C06BB0-049F-36D1-A498-6DC2BB4161F2}"/>
                  </a:ext>
                </a:extLst>
              </p:cNvPr>
              <p:cNvSpPr/>
              <p:nvPr/>
            </p:nvSpPr>
            <p:spPr>
              <a:xfrm>
                <a:off x="1892438" y="2262279"/>
                <a:ext cx="241890" cy="45720"/>
              </a:xfrm>
              <a:custGeom>
                <a:avLst/>
                <a:gdLst>
                  <a:gd name="connsiteX0" fmla="*/ 0 w 241890"/>
                  <a:gd name="connsiteY0" fmla="*/ 0 h 19526"/>
                  <a:gd name="connsiteX1" fmla="*/ 241890 w 241890"/>
                  <a:gd name="connsiteY1" fmla="*/ 0 h 19526"/>
                  <a:gd name="connsiteX2" fmla="*/ 241890 w 241890"/>
                  <a:gd name="connsiteY2" fmla="*/ 19526 h 19526"/>
                  <a:gd name="connsiteX3" fmla="*/ 0 w 241890"/>
                  <a:gd name="connsiteY3" fmla="*/ 19526 h 19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890" h="19526">
                    <a:moveTo>
                      <a:pt x="0" y="0"/>
                    </a:moveTo>
                    <a:lnTo>
                      <a:pt x="241890" y="0"/>
                    </a:lnTo>
                    <a:lnTo>
                      <a:pt x="241890" y="19526"/>
                    </a:lnTo>
                    <a:lnTo>
                      <a:pt x="0" y="1952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89753831-642C-B93B-59CF-BB49342805E3}"/>
                </a:ext>
              </a:extLst>
            </p:cNvPr>
            <p:cNvGrpSpPr/>
            <p:nvPr/>
          </p:nvGrpSpPr>
          <p:grpSpPr>
            <a:xfrm>
              <a:off x="4610363" y="1672707"/>
              <a:ext cx="265696" cy="265694"/>
              <a:chOff x="1598030" y="1756526"/>
              <a:chExt cx="265696" cy="265694"/>
            </a:xfrm>
          </p:grpSpPr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E11C7DA5-CE03-C246-30F2-9A113A7691F9}"/>
                  </a:ext>
                </a:extLst>
              </p:cNvPr>
              <p:cNvSpPr/>
              <p:nvPr/>
            </p:nvSpPr>
            <p:spPr>
              <a:xfrm>
                <a:off x="1598030" y="1756526"/>
                <a:ext cx="265696" cy="26569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21C5CD7D-9424-030D-0A2E-CAF7B2661A22}"/>
                  </a:ext>
                </a:extLst>
              </p:cNvPr>
              <p:cNvSpPr/>
              <p:nvPr/>
            </p:nvSpPr>
            <p:spPr>
              <a:xfrm>
                <a:off x="1716194" y="1920564"/>
                <a:ext cx="51806" cy="51806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C216FC81-625C-CF39-3032-669A158702DB}"/>
                </a:ext>
              </a:extLst>
            </p:cNvPr>
            <p:cNvGrpSpPr/>
            <p:nvPr/>
          </p:nvGrpSpPr>
          <p:grpSpPr>
            <a:xfrm>
              <a:off x="5149086" y="1672707"/>
              <a:ext cx="265696" cy="265694"/>
              <a:chOff x="2147305" y="1756526"/>
              <a:chExt cx="265696" cy="265694"/>
            </a:xfrm>
          </p:grpSpPr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F3C58749-3379-3E4B-6BE8-D33D8108C7BE}"/>
                  </a:ext>
                </a:extLst>
              </p:cNvPr>
              <p:cNvSpPr/>
              <p:nvPr/>
            </p:nvSpPr>
            <p:spPr>
              <a:xfrm>
                <a:off x="2147305" y="1756526"/>
                <a:ext cx="265696" cy="26569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72CD7653-4FA9-D270-BC81-E762DAE784E0}"/>
                  </a:ext>
                </a:extLst>
              </p:cNvPr>
              <p:cNvSpPr/>
              <p:nvPr/>
            </p:nvSpPr>
            <p:spPr>
              <a:xfrm>
                <a:off x="2241912" y="1920564"/>
                <a:ext cx="51806" cy="51806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2CAFB1BD-3E4E-A0C6-FB17-0528450D9C2E}"/>
              </a:ext>
            </a:extLst>
          </p:cNvPr>
          <p:cNvGrpSpPr/>
          <p:nvPr/>
        </p:nvGrpSpPr>
        <p:grpSpPr>
          <a:xfrm>
            <a:off x="1103020" y="1274030"/>
            <a:ext cx="1671965" cy="2278309"/>
            <a:chOff x="1103020" y="1274030"/>
            <a:chExt cx="1671965" cy="2278309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5BC7A2F2-FB05-C780-6E76-5C0D96304335}"/>
                </a:ext>
              </a:extLst>
            </p:cNvPr>
            <p:cNvGrpSpPr/>
            <p:nvPr/>
          </p:nvGrpSpPr>
          <p:grpSpPr>
            <a:xfrm>
              <a:off x="1103020" y="1274030"/>
              <a:ext cx="1671965" cy="2278309"/>
              <a:chOff x="1103020" y="1128663"/>
              <a:chExt cx="1671965" cy="2278309"/>
            </a:xfrm>
          </p:grpSpPr>
          <p:sp>
            <p:nvSpPr>
              <p:cNvPr id="277" name="四角形: 上の 2 つの角を丸める 276">
                <a:extLst>
                  <a:ext uri="{FF2B5EF4-FFF2-40B4-BE49-F238E27FC236}">
                    <a16:creationId xmlns:a16="http://schemas.microsoft.com/office/drawing/2014/main" id="{BF8D48D6-2ABE-7496-190B-F76D1F810409}"/>
                  </a:ext>
                </a:extLst>
              </p:cNvPr>
              <p:cNvSpPr/>
              <p:nvPr/>
            </p:nvSpPr>
            <p:spPr>
              <a:xfrm rot="970192">
                <a:off x="1348354" y="2394903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2" name="四角形: 上の 2 つの角を丸める 291">
                <a:extLst>
                  <a:ext uri="{FF2B5EF4-FFF2-40B4-BE49-F238E27FC236}">
                    <a16:creationId xmlns:a16="http://schemas.microsoft.com/office/drawing/2014/main" id="{7C9BCECB-CF73-9177-7269-ABF0053A1506}"/>
                  </a:ext>
                </a:extLst>
              </p:cNvPr>
              <p:cNvSpPr/>
              <p:nvPr/>
            </p:nvSpPr>
            <p:spPr>
              <a:xfrm rot="20629808" flipH="1">
                <a:off x="2361035" y="239490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C2B20BDF-742A-436A-AB89-16406E7385B2}"/>
                  </a:ext>
                </a:extLst>
              </p:cNvPr>
              <p:cNvGrpSpPr/>
              <p:nvPr/>
            </p:nvGrpSpPr>
            <p:grpSpPr>
              <a:xfrm>
                <a:off x="1399561" y="1128663"/>
                <a:ext cx="1116646" cy="2246500"/>
                <a:chOff x="1348425" y="964762"/>
                <a:chExt cx="1277659" cy="2570430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57E6A191-59D3-43B5-B79B-9C1952770F2A}"/>
                    </a:ext>
                  </a:extLst>
                </p:cNvPr>
                <p:cNvGrpSpPr/>
                <p:nvPr/>
              </p:nvGrpSpPr>
              <p:grpSpPr>
                <a:xfrm>
                  <a:off x="1371792" y="2028261"/>
                  <a:ext cx="1247584" cy="1506931"/>
                  <a:chOff x="1371792" y="4943989"/>
                  <a:chExt cx="1247584" cy="1506931"/>
                </a:xfrm>
              </p:grpSpPr>
              <p:sp>
                <p:nvSpPr>
                  <p:cNvPr id="48" name="片側の 2 つの角を丸めた四角形 144">
                    <a:extLst>
                      <a:ext uri="{FF2B5EF4-FFF2-40B4-BE49-F238E27FC236}">
                        <a16:creationId xmlns:a16="http://schemas.microsoft.com/office/drawing/2014/main" id="{02F10CEE-2A11-4961-9942-FE4516F8407F}"/>
                      </a:ext>
                    </a:extLst>
                  </p:cNvPr>
                  <p:cNvSpPr/>
                  <p:nvPr/>
                </p:nvSpPr>
                <p:spPr>
                  <a:xfrm>
                    <a:off x="1387814" y="5223466"/>
                    <a:ext cx="1215686" cy="1227454"/>
                  </a:xfrm>
                  <a:prstGeom prst="round2SameRect">
                    <a:avLst>
                      <a:gd name="adj1" fmla="val 22029"/>
                      <a:gd name="adj2" fmla="val 0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" name="フリーフォーム: 図形 48">
                    <a:extLst>
                      <a:ext uri="{FF2B5EF4-FFF2-40B4-BE49-F238E27FC236}">
                        <a16:creationId xmlns:a16="http://schemas.microsoft.com/office/drawing/2014/main" id="{B51A2102-4FFA-4063-BEC8-3B01949E6371}"/>
                      </a:ext>
                    </a:extLst>
                  </p:cNvPr>
                  <p:cNvSpPr/>
                  <p:nvPr/>
                </p:nvSpPr>
                <p:spPr>
                  <a:xfrm>
                    <a:off x="1711170" y="4943989"/>
                    <a:ext cx="562482" cy="45780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" name="二等辺三角形 49">
                    <a:extLst>
                      <a:ext uri="{FF2B5EF4-FFF2-40B4-BE49-F238E27FC236}">
                        <a16:creationId xmlns:a16="http://schemas.microsoft.com/office/drawing/2014/main" id="{237DDF41-785A-4548-B9A1-AC773C47788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11989" y="5326157"/>
                    <a:ext cx="343041" cy="453136"/>
                  </a:xfrm>
                  <a:prstGeom prst="triangl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" name="平行四辺形 833">
                    <a:extLst>
                      <a:ext uri="{FF2B5EF4-FFF2-40B4-BE49-F238E27FC236}">
                        <a16:creationId xmlns:a16="http://schemas.microsoft.com/office/drawing/2014/main" id="{8133BEE0-92FF-4274-BE98-BF5AA483033A}"/>
                      </a:ext>
                    </a:extLst>
                  </p:cNvPr>
                  <p:cNvSpPr/>
                  <p:nvPr/>
                </p:nvSpPr>
                <p:spPr>
                  <a:xfrm flipH="1">
                    <a:off x="1628775" y="5223467"/>
                    <a:ext cx="385762" cy="720134"/>
                  </a:xfrm>
                  <a:custGeom>
                    <a:avLst/>
                    <a:gdLst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366446"/>
                      <a:gd name="connsiteY0" fmla="*/ 539160 h 708228"/>
                      <a:gd name="connsiteX1" fmla="*/ 171231 w 366446"/>
                      <a:gd name="connsiteY1" fmla="*/ 0 h 708228"/>
                      <a:gd name="connsiteX2" fmla="*/ 366446 w 366446"/>
                      <a:gd name="connsiteY2" fmla="*/ 0 h 708228"/>
                      <a:gd name="connsiteX3" fmla="*/ 149972 w 366446"/>
                      <a:gd name="connsiteY3" fmla="*/ 708228 h 708228"/>
                      <a:gd name="connsiteX4" fmla="*/ 0 w 366446"/>
                      <a:gd name="connsiteY4" fmla="*/ 539160 h 708228"/>
                      <a:gd name="connsiteX0" fmla="*/ 0 w 366446"/>
                      <a:gd name="connsiteY0" fmla="*/ 539160 h 786809"/>
                      <a:gd name="connsiteX1" fmla="*/ 171231 w 366446"/>
                      <a:gd name="connsiteY1" fmla="*/ 0 h 786809"/>
                      <a:gd name="connsiteX2" fmla="*/ 366446 w 366446"/>
                      <a:gd name="connsiteY2" fmla="*/ 0 h 786809"/>
                      <a:gd name="connsiteX3" fmla="*/ 130922 w 366446"/>
                      <a:gd name="connsiteY3" fmla="*/ 786809 h 786809"/>
                      <a:gd name="connsiteX4" fmla="*/ 0 w 366446"/>
                      <a:gd name="connsiteY4" fmla="*/ 539160 h 786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6446" h="786809">
                        <a:moveTo>
                          <a:pt x="0" y="539160"/>
                        </a:moveTo>
                        <a:lnTo>
                          <a:pt x="171231" y="0"/>
                        </a:lnTo>
                        <a:lnTo>
                          <a:pt x="366446" y="0"/>
                        </a:lnTo>
                        <a:lnTo>
                          <a:pt x="130922" y="786809"/>
                        </a:lnTo>
                        <a:lnTo>
                          <a:pt x="0" y="53916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" name="平行四辺形 51">
                    <a:extLst>
                      <a:ext uri="{FF2B5EF4-FFF2-40B4-BE49-F238E27FC236}">
                        <a16:creationId xmlns:a16="http://schemas.microsoft.com/office/drawing/2014/main" id="{4905B4B4-C6B1-41EF-ABE5-2C3718674E7F}"/>
                      </a:ext>
                    </a:extLst>
                  </p:cNvPr>
                  <p:cNvSpPr/>
                  <p:nvPr/>
                </p:nvSpPr>
                <p:spPr>
                  <a:xfrm>
                    <a:off x="1724010" y="5223466"/>
                    <a:ext cx="646343" cy="949512"/>
                  </a:xfrm>
                  <a:prstGeom prst="parallelogram">
                    <a:avLst>
                      <a:gd name="adj" fmla="val 67526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" name="四角形: 上の 2 つの角を丸める 52">
                    <a:extLst>
                      <a:ext uri="{FF2B5EF4-FFF2-40B4-BE49-F238E27FC236}">
                        <a16:creationId xmlns:a16="http://schemas.microsoft.com/office/drawing/2014/main" id="{8FF44549-9879-4207-8D32-86835175C062}"/>
                      </a:ext>
                    </a:extLst>
                  </p:cNvPr>
                  <p:cNvSpPr/>
                  <p:nvPr/>
                </p:nvSpPr>
                <p:spPr>
                  <a:xfrm>
                    <a:off x="1371792" y="6099180"/>
                    <a:ext cx="1247584" cy="351739"/>
                  </a:xfrm>
                  <a:prstGeom prst="round2SameRect">
                    <a:avLst>
                      <a:gd name="adj1" fmla="val 15313"/>
                      <a:gd name="adj2" fmla="val 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" name="グループ化 4">
                  <a:extLst>
                    <a:ext uri="{FF2B5EF4-FFF2-40B4-BE49-F238E27FC236}">
                      <a16:creationId xmlns:a16="http://schemas.microsoft.com/office/drawing/2014/main" id="{7CE779EE-6513-4DEC-B977-7303177E17B5}"/>
                    </a:ext>
                  </a:extLst>
                </p:cNvPr>
                <p:cNvGrpSpPr/>
                <p:nvPr/>
              </p:nvGrpSpPr>
              <p:grpSpPr>
                <a:xfrm>
                  <a:off x="1348425" y="964762"/>
                  <a:ext cx="1277659" cy="1299459"/>
                  <a:chOff x="305055" y="212842"/>
                  <a:chExt cx="1277659" cy="1299459"/>
                </a:xfrm>
              </p:grpSpPr>
              <p:sp>
                <p:nvSpPr>
                  <p:cNvPr id="21" name="円/楕円 291">
                    <a:extLst>
                      <a:ext uri="{FF2B5EF4-FFF2-40B4-BE49-F238E27FC236}">
                        <a16:creationId xmlns:a16="http://schemas.microsoft.com/office/drawing/2014/main" id="{FB1608A9-6206-4A1C-9771-C5CA0206E0C8}"/>
                      </a:ext>
                    </a:extLst>
                  </p:cNvPr>
                  <p:cNvSpPr/>
                  <p:nvPr/>
                </p:nvSpPr>
                <p:spPr>
                  <a:xfrm>
                    <a:off x="478068" y="306375"/>
                    <a:ext cx="931632" cy="1205926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2" name="グループ化 21">
                    <a:extLst>
                      <a:ext uri="{FF2B5EF4-FFF2-40B4-BE49-F238E27FC236}">
                        <a16:creationId xmlns:a16="http://schemas.microsoft.com/office/drawing/2014/main" id="{71822129-3342-4628-A019-AE085B6788E9}"/>
                      </a:ext>
                    </a:extLst>
                  </p:cNvPr>
                  <p:cNvGrpSpPr/>
                  <p:nvPr/>
                </p:nvGrpSpPr>
                <p:grpSpPr>
                  <a:xfrm>
                    <a:off x="305055" y="212842"/>
                    <a:ext cx="1277659" cy="1237443"/>
                    <a:chOff x="2791855" y="1947821"/>
                    <a:chExt cx="1150919" cy="1114692"/>
                  </a:xfrm>
                  <a:solidFill>
                    <a:srgbClr val="FFCC99"/>
                  </a:solidFill>
                </p:grpSpPr>
                <p:grpSp>
                  <p:nvGrpSpPr>
                    <p:cNvPr id="39" name="グループ化 38">
                      <a:extLst>
                        <a:ext uri="{FF2B5EF4-FFF2-40B4-BE49-F238E27FC236}">
                          <a16:creationId xmlns:a16="http://schemas.microsoft.com/office/drawing/2014/main" id="{5EAA4163-D53F-4B2E-87D9-CAB16EC2D33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4" name="円/楕円 437">
                        <a:extLst>
                          <a:ext uri="{FF2B5EF4-FFF2-40B4-BE49-F238E27FC236}">
                            <a16:creationId xmlns:a16="http://schemas.microsoft.com/office/drawing/2014/main" id="{A80B87B3-447E-48BF-BDF6-42E35B7AC87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5" name="円/楕円 438">
                        <a:extLst>
                          <a:ext uri="{FF2B5EF4-FFF2-40B4-BE49-F238E27FC236}">
                            <a16:creationId xmlns:a16="http://schemas.microsoft.com/office/drawing/2014/main" id="{02C357DC-8A9B-4A0F-9E8B-CCA21C9B07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0" name="グループ化 39">
                      <a:extLst>
                        <a:ext uri="{FF2B5EF4-FFF2-40B4-BE49-F238E27FC236}">
                          <a16:creationId xmlns:a16="http://schemas.microsoft.com/office/drawing/2014/main" id="{8BB89BD7-4B9C-42DB-B236-63FF329E6378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2" name="円/楕円 435">
                        <a:extLst>
                          <a:ext uri="{FF2B5EF4-FFF2-40B4-BE49-F238E27FC236}">
                            <a16:creationId xmlns:a16="http://schemas.microsoft.com/office/drawing/2014/main" id="{2FEB8528-38BB-49F4-A360-EA98A0F3E7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3" name="円/楕円 436">
                        <a:extLst>
                          <a:ext uri="{FF2B5EF4-FFF2-40B4-BE49-F238E27FC236}">
                            <a16:creationId xmlns:a16="http://schemas.microsoft.com/office/drawing/2014/main" id="{8510FABB-B8DF-401A-8282-7025F613564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1" name="円/楕円 291">
                      <a:extLst>
                        <a:ext uri="{FF2B5EF4-FFF2-40B4-BE49-F238E27FC236}">
                          <a16:creationId xmlns:a16="http://schemas.microsoft.com/office/drawing/2014/main" id="{696C9123-E74D-4912-9F85-7C68C7E919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1947821"/>
                      <a:ext cx="928913" cy="1114692"/>
                    </a:xfrm>
                    <a:custGeom>
                      <a:avLst/>
                      <a:gdLst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55639 h 860478"/>
                        <a:gd name="connsiteX1" fmla="*/ 366207 w 719714"/>
                        <a:gd name="connsiteY1" fmla="*/ 0 h 860478"/>
                        <a:gd name="connsiteX2" fmla="*/ 719714 w 719714"/>
                        <a:gd name="connsiteY2" fmla="*/ 455639 h 860478"/>
                        <a:gd name="connsiteX3" fmla="*/ 359857 w 719714"/>
                        <a:gd name="connsiteY3" fmla="*/ 860478 h 860478"/>
                        <a:gd name="connsiteX4" fmla="*/ 0 w 719714"/>
                        <a:gd name="connsiteY4" fmla="*/ 455639 h 860478"/>
                        <a:gd name="connsiteX0" fmla="*/ 0 w 719714"/>
                        <a:gd name="connsiteY0" fmla="*/ 458814 h 863653"/>
                        <a:gd name="connsiteX1" fmla="*/ 359857 w 719714"/>
                        <a:gd name="connsiteY1" fmla="*/ 0 h 863653"/>
                        <a:gd name="connsiteX2" fmla="*/ 719714 w 719714"/>
                        <a:gd name="connsiteY2" fmla="*/ 458814 h 863653"/>
                        <a:gd name="connsiteX3" fmla="*/ 359857 w 719714"/>
                        <a:gd name="connsiteY3" fmla="*/ 863653 h 863653"/>
                        <a:gd name="connsiteX4" fmla="*/ 0 w 719714"/>
                        <a:gd name="connsiteY4" fmla="*/ 458814 h 863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19714" h="863653">
                          <a:moveTo>
                            <a:pt x="0" y="458814"/>
                          </a:moveTo>
                          <a:cubicBezTo>
                            <a:pt x="0" y="235228"/>
                            <a:pt x="161113" y="0"/>
                            <a:pt x="359857" y="0"/>
                          </a:cubicBezTo>
                          <a:cubicBezTo>
                            <a:pt x="558601" y="0"/>
                            <a:pt x="719714" y="235228"/>
                            <a:pt x="719714" y="458814"/>
                          </a:cubicBezTo>
                          <a:cubicBezTo>
                            <a:pt x="719714" y="682400"/>
                            <a:pt x="558601" y="863653"/>
                            <a:pt x="359857" y="863653"/>
                          </a:cubicBezTo>
                          <a:cubicBezTo>
                            <a:pt x="161113" y="863653"/>
                            <a:pt x="0" y="682400"/>
                            <a:pt x="0" y="45881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" name="月 25">
                    <a:extLst>
                      <a:ext uri="{FF2B5EF4-FFF2-40B4-BE49-F238E27FC236}">
                        <a16:creationId xmlns:a16="http://schemas.microsoft.com/office/drawing/2014/main" id="{FFC85F69-C8A5-4C41-8DEC-EEC4ED9B6D8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76995" y="469801"/>
                    <a:ext cx="66360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" name="月 26">
                    <a:extLst>
                      <a:ext uri="{FF2B5EF4-FFF2-40B4-BE49-F238E27FC236}">
                        <a16:creationId xmlns:a16="http://schemas.microsoft.com/office/drawing/2014/main" id="{7FFA1A9C-4F96-43A5-87D4-EF99620FEE6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142533" y="469804"/>
                    <a:ext cx="66362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8" name="グループ化 27">
                    <a:extLst>
                      <a:ext uri="{FF2B5EF4-FFF2-40B4-BE49-F238E27FC236}">
                        <a16:creationId xmlns:a16="http://schemas.microsoft.com/office/drawing/2014/main" id="{CD1DE444-6D7B-45C8-A742-0D5421849D29}"/>
                      </a:ext>
                    </a:extLst>
                  </p:cNvPr>
                  <p:cNvGrpSpPr/>
                  <p:nvPr/>
                </p:nvGrpSpPr>
                <p:grpSpPr>
                  <a:xfrm>
                    <a:off x="501763" y="799611"/>
                    <a:ext cx="135002" cy="93534"/>
                    <a:chOff x="419854" y="787816"/>
                    <a:chExt cx="226299" cy="132157"/>
                  </a:xfrm>
                </p:grpSpPr>
                <p:sp>
                  <p:nvSpPr>
                    <p:cNvPr id="37" name="フリーフォーム: 図形 36">
                      <a:extLst>
                        <a:ext uri="{FF2B5EF4-FFF2-40B4-BE49-F238E27FC236}">
                          <a16:creationId xmlns:a16="http://schemas.microsoft.com/office/drawing/2014/main" id="{322203CF-4A26-4884-9CE0-69761E64FD55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787816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" name="フリーフォーム: 図形 37">
                      <a:extLst>
                        <a:ext uri="{FF2B5EF4-FFF2-40B4-BE49-F238E27FC236}">
                          <a16:creationId xmlns:a16="http://schemas.microsoft.com/office/drawing/2014/main" id="{D809BE0C-0E7A-4EE1-B14D-3DE5F5365E9C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886835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9" name="グループ化 28">
                    <a:extLst>
                      <a:ext uri="{FF2B5EF4-FFF2-40B4-BE49-F238E27FC236}">
                        <a16:creationId xmlns:a16="http://schemas.microsoft.com/office/drawing/2014/main" id="{40F9CFB7-42C6-445F-926E-A88D53FAA19B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267856" y="799611"/>
                    <a:ext cx="135002" cy="93534"/>
                    <a:chOff x="419854" y="787816"/>
                    <a:chExt cx="226299" cy="132157"/>
                  </a:xfrm>
                </p:grpSpPr>
                <p:sp>
                  <p:nvSpPr>
                    <p:cNvPr id="35" name="フリーフォーム: 図形 34">
                      <a:extLst>
                        <a:ext uri="{FF2B5EF4-FFF2-40B4-BE49-F238E27FC236}">
                          <a16:creationId xmlns:a16="http://schemas.microsoft.com/office/drawing/2014/main" id="{BD4AD8CB-6DCF-4FEC-8AB0-758EDDAF7B4D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787816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" name="フリーフォーム: 図形 35">
                      <a:extLst>
                        <a:ext uri="{FF2B5EF4-FFF2-40B4-BE49-F238E27FC236}">
                          <a16:creationId xmlns:a16="http://schemas.microsoft.com/office/drawing/2014/main" id="{1D729259-F349-4EC0-A839-1694A0BC9E5F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886835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0" name="円/楕円 27">
                    <a:extLst>
                      <a:ext uri="{FF2B5EF4-FFF2-40B4-BE49-F238E27FC236}">
                        <a16:creationId xmlns:a16="http://schemas.microsoft.com/office/drawing/2014/main" id="{9B7EAB4F-55D5-47A3-8F16-AF6CA16541EF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644162" y="116628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" name="円/楕円 27">
                    <a:extLst>
                      <a:ext uri="{FF2B5EF4-FFF2-40B4-BE49-F238E27FC236}">
                        <a16:creationId xmlns:a16="http://schemas.microsoft.com/office/drawing/2014/main" id="{E0263766-0BC6-4AE5-BBE1-D20E55CB4948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001349" y="1166282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2" name="グループ化 31">
                    <a:extLst>
                      <a:ext uri="{FF2B5EF4-FFF2-40B4-BE49-F238E27FC236}">
                        <a16:creationId xmlns:a16="http://schemas.microsoft.com/office/drawing/2014/main" id="{FB723076-73AA-4049-BA03-DBAFBE81FD79}"/>
                      </a:ext>
                    </a:extLst>
                  </p:cNvPr>
                  <p:cNvGrpSpPr/>
                  <p:nvPr/>
                </p:nvGrpSpPr>
                <p:grpSpPr>
                  <a:xfrm>
                    <a:off x="836857" y="993552"/>
                    <a:ext cx="198700" cy="168405"/>
                    <a:chOff x="7084627" y="3040652"/>
                    <a:chExt cx="240026" cy="203430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33" name="円/楕円 662">
                      <a:extLst>
                        <a:ext uri="{FF2B5EF4-FFF2-40B4-BE49-F238E27FC236}">
                          <a16:creationId xmlns:a16="http://schemas.microsoft.com/office/drawing/2014/main" id="{FC68BD43-57B5-45B8-BB8D-DA734B5BF7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" name="フリーフォーム: 図形 33">
                      <a:extLst>
                        <a:ext uri="{FF2B5EF4-FFF2-40B4-BE49-F238E27FC236}">
                          <a16:creationId xmlns:a16="http://schemas.microsoft.com/office/drawing/2014/main" id="{0602AE93-7993-405E-B101-436C3C8A09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9298F6F9-E272-8448-C862-E6579FCC6A8D}"/>
                  </a:ext>
                </a:extLst>
              </p:cNvPr>
              <p:cNvGrpSpPr/>
              <p:nvPr/>
            </p:nvGrpSpPr>
            <p:grpSpPr>
              <a:xfrm>
                <a:off x="1556242" y="2442165"/>
                <a:ext cx="757824" cy="386312"/>
                <a:chOff x="5243018" y="2255527"/>
                <a:chExt cx="2547428" cy="1364533"/>
              </a:xfrm>
            </p:grpSpPr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9BB5ABD5-60E2-A8E8-B308-1827F9F34970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46A2F543-5DD6-AA3E-772E-52572C7D276A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0C5D98D9-0B98-73DB-4487-0D4F42874C8F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49BB7471-8C3C-B206-2BA3-07FB0691A377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A9F71B3D-8C73-0D3A-F2EE-86227CBDBE1A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5" y="3040794"/>
                  <a:ext cx="2131496" cy="161010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CCFFCC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1" name="テキスト ボックス 300">
                  <a:extLst>
                    <a:ext uri="{FF2B5EF4-FFF2-40B4-BE49-F238E27FC236}">
                      <a16:creationId xmlns:a16="http://schemas.microsoft.com/office/drawing/2014/main" id="{17966A7B-CF7D-5A8F-A2F6-C9ABD0DE46DA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302" name="テキスト ボックス 301">
                  <a:extLst>
                    <a:ext uri="{FF2B5EF4-FFF2-40B4-BE49-F238E27FC236}">
                      <a16:creationId xmlns:a16="http://schemas.microsoft.com/office/drawing/2014/main" id="{EC4A3121-9B48-57D9-340D-93C35AFFCF7E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B9A8EF49-8575-D7E3-0D94-01C3A010D881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EA2E8BB2-40D1-F38D-D714-F1F71C90BE8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13DBFB40-796C-CD27-1908-C4383980B321}"/>
                  </a:ext>
                </a:extLst>
              </p:cNvPr>
              <p:cNvSpPr/>
              <p:nvPr/>
            </p:nvSpPr>
            <p:spPr>
              <a:xfrm rot="3600000">
                <a:off x="1249328" y="2525876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A63E879A-0E80-6A54-B5B4-E9860800211A}"/>
                  </a:ext>
                </a:extLst>
              </p:cNvPr>
              <p:cNvSpPr/>
              <p:nvPr/>
            </p:nvSpPr>
            <p:spPr>
              <a:xfrm rot="18000000" flipH="1">
                <a:off x="2089107" y="2525876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4" name="四角形: 上の 2 つの角を丸める 503">
                <a:extLst>
                  <a:ext uri="{FF2B5EF4-FFF2-40B4-BE49-F238E27FC236}">
                    <a16:creationId xmlns:a16="http://schemas.microsoft.com/office/drawing/2014/main" id="{2F090FC4-10BC-18E8-50D3-873EDDE8FE7D}"/>
                  </a:ext>
                </a:extLst>
              </p:cNvPr>
              <p:cNvSpPr/>
              <p:nvPr/>
            </p:nvSpPr>
            <p:spPr>
              <a:xfrm rot="9000000">
                <a:off x="2286690" y="2744774"/>
                <a:ext cx="358784" cy="662196"/>
              </a:xfrm>
              <a:custGeom>
                <a:avLst/>
                <a:gdLst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278534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896391 h 896391"/>
                  <a:gd name="connsiteX7" fmla="*/ 0 w 278534"/>
                  <a:gd name="connsiteY7" fmla="*/ 139267 h 896391"/>
                  <a:gd name="connsiteX8" fmla="*/ 139267 w 278534"/>
                  <a:gd name="connsiteY8" fmla="*/ 0 h 896391"/>
                  <a:gd name="connsiteX0" fmla="*/ 139267 w 360667"/>
                  <a:gd name="connsiteY0" fmla="*/ 0 h 896391"/>
                  <a:gd name="connsiteX1" fmla="*/ 139267 w 360667"/>
                  <a:gd name="connsiteY1" fmla="*/ 0 h 896391"/>
                  <a:gd name="connsiteX2" fmla="*/ 278534 w 360667"/>
                  <a:gd name="connsiteY2" fmla="*/ 139267 h 896391"/>
                  <a:gd name="connsiteX3" fmla="*/ 278534 w 360667"/>
                  <a:gd name="connsiteY3" fmla="*/ 896391 h 896391"/>
                  <a:gd name="connsiteX4" fmla="*/ 360667 w 360667"/>
                  <a:gd name="connsiteY4" fmla="*/ 802480 h 896391"/>
                  <a:gd name="connsiteX5" fmla="*/ 0 w 360667"/>
                  <a:gd name="connsiteY5" fmla="*/ 896391 h 896391"/>
                  <a:gd name="connsiteX6" fmla="*/ 0 w 360667"/>
                  <a:gd name="connsiteY6" fmla="*/ 896391 h 896391"/>
                  <a:gd name="connsiteX7" fmla="*/ 0 w 360667"/>
                  <a:gd name="connsiteY7" fmla="*/ 139267 h 896391"/>
                  <a:gd name="connsiteX8" fmla="*/ 139267 w 360667"/>
                  <a:gd name="connsiteY8" fmla="*/ 0 h 896391"/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0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139267 h 896391"/>
                  <a:gd name="connsiteX7" fmla="*/ 139267 w 278534"/>
                  <a:gd name="connsiteY7" fmla="*/ 0 h 896391"/>
                  <a:gd name="connsiteX0" fmla="*/ 139267 w 322036"/>
                  <a:gd name="connsiteY0" fmla="*/ 0 h 896391"/>
                  <a:gd name="connsiteX1" fmla="*/ 139267 w 322036"/>
                  <a:gd name="connsiteY1" fmla="*/ 0 h 896391"/>
                  <a:gd name="connsiteX2" fmla="*/ 278534 w 322036"/>
                  <a:gd name="connsiteY2" fmla="*/ 139267 h 896391"/>
                  <a:gd name="connsiteX3" fmla="*/ 322036 w 322036"/>
                  <a:gd name="connsiteY3" fmla="*/ 814340 h 896391"/>
                  <a:gd name="connsiteX4" fmla="*/ 0 w 322036"/>
                  <a:gd name="connsiteY4" fmla="*/ 896391 h 896391"/>
                  <a:gd name="connsiteX5" fmla="*/ 0 w 322036"/>
                  <a:gd name="connsiteY5" fmla="*/ 896391 h 896391"/>
                  <a:gd name="connsiteX6" fmla="*/ 0 w 322036"/>
                  <a:gd name="connsiteY6" fmla="*/ 139267 h 896391"/>
                  <a:gd name="connsiteX7" fmla="*/ 139267 w 322036"/>
                  <a:gd name="connsiteY7" fmla="*/ 0 h 896391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896391 h 896629"/>
                  <a:gd name="connsiteX6" fmla="*/ 0 w 376623"/>
                  <a:gd name="connsiteY6" fmla="*/ 139267 h 896629"/>
                  <a:gd name="connsiteX7" fmla="*/ 139267 w 376623"/>
                  <a:gd name="connsiteY7" fmla="*/ 0 h 896629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139267 h 896629"/>
                  <a:gd name="connsiteX6" fmla="*/ 139267 w 376623"/>
                  <a:gd name="connsiteY6" fmla="*/ 0 h 896629"/>
                  <a:gd name="connsiteX0" fmla="*/ 150166 w 387522"/>
                  <a:gd name="connsiteY0" fmla="*/ 0 h 919273"/>
                  <a:gd name="connsiteX1" fmla="*/ 150166 w 387522"/>
                  <a:gd name="connsiteY1" fmla="*/ 0 h 919273"/>
                  <a:gd name="connsiteX2" fmla="*/ 289433 w 387522"/>
                  <a:gd name="connsiteY2" fmla="*/ 139267 h 919273"/>
                  <a:gd name="connsiteX3" fmla="*/ 332935 w 387522"/>
                  <a:gd name="connsiteY3" fmla="*/ 814340 h 919273"/>
                  <a:gd name="connsiteX4" fmla="*/ 10899 w 387522"/>
                  <a:gd name="connsiteY4" fmla="*/ 896391 h 919273"/>
                  <a:gd name="connsiteX5" fmla="*/ 10899 w 387522"/>
                  <a:gd name="connsiteY5" fmla="*/ 139267 h 919273"/>
                  <a:gd name="connsiteX6" fmla="*/ 150166 w 387522"/>
                  <a:gd name="connsiteY6" fmla="*/ 0 h 919273"/>
                  <a:gd name="connsiteX0" fmla="*/ 150166 w 389267"/>
                  <a:gd name="connsiteY0" fmla="*/ 427 h 919957"/>
                  <a:gd name="connsiteX1" fmla="*/ 150166 w 389267"/>
                  <a:gd name="connsiteY1" fmla="*/ 427 h 919957"/>
                  <a:gd name="connsiteX2" fmla="*/ 381704 w 389267"/>
                  <a:gd name="connsiteY2" fmla="*/ 67330 h 919957"/>
                  <a:gd name="connsiteX3" fmla="*/ 332935 w 389267"/>
                  <a:gd name="connsiteY3" fmla="*/ 814767 h 919957"/>
                  <a:gd name="connsiteX4" fmla="*/ 10899 w 389267"/>
                  <a:gd name="connsiteY4" fmla="*/ 896818 h 919957"/>
                  <a:gd name="connsiteX5" fmla="*/ 10899 w 389267"/>
                  <a:gd name="connsiteY5" fmla="*/ 139694 h 919957"/>
                  <a:gd name="connsiteX6" fmla="*/ 150166 w 389267"/>
                  <a:gd name="connsiteY6" fmla="*/ 427 h 919957"/>
                  <a:gd name="connsiteX0" fmla="*/ 209003 w 389267"/>
                  <a:gd name="connsiteY0" fmla="*/ 0 h 974583"/>
                  <a:gd name="connsiteX1" fmla="*/ 150166 w 389267"/>
                  <a:gd name="connsiteY1" fmla="*/ 55053 h 974583"/>
                  <a:gd name="connsiteX2" fmla="*/ 381704 w 389267"/>
                  <a:gd name="connsiteY2" fmla="*/ 121956 h 974583"/>
                  <a:gd name="connsiteX3" fmla="*/ 332935 w 389267"/>
                  <a:gd name="connsiteY3" fmla="*/ 869393 h 974583"/>
                  <a:gd name="connsiteX4" fmla="*/ 10899 w 389267"/>
                  <a:gd name="connsiteY4" fmla="*/ 951444 h 974583"/>
                  <a:gd name="connsiteX5" fmla="*/ 10899 w 389267"/>
                  <a:gd name="connsiteY5" fmla="*/ 194320 h 974583"/>
                  <a:gd name="connsiteX6" fmla="*/ 209003 w 389267"/>
                  <a:gd name="connsiteY6" fmla="*/ 0 h 974583"/>
                  <a:gd name="connsiteX0" fmla="*/ 10899 w 389267"/>
                  <a:gd name="connsiteY0" fmla="*/ 139695 h 919958"/>
                  <a:gd name="connsiteX1" fmla="*/ 150166 w 389267"/>
                  <a:gd name="connsiteY1" fmla="*/ 428 h 919958"/>
                  <a:gd name="connsiteX2" fmla="*/ 381704 w 389267"/>
                  <a:gd name="connsiteY2" fmla="*/ 67331 h 919958"/>
                  <a:gd name="connsiteX3" fmla="*/ 332935 w 389267"/>
                  <a:gd name="connsiteY3" fmla="*/ 814768 h 919958"/>
                  <a:gd name="connsiteX4" fmla="*/ 10899 w 389267"/>
                  <a:gd name="connsiteY4" fmla="*/ 896819 h 919958"/>
                  <a:gd name="connsiteX5" fmla="*/ 10899 w 389267"/>
                  <a:gd name="connsiteY5" fmla="*/ 139695 h 919958"/>
                  <a:gd name="connsiteX0" fmla="*/ 10899 w 389267"/>
                  <a:gd name="connsiteY0" fmla="*/ 195055 h 975318"/>
                  <a:gd name="connsiteX1" fmla="*/ 222868 w 389267"/>
                  <a:gd name="connsiteY1" fmla="*/ 0 h 975318"/>
                  <a:gd name="connsiteX2" fmla="*/ 381704 w 389267"/>
                  <a:gd name="connsiteY2" fmla="*/ 122691 h 975318"/>
                  <a:gd name="connsiteX3" fmla="*/ 332935 w 389267"/>
                  <a:gd name="connsiteY3" fmla="*/ 870128 h 975318"/>
                  <a:gd name="connsiteX4" fmla="*/ 10899 w 389267"/>
                  <a:gd name="connsiteY4" fmla="*/ 952179 h 975318"/>
                  <a:gd name="connsiteX5" fmla="*/ 10899 w 389267"/>
                  <a:gd name="connsiteY5" fmla="*/ 195055 h 975318"/>
                  <a:gd name="connsiteX0" fmla="*/ 10899 w 389267"/>
                  <a:gd name="connsiteY0" fmla="*/ 225652 h 1005915"/>
                  <a:gd name="connsiteX1" fmla="*/ 155038 w 389267"/>
                  <a:gd name="connsiteY1" fmla="*/ 0 h 1005915"/>
                  <a:gd name="connsiteX2" fmla="*/ 381704 w 389267"/>
                  <a:gd name="connsiteY2" fmla="*/ 153288 h 1005915"/>
                  <a:gd name="connsiteX3" fmla="*/ 332935 w 389267"/>
                  <a:gd name="connsiteY3" fmla="*/ 900725 h 1005915"/>
                  <a:gd name="connsiteX4" fmla="*/ 10899 w 389267"/>
                  <a:gd name="connsiteY4" fmla="*/ 982776 h 1005915"/>
                  <a:gd name="connsiteX5" fmla="*/ 10899 w 389267"/>
                  <a:gd name="connsiteY5" fmla="*/ 225652 h 1005915"/>
                  <a:gd name="connsiteX0" fmla="*/ 10899 w 378986"/>
                  <a:gd name="connsiteY0" fmla="*/ 225652 h 1005915"/>
                  <a:gd name="connsiteX1" fmla="*/ 155038 w 378986"/>
                  <a:gd name="connsiteY1" fmla="*/ 0 h 1005915"/>
                  <a:gd name="connsiteX2" fmla="*/ 366748 w 378986"/>
                  <a:gd name="connsiteY2" fmla="*/ 203597 h 1005915"/>
                  <a:gd name="connsiteX3" fmla="*/ 332935 w 378986"/>
                  <a:gd name="connsiteY3" fmla="*/ 900725 h 1005915"/>
                  <a:gd name="connsiteX4" fmla="*/ 10899 w 378986"/>
                  <a:gd name="connsiteY4" fmla="*/ 982776 h 1005915"/>
                  <a:gd name="connsiteX5" fmla="*/ 10899 w 378986"/>
                  <a:gd name="connsiteY5" fmla="*/ 225652 h 1005915"/>
                  <a:gd name="connsiteX0" fmla="*/ 10899 w 378986"/>
                  <a:gd name="connsiteY0" fmla="*/ 205893 h 986156"/>
                  <a:gd name="connsiteX1" fmla="*/ 191399 w 378986"/>
                  <a:gd name="connsiteY1" fmla="*/ 0 h 986156"/>
                  <a:gd name="connsiteX2" fmla="*/ 366748 w 378986"/>
                  <a:gd name="connsiteY2" fmla="*/ 183838 h 986156"/>
                  <a:gd name="connsiteX3" fmla="*/ 332935 w 378986"/>
                  <a:gd name="connsiteY3" fmla="*/ 880966 h 986156"/>
                  <a:gd name="connsiteX4" fmla="*/ 10899 w 378986"/>
                  <a:gd name="connsiteY4" fmla="*/ 963017 h 986156"/>
                  <a:gd name="connsiteX5" fmla="*/ 10899 w 378986"/>
                  <a:gd name="connsiteY5" fmla="*/ 205893 h 986156"/>
                  <a:gd name="connsiteX0" fmla="*/ 10899 w 378986"/>
                  <a:gd name="connsiteY0" fmla="*/ 205895 h 986158"/>
                  <a:gd name="connsiteX1" fmla="*/ 191399 w 378986"/>
                  <a:gd name="connsiteY1" fmla="*/ 2 h 986158"/>
                  <a:gd name="connsiteX2" fmla="*/ 366748 w 378986"/>
                  <a:gd name="connsiteY2" fmla="*/ 183840 h 986158"/>
                  <a:gd name="connsiteX3" fmla="*/ 332935 w 378986"/>
                  <a:gd name="connsiteY3" fmla="*/ 880968 h 986158"/>
                  <a:gd name="connsiteX4" fmla="*/ 10899 w 378986"/>
                  <a:gd name="connsiteY4" fmla="*/ 963019 h 986158"/>
                  <a:gd name="connsiteX5" fmla="*/ 10899 w 378986"/>
                  <a:gd name="connsiteY5" fmla="*/ 205895 h 986158"/>
                  <a:gd name="connsiteX0" fmla="*/ 17010 w 385097"/>
                  <a:gd name="connsiteY0" fmla="*/ 205895 h 990264"/>
                  <a:gd name="connsiteX1" fmla="*/ 197510 w 385097"/>
                  <a:gd name="connsiteY1" fmla="*/ 2 h 990264"/>
                  <a:gd name="connsiteX2" fmla="*/ 372859 w 385097"/>
                  <a:gd name="connsiteY2" fmla="*/ 183840 h 990264"/>
                  <a:gd name="connsiteX3" fmla="*/ 339046 w 385097"/>
                  <a:gd name="connsiteY3" fmla="*/ 880968 h 990264"/>
                  <a:gd name="connsiteX4" fmla="*/ 17010 w 385097"/>
                  <a:gd name="connsiteY4" fmla="*/ 963019 h 990264"/>
                  <a:gd name="connsiteX5" fmla="*/ 17010 w 385097"/>
                  <a:gd name="connsiteY5" fmla="*/ 205895 h 990264"/>
                  <a:gd name="connsiteX0" fmla="*/ 20336 w 379509"/>
                  <a:gd name="connsiteY0" fmla="*/ 205895 h 1050491"/>
                  <a:gd name="connsiteX1" fmla="*/ 200836 w 379509"/>
                  <a:gd name="connsiteY1" fmla="*/ 2 h 1050491"/>
                  <a:gd name="connsiteX2" fmla="*/ 376185 w 379509"/>
                  <a:gd name="connsiteY2" fmla="*/ 183840 h 1050491"/>
                  <a:gd name="connsiteX3" fmla="*/ 294880 w 379509"/>
                  <a:gd name="connsiteY3" fmla="*/ 941773 h 1050491"/>
                  <a:gd name="connsiteX4" fmla="*/ 20336 w 379509"/>
                  <a:gd name="connsiteY4" fmla="*/ 963019 h 1050491"/>
                  <a:gd name="connsiteX5" fmla="*/ 20336 w 379509"/>
                  <a:gd name="connsiteY5" fmla="*/ 205895 h 1050491"/>
                  <a:gd name="connsiteX0" fmla="*/ 20336 w 379093"/>
                  <a:gd name="connsiteY0" fmla="*/ 205895 h 1024785"/>
                  <a:gd name="connsiteX1" fmla="*/ 200836 w 379093"/>
                  <a:gd name="connsiteY1" fmla="*/ 2 h 1024785"/>
                  <a:gd name="connsiteX2" fmla="*/ 376185 w 379093"/>
                  <a:gd name="connsiteY2" fmla="*/ 183840 h 1024785"/>
                  <a:gd name="connsiteX3" fmla="*/ 294880 w 379093"/>
                  <a:gd name="connsiteY3" fmla="*/ 941773 h 1024785"/>
                  <a:gd name="connsiteX4" fmla="*/ 20336 w 379093"/>
                  <a:gd name="connsiteY4" fmla="*/ 963019 h 1024785"/>
                  <a:gd name="connsiteX5" fmla="*/ 20336 w 379093"/>
                  <a:gd name="connsiteY5" fmla="*/ 205895 h 1024785"/>
                  <a:gd name="connsiteX0" fmla="*/ 21754 w 380511"/>
                  <a:gd name="connsiteY0" fmla="*/ 205895 h 996800"/>
                  <a:gd name="connsiteX1" fmla="*/ 202254 w 380511"/>
                  <a:gd name="connsiteY1" fmla="*/ 2 h 996800"/>
                  <a:gd name="connsiteX2" fmla="*/ 377603 w 380511"/>
                  <a:gd name="connsiteY2" fmla="*/ 183840 h 996800"/>
                  <a:gd name="connsiteX3" fmla="*/ 296298 w 380511"/>
                  <a:gd name="connsiteY3" fmla="*/ 941773 h 996800"/>
                  <a:gd name="connsiteX4" fmla="*/ 21754 w 380511"/>
                  <a:gd name="connsiteY4" fmla="*/ 963019 h 996800"/>
                  <a:gd name="connsiteX5" fmla="*/ 21754 w 380511"/>
                  <a:gd name="connsiteY5" fmla="*/ 205895 h 99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511" h="996800">
                    <a:moveTo>
                      <a:pt x="21754" y="205895"/>
                    </a:moveTo>
                    <a:cubicBezTo>
                      <a:pt x="44965" y="56497"/>
                      <a:pt x="100122" y="584"/>
                      <a:pt x="202254" y="2"/>
                    </a:cubicBezTo>
                    <a:cubicBezTo>
                      <a:pt x="304386" y="-580"/>
                      <a:pt x="377603" y="106925"/>
                      <a:pt x="377603" y="183840"/>
                    </a:cubicBezTo>
                    <a:cubicBezTo>
                      <a:pt x="392104" y="408864"/>
                      <a:pt x="350408" y="886478"/>
                      <a:pt x="296298" y="941773"/>
                    </a:cubicBezTo>
                    <a:cubicBezTo>
                      <a:pt x="242188" y="997068"/>
                      <a:pt x="70702" y="1021659"/>
                      <a:pt x="21754" y="963019"/>
                    </a:cubicBezTo>
                    <a:cubicBezTo>
                      <a:pt x="-27194" y="904379"/>
                      <a:pt x="21754" y="458270"/>
                      <a:pt x="21754" y="205895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5" name="四角形: 上の 2 つの角を丸める 503">
                <a:extLst>
                  <a:ext uri="{FF2B5EF4-FFF2-40B4-BE49-F238E27FC236}">
                    <a16:creationId xmlns:a16="http://schemas.microsoft.com/office/drawing/2014/main" id="{967DAC8A-214F-6082-9B67-BB791F7E9875}"/>
                  </a:ext>
                </a:extLst>
              </p:cNvPr>
              <p:cNvSpPr/>
              <p:nvPr/>
            </p:nvSpPr>
            <p:spPr>
              <a:xfrm rot="12600000" flipH="1">
                <a:off x="1267426" y="2744776"/>
                <a:ext cx="339384" cy="662196"/>
              </a:xfrm>
              <a:custGeom>
                <a:avLst/>
                <a:gdLst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278534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896391 h 896391"/>
                  <a:gd name="connsiteX7" fmla="*/ 0 w 278534"/>
                  <a:gd name="connsiteY7" fmla="*/ 139267 h 896391"/>
                  <a:gd name="connsiteX8" fmla="*/ 139267 w 278534"/>
                  <a:gd name="connsiteY8" fmla="*/ 0 h 896391"/>
                  <a:gd name="connsiteX0" fmla="*/ 139267 w 360667"/>
                  <a:gd name="connsiteY0" fmla="*/ 0 h 896391"/>
                  <a:gd name="connsiteX1" fmla="*/ 139267 w 360667"/>
                  <a:gd name="connsiteY1" fmla="*/ 0 h 896391"/>
                  <a:gd name="connsiteX2" fmla="*/ 278534 w 360667"/>
                  <a:gd name="connsiteY2" fmla="*/ 139267 h 896391"/>
                  <a:gd name="connsiteX3" fmla="*/ 278534 w 360667"/>
                  <a:gd name="connsiteY3" fmla="*/ 896391 h 896391"/>
                  <a:gd name="connsiteX4" fmla="*/ 360667 w 360667"/>
                  <a:gd name="connsiteY4" fmla="*/ 802480 h 896391"/>
                  <a:gd name="connsiteX5" fmla="*/ 0 w 360667"/>
                  <a:gd name="connsiteY5" fmla="*/ 896391 h 896391"/>
                  <a:gd name="connsiteX6" fmla="*/ 0 w 360667"/>
                  <a:gd name="connsiteY6" fmla="*/ 896391 h 896391"/>
                  <a:gd name="connsiteX7" fmla="*/ 0 w 360667"/>
                  <a:gd name="connsiteY7" fmla="*/ 139267 h 896391"/>
                  <a:gd name="connsiteX8" fmla="*/ 139267 w 360667"/>
                  <a:gd name="connsiteY8" fmla="*/ 0 h 896391"/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0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139267 h 896391"/>
                  <a:gd name="connsiteX7" fmla="*/ 139267 w 278534"/>
                  <a:gd name="connsiteY7" fmla="*/ 0 h 896391"/>
                  <a:gd name="connsiteX0" fmla="*/ 139267 w 322036"/>
                  <a:gd name="connsiteY0" fmla="*/ 0 h 896391"/>
                  <a:gd name="connsiteX1" fmla="*/ 139267 w 322036"/>
                  <a:gd name="connsiteY1" fmla="*/ 0 h 896391"/>
                  <a:gd name="connsiteX2" fmla="*/ 278534 w 322036"/>
                  <a:gd name="connsiteY2" fmla="*/ 139267 h 896391"/>
                  <a:gd name="connsiteX3" fmla="*/ 322036 w 322036"/>
                  <a:gd name="connsiteY3" fmla="*/ 814340 h 896391"/>
                  <a:gd name="connsiteX4" fmla="*/ 0 w 322036"/>
                  <a:gd name="connsiteY4" fmla="*/ 896391 h 896391"/>
                  <a:gd name="connsiteX5" fmla="*/ 0 w 322036"/>
                  <a:gd name="connsiteY5" fmla="*/ 896391 h 896391"/>
                  <a:gd name="connsiteX6" fmla="*/ 0 w 322036"/>
                  <a:gd name="connsiteY6" fmla="*/ 139267 h 896391"/>
                  <a:gd name="connsiteX7" fmla="*/ 139267 w 322036"/>
                  <a:gd name="connsiteY7" fmla="*/ 0 h 896391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896391 h 896629"/>
                  <a:gd name="connsiteX6" fmla="*/ 0 w 376623"/>
                  <a:gd name="connsiteY6" fmla="*/ 139267 h 896629"/>
                  <a:gd name="connsiteX7" fmla="*/ 139267 w 376623"/>
                  <a:gd name="connsiteY7" fmla="*/ 0 h 896629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139267 h 896629"/>
                  <a:gd name="connsiteX6" fmla="*/ 139267 w 376623"/>
                  <a:gd name="connsiteY6" fmla="*/ 0 h 896629"/>
                  <a:gd name="connsiteX0" fmla="*/ 150166 w 387522"/>
                  <a:gd name="connsiteY0" fmla="*/ 0 h 919273"/>
                  <a:gd name="connsiteX1" fmla="*/ 150166 w 387522"/>
                  <a:gd name="connsiteY1" fmla="*/ 0 h 919273"/>
                  <a:gd name="connsiteX2" fmla="*/ 289433 w 387522"/>
                  <a:gd name="connsiteY2" fmla="*/ 139267 h 919273"/>
                  <a:gd name="connsiteX3" fmla="*/ 332935 w 387522"/>
                  <a:gd name="connsiteY3" fmla="*/ 814340 h 919273"/>
                  <a:gd name="connsiteX4" fmla="*/ 10899 w 387522"/>
                  <a:gd name="connsiteY4" fmla="*/ 896391 h 919273"/>
                  <a:gd name="connsiteX5" fmla="*/ 10899 w 387522"/>
                  <a:gd name="connsiteY5" fmla="*/ 139267 h 919273"/>
                  <a:gd name="connsiteX6" fmla="*/ 150166 w 387522"/>
                  <a:gd name="connsiteY6" fmla="*/ 0 h 919273"/>
                  <a:gd name="connsiteX0" fmla="*/ 150166 w 389267"/>
                  <a:gd name="connsiteY0" fmla="*/ 427 h 919957"/>
                  <a:gd name="connsiteX1" fmla="*/ 150166 w 389267"/>
                  <a:gd name="connsiteY1" fmla="*/ 427 h 919957"/>
                  <a:gd name="connsiteX2" fmla="*/ 381704 w 389267"/>
                  <a:gd name="connsiteY2" fmla="*/ 67330 h 919957"/>
                  <a:gd name="connsiteX3" fmla="*/ 332935 w 389267"/>
                  <a:gd name="connsiteY3" fmla="*/ 814767 h 919957"/>
                  <a:gd name="connsiteX4" fmla="*/ 10899 w 389267"/>
                  <a:gd name="connsiteY4" fmla="*/ 896818 h 919957"/>
                  <a:gd name="connsiteX5" fmla="*/ 10899 w 389267"/>
                  <a:gd name="connsiteY5" fmla="*/ 139694 h 919957"/>
                  <a:gd name="connsiteX6" fmla="*/ 150166 w 389267"/>
                  <a:gd name="connsiteY6" fmla="*/ 427 h 919957"/>
                  <a:gd name="connsiteX0" fmla="*/ 209003 w 389267"/>
                  <a:gd name="connsiteY0" fmla="*/ 0 h 974583"/>
                  <a:gd name="connsiteX1" fmla="*/ 150166 w 389267"/>
                  <a:gd name="connsiteY1" fmla="*/ 55053 h 974583"/>
                  <a:gd name="connsiteX2" fmla="*/ 381704 w 389267"/>
                  <a:gd name="connsiteY2" fmla="*/ 121956 h 974583"/>
                  <a:gd name="connsiteX3" fmla="*/ 332935 w 389267"/>
                  <a:gd name="connsiteY3" fmla="*/ 869393 h 974583"/>
                  <a:gd name="connsiteX4" fmla="*/ 10899 w 389267"/>
                  <a:gd name="connsiteY4" fmla="*/ 951444 h 974583"/>
                  <a:gd name="connsiteX5" fmla="*/ 10899 w 389267"/>
                  <a:gd name="connsiteY5" fmla="*/ 194320 h 974583"/>
                  <a:gd name="connsiteX6" fmla="*/ 209003 w 389267"/>
                  <a:gd name="connsiteY6" fmla="*/ 0 h 974583"/>
                  <a:gd name="connsiteX0" fmla="*/ 10899 w 389267"/>
                  <a:gd name="connsiteY0" fmla="*/ 139695 h 919958"/>
                  <a:gd name="connsiteX1" fmla="*/ 150166 w 389267"/>
                  <a:gd name="connsiteY1" fmla="*/ 428 h 919958"/>
                  <a:gd name="connsiteX2" fmla="*/ 381704 w 389267"/>
                  <a:gd name="connsiteY2" fmla="*/ 67331 h 919958"/>
                  <a:gd name="connsiteX3" fmla="*/ 332935 w 389267"/>
                  <a:gd name="connsiteY3" fmla="*/ 814768 h 919958"/>
                  <a:gd name="connsiteX4" fmla="*/ 10899 w 389267"/>
                  <a:gd name="connsiteY4" fmla="*/ 896819 h 919958"/>
                  <a:gd name="connsiteX5" fmla="*/ 10899 w 389267"/>
                  <a:gd name="connsiteY5" fmla="*/ 139695 h 919958"/>
                  <a:gd name="connsiteX0" fmla="*/ 10899 w 389267"/>
                  <a:gd name="connsiteY0" fmla="*/ 195055 h 975318"/>
                  <a:gd name="connsiteX1" fmla="*/ 222868 w 389267"/>
                  <a:gd name="connsiteY1" fmla="*/ 0 h 975318"/>
                  <a:gd name="connsiteX2" fmla="*/ 381704 w 389267"/>
                  <a:gd name="connsiteY2" fmla="*/ 122691 h 975318"/>
                  <a:gd name="connsiteX3" fmla="*/ 332935 w 389267"/>
                  <a:gd name="connsiteY3" fmla="*/ 870128 h 975318"/>
                  <a:gd name="connsiteX4" fmla="*/ 10899 w 389267"/>
                  <a:gd name="connsiteY4" fmla="*/ 952179 h 975318"/>
                  <a:gd name="connsiteX5" fmla="*/ 10899 w 389267"/>
                  <a:gd name="connsiteY5" fmla="*/ 195055 h 975318"/>
                  <a:gd name="connsiteX0" fmla="*/ 10899 w 389267"/>
                  <a:gd name="connsiteY0" fmla="*/ 225652 h 1005915"/>
                  <a:gd name="connsiteX1" fmla="*/ 155038 w 389267"/>
                  <a:gd name="connsiteY1" fmla="*/ 0 h 1005915"/>
                  <a:gd name="connsiteX2" fmla="*/ 381704 w 389267"/>
                  <a:gd name="connsiteY2" fmla="*/ 153288 h 1005915"/>
                  <a:gd name="connsiteX3" fmla="*/ 332935 w 389267"/>
                  <a:gd name="connsiteY3" fmla="*/ 900725 h 1005915"/>
                  <a:gd name="connsiteX4" fmla="*/ 10899 w 389267"/>
                  <a:gd name="connsiteY4" fmla="*/ 982776 h 1005915"/>
                  <a:gd name="connsiteX5" fmla="*/ 10899 w 389267"/>
                  <a:gd name="connsiteY5" fmla="*/ 225652 h 1005915"/>
                  <a:gd name="connsiteX0" fmla="*/ 10899 w 378986"/>
                  <a:gd name="connsiteY0" fmla="*/ 225652 h 1005915"/>
                  <a:gd name="connsiteX1" fmla="*/ 155038 w 378986"/>
                  <a:gd name="connsiteY1" fmla="*/ 0 h 1005915"/>
                  <a:gd name="connsiteX2" fmla="*/ 366748 w 378986"/>
                  <a:gd name="connsiteY2" fmla="*/ 203597 h 1005915"/>
                  <a:gd name="connsiteX3" fmla="*/ 332935 w 378986"/>
                  <a:gd name="connsiteY3" fmla="*/ 900725 h 1005915"/>
                  <a:gd name="connsiteX4" fmla="*/ 10899 w 378986"/>
                  <a:gd name="connsiteY4" fmla="*/ 982776 h 1005915"/>
                  <a:gd name="connsiteX5" fmla="*/ 10899 w 378986"/>
                  <a:gd name="connsiteY5" fmla="*/ 225652 h 1005915"/>
                  <a:gd name="connsiteX0" fmla="*/ 10899 w 378986"/>
                  <a:gd name="connsiteY0" fmla="*/ 205893 h 986156"/>
                  <a:gd name="connsiteX1" fmla="*/ 191399 w 378986"/>
                  <a:gd name="connsiteY1" fmla="*/ 0 h 986156"/>
                  <a:gd name="connsiteX2" fmla="*/ 366748 w 378986"/>
                  <a:gd name="connsiteY2" fmla="*/ 183838 h 986156"/>
                  <a:gd name="connsiteX3" fmla="*/ 332935 w 378986"/>
                  <a:gd name="connsiteY3" fmla="*/ 880966 h 986156"/>
                  <a:gd name="connsiteX4" fmla="*/ 10899 w 378986"/>
                  <a:gd name="connsiteY4" fmla="*/ 963017 h 986156"/>
                  <a:gd name="connsiteX5" fmla="*/ 10899 w 378986"/>
                  <a:gd name="connsiteY5" fmla="*/ 205893 h 986156"/>
                  <a:gd name="connsiteX0" fmla="*/ 10899 w 378986"/>
                  <a:gd name="connsiteY0" fmla="*/ 205895 h 986158"/>
                  <a:gd name="connsiteX1" fmla="*/ 191399 w 378986"/>
                  <a:gd name="connsiteY1" fmla="*/ 2 h 986158"/>
                  <a:gd name="connsiteX2" fmla="*/ 366748 w 378986"/>
                  <a:gd name="connsiteY2" fmla="*/ 183840 h 986158"/>
                  <a:gd name="connsiteX3" fmla="*/ 332935 w 378986"/>
                  <a:gd name="connsiteY3" fmla="*/ 880968 h 986158"/>
                  <a:gd name="connsiteX4" fmla="*/ 10899 w 378986"/>
                  <a:gd name="connsiteY4" fmla="*/ 963019 h 986158"/>
                  <a:gd name="connsiteX5" fmla="*/ 10899 w 378986"/>
                  <a:gd name="connsiteY5" fmla="*/ 205895 h 986158"/>
                  <a:gd name="connsiteX0" fmla="*/ 17010 w 385097"/>
                  <a:gd name="connsiteY0" fmla="*/ 205895 h 990264"/>
                  <a:gd name="connsiteX1" fmla="*/ 197510 w 385097"/>
                  <a:gd name="connsiteY1" fmla="*/ 2 h 990264"/>
                  <a:gd name="connsiteX2" fmla="*/ 372859 w 385097"/>
                  <a:gd name="connsiteY2" fmla="*/ 183840 h 990264"/>
                  <a:gd name="connsiteX3" fmla="*/ 339046 w 385097"/>
                  <a:gd name="connsiteY3" fmla="*/ 880968 h 990264"/>
                  <a:gd name="connsiteX4" fmla="*/ 17010 w 385097"/>
                  <a:gd name="connsiteY4" fmla="*/ 963019 h 990264"/>
                  <a:gd name="connsiteX5" fmla="*/ 17010 w 385097"/>
                  <a:gd name="connsiteY5" fmla="*/ 205895 h 990264"/>
                  <a:gd name="connsiteX0" fmla="*/ 20336 w 379509"/>
                  <a:gd name="connsiteY0" fmla="*/ 205895 h 1050491"/>
                  <a:gd name="connsiteX1" fmla="*/ 200836 w 379509"/>
                  <a:gd name="connsiteY1" fmla="*/ 2 h 1050491"/>
                  <a:gd name="connsiteX2" fmla="*/ 376185 w 379509"/>
                  <a:gd name="connsiteY2" fmla="*/ 183840 h 1050491"/>
                  <a:gd name="connsiteX3" fmla="*/ 294880 w 379509"/>
                  <a:gd name="connsiteY3" fmla="*/ 941773 h 1050491"/>
                  <a:gd name="connsiteX4" fmla="*/ 20336 w 379509"/>
                  <a:gd name="connsiteY4" fmla="*/ 963019 h 1050491"/>
                  <a:gd name="connsiteX5" fmla="*/ 20336 w 379509"/>
                  <a:gd name="connsiteY5" fmla="*/ 205895 h 1050491"/>
                  <a:gd name="connsiteX0" fmla="*/ 20336 w 379093"/>
                  <a:gd name="connsiteY0" fmla="*/ 205895 h 1024785"/>
                  <a:gd name="connsiteX1" fmla="*/ 200836 w 379093"/>
                  <a:gd name="connsiteY1" fmla="*/ 2 h 1024785"/>
                  <a:gd name="connsiteX2" fmla="*/ 376185 w 379093"/>
                  <a:gd name="connsiteY2" fmla="*/ 183840 h 1024785"/>
                  <a:gd name="connsiteX3" fmla="*/ 294880 w 379093"/>
                  <a:gd name="connsiteY3" fmla="*/ 941773 h 1024785"/>
                  <a:gd name="connsiteX4" fmla="*/ 20336 w 379093"/>
                  <a:gd name="connsiteY4" fmla="*/ 963019 h 1024785"/>
                  <a:gd name="connsiteX5" fmla="*/ 20336 w 379093"/>
                  <a:gd name="connsiteY5" fmla="*/ 205895 h 1024785"/>
                  <a:gd name="connsiteX0" fmla="*/ 21754 w 380511"/>
                  <a:gd name="connsiteY0" fmla="*/ 205895 h 996800"/>
                  <a:gd name="connsiteX1" fmla="*/ 202254 w 380511"/>
                  <a:gd name="connsiteY1" fmla="*/ 2 h 996800"/>
                  <a:gd name="connsiteX2" fmla="*/ 377603 w 380511"/>
                  <a:gd name="connsiteY2" fmla="*/ 183840 h 996800"/>
                  <a:gd name="connsiteX3" fmla="*/ 296298 w 380511"/>
                  <a:gd name="connsiteY3" fmla="*/ 941773 h 996800"/>
                  <a:gd name="connsiteX4" fmla="*/ 21754 w 380511"/>
                  <a:gd name="connsiteY4" fmla="*/ 963019 h 996800"/>
                  <a:gd name="connsiteX5" fmla="*/ 21754 w 380511"/>
                  <a:gd name="connsiteY5" fmla="*/ 205895 h 99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511" h="996800">
                    <a:moveTo>
                      <a:pt x="21754" y="205895"/>
                    </a:moveTo>
                    <a:cubicBezTo>
                      <a:pt x="44965" y="56497"/>
                      <a:pt x="100122" y="584"/>
                      <a:pt x="202254" y="2"/>
                    </a:cubicBezTo>
                    <a:cubicBezTo>
                      <a:pt x="304386" y="-580"/>
                      <a:pt x="377603" y="106925"/>
                      <a:pt x="377603" y="183840"/>
                    </a:cubicBezTo>
                    <a:cubicBezTo>
                      <a:pt x="392104" y="408864"/>
                      <a:pt x="350408" y="886478"/>
                      <a:pt x="296298" y="941773"/>
                    </a:cubicBezTo>
                    <a:cubicBezTo>
                      <a:pt x="242188" y="997068"/>
                      <a:pt x="70702" y="1021659"/>
                      <a:pt x="21754" y="963019"/>
                    </a:cubicBezTo>
                    <a:cubicBezTo>
                      <a:pt x="-27194" y="904379"/>
                      <a:pt x="21754" y="458270"/>
                      <a:pt x="21754" y="205895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0B9D31D0-0627-CD8D-51BF-398AE1CA9BB9}"/>
                </a:ext>
              </a:extLst>
            </p:cNvPr>
            <p:cNvGrpSpPr/>
            <p:nvPr/>
          </p:nvGrpSpPr>
          <p:grpSpPr>
            <a:xfrm>
              <a:off x="1829926" y="2172873"/>
              <a:ext cx="242617" cy="98225"/>
              <a:chOff x="1891711" y="2234142"/>
              <a:chExt cx="242617" cy="98225"/>
            </a:xfrm>
          </p:grpSpPr>
          <p:sp>
            <p:nvSpPr>
              <p:cNvPr id="187" name="四角形: 角を丸くする 186">
                <a:extLst>
                  <a:ext uri="{FF2B5EF4-FFF2-40B4-BE49-F238E27FC236}">
                    <a16:creationId xmlns:a16="http://schemas.microsoft.com/office/drawing/2014/main" id="{EB249E44-29FA-31B4-A9A7-93CFBC148CAB}"/>
                  </a:ext>
                </a:extLst>
              </p:cNvPr>
              <p:cNvSpPr/>
              <p:nvPr/>
            </p:nvSpPr>
            <p:spPr>
              <a:xfrm>
                <a:off x="1891711" y="2234142"/>
                <a:ext cx="241890" cy="98225"/>
              </a:xfrm>
              <a:prstGeom prst="roundRect">
                <a:avLst>
                  <a:gd name="adj" fmla="val 33636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F22F3BA1-C7C7-0C57-3104-AFAFB7A49F1B}"/>
                  </a:ext>
                </a:extLst>
              </p:cNvPr>
              <p:cNvSpPr/>
              <p:nvPr/>
            </p:nvSpPr>
            <p:spPr>
              <a:xfrm>
                <a:off x="1892438" y="2262279"/>
                <a:ext cx="241890" cy="45720"/>
              </a:xfrm>
              <a:custGeom>
                <a:avLst/>
                <a:gdLst>
                  <a:gd name="connsiteX0" fmla="*/ 0 w 241890"/>
                  <a:gd name="connsiteY0" fmla="*/ 0 h 19526"/>
                  <a:gd name="connsiteX1" fmla="*/ 241890 w 241890"/>
                  <a:gd name="connsiteY1" fmla="*/ 0 h 19526"/>
                  <a:gd name="connsiteX2" fmla="*/ 241890 w 241890"/>
                  <a:gd name="connsiteY2" fmla="*/ 19526 h 19526"/>
                  <a:gd name="connsiteX3" fmla="*/ 0 w 241890"/>
                  <a:gd name="connsiteY3" fmla="*/ 19526 h 19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890" h="19526">
                    <a:moveTo>
                      <a:pt x="0" y="0"/>
                    </a:moveTo>
                    <a:lnTo>
                      <a:pt x="241890" y="0"/>
                    </a:lnTo>
                    <a:lnTo>
                      <a:pt x="241890" y="19526"/>
                    </a:lnTo>
                    <a:lnTo>
                      <a:pt x="0" y="1952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8FF626EC-411B-65FC-F5BD-A822E9261006}"/>
                </a:ext>
              </a:extLst>
            </p:cNvPr>
            <p:cNvGrpSpPr/>
            <p:nvPr/>
          </p:nvGrpSpPr>
          <p:grpSpPr>
            <a:xfrm>
              <a:off x="1620907" y="1692876"/>
              <a:ext cx="265696" cy="265694"/>
              <a:chOff x="1598030" y="1756526"/>
              <a:chExt cx="265696" cy="265694"/>
            </a:xfrm>
          </p:grpSpPr>
          <p:sp>
            <p:nvSpPr>
              <p:cNvPr id="221" name="楕円 220">
                <a:extLst>
                  <a:ext uri="{FF2B5EF4-FFF2-40B4-BE49-F238E27FC236}">
                    <a16:creationId xmlns:a16="http://schemas.microsoft.com/office/drawing/2014/main" id="{5E0CD4BA-725B-A5E0-01E6-CE17909C4F4F}"/>
                  </a:ext>
                </a:extLst>
              </p:cNvPr>
              <p:cNvSpPr/>
              <p:nvPr/>
            </p:nvSpPr>
            <p:spPr>
              <a:xfrm>
                <a:off x="1598030" y="1756526"/>
                <a:ext cx="265696" cy="26569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2" name="楕円 221">
                <a:extLst>
                  <a:ext uri="{FF2B5EF4-FFF2-40B4-BE49-F238E27FC236}">
                    <a16:creationId xmlns:a16="http://schemas.microsoft.com/office/drawing/2014/main" id="{C52F0F7F-20F7-2C75-6088-CDC36F61D5EC}"/>
                  </a:ext>
                </a:extLst>
              </p:cNvPr>
              <p:cNvSpPr/>
              <p:nvPr/>
            </p:nvSpPr>
            <p:spPr>
              <a:xfrm>
                <a:off x="1716194" y="1920564"/>
                <a:ext cx="51806" cy="51806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867E1069-40F2-5FDF-ABB7-78BC87593936}"/>
                </a:ext>
              </a:extLst>
            </p:cNvPr>
            <p:cNvGrpSpPr/>
            <p:nvPr/>
          </p:nvGrpSpPr>
          <p:grpSpPr>
            <a:xfrm>
              <a:off x="2039033" y="1692876"/>
              <a:ext cx="265696" cy="265694"/>
              <a:chOff x="2147305" y="1756526"/>
              <a:chExt cx="265696" cy="265694"/>
            </a:xfrm>
          </p:grpSpPr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24801FB1-5E82-4B68-A02F-1C5C2DE01722}"/>
                  </a:ext>
                </a:extLst>
              </p:cNvPr>
              <p:cNvSpPr/>
              <p:nvPr/>
            </p:nvSpPr>
            <p:spPr>
              <a:xfrm>
                <a:off x="2147305" y="1756526"/>
                <a:ext cx="265696" cy="26569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楕円 226">
                <a:extLst>
                  <a:ext uri="{FF2B5EF4-FFF2-40B4-BE49-F238E27FC236}">
                    <a16:creationId xmlns:a16="http://schemas.microsoft.com/office/drawing/2014/main" id="{1FDF2C57-C521-E0BD-5C22-ABD2F1D41F55}"/>
                  </a:ext>
                </a:extLst>
              </p:cNvPr>
              <p:cNvSpPr/>
              <p:nvPr/>
            </p:nvSpPr>
            <p:spPr>
              <a:xfrm>
                <a:off x="2241912" y="1920564"/>
                <a:ext cx="51806" cy="51806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2AC4FD6B-6E95-0381-A140-C9F51C58983F}"/>
              </a:ext>
            </a:extLst>
          </p:cNvPr>
          <p:cNvGrpSpPr/>
          <p:nvPr/>
        </p:nvGrpSpPr>
        <p:grpSpPr>
          <a:xfrm>
            <a:off x="6979446" y="1161800"/>
            <a:ext cx="1897742" cy="2340491"/>
            <a:chOff x="6979446" y="1161800"/>
            <a:chExt cx="1897742" cy="234049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CF49FCC-BDE0-8605-C33C-366FA9F878BC}"/>
                </a:ext>
              </a:extLst>
            </p:cNvPr>
            <p:cNvGrpSpPr/>
            <p:nvPr/>
          </p:nvGrpSpPr>
          <p:grpSpPr>
            <a:xfrm>
              <a:off x="6979446" y="1161800"/>
              <a:ext cx="1897742" cy="2340491"/>
              <a:chOff x="6979446" y="1016433"/>
              <a:chExt cx="1897742" cy="2340491"/>
            </a:xfrm>
          </p:grpSpPr>
          <p:sp>
            <p:nvSpPr>
              <p:cNvPr id="443" name="四角形: 上の 2 つの角を丸める 442">
                <a:extLst>
                  <a:ext uri="{FF2B5EF4-FFF2-40B4-BE49-F238E27FC236}">
                    <a16:creationId xmlns:a16="http://schemas.microsoft.com/office/drawing/2014/main" id="{CD810CB8-74E7-D61E-EAB0-1BB57AFA5976}"/>
                  </a:ext>
                </a:extLst>
              </p:cNvPr>
              <p:cNvSpPr/>
              <p:nvPr/>
            </p:nvSpPr>
            <p:spPr>
              <a:xfrm rot="20422686" flipH="1">
                <a:off x="8340158" y="2238303"/>
                <a:ext cx="244028" cy="8863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4" name="四角形: 上の 2 つの角を丸める 443">
                <a:extLst>
                  <a:ext uri="{FF2B5EF4-FFF2-40B4-BE49-F238E27FC236}">
                    <a16:creationId xmlns:a16="http://schemas.microsoft.com/office/drawing/2014/main" id="{486B2D71-0440-42C9-F2A4-6D29CC0D9F7A}"/>
                  </a:ext>
                </a:extLst>
              </p:cNvPr>
              <p:cNvSpPr/>
              <p:nvPr/>
            </p:nvSpPr>
            <p:spPr>
              <a:xfrm rot="1177314">
                <a:off x="7271440" y="2238304"/>
                <a:ext cx="244028" cy="8863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3AA70619-9365-4B9F-9B5F-14D1970F8E95}"/>
                  </a:ext>
                </a:extLst>
              </p:cNvPr>
              <p:cNvGrpSpPr/>
              <p:nvPr/>
            </p:nvGrpSpPr>
            <p:grpSpPr>
              <a:xfrm>
                <a:off x="7343928" y="1016433"/>
                <a:ext cx="1151992" cy="2340491"/>
                <a:chOff x="7238074" y="838200"/>
                <a:chExt cx="1329717" cy="2701569"/>
              </a:xfrm>
            </p:grpSpPr>
            <p:grpSp>
              <p:nvGrpSpPr>
                <p:cNvPr id="399" name="グループ化 398">
                  <a:extLst>
                    <a:ext uri="{FF2B5EF4-FFF2-40B4-BE49-F238E27FC236}">
                      <a16:creationId xmlns:a16="http://schemas.microsoft.com/office/drawing/2014/main" id="{E48E65D6-E86F-4106-8EAB-3C56C7C36590}"/>
                    </a:ext>
                  </a:extLst>
                </p:cNvPr>
                <p:cNvGrpSpPr/>
                <p:nvPr/>
              </p:nvGrpSpPr>
              <p:grpSpPr>
                <a:xfrm>
                  <a:off x="7285006" y="1929996"/>
                  <a:ext cx="1250966" cy="1609773"/>
                  <a:chOff x="7285006" y="1929996"/>
                  <a:chExt cx="1250966" cy="1609773"/>
                </a:xfrm>
              </p:grpSpPr>
              <p:sp>
                <p:nvSpPr>
                  <p:cNvPr id="417" name="フリーフォーム: 図形 416">
                    <a:extLst>
                      <a:ext uri="{FF2B5EF4-FFF2-40B4-BE49-F238E27FC236}">
                        <a16:creationId xmlns:a16="http://schemas.microsoft.com/office/drawing/2014/main" id="{D5D9E21F-A198-44D1-B9CC-2803E9D05E11}"/>
                      </a:ext>
                    </a:extLst>
                  </p:cNvPr>
                  <p:cNvSpPr/>
                  <p:nvPr/>
                </p:nvSpPr>
                <p:spPr>
                  <a:xfrm>
                    <a:off x="7606586" y="1929996"/>
                    <a:ext cx="600869" cy="48904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9" name="片側の 2 つの角を丸めた四角形 144">
                    <a:extLst>
                      <a:ext uri="{FF2B5EF4-FFF2-40B4-BE49-F238E27FC236}">
                        <a16:creationId xmlns:a16="http://schemas.microsoft.com/office/drawing/2014/main" id="{40175564-B611-45AA-B23D-905FE3AFFDF3}"/>
                      </a:ext>
                    </a:extLst>
                  </p:cNvPr>
                  <p:cNvSpPr/>
                  <p:nvPr/>
                </p:nvSpPr>
                <p:spPr>
                  <a:xfrm>
                    <a:off x="7285006" y="2228546"/>
                    <a:ext cx="1250966" cy="1311223"/>
                  </a:xfrm>
                  <a:prstGeom prst="round2SameRect">
                    <a:avLst>
                      <a:gd name="adj1" fmla="val 14323"/>
                      <a:gd name="adj2" fmla="val 0"/>
                    </a:avLst>
                  </a:prstGeom>
                  <a:pattFill prst="lgConfetti">
                    <a:fgClr>
                      <a:schemeClr val="accent3">
                        <a:lumMod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0" name="台形 419">
                    <a:extLst>
                      <a:ext uri="{FF2B5EF4-FFF2-40B4-BE49-F238E27FC236}">
                        <a16:creationId xmlns:a16="http://schemas.microsoft.com/office/drawing/2014/main" id="{15A64996-ECF7-4701-9591-DA276B51889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29200" y="2237754"/>
                    <a:ext cx="572056" cy="792372"/>
                  </a:xfrm>
                  <a:prstGeom prst="trapezoid">
                    <a:avLst>
                      <a:gd name="adj" fmla="val 32076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1" name="楕円 420">
                    <a:extLst>
                      <a:ext uri="{FF2B5EF4-FFF2-40B4-BE49-F238E27FC236}">
                        <a16:creationId xmlns:a16="http://schemas.microsoft.com/office/drawing/2014/main" id="{DD974A9F-DCA7-46CF-966D-12577C0B3EC6}"/>
                      </a:ext>
                    </a:extLst>
                  </p:cNvPr>
                  <p:cNvSpPr/>
                  <p:nvPr/>
                </p:nvSpPr>
                <p:spPr>
                  <a:xfrm>
                    <a:off x="7876904" y="3351530"/>
                    <a:ext cx="88900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2" name="台形 731">
                    <a:extLst>
                      <a:ext uri="{FF2B5EF4-FFF2-40B4-BE49-F238E27FC236}">
                        <a16:creationId xmlns:a16="http://schemas.microsoft.com/office/drawing/2014/main" id="{9AEC5175-88F5-49E5-AADD-EEA3857DA451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809668" y="2361457"/>
                    <a:ext cx="201644" cy="828151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962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3" name="グループ化 422">
                    <a:extLst>
                      <a:ext uri="{FF2B5EF4-FFF2-40B4-BE49-F238E27FC236}">
                        <a16:creationId xmlns:a16="http://schemas.microsoft.com/office/drawing/2014/main" id="{5254B767-79C8-4084-B1F1-8FB08757C9C6}"/>
                      </a:ext>
                    </a:extLst>
                  </p:cNvPr>
                  <p:cNvGrpSpPr/>
                  <p:nvPr/>
                </p:nvGrpSpPr>
                <p:grpSpPr>
                  <a:xfrm>
                    <a:off x="7557545" y="2256985"/>
                    <a:ext cx="714918" cy="202452"/>
                    <a:chOff x="3151980" y="2770920"/>
                    <a:chExt cx="423862" cy="112796"/>
                  </a:xfrm>
                  <a:solidFill>
                    <a:srgbClr val="000000">
                      <a:alpha val="50196"/>
                    </a:srgbClr>
                  </a:solidFill>
                </p:grpSpPr>
                <p:sp>
                  <p:nvSpPr>
                    <p:cNvPr id="430" name="平行四辺形 429">
                      <a:extLst>
                        <a:ext uri="{FF2B5EF4-FFF2-40B4-BE49-F238E27FC236}">
                          <a16:creationId xmlns:a16="http://schemas.microsoft.com/office/drawing/2014/main" id="{1EE17601-F76C-465D-B239-57FB36FED4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1" name="平行四辺形 430">
                      <a:extLst>
                        <a:ext uri="{FF2B5EF4-FFF2-40B4-BE49-F238E27FC236}">
                          <a16:creationId xmlns:a16="http://schemas.microsoft.com/office/drawing/2014/main" id="{6F28DE32-3D1E-41C0-8265-AC7EFEFB11E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24" name="台形 423">
                    <a:extLst>
                      <a:ext uri="{FF2B5EF4-FFF2-40B4-BE49-F238E27FC236}">
                        <a16:creationId xmlns:a16="http://schemas.microsoft.com/office/drawing/2014/main" id="{72A51421-A234-4697-960E-76572C54F1E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86831" y="2228546"/>
                    <a:ext cx="247318" cy="202452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5" name="グループ化 424">
                    <a:extLst>
                      <a:ext uri="{FF2B5EF4-FFF2-40B4-BE49-F238E27FC236}">
                        <a16:creationId xmlns:a16="http://schemas.microsoft.com/office/drawing/2014/main" id="{B871094F-F1B6-453F-AF87-11ECABE16E64}"/>
                      </a:ext>
                    </a:extLst>
                  </p:cNvPr>
                  <p:cNvGrpSpPr/>
                  <p:nvPr/>
                </p:nvGrpSpPr>
                <p:grpSpPr>
                  <a:xfrm>
                    <a:off x="7539823" y="2228548"/>
                    <a:ext cx="750362" cy="202452"/>
                    <a:chOff x="3151980" y="2770920"/>
                    <a:chExt cx="423862" cy="112796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428" name="平行四辺形 427">
                      <a:extLst>
                        <a:ext uri="{FF2B5EF4-FFF2-40B4-BE49-F238E27FC236}">
                          <a16:creationId xmlns:a16="http://schemas.microsoft.com/office/drawing/2014/main" id="{E5E0F3E6-C95E-4D24-8C3E-AA659FD3F9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9" name="平行四辺形 428">
                      <a:extLst>
                        <a:ext uri="{FF2B5EF4-FFF2-40B4-BE49-F238E27FC236}">
                          <a16:creationId xmlns:a16="http://schemas.microsoft.com/office/drawing/2014/main" id="{E343498E-D657-43C2-9872-C6A2F577C22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B763A8A6-8013-4078-BDD3-22EA9A9165A3}"/>
                      </a:ext>
                    </a:extLst>
                  </p:cNvPr>
                  <p:cNvSpPr/>
                  <p:nvPr/>
                </p:nvSpPr>
                <p:spPr>
                  <a:xfrm>
                    <a:off x="7489455" y="2247478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2220A690-5DDD-4412-8703-13B33088B926}"/>
                      </a:ext>
                    </a:extLst>
                  </p:cNvPr>
                  <p:cNvSpPr/>
                  <p:nvPr/>
                </p:nvSpPr>
                <p:spPr>
                  <a:xfrm>
                    <a:off x="7489455" y="2228545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pattFill prst="lgConfetti">
                    <a:fgClr>
                      <a:schemeClr val="tx1">
                        <a:lumMod val="65000"/>
                        <a:lumOff val="35000"/>
                      </a:schemeClr>
                    </a:fgClr>
                    <a:bgClr>
                      <a:schemeClr val="tx1">
                        <a:lumMod val="95000"/>
                        <a:lumOff val="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00" name="グループ化 399">
                  <a:extLst>
                    <a:ext uri="{FF2B5EF4-FFF2-40B4-BE49-F238E27FC236}">
                      <a16:creationId xmlns:a16="http://schemas.microsoft.com/office/drawing/2014/main" id="{10B4A378-36ED-47A0-9E09-DB2BFC6A4181}"/>
                    </a:ext>
                  </a:extLst>
                </p:cNvPr>
                <p:cNvGrpSpPr/>
                <p:nvPr/>
              </p:nvGrpSpPr>
              <p:grpSpPr>
                <a:xfrm>
                  <a:off x="7238074" y="838200"/>
                  <a:ext cx="1329717" cy="1288749"/>
                  <a:chOff x="3303076" y="141961"/>
                  <a:chExt cx="1277659" cy="1238295"/>
                </a:xfrm>
              </p:grpSpPr>
              <p:sp>
                <p:nvSpPr>
                  <p:cNvPr id="401" name="フリーフォーム 540">
                    <a:extLst>
                      <a:ext uri="{FF2B5EF4-FFF2-40B4-BE49-F238E27FC236}">
                        <a16:creationId xmlns:a16="http://schemas.microsoft.com/office/drawing/2014/main" id="{C019E7DB-A9FE-45F5-9B70-410B8A747449}"/>
                      </a:ext>
                    </a:extLst>
                  </p:cNvPr>
                  <p:cNvSpPr/>
                  <p:nvPr/>
                </p:nvSpPr>
                <p:spPr>
                  <a:xfrm>
                    <a:off x="3353447" y="141961"/>
                    <a:ext cx="1169884" cy="94023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02" name="グループ化 401">
                    <a:extLst>
                      <a:ext uri="{FF2B5EF4-FFF2-40B4-BE49-F238E27FC236}">
                        <a16:creationId xmlns:a16="http://schemas.microsoft.com/office/drawing/2014/main" id="{B87EA111-2162-40BF-AD05-6DA96076F83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303076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415" name="円/楕円 564">
                      <a:extLst>
                        <a:ext uri="{FF2B5EF4-FFF2-40B4-BE49-F238E27FC236}">
                          <a16:creationId xmlns:a16="http://schemas.microsoft.com/office/drawing/2014/main" id="{78A34C8A-6916-4C00-80AB-2ACE9359A8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6" name="円/楕円 565">
                      <a:extLst>
                        <a:ext uri="{FF2B5EF4-FFF2-40B4-BE49-F238E27FC236}">
                          <a16:creationId xmlns:a16="http://schemas.microsoft.com/office/drawing/2014/main" id="{59135138-3772-4DAB-A6A0-909A13329A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3" name="グループ化 402">
                    <a:extLst>
                      <a:ext uri="{FF2B5EF4-FFF2-40B4-BE49-F238E27FC236}">
                        <a16:creationId xmlns:a16="http://schemas.microsoft.com/office/drawing/2014/main" id="{3AA56642-CCC4-47F7-9A16-D8ABCA35C35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334282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413" name="円/楕円 562">
                      <a:extLst>
                        <a:ext uri="{FF2B5EF4-FFF2-40B4-BE49-F238E27FC236}">
                          <a16:creationId xmlns:a16="http://schemas.microsoft.com/office/drawing/2014/main" id="{40340476-59AA-46ED-9699-A68A312852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4" name="円/楕円 563">
                      <a:extLst>
                        <a:ext uri="{FF2B5EF4-FFF2-40B4-BE49-F238E27FC236}">
                          <a16:creationId xmlns:a16="http://schemas.microsoft.com/office/drawing/2014/main" id="{6C32B81C-A13C-4C2B-B131-0EA5F26B28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4" name="円/楕円 561">
                    <a:extLst>
                      <a:ext uri="{FF2B5EF4-FFF2-40B4-BE49-F238E27FC236}">
                        <a16:creationId xmlns:a16="http://schemas.microsoft.com/office/drawing/2014/main" id="{FAC42638-9EEF-4670-A4F8-1052C860C6DB}"/>
                      </a:ext>
                    </a:extLst>
                  </p:cNvPr>
                  <p:cNvSpPr/>
                  <p:nvPr/>
                </p:nvSpPr>
                <p:spPr>
                  <a:xfrm>
                    <a:off x="3426301" y="220150"/>
                    <a:ext cx="1031206" cy="1160106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7" name="月 406">
                    <a:extLst>
                      <a:ext uri="{FF2B5EF4-FFF2-40B4-BE49-F238E27FC236}">
                        <a16:creationId xmlns:a16="http://schemas.microsoft.com/office/drawing/2014/main" id="{A11053AB-215E-4CE7-99CF-B28F8386274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645475" y="387764"/>
                    <a:ext cx="54591" cy="340196"/>
                  </a:xfrm>
                  <a:prstGeom prst="moon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08" name="グループ化 407">
                    <a:extLst>
                      <a:ext uri="{FF2B5EF4-FFF2-40B4-BE49-F238E27FC236}">
                        <a16:creationId xmlns:a16="http://schemas.microsoft.com/office/drawing/2014/main" id="{8B900EE2-6FA1-40CC-85F3-9098C5EDBFE5}"/>
                      </a:ext>
                    </a:extLst>
                  </p:cNvPr>
                  <p:cNvGrpSpPr/>
                  <p:nvPr/>
                </p:nvGrpSpPr>
                <p:grpSpPr>
                  <a:xfrm>
                    <a:off x="3842869" y="910725"/>
                    <a:ext cx="195646" cy="207937"/>
                    <a:chOff x="7084627" y="307299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411" name="円/楕円 662">
                      <a:extLst>
                        <a:ext uri="{FF2B5EF4-FFF2-40B4-BE49-F238E27FC236}">
                          <a16:creationId xmlns:a16="http://schemas.microsoft.com/office/drawing/2014/main" id="{8BFD4162-561C-49CF-881B-E7BFF47E48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57849"/>
                      <a:ext cx="240026" cy="102097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2" name="フリーフォーム: 図形 411">
                      <a:extLst>
                        <a:ext uri="{FF2B5EF4-FFF2-40B4-BE49-F238E27FC236}">
                          <a16:creationId xmlns:a16="http://schemas.microsoft.com/office/drawing/2014/main" id="{89861D4A-383B-4AE7-B731-CDCAEC59C3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7299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9" name="月 408">
                    <a:extLst>
                      <a:ext uri="{FF2B5EF4-FFF2-40B4-BE49-F238E27FC236}">
                        <a16:creationId xmlns:a16="http://schemas.microsoft.com/office/drawing/2014/main" id="{2C6579DB-3082-4048-8899-15FA2C02971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69351" y="387765"/>
                    <a:ext cx="54591" cy="340196"/>
                  </a:xfrm>
                  <a:prstGeom prst="moon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92" name="円/楕円 27">
                <a:extLst>
                  <a:ext uri="{FF2B5EF4-FFF2-40B4-BE49-F238E27FC236}">
                    <a16:creationId xmlns:a16="http://schemas.microsoft.com/office/drawing/2014/main" id="{8C2DA633-DB8A-43FC-907F-F9ABD91DECA0}"/>
                  </a:ext>
                </a:extLst>
              </p:cNvPr>
              <p:cNvSpPr/>
              <p:nvPr/>
            </p:nvSpPr>
            <p:spPr>
              <a:xfrm rot="8100000">
                <a:off x="7613736" y="1922026"/>
                <a:ext cx="224614" cy="3980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3" name="円/楕円 27">
                <a:extLst>
                  <a:ext uri="{FF2B5EF4-FFF2-40B4-BE49-F238E27FC236}">
                    <a16:creationId xmlns:a16="http://schemas.microsoft.com/office/drawing/2014/main" id="{5CB85597-A9CA-4CED-B96E-65FFEB806988}"/>
                  </a:ext>
                </a:extLst>
              </p:cNvPr>
              <p:cNvSpPr/>
              <p:nvPr/>
            </p:nvSpPr>
            <p:spPr>
              <a:xfrm rot="13500000" flipH="1">
                <a:off x="8010970" y="1922027"/>
                <a:ext cx="224613" cy="3980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74E598B5-AF79-F971-17C8-C1432F073E62}"/>
                  </a:ext>
                </a:extLst>
              </p:cNvPr>
              <p:cNvGrpSpPr/>
              <p:nvPr/>
            </p:nvGrpSpPr>
            <p:grpSpPr>
              <a:xfrm>
                <a:off x="7522143" y="2273801"/>
                <a:ext cx="843257" cy="429863"/>
                <a:chOff x="5243018" y="2255527"/>
                <a:chExt cx="2547428" cy="1364533"/>
              </a:xfrm>
            </p:grpSpPr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2A791072-57E0-5E1A-47C2-362790983793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A4950702-EF58-1A96-50D9-1018C06DE487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1A5717AE-C864-8391-021B-F80CAAE75AEB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BCF1C213-C47A-76E4-5DC0-EB695B1213E3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A64CF606-21CB-050F-442C-031C7D3A70D2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1" name="テキスト ボックス 450">
                  <a:extLst>
                    <a:ext uri="{FF2B5EF4-FFF2-40B4-BE49-F238E27FC236}">
                      <a16:creationId xmlns:a16="http://schemas.microsoft.com/office/drawing/2014/main" id="{3526112F-76FE-756F-C3FC-5C4C23580260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452" name="テキスト ボックス 451">
                  <a:extLst>
                    <a:ext uri="{FF2B5EF4-FFF2-40B4-BE49-F238E27FC236}">
                      <a16:creationId xmlns:a16="http://schemas.microsoft.com/office/drawing/2014/main" id="{6419E412-9452-8649-60C9-55E79D4FDBEC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09CFB2DA-AFD6-C312-F7C6-02982E0D47D2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AAFB0541-428B-B25D-9B84-F065DFCE3CDB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908C9B4F-40F6-12A9-3A71-85BED8886F94}"/>
                  </a:ext>
                </a:extLst>
              </p:cNvPr>
              <p:cNvSpPr/>
              <p:nvPr/>
            </p:nvSpPr>
            <p:spPr>
              <a:xfrm rot="3600000">
                <a:off x="7142248" y="2348091"/>
                <a:ext cx="600397" cy="926002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9" name="四角形: 上の 2 つの角を丸める 458">
                <a:extLst>
                  <a:ext uri="{FF2B5EF4-FFF2-40B4-BE49-F238E27FC236}">
                    <a16:creationId xmlns:a16="http://schemas.microsoft.com/office/drawing/2014/main" id="{A775109E-20B7-F25A-C534-41C549971815}"/>
                  </a:ext>
                </a:extLst>
              </p:cNvPr>
              <p:cNvSpPr/>
              <p:nvPr/>
            </p:nvSpPr>
            <p:spPr>
              <a:xfrm rot="12600000">
                <a:off x="7194539" y="2606094"/>
                <a:ext cx="258219" cy="70659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8655A955-7CF1-887C-029F-9F07C73CBCF2}"/>
                  </a:ext>
                </a:extLst>
              </p:cNvPr>
              <p:cNvSpPr/>
              <p:nvPr/>
            </p:nvSpPr>
            <p:spPr>
              <a:xfrm rot="18000000" flipH="1">
                <a:off x="8113988" y="2348090"/>
                <a:ext cx="600397" cy="926002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2" name="四角形: 上の 2 つの角を丸める 461">
                <a:extLst>
                  <a:ext uri="{FF2B5EF4-FFF2-40B4-BE49-F238E27FC236}">
                    <a16:creationId xmlns:a16="http://schemas.microsoft.com/office/drawing/2014/main" id="{67F05920-1745-F002-D90C-B59929B900CC}"/>
                  </a:ext>
                </a:extLst>
              </p:cNvPr>
              <p:cNvSpPr/>
              <p:nvPr/>
            </p:nvSpPr>
            <p:spPr>
              <a:xfrm rot="9000000" flipH="1">
                <a:off x="8403875" y="2606093"/>
                <a:ext cx="258219" cy="70659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CC8A0210-889B-615C-EBA6-FA01E6507D17}"/>
                </a:ext>
              </a:extLst>
            </p:cNvPr>
            <p:cNvGrpSpPr/>
            <p:nvPr/>
          </p:nvGrpSpPr>
          <p:grpSpPr>
            <a:xfrm>
              <a:off x="7802156" y="2101126"/>
              <a:ext cx="242617" cy="98225"/>
              <a:chOff x="1891711" y="2234142"/>
              <a:chExt cx="242617" cy="98225"/>
            </a:xfrm>
          </p:grpSpPr>
          <p:sp>
            <p:nvSpPr>
              <p:cNvPr id="113" name="四角形: 角を丸くする 112">
                <a:extLst>
                  <a:ext uri="{FF2B5EF4-FFF2-40B4-BE49-F238E27FC236}">
                    <a16:creationId xmlns:a16="http://schemas.microsoft.com/office/drawing/2014/main" id="{3070D036-0ACE-F61A-E0C1-241C9F6FB406}"/>
                  </a:ext>
                </a:extLst>
              </p:cNvPr>
              <p:cNvSpPr/>
              <p:nvPr/>
            </p:nvSpPr>
            <p:spPr>
              <a:xfrm>
                <a:off x="1891711" y="2234142"/>
                <a:ext cx="241890" cy="98225"/>
              </a:xfrm>
              <a:prstGeom prst="roundRect">
                <a:avLst>
                  <a:gd name="adj" fmla="val 33636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5BBA7113-C0F9-EEE6-6BD7-32D8DEEC2536}"/>
                  </a:ext>
                </a:extLst>
              </p:cNvPr>
              <p:cNvSpPr/>
              <p:nvPr/>
            </p:nvSpPr>
            <p:spPr>
              <a:xfrm>
                <a:off x="1892438" y="2262279"/>
                <a:ext cx="241890" cy="45720"/>
              </a:xfrm>
              <a:custGeom>
                <a:avLst/>
                <a:gdLst>
                  <a:gd name="connsiteX0" fmla="*/ 0 w 241890"/>
                  <a:gd name="connsiteY0" fmla="*/ 0 h 19526"/>
                  <a:gd name="connsiteX1" fmla="*/ 241890 w 241890"/>
                  <a:gd name="connsiteY1" fmla="*/ 0 h 19526"/>
                  <a:gd name="connsiteX2" fmla="*/ 241890 w 241890"/>
                  <a:gd name="connsiteY2" fmla="*/ 19526 h 19526"/>
                  <a:gd name="connsiteX3" fmla="*/ 0 w 241890"/>
                  <a:gd name="connsiteY3" fmla="*/ 19526 h 19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890" h="19526">
                    <a:moveTo>
                      <a:pt x="0" y="0"/>
                    </a:moveTo>
                    <a:lnTo>
                      <a:pt x="241890" y="0"/>
                    </a:lnTo>
                    <a:lnTo>
                      <a:pt x="241890" y="19526"/>
                    </a:lnTo>
                    <a:lnTo>
                      <a:pt x="0" y="1952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7A2F9B61-ADBE-737E-BC02-DE46E2F60F7A}"/>
                </a:ext>
              </a:extLst>
            </p:cNvPr>
            <p:cNvGrpSpPr/>
            <p:nvPr/>
          </p:nvGrpSpPr>
          <p:grpSpPr>
            <a:xfrm>
              <a:off x="7534935" y="1607814"/>
              <a:ext cx="265696" cy="265694"/>
              <a:chOff x="1598030" y="1756526"/>
              <a:chExt cx="265696" cy="265694"/>
            </a:xfrm>
          </p:grpSpPr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0BE9036B-44E9-4EAA-E439-ABCB1F4342D9}"/>
                  </a:ext>
                </a:extLst>
              </p:cNvPr>
              <p:cNvSpPr/>
              <p:nvPr/>
            </p:nvSpPr>
            <p:spPr>
              <a:xfrm>
                <a:off x="1598030" y="1756526"/>
                <a:ext cx="265696" cy="26569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1D08AA17-1587-EA7B-6153-3A10ACBE98C1}"/>
                  </a:ext>
                </a:extLst>
              </p:cNvPr>
              <p:cNvSpPr/>
              <p:nvPr/>
            </p:nvSpPr>
            <p:spPr>
              <a:xfrm>
                <a:off x="1716194" y="1920564"/>
                <a:ext cx="51806" cy="51806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9255C3A8-5C7E-B0C3-7084-E213DE2D48F0}"/>
                </a:ext>
              </a:extLst>
            </p:cNvPr>
            <p:cNvGrpSpPr/>
            <p:nvPr/>
          </p:nvGrpSpPr>
          <p:grpSpPr>
            <a:xfrm>
              <a:off x="8045703" y="1607814"/>
              <a:ext cx="265696" cy="265694"/>
              <a:chOff x="2147305" y="1756526"/>
              <a:chExt cx="265696" cy="265694"/>
            </a:xfrm>
          </p:grpSpPr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48A03668-0492-782F-45ED-13781CFEDC9F}"/>
                  </a:ext>
                </a:extLst>
              </p:cNvPr>
              <p:cNvSpPr/>
              <p:nvPr/>
            </p:nvSpPr>
            <p:spPr>
              <a:xfrm>
                <a:off x="2147305" y="1756526"/>
                <a:ext cx="265696" cy="26569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7722CD92-8762-0C7E-2813-027D05333307}"/>
                  </a:ext>
                </a:extLst>
              </p:cNvPr>
              <p:cNvSpPr/>
              <p:nvPr/>
            </p:nvSpPr>
            <p:spPr>
              <a:xfrm>
                <a:off x="2241912" y="1920564"/>
                <a:ext cx="51806" cy="51806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CA804456-F75B-2E18-5FC5-E14DC2823BA8}"/>
                </a:ext>
              </a:extLst>
            </p:cNvPr>
            <p:cNvGrpSpPr/>
            <p:nvPr/>
          </p:nvGrpSpPr>
          <p:grpSpPr>
            <a:xfrm>
              <a:off x="7498521" y="1627788"/>
              <a:ext cx="842802" cy="300586"/>
              <a:chOff x="8696775" y="1637225"/>
              <a:chExt cx="842802" cy="300586"/>
            </a:xfrm>
          </p:grpSpPr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D970095C-8904-58B8-B444-E0DD15CFD3D2}"/>
                  </a:ext>
                </a:extLst>
              </p:cNvPr>
              <p:cNvSpPr/>
              <p:nvPr/>
            </p:nvSpPr>
            <p:spPr>
              <a:xfrm>
                <a:off x="8696775" y="1637225"/>
                <a:ext cx="842802" cy="300586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0" name="四角形: 上の 2 つの角を丸める 229">
                <a:extLst>
                  <a:ext uri="{FF2B5EF4-FFF2-40B4-BE49-F238E27FC236}">
                    <a16:creationId xmlns:a16="http://schemas.microsoft.com/office/drawing/2014/main" id="{8D15CF91-02F9-C704-177E-DC51A7745E84}"/>
                  </a:ext>
                </a:extLst>
              </p:cNvPr>
              <p:cNvSpPr/>
              <p:nvPr/>
            </p:nvSpPr>
            <p:spPr>
              <a:xfrm>
                <a:off x="8716098" y="1659658"/>
                <a:ext cx="353275" cy="265486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四角形: 上の 2 つの角を丸める 231">
                <a:extLst>
                  <a:ext uri="{FF2B5EF4-FFF2-40B4-BE49-F238E27FC236}">
                    <a16:creationId xmlns:a16="http://schemas.microsoft.com/office/drawing/2014/main" id="{3F62E9E4-66EE-6177-A8FE-67A666F73823}"/>
                  </a:ext>
                </a:extLst>
              </p:cNvPr>
              <p:cNvSpPr/>
              <p:nvPr/>
            </p:nvSpPr>
            <p:spPr>
              <a:xfrm>
                <a:off x="9166977" y="1659658"/>
                <a:ext cx="353275" cy="265486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7572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テキスト ボックス 547">
            <a:extLst>
              <a:ext uri="{FF2B5EF4-FFF2-40B4-BE49-F238E27FC236}">
                <a16:creationId xmlns:a16="http://schemas.microsoft.com/office/drawing/2014/main" id="{C16BFC9A-4034-41AD-90B5-1B18740ED18B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通帳を見て驚く男性のイラスト</a:t>
            </a:r>
          </a:p>
        </p:txBody>
      </p: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64218988-C030-7262-2D4C-D82E8FCDE0C4}"/>
              </a:ext>
            </a:extLst>
          </p:cNvPr>
          <p:cNvGrpSpPr/>
          <p:nvPr/>
        </p:nvGrpSpPr>
        <p:grpSpPr>
          <a:xfrm>
            <a:off x="1103020" y="1244894"/>
            <a:ext cx="2405404" cy="2307445"/>
            <a:chOff x="1103020" y="1244894"/>
            <a:chExt cx="2405404" cy="2307445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5BC7A2F2-FB05-C780-6E76-5C0D96304335}"/>
                </a:ext>
              </a:extLst>
            </p:cNvPr>
            <p:cNvGrpSpPr/>
            <p:nvPr/>
          </p:nvGrpSpPr>
          <p:grpSpPr>
            <a:xfrm>
              <a:off x="1103020" y="1274030"/>
              <a:ext cx="1671965" cy="2278309"/>
              <a:chOff x="1103020" y="1128663"/>
              <a:chExt cx="1671965" cy="2278309"/>
            </a:xfrm>
          </p:grpSpPr>
          <p:sp>
            <p:nvSpPr>
              <p:cNvPr id="277" name="四角形: 上の 2 つの角を丸める 276">
                <a:extLst>
                  <a:ext uri="{FF2B5EF4-FFF2-40B4-BE49-F238E27FC236}">
                    <a16:creationId xmlns:a16="http://schemas.microsoft.com/office/drawing/2014/main" id="{BF8D48D6-2ABE-7496-190B-F76D1F810409}"/>
                  </a:ext>
                </a:extLst>
              </p:cNvPr>
              <p:cNvSpPr/>
              <p:nvPr/>
            </p:nvSpPr>
            <p:spPr>
              <a:xfrm rot="970192">
                <a:off x="1348354" y="2394903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2" name="四角形: 上の 2 つの角を丸める 291">
                <a:extLst>
                  <a:ext uri="{FF2B5EF4-FFF2-40B4-BE49-F238E27FC236}">
                    <a16:creationId xmlns:a16="http://schemas.microsoft.com/office/drawing/2014/main" id="{7C9BCECB-CF73-9177-7269-ABF0053A1506}"/>
                  </a:ext>
                </a:extLst>
              </p:cNvPr>
              <p:cNvSpPr/>
              <p:nvPr/>
            </p:nvSpPr>
            <p:spPr>
              <a:xfrm rot="20629808" flipH="1">
                <a:off x="2361035" y="239490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C2B20BDF-742A-436A-AB89-16406E7385B2}"/>
                  </a:ext>
                </a:extLst>
              </p:cNvPr>
              <p:cNvGrpSpPr/>
              <p:nvPr/>
            </p:nvGrpSpPr>
            <p:grpSpPr>
              <a:xfrm>
                <a:off x="1399561" y="1128663"/>
                <a:ext cx="1116646" cy="2246500"/>
                <a:chOff x="1348425" y="964762"/>
                <a:chExt cx="1277659" cy="2570430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57E6A191-59D3-43B5-B79B-9C1952770F2A}"/>
                    </a:ext>
                  </a:extLst>
                </p:cNvPr>
                <p:cNvGrpSpPr/>
                <p:nvPr/>
              </p:nvGrpSpPr>
              <p:grpSpPr>
                <a:xfrm>
                  <a:off x="1371792" y="2028261"/>
                  <a:ext cx="1247584" cy="1506931"/>
                  <a:chOff x="1371792" y="4943989"/>
                  <a:chExt cx="1247584" cy="1506931"/>
                </a:xfrm>
              </p:grpSpPr>
              <p:sp>
                <p:nvSpPr>
                  <p:cNvPr id="48" name="片側の 2 つの角を丸めた四角形 144">
                    <a:extLst>
                      <a:ext uri="{FF2B5EF4-FFF2-40B4-BE49-F238E27FC236}">
                        <a16:creationId xmlns:a16="http://schemas.microsoft.com/office/drawing/2014/main" id="{02F10CEE-2A11-4961-9942-FE4516F8407F}"/>
                      </a:ext>
                    </a:extLst>
                  </p:cNvPr>
                  <p:cNvSpPr/>
                  <p:nvPr/>
                </p:nvSpPr>
                <p:spPr>
                  <a:xfrm>
                    <a:off x="1387814" y="5223466"/>
                    <a:ext cx="1215686" cy="1227454"/>
                  </a:xfrm>
                  <a:prstGeom prst="round2SameRect">
                    <a:avLst>
                      <a:gd name="adj1" fmla="val 22029"/>
                      <a:gd name="adj2" fmla="val 0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" name="フリーフォーム: 図形 48">
                    <a:extLst>
                      <a:ext uri="{FF2B5EF4-FFF2-40B4-BE49-F238E27FC236}">
                        <a16:creationId xmlns:a16="http://schemas.microsoft.com/office/drawing/2014/main" id="{B51A2102-4FFA-4063-BEC8-3B01949E6371}"/>
                      </a:ext>
                    </a:extLst>
                  </p:cNvPr>
                  <p:cNvSpPr/>
                  <p:nvPr/>
                </p:nvSpPr>
                <p:spPr>
                  <a:xfrm>
                    <a:off x="1711170" y="4943989"/>
                    <a:ext cx="562482" cy="45780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" name="二等辺三角形 49">
                    <a:extLst>
                      <a:ext uri="{FF2B5EF4-FFF2-40B4-BE49-F238E27FC236}">
                        <a16:creationId xmlns:a16="http://schemas.microsoft.com/office/drawing/2014/main" id="{237DDF41-785A-4548-B9A1-AC773C47788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11989" y="5326157"/>
                    <a:ext cx="343041" cy="453136"/>
                  </a:xfrm>
                  <a:prstGeom prst="triangl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" name="平行四辺形 833">
                    <a:extLst>
                      <a:ext uri="{FF2B5EF4-FFF2-40B4-BE49-F238E27FC236}">
                        <a16:creationId xmlns:a16="http://schemas.microsoft.com/office/drawing/2014/main" id="{8133BEE0-92FF-4274-BE98-BF5AA483033A}"/>
                      </a:ext>
                    </a:extLst>
                  </p:cNvPr>
                  <p:cNvSpPr/>
                  <p:nvPr/>
                </p:nvSpPr>
                <p:spPr>
                  <a:xfrm flipH="1">
                    <a:off x="1628775" y="5223467"/>
                    <a:ext cx="385762" cy="720134"/>
                  </a:xfrm>
                  <a:custGeom>
                    <a:avLst/>
                    <a:gdLst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366446"/>
                      <a:gd name="connsiteY0" fmla="*/ 539160 h 708228"/>
                      <a:gd name="connsiteX1" fmla="*/ 171231 w 366446"/>
                      <a:gd name="connsiteY1" fmla="*/ 0 h 708228"/>
                      <a:gd name="connsiteX2" fmla="*/ 366446 w 366446"/>
                      <a:gd name="connsiteY2" fmla="*/ 0 h 708228"/>
                      <a:gd name="connsiteX3" fmla="*/ 149972 w 366446"/>
                      <a:gd name="connsiteY3" fmla="*/ 708228 h 708228"/>
                      <a:gd name="connsiteX4" fmla="*/ 0 w 366446"/>
                      <a:gd name="connsiteY4" fmla="*/ 539160 h 708228"/>
                      <a:gd name="connsiteX0" fmla="*/ 0 w 366446"/>
                      <a:gd name="connsiteY0" fmla="*/ 539160 h 786809"/>
                      <a:gd name="connsiteX1" fmla="*/ 171231 w 366446"/>
                      <a:gd name="connsiteY1" fmla="*/ 0 h 786809"/>
                      <a:gd name="connsiteX2" fmla="*/ 366446 w 366446"/>
                      <a:gd name="connsiteY2" fmla="*/ 0 h 786809"/>
                      <a:gd name="connsiteX3" fmla="*/ 130922 w 366446"/>
                      <a:gd name="connsiteY3" fmla="*/ 786809 h 786809"/>
                      <a:gd name="connsiteX4" fmla="*/ 0 w 366446"/>
                      <a:gd name="connsiteY4" fmla="*/ 539160 h 786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6446" h="786809">
                        <a:moveTo>
                          <a:pt x="0" y="539160"/>
                        </a:moveTo>
                        <a:lnTo>
                          <a:pt x="171231" y="0"/>
                        </a:lnTo>
                        <a:lnTo>
                          <a:pt x="366446" y="0"/>
                        </a:lnTo>
                        <a:lnTo>
                          <a:pt x="130922" y="786809"/>
                        </a:lnTo>
                        <a:lnTo>
                          <a:pt x="0" y="53916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" name="平行四辺形 51">
                    <a:extLst>
                      <a:ext uri="{FF2B5EF4-FFF2-40B4-BE49-F238E27FC236}">
                        <a16:creationId xmlns:a16="http://schemas.microsoft.com/office/drawing/2014/main" id="{4905B4B4-C6B1-41EF-ABE5-2C3718674E7F}"/>
                      </a:ext>
                    </a:extLst>
                  </p:cNvPr>
                  <p:cNvSpPr/>
                  <p:nvPr/>
                </p:nvSpPr>
                <p:spPr>
                  <a:xfrm>
                    <a:off x="1724010" y="5223466"/>
                    <a:ext cx="646343" cy="949512"/>
                  </a:xfrm>
                  <a:prstGeom prst="parallelogram">
                    <a:avLst>
                      <a:gd name="adj" fmla="val 67526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" name="四角形: 上の 2 つの角を丸める 52">
                    <a:extLst>
                      <a:ext uri="{FF2B5EF4-FFF2-40B4-BE49-F238E27FC236}">
                        <a16:creationId xmlns:a16="http://schemas.microsoft.com/office/drawing/2014/main" id="{8FF44549-9879-4207-8D32-86835175C062}"/>
                      </a:ext>
                    </a:extLst>
                  </p:cNvPr>
                  <p:cNvSpPr/>
                  <p:nvPr/>
                </p:nvSpPr>
                <p:spPr>
                  <a:xfrm>
                    <a:off x="1371792" y="6099180"/>
                    <a:ext cx="1247584" cy="351739"/>
                  </a:xfrm>
                  <a:prstGeom prst="round2SameRect">
                    <a:avLst>
                      <a:gd name="adj1" fmla="val 15313"/>
                      <a:gd name="adj2" fmla="val 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" name="グループ化 4">
                  <a:extLst>
                    <a:ext uri="{FF2B5EF4-FFF2-40B4-BE49-F238E27FC236}">
                      <a16:creationId xmlns:a16="http://schemas.microsoft.com/office/drawing/2014/main" id="{7CE779EE-6513-4DEC-B977-7303177E17B5}"/>
                    </a:ext>
                  </a:extLst>
                </p:cNvPr>
                <p:cNvGrpSpPr/>
                <p:nvPr/>
              </p:nvGrpSpPr>
              <p:grpSpPr>
                <a:xfrm>
                  <a:off x="1348425" y="964762"/>
                  <a:ext cx="1277659" cy="1299459"/>
                  <a:chOff x="305055" y="212842"/>
                  <a:chExt cx="1277659" cy="1299459"/>
                </a:xfrm>
              </p:grpSpPr>
              <p:sp>
                <p:nvSpPr>
                  <p:cNvPr id="21" name="円/楕円 291">
                    <a:extLst>
                      <a:ext uri="{FF2B5EF4-FFF2-40B4-BE49-F238E27FC236}">
                        <a16:creationId xmlns:a16="http://schemas.microsoft.com/office/drawing/2014/main" id="{FB1608A9-6206-4A1C-9771-C5CA0206E0C8}"/>
                      </a:ext>
                    </a:extLst>
                  </p:cNvPr>
                  <p:cNvSpPr/>
                  <p:nvPr/>
                </p:nvSpPr>
                <p:spPr>
                  <a:xfrm>
                    <a:off x="478068" y="306375"/>
                    <a:ext cx="931632" cy="1205926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2" name="グループ化 21">
                    <a:extLst>
                      <a:ext uri="{FF2B5EF4-FFF2-40B4-BE49-F238E27FC236}">
                        <a16:creationId xmlns:a16="http://schemas.microsoft.com/office/drawing/2014/main" id="{71822129-3342-4628-A019-AE085B6788E9}"/>
                      </a:ext>
                    </a:extLst>
                  </p:cNvPr>
                  <p:cNvGrpSpPr/>
                  <p:nvPr/>
                </p:nvGrpSpPr>
                <p:grpSpPr>
                  <a:xfrm>
                    <a:off x="305055" y="212842"/>
                    <a:ext cx="1277659" cy="1237443"/>
                    <a:chOff x="2791855" y="1947821"/>
                    <a:chExt cx="1150919" cy="1114692"/>
                  </a:xfrm>
                  <a:solidFill>
                    <a:srgbClr val="FFCC99"/>
                  </a:solidFill>
                </p:grpSpPr>
                <p:grpSp>
                  <p:nvGrpSpPr>
                    <p:cNvPr id="39" name="グループ化 38">
                      <a:extLst>
                        <a:ext uri="{FF2B5EF4-FFF2-40B4-BE49-F238E27FC236}">
                          <a16:creationId xmlns:a16="http://schemas.microsoft.com/office/drawing/2014/main" id="{5EAA4163-D53F-4B2E-87D9-CAB16EC2D33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4" name="円/楕円 437">
                        <a:extLst>
                          <a:ext uri="{FF2B5EF4-FFF2-40B4-BE49-F238E27FC236}">
                            <a16:creationId xmlns:a16="http://schemas.microsoft.com/office/drawing/2014/main" id="{A80B87B3-447E-48BF-BDF6-42E35B7AC87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5" name="円/楕円 438">
                        <a:extLst>
                          <a:ext uri="{FF2B5EF4-FFF2-40B4-BE49-F238E27FC236}">
                            <a16:creationId xmlns:a16="http://schemas.microsoft.com/office/drawing/2014/main" id="{02C357DC-8A9B-4A0F-9E8B-CCA21C9B07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0" name="グループ化 39">
                      <a:extLst>
                        <a:ext uri="{FF2B5EF4-FFF2-40B4-BE49-F238E27FC236}">
                          <a16:creationId xmlns:a16="http://schemas.microsoft.com/office/drawing/2014/main" id="{8BB89BD7-4B9C-42DB-B236-63FF329E6378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2" name="円/楕円 435">
                        <a:extLst>
                          <a:ext uri="{FF2B5EF4-FFF2-40B4-BE49-F238E27FC236}">
                            <a16:creationId xmlns:a16="http://schemas.microsoft.com/office/drawing/2014/main" id="{2FEB8528-38BB-49F4-A360-EA98A0F3E7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3" name="円/楕円 436">
                        <a:extLst>
                          <a:ext uri="{FF2B5EF4-FFF2-40B4-BE49-F238E27FC236}">
                            <a16:creationId xmlns:a16="http://schemas.microsoft.com/office/drawing/2014/main" id="{8510FABB-B8DF-401A-8282-7025F613564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1" name="円/楕円 291">
                      <a:extLst>
                        <a:ext uri="{FF2B5EF4-FFF2-40B4-BE49-F238E27FC236}">
                          <a16:creationId xmlns:a16="http://schemas.microsoft.com/office/drawing/2014/main" id="{696C9123-E74D-4912-9F85-7C68C7E919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1947821"/>
                      <a:ext cx="928913" cy="1114692"/>
                    </a:xfrm>
                    <a:custGeom>
                      <a:avLst/>
                      <a:gdLst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55639 h 860478"/>
                        <a:gd name="connsiteX1" fmla="*/ 366207 w 719714"/>
                        <a:gd name="connsiteY1" fmla="*/ 0 h 860478"/>
                        <a:gd name="connsiteX2" fmla="*/ 719714 w 719714"/>
                        <a:gd name="connsiteY2" fmla="*/ 455639 h 860478"/>
                        <a:gd name="connsiteX3" fmla="*/ 359857 w 719714"/>
                        <a:gd name="connsiteY3" fmla="*/ 860478 h 860478"/>
                        <a:gd name="connsiteX4" fmla="*/ 0 w 719714"/>
                        <a:gd name="connsiteY4" fmla="*/ 455639 h 860478"/>
                        <a:gd name="connsiteX0" fmla="*/ 0 w 719714"/>
                        <a:gd name="connsiteY0" fmla="*/ 458814 h 863653"/>
                        <a:gd name="connsiteX1" fmla="*/ 359857 w 719714"/>
                        <a:gd name="connsiteY1" fmla="*/ 0 h 863653"/>
                        <a:gd name="connsiteX2" fmla="*/ 719714 w 719714"/>
                        <a:gd name="connsiteY2" fmla="*/ 458814 h 863653"/>
                        <a:gd name="connsiteX3" fmla="*/ 359857 w 719714"/>
                        <a:gd name="connsiteY3" fmla="*/ 863653 h 863653"/>
                        <a:gd name="connsiteX4" fmla="*/ 0 w 719714"/>
                        <a:gd name="connsiteY4" fmla="*/ 458814 h 863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19714" h="863653">
                          <a:moveTo>
                            <a:pt x="0" y="458814"/>
                          </a:moveTo>
                          <a:cubicBezTo>
                            <a:pt x="0" y="235228"/>
                            <a:pt x="161113" y="0"/>
                            <a:pt x="359857" y="0"/>
                          </a:cubicBezTo>
                          <a:cubicBezTo>
                            <a:pt x="558601" y="0"/>
                            <a:pt x="719714" y="235228"/>
                            <a:pt x="719714" y="458814"/>
                          </a:cubicBezTo>
                          <a:cubicBezTo>
                            <a:pt x="719714" y="682400"/>
                            <a:pt x="558601" y="863653"/>
                            <a:pt x="359857" y="863653"/>
                          </a:cubicBezTo>
                          <a:cubicBezTo>
                            <a:pt x="161113" y="863653"/>
                            <a:pt x="0" y="682400"/>
                            <a:pt x="0" y="458814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" name="月 25">
                    <a:extLst>
                      <a:ext uri="{FF2B5EF4-FFF2-40B4-BE49-F238E27FC236}">
                        <a16:creationId xmlns:a16="http://schemas.microsoft.com/office/drawing/2014/main" id="{FFC85F69-C8A5-4C41-8DEC-EEC4ED9B6D8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76995" y="469801"/>
                    <a:ext cx="66360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" name="月 26">
                    <a:extLst>
                      <a:ext uri="{FF2B5EF4-FFF2-40B4-BE49-F238E27FC236}">
                        <a16:creationId xmlns:a16="http://schemas.microsoft.com/office/drawing/2014/main" id="{7FFA1A9C-4F96-43A5-87D4-EF99620FEE6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142533" y="469804"/>
                    <a:ext cx="66362" cy="201274"/>
                  </a:xfrm>
                  <a:prstGeom prst="moon">
                    <a:avLst>
                      <a:gd name="adj" fmla="val 6205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8" name="グループ化 27">
                    <a:extLst>
                      <a:ext uri="{FF2B5EF4-FFF2-40B4-BE49-F238E27FC236}">
                        <a16:creationId xmlns:a16="http://schemas.microsoft.com/office/drawing/2014/main" id="{CD1DE444-6D7B-45C8-A742-0D5421849D29}"/>
                      </a:ext>
                    </a:extLst>
                  </p:cNvPr>
                  <p:cNvGrpSpPr/>
                  <p:nvPr/>
                </p:nvGrpSpPr>
                <p:grpSpPr>
                  <a:xfrm>
                    <a:off x="501763" y="799611"/>
                    <a:ext cx="135002" cy="93534"/>
                    <a:chOff x="419854" y="787816"/>
                    <a:chExt cx="226299" cy="132157"/>
                  </a:xfrm>
                </p:grpSpPr>
                <p:sp>
                  <p:nvSpPr>
                    <p:cNvPr id="37" name="フリーフォーム: 図形 36">
                      <a:extLst>
                        <a:ext uri="{FF2B5EF4-FFF2-40B4-BE49-F238E27FC236}">
                          <a16:creationId xmlns:a16="http://schemas.microsoft.com/office/drawing/2014/main" id="{322203CF-4A26-4884-9CE0-69761E64FD55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787816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" name="フリーフォーム: 図形 37">
                      <a:extLst>
                        <a:ext uri="{FF2B5EF4-FFF2-40B4-BE49-F238E27FC236}">
                          <a16:creationId xmlns:a16="http://schemas.microsoft.com/office/drawing/2014/main" id="{D809BE0C-0E7A-4EE1-B14D-3DE5F5365E9C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886835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9" name="グループ化 28">
                    <a:extLst>
                      <a:ext uri="{FF2B5EF4-FFF2-40B4-BE49-F238E27FC236}">
                        <a16:creationId xmlns:a16="http://schemas.microsoft.com/office/drawing/2014/main" id="{40F9CFB7-42C6-445F-926E-A88D53FAA19B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267856" y="799611"/>
                    <a:ext cx="135002" cy="93534"/>
                    <a:chOff x="419854" y="787816"/>
                    <a:chExt cx="226299" cy="132157"/>
                  </a:xfrm>
                </p:grpSpPr>
                <p:sp>
                  <p:nvSpPr>
                    <p:cNvPr id="35" name="フリーフォーム: 図形 34">
                      <a:extLst>
                        <a:ext uri="{FF2B5EF4-FFF2-40B4-BE49-F238E27FC236}">
                          <a16:creationId xmlns:a16="http://schemas.microsoft.com/office/drawing/2014/main" id="{BD4AD8CB-6DCF-4FEC-8AB0-758EDDAF7B4D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19854" y="787816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6" name="フリーフォーム: 図形 35">
                      <a:extLst>
                        <a:ext uri="{FF2B5EF4-FFF2-40B4-BE49-F238E27FC236}">
                          <a16:creationId xmlns:a16="http://schemas.microsoft.com/office/drawing/2014/main" id="{1D729259-F349-4EC0-A839-1694A0BC9E5F}"/>
                        </a:ext>
                      </a:extLst>
                    </p:cNvPr>
                    <p:cNvSpPr/>
                    <p:nvPr/>
                  </p:nvSpPr>
                  <p:spPr>
                    <a:xfrm rot="20700000" flipV="1">
                      <a:off x="419854" y="886835"/>
                      <a:ext cx="226299" cy="33138"/>
                    </a:xfrm>
                    <a:custGeom>
                      <a:avLst/>
                      <a:gdLst>
                        <a:gd name="connsiteX0" fmla="*/ 113149 w 226299"/>
                        <a:gd name="connsiteY0" fmla="*/ 0 h 33138"/>
                        <a:gd name="connsiteX1" fmla="*/ 178102 w 226299"/>
                        <a:gd name="connsiteY1" fmla="*/ 4764 h 33138"/>
                        <a:gd name="connsiteX2" fmla="*/ 226299 w 226299"/>
                        <a:gd name="connsiteY2" fmla="*/ 16569 h 33138"/>
                        <a:gd name="connsiteX3" fmla="*/ 178102 w 226299"/>
                        <a:gd name="connsiteY3" fmla="*/ 28374 h 33138"/>
                        <a:gd name="connsiteX4" fmla="*/ 113149 w 226299"/>
                        <a:gd name="connsiteY4" fmla="*/ 33138 h 33138"/>
                        <a:gd name="connsiteX5" fmla="*/ 48196 w 226299"/>
                        <a:gd name="connsiteY5" fmla="*/ 28374 h 33138"/>
                        <a:gd name="connsiteX6" fmla="*/ 0 w 226299"/>
                        <a:gd name="connsiteY6" fmla="*/ 16569 h 33138"/>
                        <a:gd name="connsiteX7" fmla="*/ 48196 w 226299"/>
                        <a:gd name="connsiteY7" fmla="*/ 4764 h 33138"/>
                        <a:gd name="connsiteX8" fmla="*/ 113149 w 226299"/>
                        <a:gd name="connsiteY8" fmla="*/ 0 h 331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26299" h="33138">
                          <a:moveTo>
                            <a:pt x="113149" y="0"/>
                          </a:moveTo>
                          <a:cubicBezTo>
                            <a:pt x="136189" y="0"/>
                            <a:pt x="158138" y="1696"/>
                            <a:pt x="178102" y="4764"/>
                          </a:cubicBezTo>
                          <a:lnTo>
                            <a:pt x="226299" y="16569"/>
                          </a:lnTo>
                          <a:lnTo>
                            <a:pt x="178102" y="28374"/>
                          </a:lnTo>
                          <a:cubicBezTo>
                            <a:pt x="158138" y="31442"/>
                            <a:pt x="136189" y="33138"/>
                            <a:pt x="113149" y="33138"/>
                          </a:cubicBezTo>
                          <a:cubicBezTo>
                            <a:pt x="90109" y="33138"/>
                            <a:pt x="68160" y="31442"/>
                            <a:pt x="48196" y="28374"/>
                          </a:cubicBezTo>
                          <a:lnTo>
                            <a:pt x="0" y="16569"/>
                          </a:lnTo>
                          <a:lnTo>
                            <a:pt x="48196" y="4764"/>
                          </a:lnTo>
                          <a:cubicBezTo>
                            <a:pt x="68160" y="1696"/>
                            <a:pt x="90109" y="0"/>
                            <a:pt x="113149" y="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0" name="円/楕円 27">
                    <a:extLst>
                      <a:ext uri="{FF2B5EF4-FFF2-40B4-BE49-F238E27FC236}">
                        <a16:creationId xmlns:a16="http://schemas.microsoft.com/office/drawing/2014/main" id="{9B7EAB4F-55D5-47A3-8F16-AF6CA16541EF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644162" y="116628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" name="円/楕円 27">
                    <a:extLst>
                      <a:ext uri="{FF2B5EF4-FFF2-40B4-BE49-F238E27FC236}">
                        <a16:creationId xmlns:a16="http://schemas.microsoft.com/office/drawing/2014/main" id="{E0263766-0BC6-4AE5-BBE1-D20E55CB4948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001349" y="1166282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2" name="グループ化 31">
                    <a:extLst>
                      <a:ext uri="{FF2B5EF4-FFF2-40B4-BE49-F238E27FC236}">
                        <a16:creationId xmlns:a16="http://schemas.microsoft.com/office/drawing/2014/main" id="{FB723076-73AA-4049-BA03-DBAFBE81FD79}"/>
                      </a:ext>
                    </a:extLst>
                  </p:cNvPr>
                  <p:cNvGrpSpPr/>
                  <p:nvPr/>
                </p:nvGrpSpPr>
                <p:grpSpPr>
                  <a:xfrm>
                    <a:off x="836857" y="993552"/>
                    <a:ext cx="198700" cy="168405"/>
                    <a:chOff x="7084627" y="3040652"/>
                    <a:chExt cx="240026" cy="203430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33" name="円/楕円 662">
                      <a:extLst>
                        <a:ext uri="{FF2B5EF4-FFF2-40B4-BE49-F238E27FC236}">
                          <a16:creationId xmlns:a16="http://schemas.microsoft.com/office/drawing/2014/main" id="{FC68BD43-57B5-45B8-BB8D-DA734B5BF7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" name="フリーフォーム: 図形 33">
                      <a:extLst>
                        <a:ext uri="{FF2B5EF4-FFF2-40B4-BE49-F238E27FC236}">
                          <a16:creationId xmlns:a16="http://schemas.microsoft.com/office/drawing/2014/main" id="{0602AE93-7993-405E-B101-436C3C8A09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9298F6F9-E272-8448-C862-E6579FCC6A8D}"/>
                  </a:ext>
                </a:extLst>
              </p:cNvPr>
              <p:cNvGrpSpPr/>
              <p:nvPr/>
            </p:nvGrpSpPr>
            <p:grpSpPr>
              <a:xfrm>
                <a:off x="1556242" y="2442165"/>
                <a:ext cx="757824" cy="386312"/>
                <a:chOff x="5243018" y="2255527"/>
                <a:chExt cx="2547428" cy="1364533"/>
              </a:xfrm>
            </p:grpSpPr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9BB5ABD5-60E2-A8E8-B308-1827F9F34970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46A2F543-5DD6-AA3E-772E-52572C7D276A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0C5D98D9-0B98-73DB-4487-0D4F42874C8F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49BB7471-8C3C-B206-2BA3-07FB0691A377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A9F71B3D-8C73-0D3A-F2EE-86227CBDBE1A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5" y="3040794"/>
                  <a:ext cx="2131496" cy="161010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CCFFCC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1" name="テキスト ボックス 300">
                  <a:extLst>
                    <a:ext uri="{FF2B5EF4-FFF2-40B4-BE49-F238E27FC236}">
                      <a16:creationId xmlns:a16="http://schemas.microsoft.com/office/drawing/2014/main" id="{17966A7B-CF7D-5A8F-A2F6-C9ABD0DE46DA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302" name="テキスト ボックス 301">
                  <a:extLst>
                    <a:ext uri="{FF2B5EF4-FFF2-40B4-BE49-F238E27FC236}">
                      <a16:creationId xmlns:a16="http://schemas.microsoft.com/office/drawing/2014/main" id="{EC4A3121-9B48-57D9-340D-93C35AFFCF7E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B9A8EF49-8575-D7E3-0D94-01C3A010D881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EA2E8BB2-40D1-F38D-D714-F1F71C90BE8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13DBFB40-796C-CD27-1908-C4383980B321}"/>
                  </a:ext>
                </a:extLst>
              </p:cNvPr>
              <p:cNvSpPr/>
              <p:nvPr/>
            </p:nvSpPr>
            <p:spPr>
              <a:xfrm rot="3600000">
                <a:off x="1249328" y="2525876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A63E879A-0E80-6A54-B5B4-E9860800211A}"/>
                  </a:ext>
                </a:extLst>
              </p:cNvPr>
              <p:cNvSpPr/>
              <p:nvPr/>
            </p:nvSpPr>
            <p:spPr>
              <a:xfrm rot="18000000" flipH="1">
                <a:off x="2089107" y="2525876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4" name="四角形: 上の 2 つの角を丸める 503">
                <a:extLst>
                  <a:ext uri="{FF2B5EF4-FFF2-40B4-BE49-F238E27FC236}">
                    <a16:creationId xmlns:a16="http://schemas.microsoft.com/office/drawing/2014/main" id="{2F090FC4-10BC-18E8-50D3-873EDDE8FE7D}"/>
                  </a:ext>
                </a:extLst>
              </p:cNvPr>
              <p:cNvSpPr/>
              <p:nvPr/>
            </p:nvSpPr>
            <p:spPr>
              <a:xfrm rot="9000000">
                <a:off x="2286690" y="2744774"/>
                <a:ext cx="358784" cy="662196"/>
              </a:xfrm>
              <a:custGeom>
                <a:avLst/>
                <a:gdLst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278534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896391 h 896391"/>
                  <a:gd name="connsiteX7" fmla="*/ 0 w 278534"/>
                  <a:gd name="connsiteY7" fmla="*/ 139267 h 896391"/>
                  <a:gd name="connsiteX8" fmla="*/ 139267 w 278534"/>
                  <a:gd name="connsiteY8" fmla="*/ 0 h 896391"/>
                  <a:gd name="connsiteX0" fmla="*/ 139267 w 360667"/>
                  <a:gd name="connsiteY0" fmla="*/ 0 h 896391"/>
                  <a:gd name="connsiteX1" fmla="*/ 139267 w 360667"/>
                  <a:gd name="connsiteY1" fmla="*/ 0 h 896391"/>
                  <a:gd name="connsiteX2" fmla="*/ 278534 w 360667"/>
                  <a:gd name="connsiteY2" fmla="*/ 139267 h 896391"/>
                  <a:gd name="connsiteX3" fmla="*/ 278534 w 360667"/>
                  <a:gd name="connsiteY3" fmla="*/ 896391 h 896391"/>
                  <a:gd name="connsiteX4" fmla="*/ 360667 w 360667"/>
                  <a:gd name="connsiteY4" fmla="*/ 802480 h 896391"/>
                  <a:gd name="connsiteX5" fmla="*/ 0 w 360667"/>
                  <a:gd name="connsiteY5" fmla="*/ 896391 h 896391"/>
                  <a:gd name="connsiteX6" fmla="*/ 0 w 360667"/>
                  <a:gd name="connsiteY6" fmla="*/ 896391 h 896391"/>
                  <a:gd name="connsiteX7" fmla="*/ 0 w 360667"/>
                  <a:gd name="connsiteY7" fmla="*/ 139267 h 896391"/>
                  <a:gd name="connsiteX8" fmla="*/ 139267 w 360667"/>
                  <a:gd name="connsiteY8" fmla="*/ 0 h 896391"/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0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139267 h 896391"/>
                  <a:gd name="connsiteX7" fmla="*/ 139267 w 278534"/>
                  <a:gd name="connsiteY7" fmla="*/ 0 h 896391"/>
                  <a:gd name="connsiteX0" fmla="*/ 139267 w 322036"/>
                  <a:gd name="connsiteY0" fmla="*/ 0 h 896391"/>
                  <a:gd name="connsiteX1" fmla="*/ 139267 w 322036"/>
                  <a:gd name="connsiteY1" fmla="*/ 0 h 896391"/>
                  <a:gd name="connsiteX2" fmla="*/ 278534 w 322036"/>
                  <a:gd name="connsiteY2" fmla="*/ 139267 h 896391"/>
                  <a:gd name="connsiteX3" fmla="*/ 322036 w 322036"/>
                  <a:gd name="connsiteY3" fmla="*/ 814340 h 896391"/>
                  <a:gd name="connsiteX4" fmla="*/ 0 w 322036"/>
                  <a:gd name="connsiteY4" fmla="*/ 896391 h 896391"/>
                  <a:gd name="connsiteX5" fmla="*/ 0 w 322036"/>
                  <a:gd name="connsiteY5" fmla="*/ 896391 h 896391"/>
                  <a:gd name="connsiteX6" fmla="*/ 0 w 322036"/>
                  <a:gd name="connsiteY6" fmla="*/ 139267 h 896391"/>
                  <a:gd name="connsiteX7" fmla="*/ 139267 w 322036"/>
                  <a:gd name="connsiteY7" fmla="*/ 0 h 896391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896391 h 896629"/>
                  <a:gd name="connsiteX6" fmla="*/ 0 w 376623"/>
                  <a:gd name="connsiteY6" fmla="*/ 139267 h 896629"/>
                  <a:gd name="connsiteX7" fmla="*/ 139267 w 376623"/>
                  <a:gd name="connsiteY7" fmla="*/ 0 h 896629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139267 h 896629"/>
                  <a:gd name="connsiteX6" fmla="*/ 139267 w 376623"/>
                  <a:gd name="connsiteY6" fmla="*/ 0 h 896629"/>
                  <a:gd name="connsiteX0" fmla="*/ 150166 w 387522"/>
                  <a:gd name="connsiteY0" fmla="*/ 0 h 919273"/>
                  <a:gd name="connsiteX1" fmla="*/ 150166 w 387522"/>
                  <a:gd name="connsiteY1" fmla="*/ 0 h 919273"/>
                  <a:gd name="connsiteX2" fmla="*/ 289433 w 387522"/>
                  <a:gd name="connsiteY2" fmla="*/ 139267 h 919273"/>
                  <a:gd name="connsiteX3" fmla="*/ 332935 w 387522"/>
                  <a:gd name="connsiteY3" fmla="*/ 814340 h 919273"/>
                  <a:gd name="connsiteX4" fmla="*/ 10899 w 387522"/>
                  <a:gd name="connsiteY4" fmla="*/ 896391 h 919273"/>
                  <a:gd name="connsiteX5" fmla="*/ 10899 w 387522"/>
                  <a:gd name="connsiteY5" fmla="*/ 139267 h 919273"/>
                  <a:gd name="connsiteX6" fmla="*/ 150166 w 387522"/>
                  <a:gd name="connsiteY6" fmla="*/ 0 h 919273"/>
                  <a:gd name="connsiteX0" fmla="*/ 150166 w 389267"/>
                  <a:gd name="connsiteY0" fmla="*/ 427 h 919957"/>
                  <a:gd name="connsiteX1" fmla="*/ 150166 w 389267"/>
                  <a:gd name="connsiteY1" fmla="*/ 427 h 919957"/>
                  <a:gd name="connsiteX2" fmla="*/ 381704 w 389267"/>
                  <a:gd name="connsiteY2" fmla="*/ 67330 h 919957"/>
                  <a:gd name="connsiteX3" fmla="*/ 332935 w 389267"/>
                  <a:gd name="connsiteY3" fmla="*/ 814767 h 919957"/>
                  <a:gd name="connsiteX4" fmla="*/ 10899 w 389267"/>
                  <a:gd name="connsiteY4" fmla="*/ 896818 h 919957"/>
                  <a:gd name="connsiteX5" fmla="*/ 10899 w 389267"/>
                  <a:gd name="connsiteY5" fmla="*/ 139694 h 919957"/>
                  <a:gd name="connsiteX6" fmla="*/ 150166 w 389267"/>
                  <a:gd name="connsiteY6" fmla="*/ 427 h 919957"/>
                  <a:gd name="connsiteX0" fmla="*/ 209003 w 389267"/>
                  <a:gd name="connsiteY0" fmla="*/ 0 h 974583"/>
                  <a:gd name="connsiteX1" fmla="*/ 150166 w 389267"/>
                  <a:gd name="connsiteY1" fmla="*/ 55053 h 974583"/>
                  <a:gd name="connsiteX2" fmla="*/ 381704 w 389267"/>
                  <a:gd name="connsiteY2" fmla="*/ 121956 h 974583"/>
                  <a:gd name="connsiteX3" fmla="*/ 332935 w 389267"/>
                  <a:gd name="connsiteY3" fmla="*/ 869393 h 974583"/>
                  <a:gd name="connsiteX4" fmla="*/ 10899 w 389267"/>
                  <a:gd name="connsiteY4" fmla="*/ 951444 h 974583"/>
                  <a:gd name="connsiteX5" fmla="*/ 10899 w 389267"/>
                  <a:gd name="connsiteY5" fmla="*/ 194320 h 974583"/>
                  <a:gd name="connsiteX6" fmla="*/ 209003 w 389267"/>
                  <a:gd name="connsiteY6" fmla="*/ 0 h 974583"/>
                  <a:gd name="connsiteX0" fmla="*/ 10899 w 389267"/>
                  <a:gd name="connsiteY0" fmla="*/ 139695 h 919958"/>
                  <a:gd name="connsiteX1" fmla="*/ 150166 w 389267"/>
                  <a:gd name="connsiteY1" fmla="*/ 428 h 919958"/>
                  <a:gd name="connsiteX2" fmla="*/ 381704 w 389267"/>
                  <a:gd name="connsiteY2" fmla="*/ 67331 h 919958"/>
                  <a:gd name="connsiteX3" fmla="*/ 332935 w 389267"/>
                  <a:gd name="connsiteY3" fmla="*/ 814768 h 919958"/>
                  <a:gd name="connsiteX4" fmla="*/ 10899 w 389267"/>
                  <a:gd name="connsiteY4" fmla="*/ 896819 h 919958"/>
                  <a:gd name="connsiteX5" fmla="*/ 10899 w 389267"/>
                  <a:gd name="connsiteY5" fmla="*/ 139695 h 919958"/>
                  <a:gd name="connsiteX0" fmla="*/ 10899 w 389267"/>
                  <a:gd name="connsiteY0" fmla="*/ 195055 h 975318"/>
                  <a:gd name="connsiteX1" fmla="*/ 222868 w 389267"/>
                  <a:gd name="connsiteY1" fmla="*/ 0 h 975318"/>
                  <a:gd name="connsiteX2" fmla="*/ 381704 w 389267"/>
                  <a:gd name="connsiteY2" fmla="*/ 122691 h 975318"/>
                  <a:gd name="connsiteX3" fmla="*/ 332935 w 389267"/>
                  <a:gd name="connsiteY3" fmla="*/ 870128 h 975318"/>
                  <a:gd name="connsiteX4" fmla="*/ 10899 w 389267"/>
                  <a:gd name="connsiteY4" fmla="*/ 952179 h 975318"/>
                  <a:gd name="connsiteX5" fmla="*/ 10899 w 389267"/>
                  <a:gd name="connsiteY5" fmla="*/ 195055 h 975318"/>
                  <a:gd name="connsiteX0" fmla="*/ 10899 w 389267"/>
                  <a:gd name="connsiteY0" fmla="*/ 225652 h 1005915"/>
                  <a:gd name="connsiteX1" fmla="*/ 155038 w 389267"/>
                  <a:gd name="connsiteY1" fmla="*/ 0 h 1005915"/>
                  <a:gd name="connsiteX2" fmla="*/ 381704 w 389267"/>
                  <a:gd name="connsiteY2" fmla="*/ 153288 h 1005915"/>
                  <a:gd name="connsiteX3" fmla="*/ 332935 w 389267"/>
                  <a:gd name="connsiteY3" fmla="*/ 900725 h 1005915"/>
                  <a:gd name="connsiteX4" fmla="*/ 10899 w 389267"/>
                  <a:gd name="connsiteY4" fmla="*/ 982776 h 1005915"/>
                  <a:gd name="connsiteX5" fmla="*/ 10899 w 389267"/>
                  <a:gd name="connsiteY5" fmla="*/ 225652 h 1005915"/>
                  <a:gd name="connsiteX0" fmla="*/ 10899 w 378986"/>
                  <a:gd name="connsiteY0" fmla="*/ 225652 h 1005915"/>
                  <a:gd name="connsiteX1" fmla="*/ 155038 w 378986"/>
                  <a:gd name="connsiteY1" fmla="*/ 0 h 1005915"/>
                  <a:gd name="connsiteX2" fmla="*/ 366748 w 378986"/>
                  <a:gd name="connsiteY2" fmla="*/ 203597 h 1005915"/>
                  <a:gd name="connsiteX3" fmla="*/ 332935 w 378986"/>
                  <a:gd name="connsiteY3" fmla="*/ 900725 h 1005915"/>
                  <a:gd name="connsiteX4" fmla="*/ 10899 w 378986"/>
                  <a:gd name="connsiteY4" fmla="*/ 982776 h 1005915"/>
                  <a:gd name="connsiteX5" fmla="*/ 10899 w 378986"/>
                  <a:gd name="connsiteY5" fmla="*/ 225652 h 1005915"/>
                  <a:gd name="connsiteX0" fmla="*/ 10899 w 378986"/>
                  <a:gd name="connsiteY0" fmla="*/ 205893 h 986156"/>
                  <a:gd name="connsiteX1" fmla="*/ 191399 w 378986"/>
                  <a:gd name="connsiteY1" fmla="*/ 0 h 986156"/>
                  <a:gd name="connsiteX2" fmla="*/ 366748 w 378986"/>
                  <a:gd name="connsiteY2" fmla="*/ 183838 h 986156"/>
                  <a:gd name="connsiteX3" fmla="*/ 332935 w 378986"/>
                  <a:gd name="connsiteY3" fmla="*/ 880966 h 986156"/>
                  <a:gd name="connsiteX4" fmla="*/ 10899 w 378986"/>
                  <a:gd name="connsiteY4" fmla="*/ 963017 h 986156"/>
                  <a:gd name="connsiteX5" fmla="*/ 10899 w 378986"/>
                  <a:gd name="connsiteY5" fmla="*/ 205893 h 986156"/>
                  <a:gd name="connsiteX0" fmla="*/ 10899 w 378986"/>
                  <a:gd name="connsiteY0" fmla="*/ 205895 h 986158"/>
                  <a:gd name="connsiteX1" fmla="*/ 191399 w 378986"/>
                  <a:gd name="connsiteY1" fmla="*/ 2 h 986158"/>
                  <a:gd name="connsiteX2" fmla="*/ 366748 w 378986"/>
                  <a:gd name="connsiteY2" fmla="*/ 183840 h 986158"/>
                  <a:gd name="connsiteX3" fmla="*/ 332935 w 378986"/>
                  <a:gd name="connsiteY3" fmla="*/ 880968 h 986158"/>
                  <a:gd name="connsiteX4" fmla="*/ 10899 w 378986"/>
                  <a:gd name="connsiteY4" fmla="*/ 963019 h 986158"/>
                  <a:gd name="connsiteX5" fmla="*/ 10899 w 378986"/>
                  <a:gd name="connsiteY5" fmla="*/ 205895 h 986158"/>
                  <a:gd name="connsiteX0" fmla="*/ 17010 w 385097"/>
                  <a:gd name="connsiteY0" fmla="*/ 205895 h 990264"/>
                  <a:gd name="connsiteX1" fmla="*/ 197510 w 385097"/>
                  <a:gd name="connsiteY1" fmla="*/ 2 h 990264"/>
                  <a:gd name="connsiteX2" fmla="*/ 372859 w 385097"/>
                  <a:gd name="connsiteY2" fmla="*/ 183840 h 990264"/>
                  <a:gd name="connsiteX3" fmla="*/ 339046 w 385097"/>
                  <a:gd name="connsiteY3" fmla="*/ 880968 h 990264"/>
                  <a:gd name="connsiteX4" fmla="*/ 17010 w 385097"/>
                  <a:gd name="connsiteY4" fmla="*/ 963019 h 990264"/>
                  <a:gd name="connsiteX5" fmla="*/ 17010 w 385097"/>
                  <a:gd name="connsiteY5" fmla="*/ 205895 h 990264"/>
                  <a:gd name="connsiteX0" fmla="*/ 20336 w 379509"/>
                  <a:gd name="connsiteY0" fmla="*/ 205895 h 1050491"/>
                  <a:gd name="connsiteX1" fmla="*/ 200836 w 379509"/>
                  <a:gd name="connsiteY1" fmla="*/ 2 h 1050491"/>
                  <a:gd name="connsiteX2" fmla="*/ 376185 w 379509"/>
                  <a:gd name="connsiteY2" fmla="*/ 183840 h 1050491"/>
                  <a:gd name="connsiteX3" fmla="*/ 294880 w 379509"/>
                  <a:gd name="connsiteY3" fmla="*/ 941773 h 1050491"/>
                  <a:gd name="connsiteX4" fmla="*/ 20336 w 379509"/>
                  <a:gd name="connsiteY4" fmla="*/ 963019 h 1050491"/>
                  <a:gd name="connsiteX5" fmla="*/ 20336 w 379509"/>
                  <a:gd name="connsiteY5" fmla="*/ 205895 h 1050491"/>
                  <a:gd name="connsiteX0" fmla="*/ 20336 w 379093"/>
                  <a:gd name="connsiteY0" fmla="*/ 205895 h 1024785"/>
                  <a:gd name="connsiteX1" fmla="*/ 200836 w 379093"/>
                  <a:gd name="connsiteY1" fmla="*/ 2 h 1024785"/>
                  <a:gd name="connsiteX2" fmla="*/ 376185 w 379093"/>
                  <a:gd name="connsiteY2" fmla="*/ 183840 h 1024785"/>
                  <a:gd name="connsiteX3" fmla="*/ 294880 w 379093"/>
                  <a:gd name="connsiteY3" fmla="*/ 941773 h 1024785"/>
                  <a:gd name="connsiteX4" fmla="*/ 20336 w 379093"/>
                  <a:gd name="connsiteY4" fmla="*/ 963019 h 1024785"/>
                  <a:gd name="connsiteX5" fmla="*/ 20336 w 379093"/>
                  <a:gd name="connsiteY5" fmla="*/ 205895 h 1024785"/>
                  <a:gd name="connsiteX0" fmla="*/ 21754 w 380511"/>
                  <a:gd name="connsiteY0" fmla="*/ 205895 h 996800"/>
                  <a:gd name="connsiteX1" fmla="*/ 202254 w 380511"/>
                  <a:gd name="connsiteY1" fmla="*/ 2 h 996800"/>
                  <a:gd name="connsiteX2" fmla="*/ 377603 w 380511"/>
                  <a:gd name="connsiteY2" fmla="*/ 183840 h 996800"/>
                  <a:gd name="connsiteX3" fmla="*/ 296298 w 380511"/>
                  <a:gd name="connsiteY3" fmla="*/ 941773 h 996800"/>
                  <a:gd name="connsiteX4" fmla="*/ 21754 w 380511"/>
                  <a:gd name="connsiteY4" fmla="*/ 963019 h 996800"/>
                  <a:gd name="connsiteX5" fmla="*/ 21754 w 380511"/>
                  <a:gd name="connsiteY5" fmla="*/ 205895 h 99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511" h="996800">
                    <a:moveTo>
                      <a:pt x="21754" y="205895"/>
                    </a:moveTo>
                    <a:cubicBezTo>
                      <a:pt x="44965" y="56497"/>
                      <a:pt x="100122" y="584"/>
                      <a:pt x="202254" y="2"/>
                    </a:cubicBezTo>
                    <a:cubicBezTo>
                      <a:pt x="304386" y="-580"/>
                      <a:pt x="377603" y="106925"/>
                      <a:pt x="377603" y="183840"/>
                    </a:cubicBezTo>
                    <a:cubicBezTo>
                      <a:pt x="392104" y="408864"/>
                      <a:pt x="350408" y="886478"/>
                      <a:pt x="296298" y="941773"/>
                    </a:cubicBezTo>
                    <a:cubicBezTo>
                      <a:pt x="242188" y="997068"/>
                      <a:pt x="70702" y="1021659"/>
                      <a:pt x="21754" y="963019"/>
                    </a:cubicBezTo>
                    <a:cubicBezTo>
                      <a:pt x="-27194" y="904379"/>
                      <a:pt x="21754" y="458270"/>
                      <a:pt x="21754" y="205895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5" name="四角形: 上の 2 つの角を丸める 503">
                <a:extLst>
                  <a:ext uri="{FF2B5EF4-FFF2-40B4-BE49-F238E27FC236}">
                    <a16:creationId xmlns:a16="http://schemas.microsoft.com/office/drawing/2014/main" id="{967DAC8A-214F-6082-9B67-BB791F7E9875}"/>
                  </a:ext>
                </a:extLst>
              </p:cNvPr>
              <p:cNvSpPr/>
              <p:nvPr/>
            </p:nvSpPr>
            <p:spPr>
              <a:xfrm rot="12600000" flipH="1">
                <a:off x="1267426" y="2744776"/>
                <a:ext cx="339384" cy="662196"/>
              </a:xfrm>
              <a:custGeom>
                <a:avLst/>
                <a:gdLst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278534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896391 h 896391"/>
                  <a:gd name="connsiteX7" fmla="*/ 0 w 278534"/>
                  <a:gd name="connsiteY7" fmla="*/ 139267 h 896391"/>
                  <a:gd name="connsiteX8" fmla="*/ 139267 w 278534"/>
                  <a:gd name="connsiteY8" fmla="*/ 0 h 896391"/>
                  <a:gd name="connsiteX0" fmla="*/ 139267 w 360667"/>
                  <a:gd name="connsiteY0" fmla="*/ 0 h 896391"/>
                  <a:gd name="connsiteX1" fmla="*/ 139267 w 360667"/>
                  <a:gd name="connsiteY1" fmla="*/ 0 h 896391"/>
                  <a:gd name="connsiteX2" fmla="*/ 278534 w 360667"/>
                  <a:gd name="connsiteY2" fmla="*/ 139267 h 896391"/>
                  <a:gd name="connsiteX3" fmla="*/ 278534 w 360667"/>
                  <a:gd name="connsiteY3" fmla="*/ 896391 h 896391"/>
                  <a:gd name="connsiteX4" fmla="*/ 360667 w 360667"/>
                  <a:gd name="connsiteY4" fmla="*/ 802480 h 896391"/>
                  <a:gd name="connsiteX5" fmla="*/ 0 w 360667"/>
                  <a:gd name="connsiteY5" fmla="*/ 896391 h 896391"/>
                  <a:gd name="connsiteX6" fmla="*/ 0 w 360667"/>
                  <a:gd name="connsiteY6" fmla="*/ 896391 h 896391"/>
                  <a:gd name="connsiteX7" fmla="*/ 0 w 360667"/>
                  <a:gd name="connsiteY7" fmla="*/ 139267 h 896391"/>
                  <a:gd name="connsiteX8" fmla="*/ 139267 w 360667"/>
                  <a:gd name="connsiteY8" fmla="*/ 0 h 896391"/>
                  <a:gd name="connsiteX0" fmla="*/ 139267 w 278534"/>
                  <a:gd name="connsiteY0" fmla="*/ 0 h 896391"/>
                  <a:gd name="connsiteX1" fmla="*/ 139267 w 278534"/>
                  <a:gd name="connsiteY1" fmla="*/ 0 h 896391"/>
                  <a:gd name="connsiteX2" fmla="*/ 278534 w 278534"/>
                  <a:gd name="connsiteY2" fmla="*/ 139267 h 896391"/>
                  <a:gd name="connsiteX3" fmla="*/ 278534 w 278534"/>
                  <a:gd name="connsiteY3" fmla="*/ 896391 h 896391"/>
                  <a:gd name="connsiteX4" fmla="*/ 0 w 278534"/>
                  <a:gd name="connsiteY4" fmla="*/ 896391 h 896391"/>
                  <a:gd name="connsiteX5" fmla="*/ 0 w 278534"/>
                  <a:gd name="connsiteY5" fmla="*/ 896391 h 896391"/>
                  <a:gd name="connsiteX6" fmla="*/ 0 w 278534"/>
                  <a:gd name="connsiteY6" fmla="*/ 139267 h 896391"/>
                  <a:gd name="connsiteX7" fmla="*/ 139267 w 278534"/>
                  <a:gd name="connsiteY7" fmla="*/ 0 h 896391"/>
                  <a:gd name="connsiteX0" fmla="*/ 139267 w 322036"/>
                  <a:gd name="connsiteY0" fmla="*/ 0 h 896391"/>
                  <a:gd name="connsiteX1" fmla="*/ 139267 w 322036"/>
                  <a:gd name="connsiteY1" fmla="*/ 0 h 896391"/>
                  <a:gd name="connsiteX2" fmla="*/ 278534 w 322036"/>
                  <a:gd name="connsiteY2" fmla="*/ 139267 h 896391"/>
                  <a:gd name="connsiteX3" fmla="*/ 322036 w 322036"/>
                  <a:gd name="connsiteY3" fmla="*/ 814340 h 896391"/>
                  <a:gd name="connsiteX4" fmla="*/ 0 w 322036"/>
                  <a:gd name="connsiteY4" fmla="*/ 896391 h 896391"/>
                  <a:gd name="connsiteX5" fmla="*/ 0 w 322036"/>
                  <a:gd name="connsiteY5" fmla="*/ 896391 h 896391"/>
                  <a:gd name="connsiteX6" fmla="*/ 0 w 322036"/>
                  <a:gd name="connsiteY6" fmla="*/ 139267 h 896391"/>
                  <a:gd name="connsiteX7" fmla="*/ 139267 w 322036"/>
                  <a:gd name="connsiteY7" fmla="*/ 0 h 896391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896391 h 896629"/>
                  <a:gd name="connsiteX6" fmla="*/ 0 w 376623"/>
                  <a:gd name="connsiteY6" fmla="*/ 139267 h 896629"/>
                  <a:gd name="connsiteX7" fmla="*/ 139267 w 376623"/>
                  <a:gd name="connsiteY7" fmla="*/ 0 h 896629"/>
                  <a:gd name="connsiteX0" fmla="*/ 139267 w 376623"/>
                  <a:gd name="connsiteY0" fmla="*/ 0 h 896629"/>
                  <a:gd name="connsiteX1" fmla="*/ 139267 w 376623"/>
                  <a:gd name="connsiteY1" fmla="*/ 0 h 896629"/>
                  <a:gd name="connsiteX2" fmla="*/ 278534 w 376623"/>
                  <a:gd name="connsiteY2" fmla="*/ 139267 h 896629"/>
                  <a:gd name="connsiteX3" fmla="*/ 322036 w 376623"/>
                  <a:gd name="connsiteY3" fmla="*/ 814340 h 896629"/>
                  <a:gd name="connsiteX4" fmla="*/ 0 w 376623"/>
                  <a:gd name="connsiteY4" fmla="*/ 896391 h 896629"/>
                  <a:gd name="connsiteX5" fmla="*/ 0 w 376623"/>
                  <a:gd name="connsiteY5" fmla="*/ 139267 h 896629"/>
                  <a:gd name="connsiteX6" fmla="*/ 139267 w 376623"/>
                  <a:gd name="connsiteY6" fmla="*/ 0 h 896629"/>
                  <a:gd name="connsiteX0" fmla="*/ 150166 w 387522"/>
                  <a:gd name="connsiteY0" fmla="*/ 0 h 919273"/>
                  <a:gd name="connsiteX1" fmla="*/ 150166 w 387522"/>
                  <a:gd name="connsiteY1" fmla="*/ 0 h 919273"/>
                  <a:gd name="connsiteX2" fmla="*/ 289433 w 387522"/>
                  <a:gd name="connsiteY2" fmla="*/ 139267 h 919273"/>
                  <a:gd name="connsiteX3" fmla="*/ 332935 w 387522"/>
                  <a:gd name="connsiteY3" fmla="*/ 814340 h 919273"/>
                  <a:gd name="connsiteX4" fmla="*/ 10899 w 387522"/>
                  <a:gd name="connsiteY4" fmla="*/ 896391 h 919273"/>
                  <a:gd name="connsiteX5" fmla="*/ 10899 w 387522"/>
                  <a:gd name="connsiteY5" fmla="*/ 139267 h 919273"/>
                  <a:gd name="connsiteX6" fmla="*/ 150166 w 387522"/>
                  <a:gd name="connsiteY6" fmla="*/ 0 h 919273"/>
                  <a:gd name="connsiteX0" fmla="*/ 150166 w 389267"/>
                  <a:gd name="connsiteY0" fmla="*/ 427 h 919957"/>
                  <a:gd name="connsiteX1" fmla="*/ 150166 w 389267"/>
                  <a:gd name="connsiteY1" fmla="*/ 427 h 919957"/>
                  <a:gd name="connsiteX2" fmla="*/ 381704 w 389267"/>
                  <a:gd name="connsiteY2" fmla="*/ 67330 h 919957"/>
                  <a:gd name="connsiteX3" fmla="*/ 332935 w 389267"/>
                  <a:gd name="connsiteY3" fmla="*/ 814767 h 919957"/>
                  <a:gd name="connsiteX4" fmla="*/ 10899 w 389267"/>
                  <a:gd name="connsiteY4" fmla="*/ 896818 h 919957"/>
                  <a:gd name="connsiteX5" fmla="*/ 10899 w 389267"/>
                  <a:gd name="connsiteY5" fmla="*/ 139694 h 919957"/>
                  <a:gd name="connsiteX6" fmla="*/ 150166 w 389267"/>
                  <a:gd name="connsiteY6" fmla="*/ 427 h 919957"/>
                  <a:gd name="connsiteX0" fmla="*/ 209003 w 389267"/>
                  <a:gd name="connsiteY0" fmla="*/ 0 h 974583"/>
                  <a:gd name="connsiteX1" fmla="*/ 150166 w 389267"/>
                  <a:gd name="connsiteY1" fmla="*/ 55053 h 974583"/>
                  <a:gd name="connsiteX2" fmla="*/ 381704 w 389267"/>
                  <a:gd name="connsiteY2" fmla="*/ 121956 h 974583"/>
                  <a:gd name="connsiteX3" fmla="*/ 332935 w 389267"/>
                  <a:gd name="connsiteY3" fmla="*/ 869393 h 974583"/>
                  <a:gd name="connsiteX4" fmla="*/ 10899 w 389267"/>
                  <a:gd name="connsiteY4" fmla="*/ 951444 h 974583"/>
                  <a:gd name="connsiteX5" fmla="*/ 10899 w 389267"/>
                  <a:gd name="connsiteY5" fmla="*/ 194320 h 974583"/>
                  <a:gd name="connsiteX6" fmla="*/ 209003 w 389267"/>
                  <a:gd name="connsiteY6" fmla="*/ 0 h 974583"/>
                  <a:gd name="connsiteX0" fmla="*/ 10899 w 389267"/>
                  <a:gd name="connsiteY0" fmla="*/ 139695 h 919958"/>
                  <a:gd name="connsiteX1" fmla="*/ 150166 w 389267"/>
                  <a:gd name="connsiteY1" fmla="*/ 428 h 919958"/>
                  <a:gd name="connsiteX2" fmla="*/ 381704 w 389267"/>
                  <a:gd name="connsiteY2" fmla="*/ 67331 h 919958"/>
                  <a:gd name="connsiteX3" fmla="*/ 332935 w 389267"/>
                  <a:gd name="connsiteY3" fmla="*/ 814768 h 919958"/>
                  <a:gd name="connsiteX4" fmla="*/ 10899 w 389267"/>
                  <a:gd name="connsiteY4" fmla="*/ 896819 h 919958"/>
                  <a:gd name="connsiteX5" fmla="*/ 10899 w 389267"/>
                  <a:gd name="connsiteY5" fmla="*/ 139695 h 919958"/>
                  <a:gd name="connsiteX0" fmla="*/ 10899 w 389267"/>
                  <a:gd name="connsiteY0" fmla="*/ 195055 h 975318"/>
                  <a:gd name="connsiteX1" fmla="*/ 222868 w 389267"/>
                  <a:gd name="connsiteY1" fmla="*/ 0 h 975318"/>
                  <a:gd name="connsiteX2" fmla="*/ 381704 w 389267"/>
                  <a:gd name="connsiteY2" fmla="*/ 122691 h 975318"/>
                  <a:gd name="connsiteX3" fmla="*/ 332935 w 389267"/>
                  <a:gd name="connsiteY3" fmla="*/ 870128 h 975318"/>
                  <a:gd name="connsiteX4" fmla="*/ 10899 w 389267"/>
                  <a:gd name="connsiteY4" fmla="*/ 952179 h 975318"/>
                  <a:gd name="connsiteX5" fmla="*/ 10899 w 389267"/>
                  <a:gd name="connsiteY5" fmla="*/ 195055 h 975318"/>
                  <a:gd name="connsiteX0" fmla="*/ 10899 w 389267"/>
                  <a:gd name="connsiteY0" fmla="*/ 225652 h 1005915"/>
                  <a:gd name="connsiteX1" fmla="*/ 155038 w 389267"/>
                  <a:gd name="connsiteY1" fmla="*/ 0 h 1005915"/>
                  <a:gd name="connsiteX2" fmla="*/ 381704 w 389267"/>
                  <a:gd name="connsiteY2" fmla="*/ 153288 h 1005915"/>
                  <a:gd name="connsiteX3" fmla="*/ 332935 w 389267"/>
                  <a:gd name="connsiteY3" fmla="*/ 900725 h 1005915"/>
                  <a:gd name="connsiteX4" fmla="*/ 10899 w 389267"/>
                  <a:gd name="connsiteY4" fmla="*/ 982776 h 1005915"/>
                  <a:gd name="connsiteX5" fmla="*/ 10899 w 389267"/>
                  <a:gd name="connsiteY5" fmla="*/ 225652 h 1005915"/>
                  <a:gd name="connsiteX0" fmla="*/ 10899 w 378986"/>
                  <a:gd name="connsiteY0" fmla="*/ 225652 h 1005915"/>
                  <a:gd name="connsiteX1" fmla="*/ 155038 w 378986"/>
                  <a:gd name="connsiteY1" fmla="*/ 0 h 1005915"/>
                  <a:gd name="connsiteX2" fmla="*/ 366748 w 378986"/>
                  <a:gd name="connsiteY2" fmla="*/ 203597 h 1005915"/>
                  <a:gd name="connsiteX3" fmla="*/ 332935 w 378986"/>
                  <a:gd name="connsiteY3" fmla="*/ 900725 h 1005915"/>
                  <a:gd name="connsiteX4" fmla="*/ 10899 w 378986"/>
                  <a:gd name="connsiteY4" fmla="*/ 982776 h 1005915"/>
                  <a:gd name="connsiteX5" fmla="*/ 10899 w 378986"/>
                  <a:gd name="connsiteY5" fmla="*/ 225652 h 1005915"/>
                  <a:gd name="connsiteX0" fmla="*/ 10899 w 378986"/>
                  <a:gd name="connsiteY0" fmla="*/ 205893 h 986156"/>
                  <a:gd name="connsiteX1" fmla="*/ 191399 w 378986"/>
                  <a:gd name="connsiteY1" fmla="*/ 0 h 986156"/>
                  <a:gd name="connsiteX2" fmla="*/ 366748 w 378986"/>
                  <a:gd name="connsiteY2" fmla="*/ 183838 h 986156"/>
                  <a:gd name="connsiteX3" fmla="*/ 332935 w 378986"/>
                  <a:gd name="connsiteY3" fmla="*/ 880966 h 986156"/>
                  <a:gd name="connsiteX4" fmla="*/ 10899 w 378986"/>
                  <a:gd name="connsiteY4" fmla="*/ 963017 h 986156"/>
                  <a:gd name="connsiteX5" fmla="*/ 10899 w 378986"/>
                  <a:gd name="connsiteY5" fmla="*/ 205893 h 986156"/>
                  <a:gd name="connsiteX0" fmla="*/ 10899 w 378986"/>
                  <a:gd name="connsiteY0" fmla="*/ 205895 h 986158"/>
                  <a:gd name="connsiteX1" fmla="*/ 191399 w 378986"/>
                  <a:gd name="connsiteY1" fmla="*/ 2 h 986158"/>
                  <a:gd name="connsiteX2" fmla="*/ 366748 w 378986"/>
                  <a:gd name="connsiteY2" fmla="*/ 183840 h 986158"/>
                  <a:gd name="connsiteX3" fmla="*/ 332935 w 378986"/>
                  <a:gd name="connsiteY3" fmla="*/ 880968 h 986158"/>
                  <a:gd name="connsiteX4" fmla="*/ 10899 w 378986"/>
                  <a:gd name="connsiteY4" fmla="*/ 963019 h 986158"/>
                  <a:gd name="connsiteX5" fmla="*/ 10899 w 378986"/>
                  <a:gd name="connsiteY5" fmla="*/ 205895 h 986158"/>
                  <a:gd name="connsiteX0" fmla="*/ 17010 w 385097"/>
                  <a:gd name="connsiteY0" fmla="*/ 205895 h 990264"/>
                  <a:gd name="connsiteX1" fmla="*/ 197510 w 385097"/>
                  <a:gd name="connsiteY1" fmla="*/ 2 h 990264"/>
                  <a:gd name="connsiteX2" fmla="*/ 372859 w 385097"/>
                  <a:gd name="connsiteY2" fmla="*/ 183840 h 990264"/>
                  <a:gd name="connsiteX3" fmla="*/ 339046 w 385097"/>
                  <a:gd name="connsiteY3" fmla="*/ 880968 h 990264"/>
                  <a:gd name="connsiteX4" fmla="*/ 17010 w 385097"/>
                  <a:gd name="connsiteY4" fmla="*/ 963019 h 990264"/>
                  <a:gd name="connsiteX5" fmla="*/ 17010 w 385097"/>
                  <a:gd name="connsiteY5" fmla="*/ 205895 h 990264"/>
                  <a:gd name="connsiteX0" fmla="*/ 20336 w 379509"/>
                  <a:gd name="connsiteY0" fmla="*/ 205895 h 1050491"/>
                  <a:gd name="connsiteX1" fmla="*/ 200836 w 379509"/>
                  <a:gd name="connsiteY1" fmla="*/ 2 h 1050491"/>
                  <a:gd name="connsiteX2" fmla="*/ 376185 w 379509"/>
                  <a:gd name="connsiteY2" fmla="*/ 183840 h 1050491"/>
                  <a:gd name="connsiteX3" fmla="*/ 294880 w 379509"/>
                  <a:gd name="connsiteY3" fmla="*/ 941773 h 1050491"/>
                  <a:gd name="connsiteX4" fmla="*/ 20336 w 379509"/>
                  <a:gd name="connsiteY4" fmla="*/ 963019 h 1050491"/>
                  <a:gd name="connsiteX5" fmla="*/ 20336 w 379509"/>
                  <a:gd name="connsiteY5" fmla="*/ 205895 h 1050491"/>
                  <a:gd name="connsiteX0" fmla="*/ 20336 w 379093"/>
                  <a:gd name="connsiteY0" fmla="*/ 205895 h 1024785"/>
                  <a:gd name="connsiteX1" fmla="*/ 200836 w 379093"/>
                  <a:gd name="connsiteY1" fmla="*/ 2 h 1024785"/>
                  <a:gd name="connsiteX2" fmla="*/ 376185 w 379093"/>
                  <a:gd name="connsiteY2" fmla="*/ 183840 h 1024785"/>
                  <a:gd name="connsiteX3" fmla="*/ 294880 w 379093"/>
                  <a:gd name="connsiteY3" fmla="*/ 941773 h 1024785"/>
                  <a:gd name="connsiteX4" fmla="*/ 20336 w 379093"/>
                  <a:gd name="connsiteY4" fmla="*/ 963019 h 1024785"/>
                  <a:gd name="connsiteX5" fmla="*/ 20336 w 379093"/>
                  <a:gd name="connsiteY5" fmla="*/ 205895 h 1024785"/>
                  <a:gd name="connsiteX0" fmla="*/ 21754 w 380511"/>
                  <a:gd name="connsiteY0" fmla="*/ 205895 h 996800"/>
                  <a:gd name="connsiteX1" fmla="*/ 202254 w 380511"/>
                  <a:gd name="connsiteY1" fmla="*/ 2 h 996800"/>
                  <a:gd name="connsiteX2" fmla="*/ 377603 w 380511"/>
                  <a:gd name="connsiteY2" fmla="*/ 183840 h 996800"/>
                  <a:gd name="connsiteX3" fmla="*/ 296298 w 380511"/>
                  <a:gd name="connsiteY3" fmla="*/ 941773 h 996800"/>
                  <a:gd name="connsiteX4" fmla="*/ 21754 w 380511"/>
                  <a:gd name="connsiteY4" fmla="*/ 963019 h 996800"/>
                  <a:gd name="connsiteX5" fmla="*/ 21754 w 380511"/>
                  <a:gd name="connsiteY5" fmla="*/ 205895 h 99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511" h="996800">
                    <a:moveTo>
                      <a:pt x="21754" y="205895"/>
                    </a:moveTo>
                    <a:cubicBezTo>
                      <a:pt x="44965" y="56497"/>
                      <a:pt x="100122" y="584"/>
                      <a:pt x="202254" y="2"/>
                    </a:cubicBezTo>
                    <a:cubicBezTo>
                      <a:pt x="304386" y="-580"/>
                      <a:pt x="377603" y="106925"/>
                      <a:pt x="377603" y="183840"/>
                    </a:cubicBezTo>
                    <a:cubicBezTo>
                      <a:pt x="392104" y="408864"/>
                      <a:pt x="350408" y="886478"/>
                      <a:pt x="296298" y="941773"/>
                    </a:cubicBezTo>
                    <a:cubicBezTo>
                      <a:pt x="242188" y="997068"/>
                      <a:pt x="70702" y="1021659"/>
                      <a:pt x="21754" y="963019"/>
                    </a:cubicBezTo>
                    <a:cubicBezTo>
                      <a:pt x="-27194" y="904379"/>
                      <a:pt x="21754" y="458270"/>
                      <a:pt x="21754" y="205895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0B9D31D0-0627-CD8D-51BF-398AE1CA9BB9}"/>
                </a:ext>
              </a:extLst>
            </p:cNvPr>
            <p:cNvGrpSpPr/>
            <p:nvPr/>
          </p:nvGrpSpPr>
          <p:grpSpPr>
            <a:xfrm>
              <a:off x="1829926" y="2172873"/>
              <a:ext cx="242617" cy="98225"/>
              <a:chOff x="1891711" y="2234142"/>
              <a:chExt cx="242617" cy="98225"/>
            </a:xfrm>
          </p:grpSpPr>
          <p:sp>
            <p:nvSpPr>
              <p:cNvPr id="187" name="四角形: 角を丸くする 186">
                <a:extLst>
                  <a:ext uri="{FF2B5EF4-FFF2-40B4-BE49-F238E27FC236}">
                    <a16:creationId xmlns:a16="http://schemas.microsoft.com/office/drawing/2014/main" id="{EB249E44-29FA-31B4-A9A7-93CFBC148CAB}"/>
                  </a:ext>
                </a:extLst>
              </p:cNvPr>
              <p:cNvSpPr/>
              <p:nvPr/>
            </p:nvSpPr>
            <p:spPr>
              <a:xfrm>
                <a:off x="1891711" y="2234142"/>
                <a:ext cx="241890" cy="98225"/>
              </a:xfrm>
              <a:prstGeom prst="roundRect">
                <a:avLst>
                  <a:gd name="adj" fmla="val 33636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F22F3BA1-C7C7-0C57-3104-AFAFB7A49F1B}"/>
                  </a:ext>
                </a:extLst>
              </p:cNvPr>
              <p:cNvSpPr/>
              <p:nvPr/>
            </p:nvSpPr>
            <p:spPr>
              <a:xfrm>
                <a:off x="1892438" y="2262279"/>
                <a:ext cx="241890" cy="45720"/>
              </a:xfrm>
              <a:custGeom>
                <a:avLst/>
                <a:gdLst>
                  <a:gd name="connsiteX0" fmla="*/ 0 w 241890"/>
                  <a:gd name="connsiteY0" fmla="*/ 0 h 19526"/>
                  <a:gd name="connsiteX1" fmla="*/ 241890 w 241890"/>
                  <a:gd name="connsiteY1" fmla="*/ 0 h 19526"/>
                  <a:gd name="connsiteX2" fmla="*/ 241890 w 241890"/>
                  <a:gd name="connsiteY2" fmla="*/ 19526 h 19526"/>
                  <a:gd name="connsiteX3" fmla="*/ 0 w 241890"/>
                  <a:gd name="connsiteY3" fmla="*/ 19526 h 19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890" h="19526">
                    <a:moveTo>
                      <a:pt x="0" y="0"/>
                    </a:moveTo>
                    <a:lnTo>
                      <a:pt x="241890" y="0"/>
                    </a:lnTo>
                    <a:lnTo>
                      <a:pt x="241890" y="19526"/>
                    </a:lnTo>
                    <a:lnTo>
                      <a:pt x="0" y="1952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22" name="楕円 221">
              <a:extLst>
                <a:ext uri="{FF2B5EF4-FFF2-40B4-BE49-F238E27FC236}">
                  <a16:creationId xmlns:a16="http://schemas.microsoft.com/office/drawing/2014/main" id="{C52F0F7F-20F7-2C75-6088-CDC36F61D5EC}"/>
                </a:ext>
              </a:extLst>
            </p:cNvPr>
            <p:cNvSpPr/>
            <p:nvPr/>
          </p:nvSpPr>
          <p:spPr>
            <a:xfrm>
              <a:off x="1739071" y="1856914"/>
              <a:ext cx="51806" cy="51806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1FDF2C57-C521-E0BD-5C22-ABD2F1D41F55}"/>
                </a:ext>
              </a:extLst>
            </p:cNvPr>
            <p:cNvSpPr/>
            <p:nvPr/>
          </p:nvSpPr>
          <p:spPr>
            <a:xfrm>
              <a:off x="2133640" y="1856914"/>
              <a:ext cx="51806" cy="51806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" name="星: 12 pt 89">
              <a:extLst>
                <a:ext uri="{FF2B5EF4-FFF2-40B4-BE49-F238E27FC236}">
                  <a16:creationId xmlns:a16="http://schemas.microsoft.com/office/drawing/2014/main" id="{48829724-8087-6B56-415F-44256BE6EAA2}"/>
                </a:ext>
              </a:extLst>
            </p:cNvPr>
            <p:cNvSpPr/>
            <p:nvPr/>
          </p:nvSpPr>
          <p:spPr bwMode="auto">
            <a:xfrm>
              <a:off x="2004627" y="2476587"/>
              <a:ext cx="1503797" cy="1043949"/>
            </a:xfrm>
            <a:prstGeom prst="star12">
              <a:avLst>
                <a:gd name="adj" fmla="val 39115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テキスト ボックス 90">
              <a:extLst>
                <a:ext uri="{FF2B5EF4-FFF2-40B4-BE49-F238E27FC236}">
                  <a16:creationId xmlns:a16="http://schemas.microsoft.com/office/drawing/2014/main" id="{BDA29D32-E048-C16A-465E-B1BDCCA5B013}"/>
                </a:ext>
              </a:extLst>
            </p:cNvPr>
            <p:cNvSpPr txBox="1"/>
            <p:nvPr/>
          </p:nvSpPr>
          <p:spPr>
            <a:xfrm>
              <a:off x="2410844" y="2801292"/>
              <a:ext cx="645100" cy="417039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algn="r"/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残　高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r"/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4F3AC5B5-CF27-7A6E-88C9-78F4A1090DCE}"/>
                </a:ext>
              </a:extLst>
            </p:cNvPr>
            <p:cNvSpPr/>
            <p:nvPr/>
          </p:nvSpPr>
          <p:spPr>
            <a:xfrm>
              <a:off x="2109806" y="1244894"/>
              <a:ext cx="161925" cy="260058"/>
            </a:xfrm>
            <a:custGeom>
              <a:avLst/>
              <a:gdLst>
                <a:gd name="connsiteX0" fmla="*/ 245270 w 290989"/>
                <a:gd name="connsiteY0" fmla="*/ 0 h 387980"/>
                <a:gd name="connsiteX1" fmla="*/ 290989 w 290989"/>
                <a:gd name="connsiteY1" fmla="*/ 0 h 387980"/>
                <a:gd name="connsiteX2" fmla="*/ 290989 w 290989"/>
                <a:gd name="connsiteY2" fmla="*/ 202908 h 387980"/>
                <a:gd name="connsiteX3" fmla="*/ 245270 w 290989"/>
                <a:gd name="connsiteY3" fmla="*/ 202908 h 387980"/>
                <a:gd name="connsiteX4" fmla="*/ 164307 w 290989"/>
                <a:gd name="connsiteY4" fmla="*/ 0 h 387980"/>
                <a:gd name="connsiteX5" fmla="*/ 210026 w 290989"/>
                <a:gd name="connsiteY5" fmla="*/ 0 h 387980"/>
                <a:gd name="connsiteX6" fmla="*/ 210026 w 290989"/>
                <a:gd name="connsiteY6" fmla="*/ 267216 h 387980"/>
                <a:gd name="connsiteX7" fmla="*/ 164307 w 290989"/>
                <a:gd name="connsiteY7" fmla="*/ 267216 h 387980"/>
                <a:gd name="connsiteX8" fmla="*/ 83344 w 290989"/>
                <a:gd name="connsiteY8" fmla="*/ 0 h 387980"/>
                <a:gd name="connsiteX9" fmla="*/ 129063 w 290989"/>
                <a:gd name="connsiteY9" fmla="*/ 0 h 387980"/>
                <a:gd name="connsiteX10" fmla="*/ 129063 w 290989"/>
                <a:gd name="connsiteY10" fmla="*/ 387980 h 387980"/>
                <a:gd name="connsiteX11" fmla="*/ 83344 w 290989"/>
                <a:gd name="connsiteY11" fmla="*/ 387980 h 387980"/>
                <a:gd name="connsiteX12" fmla="*/ 0 w 290989"/>
                <a:gd name="connsiteY12" fmla="*/ 0 h 387980"/>
                <a:gd name="connsiteX13" fmla="*/ 45719 w 290989"/>
                <a:gd name="connsiteY13" fmla="*/ 0 h 387980"/>
                <a:gd name="connsiteX14" fmla="*/ 45719 w 290989"/>
                <a:gd name="connsiteY14" fmla="*/ 305554 h 387980"/>
                <a:gd name="connsiteX15" fmla="*/ 0 w 290989"/>
                <a:gd name="connsiteY15" fmla="*/ 305554 h 3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0989" h="387980">
                  <a:moveTo>
                    <a:pt x="245270" y="0"/>
                  </a:moveTo>
                  <a:lnTo>
                    <a:pt x="290989" y="0"/>
                  </a:lnTo>
                  <a:lnTo>
                    <a:pt x="290989" y="202908"/>
                  </a:lnTo>
                  <a:lnTo>
                    <a:pt x="245270" y="202908"/>
                  </a:lnTo>
                  <a:close/>
                  <a:moveTo>
                    <a:pt x="164307" y="0"/>
                  </a:moveTo>
                  <a:lnTo>
                    <a:pt x="210026" y="0"/>
                  </a:lnTo>
                  <a:lnTo>
                    <a:pt x="210026" y="267216"/>
                  </a:lnTo>
                  <a:lnTo>
                    <a:pt x="164307" y="267216"/>
                  </a:lnTo>
                  <a:close/>
                  <a:moveTo>
                    <a:pt x="83344" y="0"/>
                  </a:moveTo>
                  <a:lnTo>
                    <a:pt x="129063" y="0"/>
                  </a:lnTo>
                  <a:lnTo>
                    <a:pt x="129063" y="387980"/>
                  </a:lnTo>
                  <a:lnTo>
                    <a:pt x="83344" y="38798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305554"/>
                  </a:lnTo>
                  <a:lnTo>
                    <a:pt x="0" y="305554"/>
                  </a:lnTo>
                  <a:close/>
                </a:path>
              </a:pathLst>
            </a:custGeom>
            <a:solidFill>
              <a:srgbClr val="0070C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3FAFA4AD-73C2-0A90-5079-745A5BDBCA01}"/>
              </a:ext>
            </a:extLst>
          </p:cNvPr>
          <p:cNvGrpSpPr/>
          <p:nvPr/>
        </p:nvGrpSpPr>
        <p:grpSpPr>
          <a:xfrm>
            <a:off x="4170264" y="1244894"/>
            <a:ext cx="2233760" cy="2275642"/>
            <a:chOff x="4170264" y="1244894"/>
            <a:chExt cx="2233760" cy="2275642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6D13D58-353D-2D2B-2BC2-13D333AD4AB8}"/>
                </a:ext>
              </a:extLst>
            </p:cNvPr>
            <p:cNvGrpSpPr/>
            <p:nvPr/>
          </p:nvGrpSpPr>
          <p:grpSpPr>
            <a:xfrm>
              <a:off x="4170264" y="1260014"/>
              <a:ext cx="1671965" cy="2258749"/>
              <a:chOff x="4170264" y="1114647"/>
              <a:chExt cx="1671965" cy="2258749"/>
            </a:xfrm>
          </p:grpSpPr>
          <p:sp>
            <p:nvSpPr>
              <p:cNvPr id="160" name="四角形: 上の 2 つの角を丸める 159">
                <a:extLst>
                  <a:ext uri="{FF2B5EF4-FFF2-40B4-BE49-F238E27FC236}">
                    <a16:creationId xmlns:a16="http://schemas.microsoft.com/office/drawing/2014/main" id="{A7ADB850-71F3-5E3A-F7CB-106E925DD548}"/>
                  </a:ext>
                </a:extLst>
              </p:cNvPr>
              <p:cNvSpPr/>
              <p:nvPr/>
            </p:nvSpPr>
            <p:spPr>
              <a:xfrm rot="20422686" flipH="1">
                <a:off x="5359607" y="232921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" name="四角形: 上の 2 つの角を丸める 160">
                <a:extLst>
                  <a:ext uri="{FF2B5EF4-FFF2-40B4-BE49-F238E27FC236}">
                    <a16:creationId xmlns:a16="http://schemas.microsoft.com/office/drawing/2014/main" id="{7A7B5EAC-65B5-53CC-FC6D-FCE6CF6E907E}"/>
                  </a:ext>
                </a:extLst>
              </p:cNvPr>
              <p:cNvSpPr/>
              <p:nvPr/>
            </p:nvSpPr>
            <p:spPr>
              <a:xfrm rot="1177314">
                <a:off x="4432675" y="2329214"/>
                <a:ext cx="219305" cy="79652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0CAD0A22-2DFF-41DB-9DB7-172AFEF55A9B}"/>
                  </a:ext>
                </a:extLst>
              </p:cNvPr>
              <p:cNvGrpSpPr/>
              <p:nvPr/>
            </p:nvGrpSpPr>
            <p:grpSpPr>
              <a:xfrm>
                <a:off x="4422105" y="1114647"/>
                <a:ext cx="1177817" cy="2258749"/>
                <a:chOff x="4352111" y="950745"/>
                <a:chExt cx="1347650" cy="2584446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1DB3D189-3AD7-42DD-A36E-5D4A88E80B8D}"/>
                    </a:ext>
                  </a:extLst>
                </p:cNvPr>
                <p:cNvGrpSpPr/>
                <p:nvPr/>
              </p:nvGrpSpPr>
              <p:grpSpPr>
                <a:xfrm>
                  <a:off x="4455237" y="1953404"/>
                  <a:ext cx="1127284" cy="1581787"/>
                  <a:chOff x="4455237" y="1953404"/>
                  <a:chExt cx="1127284" cy="1581787"/>
                </a:xfrm>
              </p:grpSpPr>
              <p:sp>
                <p:nvSpPr>
                  <p:cNvPr id="100" name="フリーフォーム: 図形 99">
                    <a:extLst>
                      <a:ext uri="{FF2B5EF4-FFF2-40B4-BE49-F238E27FC236}">
                        <a16:creationId xmlns:a16="http://schemas.microsoft.com/office/drawing/2014/main" id="{C1138692-8EF8-4DF0-81F4-0D25E01D0CDF}"/>
                      </a:ext>
                    </a:extLst>
                  </p:cNvPr>
                  <p:cNvSpPr/>
                  <p:nvPr/>
                </p:nvSpPr>
                <p:spPr>
                  <a:xfrm>
                    <a:off x="4769046" y="1953404"/>
                    <a:ext cx="483348" cy="516992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" name="片側の 2 つの角を丸めた四角形 144">
                    <a:extLst>
                      <a:ext uri="{FF2B5EF4-FFF2-40B4-BE49-F238E27FC236}">
                        <a16:creationId xmlns:a16="http://schemas.microsoft.com/office/drawing/2014/main" id="{877792CC-ECDB-4B17-803E-C825904E511F}"/>
                      </a:ext>
                    </a:extLst>
                  </p:cNvPr>
                  <p:cNvSpPr/>
                  <p:nvPr/>
                </p:nvSpPr>
                <p:spPr>
                  <a:xfrm>
                    <a:off x="4455237" y="2247266"/>
                    <a:ext cx="1127284" cy="1287925"/>
                  </a:xfrm>
                  <a:prstGeom prst="round2SameRect">
                    <a:avLst>
                      <a:gd name="adj1" fmla="val 28536"/>
                      <a:gd name="adj2" fmla="val 0"/>
                    </a:avLst>
                  </a:prstGeom>
                  <a:solidFill>
                    <a:schemeClr val="accent4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" name="楕円 102">
                    <a:extLst>
                      <a:ext uri="{FF2B5EF4-FFF2-40B4-BE49-F238E27FC236}">
                        <a16:creationId xmlns:a16="http://schemas.microsoft.com/office/drawing/2014/main" id="{04CA8ABF-2325-4CE6-B5E1-0A5A0640BC14}"/>
                      </a:ext>
                    </a:extLst>
                  </p:cNvPr>
                  <p:cNvSpPr/>
                  <p:nvPr/>
                </p:nvSpPr>
                <p:spPr>
                  <a:xfrm>
                    <a:off x="4976346" y="2321418"/>
                    <a:ext cx="78870" cy="7887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835F0854-1851-4A1A-94F8-0699020AB333}"/>
                      </a:ext>
                    </a:extLst>
                  </p:cNvPr>
                  <p:cNvSpPr/>
                  <p:nvPr/>
                </p:nvSpPr>
                <p:spPr>
                  <a:xfrm>
                    <a:off x="4604730" y="2247266"/>
                    <a:ext cx="411051" cy="245758"/>
                  </a:xfrm>
                  <a:custGeom>
                    <a:avLst/>
                    <a:gdLst>
                      <a:gd name="connsiteX0" fmla="*/ 173535 w 411051"/>
                      <a:gd name="connsiteY0" fmla="*/ 0 h 245758"/>
                      <a:gd name="connsiteX1" fmla="*/ 404285 w 411051"/>
                      <a:gd name="connsiteY1" fmla="*/ 0 h 245758"/>
                      <a:gd name="connsiteX2" fmla="*/ 411051 w 411051"/>
                      <a:gd name="connsiteY2" fmla="*/ 1523 h 245758"/>
                      <a:gd name="connsiteX3" fmla="*/ 215308 w 411051"/>
                      <a:gd name="connsiteY3" fmla="*/ 245758 h 245758"/>
                      <a:gd name="connsiteX4" fmla="*/ 0 w 411051"/>
                      <a:gd name="connsiteY4" fmla="*/ 51508 h 245758"/>
                      <a:gd name="connsiteX5" fmla="*/ 48322 w 411051"/>
                      <a:gd name="connsiteY5" fmla="*/ 25280 h 245758"/>
                      <a:gd name="connsiteX6" fmla="*/ 173535 w 411051"/>
                      <a:gd name="connsiteY6" fmla="*/ 0 h 2457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1051" h="245758">
                        <a:moveTo>
                          <a:pt x="173535" y="0"/>
                        </a:moveTo>
                        <a:lnTo>
                          <a:pt x="404285" y="0"/>
                        </a:lnTo>
                        <a:lnTo>
                          <a:pt x="411051" y="1523"/>
                        </a:lnTo>
                        <a:lnTo>
                          <a:pt x="215308" y="245758"/>
                        </a:lnTo>
                        <a:lnTo>
                          <a:pt x="0" y="51508"/>
                        </a:lnTo>
                        <a:lnTo>
                          <a:pt x="48322" y="25280"/>
                        </a:lnTo>
                        <a:cubicBezTo>
                          <a:pt x="86808" y="9002"/>
                          <a:pt x="129120" y="0"/>
                          <a:pt x="17353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" name="四角形: 上の 2 つの角を丸める 104">
                    <a:extLst>
                      <a:ext uri="{FF2B5EF4-FFF2-40B4-BE49-F238E27FC236}">
                        <a16:creationId xmlns:a16="http://schemas.microsoft.com/office/drawing/2014/main" id="{6919A521-C0B6-4EC8-A542-3889857950B3}"/>
                      </a:ext>
                    </a:extLst>
                  </p:cNvPr>
                  <p:cNvSpPr/>
                  <p:nvPr/>
                </p:nvSpPr>
                <p:spPr>
                  <a:xfrm>
                    <a:off x="5153025" y="2640843"/>
                    <a:ext cx="314128" cy="294947"/>
                  </a:xfrm>
                  <a:prstGeom prst="round2SameRect">
                    <a:avLst>
                      <a:gd name="adj1" fmla="val 0"/>
                      <a:gd name="adj2" fmla="val 27536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1304FE74-7D01-422A-B8D3-62E6EF14F65D}"/>
                    </a:ext>
                  </a:extLst>
                </p:cNvPr>
                <p:cNvGrpSpPr/>
                <p:nvPr/>
              </p:nvGrpSpPr>
              <p:grpSpPr>
                <a:xfrm>
                  <a:off x="4352111" y="950745"/>
                  <a:ext cx="1347650" cy="1223656"/>
                  <a:chOff x="1887071" y="220150"/>
                  <a:chExt cx="1277659" cy="1160106"/>
                </a:xfrm>
              </p:grpSpPr>
              <p:sp>
                <p:nvSpPr>
                  <p:cNvPr id="76" name="円/楕円 568">
                    <a:extLst>
                      <a:ext uri="{FF2B5EF4-FFF2-40B4-BE49-F238E27FC236}">
                        <a16:creationId xmlns:a16="http://schemas.microsoft.com/office/drawing/2014/main" id="{423EE4BD-76CB-4FFA-9BFD-5353FF02CD0E}"/>
                      </a:ext>
                    </a:extLst>
                  </p:cNvPr>
                  <p:cNvSpPr/>
                  <p:nvPr/>
                </p:nvSpPr>
                <p:spPr>
                  <a:xfrm>
                    <a:off x="1926431" y="235745"/>
                    <a:ext cx="1183483" cy="1006038"/>
                  </a:xfrm>
                  <a:prstGeom prst="ellipse">
                    <a:avLst/>
                  </a:prstGeom>
                  <a:pattFill prst="dkHorz">
                    <a:fgClr>
                      <a:sysClr val="window" lastClr="FFFFFF">
                        <a:lumMod val="65000"/>
                      </a:sys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66796C5B-6436-4115-B267-C5A66EEB079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1887071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98" name="円/楕円 591">
                      <a:extLst>
                        <a:ext uri="{FF2B5EF4-FFF2-40B4-BE49-F238E27FC236}">
                          <a16:creationId xmlns:a16="http://schemas.microsoft.com/office/drawing/2014/main" id="{2A62A521-C454-4702-9C61-074316E81C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9" name="円/楕円 592">
                      <a:extLst>
                        <a:ext uri="{FF2B5EF4-FFF2-40B4-BE49-F238E27FC236}">
                          <a16:creationId xmlns:a16="http://schemas.microsoft.com/office/drawing/2014/main" id="{E4DB440F-7E9A-49EC-82AA-4C5DC70ADB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8" name="グループ化 77">
                    <a:extLst>
                      <a:ext uri="{FF2B5EF4-FFF2-40B4-BE49-F238E27FC236}">
                        <a16:creationId xmlns:a16="http://schemas.microsoft.com/office/drawing/2014/main" id="{7B6C319A-D564-4289-95C7-E2039D95E1C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2918277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96" name="円/楕円 589">
                      <a:extLst>
                        <a:ext uri="{FF2B5EF4-FFF2-40B4-BE49-F238E27FC236}">
                          <a16:creationId xmlns:a16="http://schemas.microsoft.com/office/drawing/2014/main" id="{EE18A31A-20A6-4842-9241-CD066ADC53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7" name="円/楕円 590">
                      <a:extLst>
                        <a:ext uri="{FF2B5EF4-FFF2-40B4-BE49-F238E27FC236}">
                          <a16:creationId xmlns:a16="http://schemas.microsoft.com/office/drawing/2014/main" id="{9D02EC3C-5FDA-499C-B9F3-2A893C92A7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9" name="円/楕円 588">
                    <a:extLst>
                      <a:ext uri="{FF2B5EF4-FFF2-40B4-BE49-F238E27FC236}">
                        <a16:creationId xmlns:a16="http://schemas.microsoft.com/office/drawing/2014/main" id="{81D7E2AD-45FE-468A-8304-F1EFE92274B9}"/>
                      </a:ext>
                    </a:extLst>
                  </p:cNvPr>
                  <p:cNvSpPr/>
                  <p:nvPr/>
                </p:nvSpPr>
                <p:spPr>
                  <a:xfrm>
                    <a:off x="2010296" y="220150"/>
                    <a:ext cx="1031206" cy="1160106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rgbClr val="FFCC99"/>
                      </a:gs>
                    </a:gsLst>
                    <a:lin ang="54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" name="月 79">
                    <a:extLst>
                      <a:ext uri="{FF2B5EF4-FFF2-40B4-BE49-F238E27FC236}">
                        <a16:creationId xmlns:a16="http://schemas.microsoft.com/office/drawing/2014/main" id="{2BFE8B56-2BFB-4B91-8D18-BF2A8967C5E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212054" y="447228"/>
                    <a:ext cx="50070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" name="月 80">
                    <a:extLst>
                      <a:ext uri="{FF2B5EF4-FFF2-40B4-BE49-F238E27FC236}">
                        <a16:creationId xmlns:a16="http://schemas.microsoft.com/office/drawing/2014/main" id="{47C10BF4-9E5B-4309-AF38-9B33603F290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803974" y="447229"/>
                    <a:ext cx="50072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65F013C8-F5A0-4926-A791-6435133E2D08}"/>
                      </a:ext>
                    </a:extLst>
                  </p:cNvPr>
                  <p:cNvSpPr/>
                  <p:nvPr/>
                </p:nvSpPr>
                <p:spPr>
                  <a:xfrm>
                    <a:off x="2444294" y="903184"/>
                    <a:ext cx="149146" cy="17032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" name="円/楕円 27">
                    <a:extLst>
                      <a:ext uri="{FF2B5EF4-FFF2-40B4-BE49-F238E27FC236}">
                        <a16:creationId xmlns:a16="http://schemas.microsoft.com/office/drawing/2014/main" id="{C3D82645-935C-4905-8721-38996B171670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226448" y="1111710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" name="円/楕円 27">
                    <a:extLst>
                      <a:ext uri="{FF2B5EF4-FFF2-40B4-BE49-F238E27FC236}">
                        <a16:creationId xmlns:a16="http://schemas.microsoft.com/office/drawing/2014/main" id="{0B732388-C02F-49B5-BF59-C5539D880084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2583635" y="111171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246B8113-5B93-465B-AEC1-11F2D2FDC8B8}"/>
                    </a:ext>
                  </a:extLst>
                </p:cNvPr>
                <p:cNvSpPr/>
                <p:nvPr/>
              </p:nvSpPr>
              <p:spPr>
                <a:xfrm flipH="1">
                  <a:off x="5022019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CA8E7058-58F8-0873-1615-38A9B7F8252F}"/>
                  </a:ext>
                </a:extLst>
              </p:cNvPr>
              <p:cNvGrpSpPr/>
              <p:nvPr/>
            </p:nvGrpSpPr>
            <p:grpSpPr>
              <a:xfrm>
                <a:off x="4621722" y="2350623"/>
                <a:ext cx="757824" cy="386312"/>
                <a:chOff x="5243018" y="2255527"/>
                <a:chExt cx="2547428" cy="1364533"/>
              </a:xfrm>
            </p:grpSpPr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94567878-3E19-5E2C-EA31-56A4E511270F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DCCA40D1-2888-83B4-3874-CC6F03F0A5BE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8205AE00-9979-9FC0-48B0-15027D3CB39D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B414EE57-7C42-235B-DFC2-D66B2737A919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FBD6F682-E028-AD96-27EB-602A2665FFB7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" name="テキスト ボックス 181">
                  <a:extLst>
                    <a:ext uri="{FF2B5EF4-FFF2-40B4-BE49-F238E27FC236}">
                      <a16:creationId xmlns:a16="http://schemas.microsoft.com/office/drawing/2014/main" id="{9A5A9882-F7E7-47CF-14A6-D9D4CB8597F7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183" name="テキスト ボックス 182">
                  <a:extLst>
                    <a:ext uri="{FF2B5EF4-FFF2-40B4-BE49-F238E27FC236}">
                      <a16:creationId xmlns:a16="http://schemas.microsoft.com/office/drawing/2014/main" id="{2322A627-D56D-1B69-65A0-0014B922B0FA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3602290C-BC3E-D47A-87E6-38B0AF31DF81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058D77C2-4745-9FF4-60BE-A5D10A6A2FF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AB14B7DB-B58F-FD10-CA3D-429B7557436D}"/>
                  </a:ext>
                </a:extLst>
              </p:cNvPr>
              <p:cNvSpPr/>
              <p:nvPr/>
            </p:nvSpPr>
            <p:spPr>
              <a:xfrm rot="3600000">
                <a:off x="4316572" y="2427878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4" name="四角形: 上の 2 つの角を丸める 233">
                <a:extLst>
                  <a:ext uri="{FF2B5EF4-FFF2-40B4-BE49-F238E27FC236}">
                    <a16:creationId xmlns:a16="http://schemas.microsoft.com/office/drawing/2014/main" id="{EFD70EF5-220F-0E08-FB61-9D60B2FD7F6F}"/>
                  </a:ext>
                </a:extLst>
              </p:cNvPr>
              <p:cNvSpPr/>
              <p:nvPr/>
            </p:nvSpPr>
            <p:spPr>
              <a:xfrm rot="12600000">
                <a:off x="4363565" y="2659742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EFEFF96C-BF0B-3716-C51D-8A7EEC830676}"/>
                  </a:ext>
                </a:extLst>
              </p:cNvPr>
              <p:cNvSpPr/>
              <p:nvPr/>
            </p:nvSpPr>
            <p:spPr>
              <a:xfrm rot="18000000" flipH="1">
                <a:off x="5156351" y="2427878"/>
                <a:ext cx="539569" cy="832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6" name="四角形: 上の 2 つの角を丸める 235">
                <a:extLst>
                  <a:ext uri="{FF2B5EF4-FFF2-40B4-BE49-F238E27FC236}">
                    <a16:creationId xmlns:a16="http://schemas.microsoft.com/office/drawing/2014/main" id="{BFDED3D3-AA0E-AE75-31A8-E1E740F24791}"/>
                  </a:ext>
                </a:extLst>
              </p:cNvPr>
              <p:cNvSpPr/>
              <p:nvPr/>
            </p:nvSpPr>
            <p:spPr>
              <a:xfrm rot="9000000" flipH="1">
                <a:off x="5416869" y="2659742"/>
                <a:ext cx="232058" cy="6350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C056C067-ED2C-3411-3DF8-D61D426D3809}"/>
                </a:ext>
              </a:extLst>
            </p:cNvPr>
            <p:cNvGrpSpPr/>
            <p:nvPr/>
          </p:nvGrpSpPr>
          <p:grpSpPr>
            <a:xfrm>
              <a:off x="4888515" y="2140934"/>
              <a:ext cx="242617" cy="98225"/>
              <a:chOff x="1891711" y="2234142"/>
              <a:chExt cx="242617" cy="98225"/>
            </a:xfrm>
          </p:grpSpPr>
          <p:sp>
            <p:nvSpPr>
              <p:cNvPr id="122" name="四角形: 角を丸くする 121">
                <a:extLst>
                  <a:ext uri="{FF2B5EF4-FFF2-40B4-BE49-F238E27FC236}">
                    <a16:creationId xmlns:a16="http://schemas.microsoft.com/office/drawing/2014/main" id="{66FBC7CB-15C1-058B-BA9B-3DD115695628}"/>
                  </a:ext>
                </a:extLst>
              </p:cNvPr>
              <p:cNvSpPr/>
              <p:nvPr/>
            </p:nvSpPr>
            <p:spPr>
              <a:xfrm>
                <a:off x="1891711" y="2234142"/>
                <a:ext cx="241890" cy="98225"/>
              </a:xfrm>
              <a:prstGeom prst="roundRect">
                <a:avLst>
                  <a:gd name="adj" fmla="val 33636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28C06BB0-049F-36D1-A498-6DC2BB4161F2}"/>
                  </a:ext>
                </a:extLst>
              </p:cNvPr>
              <p:cNvSpPr/>
              <p:nvPr/>
            </p:nvSpPr>
            <p:spPr>
              <a:xfrm>
                <a:off x="1892438" y="2262279"/>
                <a:ext cx="241890" cy="45720"/>
              </a:xfrm>
              <a:custGeom>
                <a:avLst/>
                <a:gdLst>
                  <a:gd name="connsiteX0" fmla="*/ 0 w 241890"/>
                  <a:gd name="connsiteY0" fmla="*/ 0 h 19526"/>
                  <a:gd name="connsiteX1" fmla="*/ 241890 w 241890"/>
                  <a:gd name="connsiteY1" fmla="*/ 0 h 19526"/>
                  <a:gd name="connsiteX2" fmla="*/ 241890 w 241890"/>
                  <a:gd name="connsiteY2" fmla="*/ 19526 h 19526"/>
                  <a:gd name="connsiteX3" fmla="*/ 0 w 241890"/>
                  <a:gd name="connsiteY3" fmla="*/ 19526 h 19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890" h="19526">
                    <a:moveTo>
                      <a:pt x="0" y="0"/>
                    </a:moveTo>
                    <a:lnTo>
                      <a:pt x="241890" y="0"/>
                    </a:lnTo>
                    <a:lnTo>
                      <a:pt x="241890" y="19526"/>
                    </a:lnTo>
                    <a:lnTo>
                      <a:pt x="0" y="1952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21C5CD7D-9424-030D-0A2E-CAF7B2661A22}"/>
                </a:ext>
              </a:extLst>
            </p:cNvPr>
            <p:cNvSpPr/>
            <p:nvPr/>
          </p:nvSpPr>
          <p:spPr>
            <a:xfrm>
              <a:off x="4728527" y="1836745"/>
              <a:ext cx="51806" cy="51806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72CD7653-4FA9-D270-BC81-E762DAE784E0}"/>
                </a:ext>
              </a:extLst>
            </p:cNvPr>
            <p:cNvSpPr/>
            <p:nvPr/>
          </p:nvSpPr>
          <p:spPr>
            <a:xfrm>
              <a:off x="5243693" y="1836745"/>
              <a:ext cx="51806" cy="51806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2" name="星: 12 pt 91">
              <a:extLst>
                <a:ext uri="{FF2B5EF4-FFF2-40B4-BE49-F238E27FC236}">
                  <a16:creationId xmlns:a16="http://schemas.microsoft.com/office/drawing/2014/main" id="{F1201468-2797-D7BA-EE51-322906760694}"/>
                </a:ext>
              </a:extLst>
            </p:cNvPr>
            <p:cNvSpPr/>
            <p:nvPr/>
          </p:nvSpPr>
          <p:spPr bwMode="auto">
            <a:xfrm>
              <a:off x="4900227" y="2476587"/>
              <a:ext cx="1503797" cy="1043949"/>
            </a:xfrm>
            <a:prstGeom prst="star12">
              <a:avLst>
                <a:gd name="adj" fmla="val 39115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テキスト ボックス 92">
              <a:extLst>
                <a:ext uri="{FF2B5EF4-FFF2-40B4-BE49-F238E27FC236}">
                  <a16:creationId xmlns:a16="http://schemas.microsoft.com/office/drawing/2014/main" id="{5DBA880B-3A8E-11E9-D649-CB1B9AB92CB5}"/>
                </a:ext>
              </a:extLst>
            </p:cNvPr>
            <p:cNvSpPr txBox="1"/>
            <p:nvPr/>
          </p:nvSpPr>
          <p:spPr>
            <a:xfrm>
              <a:off x="5306444" y="2801292"/>
              <a:ext cx="645100" cy="417039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algn="r"/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残　高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r"/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8821D886-5B90-2FA9-0225-E6B5AABF8C3C}"/>
                </a:ext>
              </a:extLst>
            </p:cNvPr>
            <p:cNvSpPr/>
            <p:nvPr/>
          </p:nvSpPr>
          <p:spPr>
            <a:xfrm>
              <a:off x="5189436" y="1244894"/>
              <a:ext cx="161925" cy="260058"/>
            </a:xfrm>
            <a:custGeom>
              <a:avLst/>
              <a:gdLst>
                <a:gd name="connsiteX0" fmla="*/ 245270 w 290989"/>
                <a:gd name="connsiteY0" fmla="*/ 0 h 387980"/>
                <a:gd name="connsiteX1" fmla="*/ 290989 w 290989"/>
                <a:gd name="connsiteY1" fmla="*/ 0 h 387980"/>
                <a:gd name="connsiteX2" fmla="*/ 290989 w 290989"/>
                <a:gd name="connsiteY2" fmla="*/ 202908 h 387980"/>
                <a:gd name="connsiteX3" fmla="*/ 245270 w 290989"/>
                <a:gd name="connsiteY3" fmla="*/ 202908 h 387980"/>
                <a:gd name="connsiteX4" fmla="*/ 164307 w 290989"/>
                <a:gd name="connsiteY4" fmla="*/ 0 h 387980"/>
                <a:gd name="connsiteX5" fmla="*/ 210026 w 290989"/>
                <a:gd name="connsiteY5" fmla="*/ 0 h 387980"/>
                <a:gd name="connsiteX6" fmla="*/ 210026 w 290989"/>
                <a:gd name="connsiteY6" fmla="*/ 267216 h 387980"/>
                <a:gd name="connsiteX7" fmla="*/ 164307 w 290989"/>
                <a:gd name="connsiteY7" fmla="*/ 267216 h 387980"/>
                <a:gd name="connsiteX8" fmla="*/ 83344 w 290989"/>
                <a:gd name="connsiteY8" fmla="*/ 0 h 387980"/>
                <a:gd name="connsiteX9" fmla="*/ 129063 w 290989"/>
                <a:gd name="connsiteY9" fmla="*/ 0 h 387980"/>
                <a:gd name="connsiteX10" fmla="*/ 129063 w 290989"/>
                <a:gd name="connsiteY10" fmla="*/ 387980 h 387980"/>
                <a:gd name="connsiteX11" fmla="*/ 83344 w 290989"/>
                <a:gd name="connsiteY11" fmla="*/ 387980 h 387980"/>
                <a:gd name="connsiteX12" fmla="*/ 0 w 290989"/>
                <a:gd name="connsiteY12" fmla="*/ 0 h 387980"/>
                <a:gd name="connsiteX13" fmla="*/ 45719 w 290989"/>
                <a:gd name="connsiteY13" fmla="*/ 0 h 387980"/>
                <a:gd name="connsiteX14" fmla="*/ 45719 w 290989"/>
                <a:gd name="connsiteY14" fmla="*/ 305554 h 387980"/>
                <a:gd name="connsiteX15" fmla="*/ 0 w 290989"/>
                <a:gd name="connsiteY15" fmla="*/ 305554 h 3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0989" h="387980">
                  <a:moveTo>
                    <a:pt x="245270" y="0"/>
                  </a:moveTo>
                  <a:lnTo>
                    <a:pt x="290989" y="0"/>
                  </a:lnTo>
                  <a:lnTo>
                    <a:pt x="290989" y="202908"/>
                  </a:lnTo>
                  <a:lnTo>
                    <a:pt x="245270" y="202908"/>
                  </a:lnTo>
                  <a:close/>
                  <a:moveTo>
                    <a:pt x="164307" y="0"/>
                  </a:moveTo>
                  <a:lnTo>
                    <a:pt x="210026" y="0"/>
                  </a:lnTo>
                  <a:lnTo>
                    <a:pt x="210026" y="267216"/>
                  </a:lnTo>
                  <a:lnTo>
                    <a:pt x="164307" y="267216"/>
                  </a:lnTo>
                  <a:close/>
                  <a:moveTo>
                    <a:pt x="83344" y="0"/>
                  </a:moveTo>
                  <a:lnTo>
                    <a:pt x="129063" y="0"/>
                  </a:lnTo>
                  <a:lnTo>
                    <a:pt x="129063" y="387980"/>
                  </a:lnTo>
                  <a:lnTo>
                    <a:pt x="83344" y="38798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305554"/>
                  </a:lnTo>
                  <a:lnTo>
                    <a:pt x="0" y="305554"/>
                  </a:lnTo>
                  <a:close/>
                </a:path>
              </a:pathLst>
            </a:custGeom>
            <a:solidFill>
              <a:srgbClr val="0070C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E01D5589-4404-7C71-6DBF-0B1D7B8EFC7C}"/>
              </a:ext>
            </a:extLst>
          </p:cNvPr>
          <p:cNvGrpSpPr/>
          <p:nvPr/>
        </p:nvGrpSpPr>
        <p:grpSpPr>
          <a:xfrm>
            <a:off x="6979446" y="1161800"/>
            <a:ext cx="2388758" cy="2358736"/>
            <a:chOff x="6979446" y="1161800"/>
            <a:chExt cx="2388758" cy="235873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CF49FCC-BDE0-8605-C33C-366FA9F878BC}"/>
                </a:ext>
              </a:extLst>
            </p:cNvPr>
            <p:cNvGrpSpPr/>
            <p:nvPr/>
          </p:nvGrpSpPr>
          <p:grpSpPr>
            <a:xfrm>
              <a:off x="6979446" y="1161800"/>
              <a:ext cx="1897742" cy="2340491"/>
              <a:chOff x="6979446" y="1016433"/>
              <a:chExt cx="1897742" cy="2340491"/>
            </a:xfrm>
          </p:grpSpPr>
          <p:sp>
            <p:nvSpPr>
              <p:cNvPr id="443" name="四角形: 上の 2 つの角を丸める 442">
                <a:extLst>
                  <a:ext uri="{FF2B5EF4-FFF2-40B4-BE49-F238E27FC236}">
                    <a16:creationId xmlns:a16="http://schemas.microsoft.com/office/drawing/2014/main" id="{CD810CB8-74E7-D61E-EAB0-1BB57AFA5976}"/>
                  </a:ext>
                </a:extLst>
              </p:cNvPr>
              <p:cNvSpPr/>
              <p:nvPr/>
            </p:nvSpPr>
            <p:spPr>
              <a:xfrm rot="20422686" flipH="1">
                <a:off x="8340158" y="2238303"/>
                <a:ext cx="244028" cy="8863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4" name="四角形: 上の 2 つの角を丸める 443">
                <a:extLst>
                  <a:ext uri="{FF2B5EF4-FFF2-40B4-BE49-F238E27FC236}">
                    <a16:creationId xmlns:a16="http://schemas.microsoft.com/office/drawing/2014/main" id="{486B2D71-0440-42C9-F2A4-6D29CC0D9F7A}"/>
                  </a:ext>
                </a:extLst>
              </p:cNvPr>
              <p:cNvSpPr/>
              <p:nvPr/>
            </p:nvSpPr>
            <p:spPr>
              <a:xfrm rot="1177314">
                <a:off x="7271440" y="2238304"/>
                <a:ext cx="244028" cy="8863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3AA70619-9365-4B9F-9B5F-14D1970F8E95}"/>
                  </a:ext>
                </a:extLst>
              </p:cNvPr>
              <p:cNvGrpSpPr/>
              <p:nvPr/>
            </p:nvGrpSpPr>
            <p:grpSpPr>
              <a:xfrm>
                <a:off x="7343928" y="1016433"/>
                <a:ext cx="1151992" cy="2340491"/>
                <a:chOff x="7238074" y="838200"/>
                <a:chExt cx="1329717" cy="2701569"/>
              </a:xfrm>
            </p:grpSpPr>
            <p:grpSp>
              <p:nvGrpSpPr>
                <p:cNvPr id="399" name="グループ化 398">
                  <a:extLst>
                    <a:ext uri="{FF2B5EF4-FFF2-40B4-BE49-F238E27FC236}">
                      <a16:creationId xmlns:a16="http://schemas.microsoft.com/office/drawing/2014/main" id="{E48E65D6-E86F-4106-8EAB-3C56C7C36590}"/>
                    </a:ext>
                  </a:extLst>
                </p:cNvPr>
                <p:cNvGrpSpPr/>
                <p:nvPr/>
              </p:nvGrpSpPr>
              <p:grpSpPr>
                <a:xfrm>
                  <a:off x="7285006" y="1929996"/>
                  <a:ext cx="1250966" cy="1609773"/>
                  <a:chOff x="7285006" y="1929996"/>
                  <a:chExt cx="1250966" cy="1609773"/>
                </a:xfrm>
              </p:grpSpPr>
              <p:sp>
                <p:nvSpPr>
                  <p:cNvPr id="417" name="フリーフォーム: 図形 416">
                    <a:extLst>
                      <a:ext uri="{FF2B5EF4-FFF2-40B4-BE49-F238E27FC236}">
                        <a16:creationId xmlns:a16="http://schemas.microsoft.com/office/drawing/2014/main" id="{D5D9E21F-A198-44D1-B9CC-2803E9D05E11}"/>
                      </a:ext>
                    </a:extLst>
                  </p:cNvPr>
                  <p:cNvSpPr/>
                  <p:nvPr/>
                </p:nvSpPr>
                <p:spPr>
                  <a:xfrm>
                    <a:off x="7606586" y="1929996"/>
                    <a:ext cx="600869" cy="48904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9" name="片側の 2 つの角を丸めた四角形 144">
                    <a:extLst>
                      <a:ext uri="{FF2B5EF4-FFF2-40B4-BE49-F238E27FC236}">
                        <a16:creationId xmlns:a16="http://schemas.microsoft.com/office/drawing/2014/main" id="{40175564-B611-45AA-B23D-905FE3AFFDF3}"/>
                      </a:ext>
                    </a:extLst>
                  </p:cNvPr>
                  <p:cNvSpPr/>
                  <p:nvPr/>
                </p:nvSpPr>
                <p:spPr>
                  <a:xfrm>
                    <a:off x="7285006" y="2228546"/>
                    <a:ext cx="1250966" cy="1311223"/>
                  </a:xfrm>
                  <a:prstGeom prst="round2SameRect">
                    <a:avLst>
                      <a:gd name="adj1" fmla="val 14323"/>
                      <a:gd name="adj2" fmla="val 0"/>
                    </a:avLst>
                  </a:prstGeom>
                  <a:pattFill prst="lgConfetti">
                    <a:fgClr>
                      <a:schemeClr val="accent3">
                        <a:lumMod val="50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0" name="台形 419">
                    <a:extLst>
                      <a:ext uri="{FF2B5EF4-FFF2-40B4-BE49-F238E27FC236}">
                        <a16:creationId xmlns:a16="http://schemas.microsoft.com/office/drawing/2014/main" id="{15A64996-ECF7-4701-9591-DA276B51889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29200" y="2237754"/>
                    <a:ext cx="572056" cy="792372"/>
                  </a:xfrm>
                  <a:prstGeom prst="trapezoid">
                    <a:avLst>
                      <a:gd name="adj" fmla="val 32076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1" name="楕円 420">
                    <a:extLst>
                      <a:ext uri="{FF2B5EF4-FFF2-40B4-BE49-F238E27FC236}">
                        <a16:creationId xmlns:a16="http://schemas.microsoft.com/office/drawing/2014/main" id="{DD974A9F-DCA7-46CF-966D-12577C0B3EC6}"/>
                      </a:ext>
                    </a:extLst>
                  </p:cNvPr>
                  <p:cNvSpPr/>
                  <p:nvPr/>
                </p:nvSpPr>
                <p:spPr>
                  <a:xfrm>
                    <a:off x="7876904" y="3351530"/>
                    <a:ext cx="88900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2" name="台形 731">
                    <a:extLst>
                      <a:ext uri="{FF2B5EF4-FFF2-40B4-BE49-F238E27FC236}">
                        <a16:creationId xmlns:a16="http://schemas.microsoft.com/office/drawing/2014/main" id="{9AEC5175-88F5-49E5-AADD-EEA3857DA451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809668" y="2361457"/>
                    <a:ext cx="201644" cy="828151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962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3" name="グループ化 422">
                    <a:extLst>
                      <a:ext uri="{FF2B5EF4-FFF2-40B4-BE49-F238E27FC236}">
                        <a16:creationId xmlns:a16="http://schemas.microsoft.com/office/drawing/2014/main" id="{5254B767-79C8-4084-B1F1-8FB08757C9C6}"/>
                      </a:ext>
                    </a:extLst>
                  </p:cNvPr>
                  <p:cNvGrpSpPr/>
                  <p:nvPr/>
                </p:nvGrpSpPr>
                <p:grpSpPr>
                  <a:xfrm>
                    <a:off x="7557545" y="2256985"/>
                    <a:ext cx="714918" cy="202452"/>
                    <a:chOff x="3151980" y="2770920"/>
                    <a:chExt cx="423862" cy="112796"/>
                  </a:xfrm>
                  <a:solidFill>
                    <a:srgbClr val="000000">
                      <a:alpha val="50196"/>
                    </a:srgbClr>
                  </a:solidFill>
                </p:grpSpPr>
                <p:sp>
                  <p:nvSpPr>
                    <p:cNvPr id="430" name="平行四辺形 429">
                      <a:extLst>
                        <a:ext uri="{FF2B5EF4-FFF2-40B4-BE49-F238E27FC236}">
                          <a16:creationId xmlns:a16="http://schemas.microsoft.com/office/drawing/2014/main" id="{1EE17601-F76C-465D-B239-57FB36FED4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1" name="平行四辺形 430">
                      <a:extLst>
                        <a:ext uri="{FF2B5EF4-FFF2-40B4-BE49-F238E27FC236}">
                          <a16:creationId xmlns:a16="http://schemas.microsoft.com/office/drawing/2014/main" id="{6F28DE32-3D1E-41C0-8265-AC7EFEFB11E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24" name="台形 423">
                    <a:extLst>
                      <a:ext uri="{FF2B5EF4-FFF2-40B4-BE49-F238E27FC236}">
                        <a16:creationId xmlns:a16="http://schemas.microsoft.com/office/drawing/2014/main" id="{72A51421-A234-4697-960E-76572C54F1E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86831" y="2228546"/>
                    <a:ext cx="247318" cy="202452"/>
                  </a:xfrm>
                  <a:prstGeom prst="trapezoid">
                    <a:avLst>
                      <a:gd name="adj" fmla="val 27112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25" name="グループ化 424">
                    <a:extLst>
                      <a:ext uri="{FF2B5EF4-FFF2-40B4-BE49-F238E27FC236}">
                        <a16:creationId xmlns:a16="http://schemas.microsoft.com/office/drawing/2014/main" id="{B871094F-F1B6-453F-AF87-11ECABE16E64}"/>
                      </a:ext>
                    </a:extLst>
                  </p:cNvPr>
                  <p:cNvGrpSpPr/>
                  <p:nvPr/>
                </p:nvGrpSpPr>
                <p:grpSpPr>
                  <a:xfrm>
                    <a:off x="7539823" y="2228548"/>
                    <a:ext cx="750362" cy="202452"/>
                    <a:chOff x="3151980" y="2770920"/>
                    <a:chExt cx="423862" cy="112796"/>
                  </a:xfrm>
                  <a:solidFill>
                    <a:schemeClr val="bg1">
                      <a:lumMod val="95000"/>
                    </a:schemeClr>
                  </a:solidFill>
                </p:grpSpPr>
                <p:sp>
                  <p:nvSpPr>
                    <p:cNvPr id="428" name="平行四辺形 427">
                      <a:extLst>
                        <a:ext uri="{FF2B5EF4-FFF2-40B4-BE49-F238E27FC236}">
                          <a16:creationId xmlns:a16="http://schemas.microsoft.com/office/drawing/2014/main" id="{E5E0F3E6-C95E-4D24-8C3E-AA659FD3F9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9" name="平行四辺形 428">
                      <a:extLst>
                        <a:ext uri="{FF2B5EF4-FFF2-40B4-BE49-F238E27FC236}">
                          <a16:creationId xmlns:a16="http://schemas.microsoft.com/office/drawing/2014/main" id="{E343498E-D657-43C2-9872-C6A2F577C22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B763A8A6-8013-4078-BDD3-22EA9A9165A3}"/>
                      </a:ext>
                    </a:extLst>
                  </p:cNvPr>
                  <p:cNvSpPr/>
                  <p:nvPr/>
                </p:nvSpPr>
                <p:spPr>
                  <a:xfrm>
                    <a:off x="7489455" y="2247478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2220A690-5DDD-4412-8703-13B33088B926}"/>
                      </a:ext>
                    </a:extLst>
                  </p:cNvPr>
                  <p:cNvSpPr/>
                  <p:nvPr/>
                </p:nvSpPr>
                <p:spPr>
                  <a:xfrm>
                    <a:off x="7489455" y="2228545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pattFill prst="lgConfetti">
                    <a:fgClr>
                      <a:schemeClr val="tx1">
                        <a:lumMod val="65000"/>
                        <a:lumOff val="35000"/>
                      </a:schemeClr>
                    </a:fgClr>
                    <a:bgClr>
                      <a:schemeClr val="tx1">
                        <a:lumMod val="95000"/>
                        <a:lumOff val="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00" name="グループ化 399">
                  <a:extLst>
                    <a:ext uri="{FF2B5EF4-FFF2-40B4-BE49-F238E27FC236}">
                      <a16:creationId xmlns:a16="http://schemas.microsoft.com/office/drawing/2014/main" id="{10B4A378-36ED-47A0-9E09-DB2BFC6A4181}"/>
                    </a:ext>
                  </a:extLst>
                </p:cNvPr>
                <p:cNvGrpSpPr/>
                <p:nvPr/>
              </p:nvGrpSpPr>
              <p:grpSpPr>
                <a:xfrm>
                  <a:off x="7238074" y="838200"/>
                  <a:ext cx="1329717" cy="1288749"/>
                  <a:chOff x="3303076" y="141961"/>
                  <a:chExt cx="1277659" cy="1238295"/>
                </a:xfrm>
              </p:grpSpPr>
              <p:sp>
                <p:nvSpPr>
                  <p:cNvPr id="401" name="フリーフォーム 540">
                    <a:extLst>
                      <a:ext uri="{FF2B5EF4-FFF2-40B4-BE49-F238E27FC236}">
                        <a16:creationId xmlns:a16="http://schemas.microsoft.com/office/drawing/2014/main" id="{C019E7DB-A9FE-45F5-9B70-410B8A747449}"/>
                      </a:ext>
                    </a:extLst>
                  </p:cNvPr>
                  <p:cNvSpPr/>
                  <p:nvPr/>
                </p:nvSpPr>
                <p:spPr>
                  <a:xfrm>
                    <a:off x="3353447" y="141961"/>
                    <a:ext cx="1169884" cy="94023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02" name="グループ化 401">
                    <a:extLst>
                      <a:ext uri="{FF2B5EF4-FFF2-40B4-BE49-F238E27FC236}">
                        <a16:creationId xmlns:a16="http://schemas.microsoft.com/office/drawing/2014/main" id="{B87EA111-2162-40BF-AD05-6DA96076F83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303076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415" name="円/楕円 564">
                      <a:extLst>
                        <a:ext uri="{FF2B5EF4-FFF2-40B4-BE49-F238E27FC236}">
                          <a16:creationId xmlns:a16="http://schemas.microsoft.com/office/drawing/2014/main" id="{78A34C8A-6916-4C00-80AB-2ACE9359A8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6" name="円/楕円 565">
                      <a:extLst>
                        <a:ext uri="{FF2B5EF4-FFF2-40B4-BE49-F238E27FC236}">
                          <a16:creationId xmlns:a16="http://schemas.microsoft.com/office/drawing/2014/main" id="{59135138-3772-4DAB-A6A0-909A13329A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3" name="グループ化 402">
                    <a:extLst>
                      <a:ext uri="{FF2B5EF4-FFF2-40B4-BE49-F238E27FC236}">
                        <a16:creationId xmlns:a16="http://schemas.microsoft.com/office/drawing/2014/main" id="{3AA56642-CCC4-47F7-9A16-D8ABCA35C35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334282" y="710618"/>
                    <a:ext cx="246453" cy="369679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413" name="円/楕円 562">
                      <a:extLst>
                        <a:ext uri="{FF2B5EF4-FFF2-40B4-BE49-F238E27FC236}">
                          <a16:creationId xmlns:a16="http://schemas.microsoft.com/office/drawing/2014/main" id="{40340476-59AA-46ED-9699-A68A312852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4" name="円/楕円 563">
                      <a:extLst>
                        <a:ext uri="{FF2B5EF4-FFF2-40B4-BE49-F238E27FC236}">
                          <a16:creationId xmlns:a16="http://schemas.microsoft.com/office/drawing/2014/main" id="{6C32B81C-A13C-4C2B-B131-0EA5F26B28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4" name="円/楕円 561">
                    <a:extLst>
                      <a:ext uri="{FF2B5EF4-FFF2-40B4-BE49-F238E27FC236}">
                        <a16:creationId xmlns:a16="http://schemas.microsoft.com/office/drawing/2014/main" id="{FAC42638-9EEF-4670-A4F8-1052C860C6DB}"/>
                      </a:ext>
                    </a:extLst>
                  </p:cNvPr>
                  <p:cNvSpPr/>
                  <p:nvPr/>
                </p:nvSpPr>
                <p:spPr>
                  <a:xfrm>
                    <a:off x="3426301" y="220150"/>
                    <a:ext cx="1031206" cy="1160106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rgbClr val="FFCC99"/>
                      </a:gs>
                    </a:gsLst>
                    <a:lin ang="54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7" name="月 406">
                    <a:extLst>
                      <a:ext uri="{FF2B5EF4-FFF2-40B4-BE49-F238E27FC236}">
                        <a16:creationId xmlns:a16="http://schemas.microsoft.com/office/drawing/2014/main" id="{A11053AB-215E-4CE7-99CF-B28F8386274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645475" y="387764"/>
                    <a:ext cx="54591" cy="340196"/>
                  </a:xfrm>
                  <a:prstGeom prst="moon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08" name="グループ化 407">
                    <a:extLst>
                      <a:ext uri="{FF2B5EF4-FFF2-40B4-BE49-F238E27FC236}">
                        <a16:creationId xmlns:a16="http://schemas.microsoft.com/office/drawing/2014/main" id="{8B900EE2-6FA1-40CC-85F3-9098C5EDBFE5}"/>
                      </a:ext>
                    </a:extLst>
                  </p:cNvPr>
                  <p:cNvGrpSpPr/>
                  <p:nvPr/>
                </p:nvGrpSpPr>
                <p:grpSpPr>
                  <a:xfrm>
                    <a:off x="3842869" y="910725"/>
                    <a:ext cx="195646" cy="207937"/>
                    <a:chOff x="7084627" y="307299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411" name="円/楕円 662">
                      <a:extLst>
                        <a:ext uri="{FF2B5EF4-FFF2-40B4-BE49-F238E27FC236}">
                          <a16:creationId xmlns:a16="http://schemas.microsoft.com/office/drawing/2014/main" id="{8BFD4162-561C-49CF-881B-E7BFF47E48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57849"/>
                      <a:ext cx="240026" cy="102097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2" name="フリーフォーム: 図形 411">
                      <a:extLst>
                        <a:ext uri="{FF2B5EF4-FFF2-40B4-BE49-F238E27FC236}">
                          <a16:creationId xmlns:a16="http://schemas.microsoft.com/office/drawing/2014/main" id="{89861D4A-383B-4AE7-B731-CDCAEC59C3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7299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9" name="月 408">
                    <a:extLst>
                      <a:ext uri="{FF2B5EF4-FFF2-40B4-BE49-F238E27FC236}">
                        <a16:creationId xmlns:a16="http://schemas.microsoft.com/office/drawing/2014/main" id="{2C6579DB-3082-4048-8899-15FA2C02971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69351" y="387765"/>
                    <a:ext cx="54591" cy="340196"/>
                  </a:xfrm>
                  <a:prstGeom prst="moon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92" name="円/楕円 27">
                <a:extLst>
                  <a:ext uri="{FF2B5EF4-FFF2-40B4-BE49-F238E27FC236}">
                    <a16:creationId xmlns:a16="http://schemas.microsoft.com/office/drawing/2014/main" id="{8C2DA633-DB8A-43FC-907F-F9ABD91DECA0}"/>
                  </a:ext>
                </a:extLst>
              </p:cNvPr>
              <p:cNvSpPr/>
              <p:nvPr/>
            </p:nvSpPr>
            <p:spPr>
              <a:xfrm rot="8100000">
                <a:off x="7613736" y="1922026"/>
                <a:ext cx="224614" cy="3980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3" name="円/楕円 27">
                <a:extLst>
                  <a:ext uri="{FF2B5EF4-FFF2-40B4-BE49-F238E27FC236}">
                    <a16:creationId xmlns:a16="http://schemas.microsoft.com/office/drawing/2014/main" id="{5CB85597-A9CA-4CED-B96E-65FFEB806988}"/>
                  </a:ext>
                </a:extLst>
              </p:cNvPr>
              <p:cNvSpPr/>
              <p:nvPr/>
            </p:nvSpPr>
            <p:spPr>
              <a:xfrm rot="13500000" flipH="1">
                <a:off x="8010970" y="1922027"/>
                <a:ext cx="224613" cy="3980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74E598B5-AF79-F971-17C8-C1432F073E62}"/>
                  </a:ext>
                </a:extLst>
              </p:cNvPr>
              <p:cNvGrpSpPr/>
              <p:nvPr/>
            </p:nvGrpSpPr>
            <p:grpSpPr>
              <a:xfrm>
                <a:off x="7522143" y="2273801"/>
                <a:ext cx="843257" cy="429863"/>
                <a:chOff x="5243018" y="2255527"/>
                <a:chExt cx="2547428" cy="1364533"/>
              </a:xfrm>
            </p:grpSpPr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2A791072-57E0-5E1A-47C2-362790983793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A4950702-EF58-1A96-50D9-1018C06DE487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1A5717AE-C864-8391-021B-F80CAAE75AEB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BCF1C213-C47A-76E4-5DC0-EB695B1213E3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A64CF606-21CB-050F-442C-031C7D3A70D2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1" name="テキスト ボックス 450">
                  <a:extLst>
                    <a:ext uri="{FF2B5EF4-FFF2-40B4-BE49-F238E27FC236}">
                      <a16:creationId xmlns:a16="http://schemas.microsoft.com/office/drawing/2014/main" id="{3526112F-76FE-756F-C3FC-5C4C23580260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452" name="テキスト ボックス 451">
                  <a:extLst>
                    <a:ext uri="{FF2B5EF4-FFF2-40B4-BE49-F238E27FC236}">
                      <a16:creationId xmlns:a16="http://schemas.microsoft.com/office/drawing/2014/main" id="{6419E412-9452-8649-60C9-55E79D4FDBEC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09CFB2DA-AFD6-C312-F7C6-02982E0D47D2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AAFB0541-428B-B25D-9B84-F065DFCE3CDB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908C9B4F-40F6-12A9-3A71-85BED8886F94}"/>
                  </a:ext>
                </a:extLst>
              </p:cNvPr>
              <p:cNvSpPr/>
              <p:nvPr/>
            </p:nvSpPr>
            <p:spPr>
              <a:xfrm rot="3600000">
                <a:off x="7142248" y="2348091"/>
                <a:ext cx="600397" cy="926002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9" name="四角形: 上の 2 つの角を丸める 458">
                <a:extLst>
                  <a:ext uri="{FF2B5EF4-FFF2-40B4-BE49-F238E27FC236}">
                    <a16:creationId xmlns:a16="http://schemas.microsoft.com/office/drawing/2014/main" id="{A775109E-20B7-F25A-C534-41C549971815}"/>
                  </a:ext>
                </a:extLst>
              </p:cNvPr>
              <p:cNvSpPr/>
              <p:nvPr/>
            </p:nvSpPr>
            <p:spPr>
              <a:xfrm rot="12600000">
                <a:off x="7194539" y="2606094"/>
                <a:ext cx="258219" cy="70659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8655A955-7CF1-887C-029F-9F07C73CBCF2}"/>
                  </a:ext>
                </a:extLst>
              </p:cNvPr>
              <p:cNvSpPr/>
              <p:nvPr/>
            </p:nvSpPr>
            <p:spPr>
              <a:xfrm rot="18000000" flipH="1">
                <a:off x="8113988" y="2348090"/>
                <a:ext cx="600397" cy="926002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2" name="四角形: 上の 2 つの角を丸める 461">
                <a:extLst>
                  <a:ext uri="{FF2B5EF4-FFF2-40B4-BE49-F238E27FC236}">
                    <a16:creationId xmlns:a16="http://schemas.microsoft.com/office/drawing/2014/main" id="{67F05920-1745-F002-D90C-B59929B900CC}"/>
                  </a:ext>
                </a:extLst>
              </p:cNvPr>
              <p:cNvSpPr/>
              <p:nvPr/>
            </p:nvSpPr>
            <p:spPr>
              <a:xfrm rot="9000000" flipH="1">
                <a:off x="8403875" y="2606093"/>
                <a:ext cx="258219" cy="70659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CC8A0210-889B-615C-EBA6-FA01E6507D17}"/>
                </a:ext>
              </a:extLst>
            </p:cNvPr>
            <p:cNvGrpSpPr/>
            <p:nvPr/>
          </p:nvGrpSpPr>
          <p:grpSpPr>
            <a:xfrm>
              <a:off x="7802156" y="2101126"/>
              <a:ext cx="242617" cy="98225"/>
              <a:chOff x="1891711" y="2234142"/>
              <a:chExt cx="242617" cy="98225"/>
            </a:xfrm>
          </p:grpSpPr>
          <p:sp>
            <p:nvSpPr>
              <p:cNvPr id="113" name="四角形: 角を丸くする 112">
                <a:extLst>
                  <a:ext uri="{FF2B5EF4-FFF2-40B4-BE49-F238E27FC236}">
                    <a16:creationId xmlns:a16="http://schemas.microsoft.com/office/drawing/2014/main" id="{3070D036-0ACE-F61A-E0C1-241C9F6FB406}"/>
                  </a:ext>
                </a:extLst>
              </p:cNvPr>
              <p:cNvSpPr/>
              <p:nvPr/>
            </p:nvSpPr>
            <p:spPr>
              <a:xfrm>
                <a:off x="1891711" y="2234142"/>
                <a:ext cx="241890" cy="98225"/>
              </a:xfrm>
              <a:prstGeom prst="roundRect">
                <a:avLst>
                  <a:gd name="adj" fmla="val 33636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5BBA7113-C0F9-EEE6-6BD7-32D8DEEC2536}"/>
                  </a:ext>
                </a:extLst>
              </p:cNvPr>
              <p:cNvSpPr/>
              <p:nvPr/>
            </p:nvSpPr>
            <p:spPr>
              <a:xfrm>
                <a:off x="1892438" y="2262279"/>
                <a:ext cx="241890" cy="45720"/>
              </a:xfrm>
              <a:custGeom>
                <a:avLst/>
                <a:gdLst>
                  <a:gd name="connsiteX0" fmla="*/ 0 w 241890"/>
                  <a:gd name="connsiteY0" fmla="*/ 0 h 19526"/>
                  <a:gd name="connsiteX1" fmla="*/ 241890 w 241890"/>
                  <a:gd name="connsiteY1" fmla="*/ 0 h 19526"/>
                  <a:gd name="connsiteX2" fmla="*/ 241890 w 241890"/>
                  <a:gd name="connsiteY2" fmla="*/ 19526 h 19526"/>
                  <a:gd name="connsiteX3" fmla="*/ 0 w 241890"/>
                  <a:gd name="connsiteY3" fmla="*/ 19526 h 19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890" h="19526">
                    <a:moveTo>
                      <a:pt x="0" y="0"/>
                    </a:moveTo>
                    <a:lnTo>
                      <a:pt x="241890" y="0"/>
                    </a:lnTo>
                    <a:lnTo>
                      <a:pt x="241890" y="19526"/>
                    </a:lnTo>
                    <a:lnTo>
                      <a:pt x="0" y="1952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1D08AA17-1587-EA7B-6153-3A10ACBE98C1}"/>
                </a:ext>
              </a:extLst>
            </p:cNvPr>
            <p:cNvSpPr/>
            <p:nvPr/>
          </p:nvSpPr>
          <p:spPr>
            <a:xfrm>
              <a:off x="7650718" y="1805186"/>
              <a:ext cx="51806" cy="51806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0" name="楕円 119">
              <a:extLst>
                <a:ext uri="{FF2B5EF4-FFF2-40B4-BE49-F238E27FC236}">
                  <a16:creationId xmlns:a16="http://schemas.microsoft.com/office/drawing/2014/main" id="{7722CD92-8762-0C7E-2813-027D05333307}"/>
                </a:ext>
              </a:extLst>
            </p:cNvPr>
            <p:cNvSpPr/>
            <p:nvPr/>
          </p:nvSpPr>
          <p:spPr>
            <a:xfrm>
              <a:off x="8137929" y="1805186"/>
              <a:ext cx="51806" cy="51806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CA804456-F75B-2E18-5FC5-E14DC2823BA8}"/>
                </a:ext>
              </a:extLst>
            </p:cNvPr>
            <p:cNvGrpSpPr/>
            <p:nvPr/>
          </p:nvGrpSpPr>
          <p:grpSpPr>
            <a:xfrm>
              <a:off x="7498521" y="1627788"/>
              <a:ext cx="842802" cy="300586"/>
              <a:chOff x="8696775" y="1637225"/>
              <a:chExt cx="842802" cy="300586"/>
            </a:xfrm>
          </p:grpSpPr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D970095C-8904-58B8-B444-E0DD15CFD3D2}"/>
                  </a:ext>
                </a:extLst>
              </p:cNvPr>
              <p:cNvSpPr/>
              <p:nvPr/>
            </p:nvSpPr>
            <p:spPr>
              <a:xfrm>
                <a:off x="8696775" y="1637225"/>
                <a:ext cx="842802" cy="300586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0" name="四角形: 上の 2 つの角を丸める 229">
                <a:extLst>
                  <a:ext uri="{FF2B5EF4-FFF2-40B4-BE49-F238E27FC236}">
                    <a16:creationId xmlns:a16="http://schemas.microsoft.com/office/drawing/2014/main" id="{8D15CF91-02F9-C704-177E-DC51A7745E84}"/>
                  </a:ext>
                </a:extLst>
              </p:cNvPr>
              <p:cNvSpPr/>
              <p:nvPr/>
            </p:nvSpPr>
            <p:spPr>
              <a:xfrm>
                <a:off x="8716098" y="1659658"/>
                <a:ext cx="353275" cy="265486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四角形: 上の 2 つの角を丸める 231">
                <a:extLst>
                  <a:ext uri="{FF2B5EF4-FFF2-40B4-BE49-F238E27FC236}">
                    <a16:creationId xmlns:a16="http://schemas.microsoft.com/office/drawing/2014/main" id="{3F62E9E4-66EE-6177-A8FE-67A666F73823}"/>
                  </a:ext>
                </a:extLst>
              </p:cNvPr>
              <p:cNvSpPr/>
              <p:nvPr/>
            </p:nvSpPr>
            <p:spPr>
              <a:xfrm>
                <a:off x="9166977" y="1659658"/>
                <a:ext cx="353275" cy="265486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4" name="星: 12 pt 93">
              <a:extLst>
                <a:ext uri="{FF2B5EF4-FFF2-40B4-BE49-F238E27FC236}">
                  <a16:creationId xmlns:a16="http://schemas.microsoft.com/office/drawing/2014/main" id="{F972F708-AA68-4CA2-7689-F9A64B070EB5}"/>
                </a:ext>
              </a:extLst>
            </p:cNvPr>
            <p:cNvSpPr/>
            <p:nvPr/>
          </p:nvSpPr>
          <p:spPr bwMode="auto">
            <a:xfrm>
              <a:off x="7864407" y="2476587"/>
              <a:ext cx="1503797" cy="1043949"/>
            </a:xfrm>
            <a:prstGeom prst="star12">
              <a:avLst>
                <a:gd name="adj" fmla="val 39115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テキスト ボックス 94">
              <a:extLst>
                <a:ext uri="{FF2B5EF4-FFF2-40B4-BE49-F238E27FC236}">
                  <a16:creationId xmlns:a16="http://schemas.microsoft.com/office/drawing/2014/main" id="{786B5B1F-BF13-7807-4947-94A255D16D02}"/>
                </a:ext>
              </a:extLst>
            </p:cNvPr>
            <p:cNvSpPr txBox="1"/>
            <p:nvPr/>
          </p:nvSpPr>
          <p:spPr>
            <a:xfrm>
              <a:off x="8270624" y="2801292"/>
              <a:ext cx="645100" cy="417039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algn="r"/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残　高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r"/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5C0A38F2-83CD-D706-CAB7-5E90D259F980}"/>
                </a:ext>
              </a:extLst>
            </p:cNvPr>
            <p:cNvSpPr/>
            <p:nvPr/>
          </p:nvSpPr>
          <p:spPr>
            <a:xfrm>
              <a:off x="8156703" y="1244894"/>
              <a:ext cx="161925" cy="260058"/>
            </a:xfrm>
            <a:custGeom>
              <a:avLst/>
              <a:gdLst>
                <a:gd name="connsiteX0" fmla="*/ 245270 w 290989"/>
                <a:gd name="connsiteY0" fmla="*/ 0 h 387980"/>
                <a:gd name="connsiteX1" fmla="*/ 290989 w 290989"/>
                <a:gd name="connsiteY1" fmla="*/ 0 h 387980"/>
                <a:gd name="connsiteX2" fmla="*/ 290989 w 290989"/>
                <a:gd name="connsiteY2" fmla="*/ 202908 h 387980"/>
                <a:gd name="connsiteX3" fmla="*/ 245270 w 290989"/>
                <a:gd name="connsiteY3" fmla="*/ 202908 h 387980"/>
                <a:gd name="connsiteX4" fmla="*/ 164307 w 290989"/>
                <a:gd name="connsiteY4" fmla="*/ 0 h 387980"/>
                <a:gd name="connsiteX5" fmla="*/ 210026 w 290989"/>
                <a:gd name="connsiteY5" fmla="*/ 0 h 387980"/>
                <a:gd name="connsiteX6" fmla="*/ 210026 w 290989"/>
                <a:gd name="connsiteY6" fmla="*/ 267216 h 387980"/>
                <a:gd name="connsiteX7" fmla="*/ 164307 w 290989"/>
                <a:gd name="connsiteY7" fmla="*/ 267216 h 387980"/>
                <a:gd name="connsiteX8" fmla="*/ 83344 w 290989"/>
                <a:gd name="connsiteY8" fmla="*/ 0 h 387980"/>
                <a:gd name="connsiteX9" fmla="*/ 129063 w 290989"/>
                <a:gd name="connsiteY9" fmla="*/ 0 h 387980"/>
                <a:gd name="connsiteX10" fmla="*/ 129063 w 290989"/>
                <a:gd name="connsiteY10" fmla="*/ 387980 h 387980"/>
                <a:gd name="connsiteX11" fmla="*/ 83344 w 290989"/>
                <a:gd name="connsiteY11" fmla="*/ 387980 h 387980"/>
                <a:gd name="connsiteX12" fmla="*/ 0 w 290989"/>
                <a:gd name="connsiteY12" fmla="*/ 0 h 387980"/>
                <a:gd name="connsiteX13" fmla="*/ 45719 w 290989"/>
                <a:gd name="connsiteY13" fmla="*/ 0 h 387980"/>
                <a:gd name="connsiteX14" fmla="*/ 45719 w 290989"/>
                <a:gd name="connsiteY14" fmla="*/ 305554 h 387980"/>
                <a:gd name="connsiteX15" fmla="*/ 0 w 290989"/>
                <a:gd name="connsiteY15" fmla="*/ 305554 h 3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0989" h="387980">
                  <a:moveTo>
                    <a:pt x="245270" y="0"/>
                  </a:moveTo>
                  <a:lnTo>
                    <a:pt x="290989" y="0"/>
                  </a:lnTo>
                  <a:lnTo>
                    <a:pt x="290989" y="202908"/>
                  </a:lnTo>
                  <a:lnTo>
                    <a:pt x="245270" y="202908"/>
                  </a:lnTo>
                  <a:close/>
                  <a:moveTo>
                    <a:pt x="164307" y="0"/>
                  </a:moveTo>
                  <a:lnTo>
                    <a:pt x="210026" y="0"/>
                  </a:lnTo>
                  <a:lnTo>
                    <a:pt x="210026" y="267216"/>
                  </a:lnTo>
                  <a:lnTo>
                    <a:pt x="164307" y="267216"/>
                  </a:lnTo>
                  <a:close/>
                  <a:moveTo>
                    <a:pt x="83344" y="0"/>
                  </a:moveTo>
                  <a:lnTo>
                    <a:pt x="129063" y="0"/>
                  </a:lnTo>
                  <a:lnTo>
                    <a:pt x="129063" y="387980"/>
                  </a:lnTo>
                  <a:lnTo>
                    <a:pt x="83344" y="38798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305554"/>
                  </a:lnTo>
                  <a:lnTo>
                    <a:pt x="0" y="305554"/>
                  </a:lnTo>
                  <a:close/>
                </a:path>
              </a:pathLst>
            </a:custGeom>
            <a:solidFill>
              <a:srgbClr val="0070C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F897C7D1-74FB-8F6A-0A1A-EB991E0347C4}"/>
              </a:ext>
            </a:extLst>
          </p:cNvPr>
          <p:cNvGrpSpPr/>
          <p:nvPr/>
        </p:nvGrpSpPr>
        <p:grpSpPr>
          <a:xfrm>
            <a:off x="6937724" y="4012940"/>
            <a:ext cx="2430480" cy="2433676"/>
            <a:chOff x="6937724" y="4012940"/>
            <a:chExt cx="2430480" cy="243367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65AC9F9-960D-ECB5-8A80-746D2EA31045}"/>
                </a:ext>
              </a:extLst>
            </p:cNvPr>
            <p:cNvGrpSpPr/>
            <p:nvPr/>
          </p:nvGrpSpPr>
          <p:grpSpPr>
            <a:xfrm>
              <a:off x="6937724" y="4012940"/>
              <a:ext cx="1897742" cy="2410230"/>
              <a:chOff x="6937724" y="3849121"/>
              <a:chExt cx="1897742" cy="2410230"/>
            </a:xfrm>
          </p:grpSpPr>
          <p:sp>
            <p:nvSpPr>
              <p:cNvPr id="394" name="四角形: 上の 2 つの角を丸める 393">
                <a:extLst>
                  <a:ext uri="{FF2B5EF4-FFF2-40B4-BE49-F238E27FC236}">
                    <a16:creationId xmlns:a16="http://schemas.microsoft.com/office/drawing/2014/main" id="{50D6ECC1-824F-10F6-EA2E-8CCE1C5EBFB9}"/>
                  </a:ext>
                </a:extLst>
              </p:cNvPr>
              <p:cNvSpPr/>
              <p:nvPr/>
            </p:nvSpPr>
            <p:spPr>
              <a:xfrm rot="20422686" flipH="1">
                <a:off x="8298436" y="5123212"/>
                <a:ext cx="244028" cy="8863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5" name="四角形: 上の 2 つの角を丸める 394">
                <a:extLst>
                  <a:ext uri="{FF2B5EF4-FFF2-40B4-BE49-F238E27FC236}">
                    <a16:creationId xmlns:a16="http://schemas.microsoft.com/office/drawing/2014/main" id="{67115084-065A-ACD4-A650-354685B46D74}"/>
                  </a:ext>
                </a:extLst>
              </p:cNvPr>
              <p:cNvSpPr/>
              <p:nvPr/>
            </p:nvSpPr>
            <p:spPr>
              <a:xfrm rot="1177314">
                <a:off x="7229718" y="5123213"/>
                <a:ext cx="244028" cy="8863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77B6BA22-EA2E-4C1C-8034-D7586B76AF18}"/>
                  </a:ext>
                </a:extLst>
              </p:cNvPr>
              <p:cNvGrpSpPr/>
              <p:nvPr/>
            </p:nvGrpSpPr>
            <p:grpSpPr>
              <a:xfrm>
                <a:off x="7308783" y="3849121"/>
                <a:ext cx="1141711" cy="2410230"/>
                <a:chOff x="7248013" y="3685220"/>
                <a:chExt cx="1306338" cy="2757769"/>
              </a:xfrm>
            </p:grpSpPr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7A0AA38E-0E52-4D07-B728-94636EC04BAF}"/>
                    </a:ext>
                  </a:extLst>
                </p:cNvPr>
                <p:cNvGrpSpPr/>
                <p:nvPr/>
              </p:nvGrpSpPr>
              <p:grpSpPr>
                <a:xfrm>
                  <a:off x="7285006" y="4833216"/>
                  <a:ext cx="1250966" cy="1609773"/>
                  <a:chOff x="7285006" y="4833216"/>
                  <a:chExt cx="1250966" cy="1609773"/>
                </a:xfrm>
              </p:grpSpPr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6F06C970-CCDA-4CDF-A6ED-F59DE56209E7}"/>
                      </a:ext>
                    </a:extLst>
                  </p:cNvPr>
                  <p:cNvSpPr/>
                  <p:nvPr/>
                </p:nvSpPr>
                <p:spPr>
                  <a:xfrm>
                    <a:off x="7606586" y="4833216"/>
                    <a:ext cx="600869" cy="48904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8" name="片側の 2 つの角を丸めた四角形 144">
                    <a:extLst>
                      <a:ext uri="{FF2B5EF4-FFF2-40B4-BE49-F238E27FC236}">
                        <a16:creationId xmlns:a16="http://schemas.microsoft.com/office/drawing/2014/main" id="{EE40BD2D-7132-424E-ACD3-FCBC622DC5B5}"/>
                      </a:ext>
                    </a:extLst>
                  </p:cNvPr>
                  <p:cNvSpPr/>
                  <p:nvPr/>
                </p:nvSpPr>
                <p:spPr>
                  <a:xfrm>
                    <a:off x="7285006" y="5131766"/>
                    <a:ext cx="1250966" cy="1311223"/>
                  </a:xfrm>
                  <a:prstGeom prst="round2SameRect">
                    <a:avLst>
                      <a:gd name="adj1" fmla="val 14323"/>
                      <a:gd name="adj2" fmla="val 0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9" name="台形 208">
                    <a:extLst>
                      <a:ext uri="{FF2B5EF4-FFF2-40B4-BE49-F238E27FC236}">
                        <a16:creationId xmlns:a16="http://schemas.microsoft.com/office/drawing/2014/main" id="{A53F1606-5EC6-4588-93BD-ADD4A27FC0D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29200" y="5140974"/>
                    <a:ext cx="572056" cy="792372"/>
                  </a:xfrm>
                  <a:prstGeom prst="trapezoid">
                    <a:avLst>
                      <a:gd name="adj" fmla="val 32076"/>
                    </a:avLst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0" name="楕円 209">
                    <a:extLst>
                      <a:ext uri="{FF2B5EF4-FFF2-40B4-BE49-F238E27FC236}">
                        <a16:creationId xmlns:a16="http://schemas.microsoft.com/office/drawing/2014/main" id="{A3BB9770-A366-467B-A19C-941CDA681BBC}"/>
                      </a:ext>
                    </a:extLst>
                  </p:cNvPr>
                  <p:cNvSpPr/>
                  <p:nvPr/>
                </p:nvSpPr>
                <p:spPr>
                  <a:xfrm>
                    <a:off x="7876904" y="6254750"/>
                    <a:ext cx="88900" cy="8890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1" name="台形 731">
                    <a:extLst>
                      <a:ext uri="{FF2B5EF4-FFF2-40B4-BE49-F238E27FC236}">
                        <a16:creationId xmlns:a16="http://schemas.microsoft.com/office/drawing/2014/main" id="{8DF0DF08-881B-4E84-BCCB-8B40DAACA3D9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7809668" y="5264677"/>
                    <a:ext cx="201644" cy="828151"/>
                  </a:xfrm>
                  <a:custGeom>
                    <a:avLst/>
                    <a:gdLst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0 w 184781"/>
                      <a:gd name="connsiteY4" fmla="*/ 551112 h 551112"/>
                      <a:gd name="connsiteX0" fmla="*/ 0 w 184781"/>
                      <a:gd name="connsiteY0" fmla="*/ 551112 h 551112"/>
                      <a:gd name="connsiteX1" fmla="*/ 50098 w 184781"/>
                      <a:gd name="connsiteY1" fmla="*/ 0 h 551112"/>
                      <a:gd name="connsiteX2" fmla="*/ 134683 w 184781"/>
                      <a:gd name="connsiteY2" fmla="*/ 0 h 551112"/>
                      <a:gd name="connsiteX3" fmla="*/ 184781 w 184781"/>
                      <a:gd name="connsiteY3" fmla="*/ 551112 h 551112"/>
                      <a:gd name="connsiteX4" fmla="*/ 90759 w 184781"/>
                      <a:gd name="connsiteY4" fmla="*/ 549928 h 551112"/>
                      <a:gd name="connsiteX5" fmla="*/ 0 w 184781"/>
                      <a:gd name="connsiteY5" fmla="*/ 551112 h 551112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1234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96509 w 184781"/>
                      <a:gd name="connsiteY4" fmla="*/ 685660 h 685660"/>
                      <a:gd name="connsiteX5" fmla="*/ 0 w 184781"/>
                      <a:gd name="connsiteY5" fmla="*/ 551112 h 685660"/>
                      <a:gd name="connsiteX0" fmla="*/ 0 w 184781"/>
                      <a:gd name="connsiteY0" fmla="*/ 551112 h 685660"/>
                      <a:gd name="connsiteX1" fmla="*/ 50098 w 184781"/>
                      <a:gd name="connsiteY1" fmla="*/ 0 h 685660"/>
                      <a:gd name="connsiteX2" fmla="*/ 134683 w 184781"/>
                      <a:gd name="connsiteY2" fmla="*/ 0 h 685660"/>
                      <a:gd name="connsiteX3" fmla="*/ 184781 w 184781"/>
                      <a:gd name="connsiteY3" fmla="*/ 551112 h 685660"/>
                      <a:gd name="connsiteX4" fmla="*/ 89962 w 184781"/>
                      <a:gd name="connsiteY4" fmla="*/ 685660 h 685660"/>
                      <a:gd name="connsiteX5" fmla="*/ 0 w 184781"/>
                      <a:gd name="connsiteY5" fmla="*/ 551112 h 685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84781" h="685660">
                        <a:moveTo>
                          <a:pt x="0" y="551112"/>
                        </a:moveTo>
                        <a:lnTo>
                          <a:pt x="50098" y="0"/>
                        </a:lnTo>
                        <a:lnTo>
                          <a:pt x="134683" y="0"/>
                        </a:lnTo>
                        <a:lnTo>
                          <a:pt x="184781" y="551112"/>
                        </a:lnTo>
                        <a:lnTo>
                          <a:pt x="89962" y="685660"/>
                        </a:lnTo>
                        <a:lnTo>
                          <a:pt x="0" y="551112"/>
                        </a:lnTo>
                        <a:close/>
                      </a:path>
                    </a:pathLst>
                  </a:custGeom>
                  <a:pattFill prst="wdUpDiag">
                    <a:fgClr>
                      <a:srgbClr val="FF0000"/>
                    </a:fgClr>
                    <a:bgClr>
                      <a:schemeClr val="accent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2" name="グループ化 211">
                    <a:extLst>
                      <a:ext uri="{FF2B5EF4-FFF2-40B4-BE49-F238E27FC236}">
                        <a16:creationId xmlns:a16="http://schemas.microsoft.com/office/drawing/2014/main" id="{F285A2C6-6B35-4C36-A306-2A8F2D5EB088}"/>
                      </a:ext>
                    </a:extLst>
                  </p:cNvPr>
                  <p:cNvGrpSpPr/>
                  <p:nvPr/>
                </p:nvGrpSpPr>
                <p:grpSpPr>
                  <a:xfrm>
                    <a:off x="7557545" y="5160205"/>
                    <a:ext cx="714918" cy="202452"/>
                    <a:chOff x="3151980" y="2770920"/>
                    <a:chExt cx="423862" cy="112796"/>
                  </a:xfrm>
                  <a:solidFill>
                    <a:srgbClr val="000000">
                      <a:alpha val="50196"/>
                    </a:srgbClr>
                  </a:solidFill>
                </p:grpSpPr>
                <p:sp>
                  <p:nvSpPr>
                    <p:cNvPr id="219" name="平行四辺形 218">
                      <a:extLst>
                        <a:ext uri="{FF2B5EF4-FFF2-40B4-BE49-F238E27FC236}">
                          <a16:creationId xmlns:a16="http://schemas.microsoft.com/office/drawing/2014/main" id="{1411CFF8-6D9D-463F-A905-387B962FA4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0" name="平行四辺形 219">
                      <a:extLst>
                        <a:ext uri="{FF2B5EF4-FFF2-40B4-BE49-F238E27FC236}">
                          <a16:creationId xmlns:a16="http://schemas.microsoft.com/office/drawing/2014/main" id="{A6B74E13-7DAD-4F21-8278-E5337F745BB6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3" name="台形 212">
                    <a:extLst>
                      <a:ext uri="{FF2B5EF4-FFF2-40B4-BE49-F238E27FC236}">
                        <a16:creationId xmlns:a16="http://schemas.microsoft.com/office/drawing/2014/main" id="{AA256218-CB58-4D3E-8CCB-BDCCF725CD0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786831" y="5131766"/>
                    <a:ext cx="247318" cy="202452"/>
                  </a:xfrm>
                  <a:prstGeom prst="trapezoid">
                    <a:avLst>
                      <a:gd name="adj" fmla="val 27112"/>
                    </a:avLst>
                  </a:prstGeom>
                  <a:pattFill prst="wdUpDiag">
                    <a:fgClr>
                      <a:srgbClr val="FF0000"/>
                    </a:fgClr>
                    <a:bgClr>
                      <a:schemeClr val="accent1">
                        <a:lumMod val="50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4" name="グループ化 213">
                    <a:extLst>
                      <a:ext uri="{FF2B5EF4-FFF2-40B4-BE49-F238E27FC236}">
                        <a16:creationId xmlns:a16="http://schemas.microsoft.com/office/drawing/2014/main" id="{B96D340F-3FE7-4BA1-8F08-655A7217AE7B}"/>
                      </a:ext>
                    </a:extLst>
                  </p:cNvPr>
                  <p:cNvGrpSpPr/>
                  <p:nvPr/>
                </p:nvGrpSpPr>
                <p:grpSpPr>
                  <a:xfrm>
                    <a:off x="7539823" y="5131768"/>
                    <a:ext cx="750362" cy="202452"/>
                    <a:chOff x="3151980" y="2770920"/>
                    <a:chExt cx="423862" cy="112796"/>
                  </a:xfrm>
                  <a:solidFill>
                    <a:schemeClr val="accent5">
                      <a:lumMod val="40000"/>
                      <a:lumOff val="60000"/>
                    </a:schemeClr>
                  </a:solidFill>
                </p:grpSpPr>
                <p:sp>
                  <p:nvSpPr>
                    <p:cNvPr id="217" name="平行四辺形 216">
                      <a:extLst>
                        <a:ext uri="{FF2B5EF4-FFF2-40B4-BE49-F238E27FC236}">
                          <a16:creationId xmlns:a16="http://schemas.microsoft.com/office/drawing/2014/main" id="{905A663F-D792-497C-9A31-E76FAD0CC6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980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18" name="平行四辺形 217">
                      <a:extLst>
                        <a:ext uri="{FF2B5EF4-FFF2-40B4-BE49-F238E27FC236}">
                          <a16:creationId xmlns:a16="http://schemas.microsoft.com/office/drawing/2014/main" id="{210B2CD1-9CC5-4C4B-8398-09B7DD35503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63911" y="2770920"/>
                      <a:ext cx="211931" cy="112796"/>
                    </a:xfrm>
                    <a:prstGeom prst="parallelogram">
                      <a:avLst>
                        <a:gd name="adj" fmla="val 65111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CCD5280C-0D31-427E-91BA-9756B72394EB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50698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4BB329CF-1E07-4878-9908-CFA8BE591FE3}"/>
                      </a:ext>
                    </a:extLst>
                  </p:cNvPr>
                  <p:cNvSpPr/>
                  <p:nvPr/>
                </p:nvSpPr>
                <p:spPr>
                  <a:xfrm>
                    <a:off x="7489455" y="5131765"/>
                    <a:ext cx="842068" cy="942131"/>
                  </a:xfrm>
                  <a:custGeom>
                    <a:avLst/>
                    <a:gdLst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1455 w 842068"/>
                      <a:gd name="connsiteY10" fmla="*/ 953546 h 953546"/>
                      <a:gd name="connsiteX11" fmla="*/ 416044 w 842068"/>
                      <a:gd name="connsiteY11" fmla="*/ 936184 h 953546"/>
                      <a:gd name="connsiteX12" fmla="*/ 149843 w 842068"/>
                      <a:gd name="connsiteY12" fmla="*/ 618954 h 953546"/>
                      <a:gd name="connsiteX13" fmla="*/ 172838 w 842068"/>
                      <a:gd name="connsiteY13" fmla="*/ 317812 h 953546"/>
                      <a:gd name="connsiteX14" fmla="*/ 0 w 842068"/>
                      <a:gd name="connsiteY14" fmla="*/ 239343 h 953546"/>
                      <a:gd name="connsiteX15" fmla="*/ 59016 w 842068"/>
                      <a:gd name="connsiteY15" fmla="*/ 1537 h 953546"/>
                      <a:gd name="connsiteX0" fmla="*/ 178616 w 842068"/>
                      <a:gd name="connsiteY0" fmla="*/ 0 h 953546"/>
                      <a:gd name="connsiteX1" fmla="*/ 421034 w 842068"/>
                      <a:gd name="connsiteY1" fmla="*/ 917300 h 953546"/>
                      <a:gd name="connsiteX2" fmla="*/ 663452 w 842068"/>
                      <a:gd name="connsiteY2" fmla="*/ 0 h 953546"/>
                      <a:gd name="connsiteX3" fmla="*/ 783052 w 842068"/>
                      <a:gd name="connsiteY3" fmla="*/ 1537 h 953546"/>
                      <a:gd name="connsiteX4" fmla="*/ 842068 w 842068"/>
                      <a:gd name="connsiteY4" fmla="*/ 239343 h 953546"/>
                      <a:gd name="connsiteX5" fmla="*/ 669230 w 842068"/>
                      <a:gd name="connsiteY5" fmla="*/ 317812 h 953546"/>
                      <a:gd name="connsiteX6" fmla="*/ 692225 w 842068"/>
                      <a:gd name="connsiteY6" fmla="*/ 618954 h 953546"/>
                      <a:gd name="connsiteX7" fmla="*/ 426025 w 842068"/>
                      <a:gd name="connsiteY7" fmla="*/ 936184 h 953546"/>
                      <a:gd name="connsiteX8" fmla="*/ 430613 w 842068"/>
                      <a:gd name="connsiteY8" fmla="*/ 953546 h 953546"/>
                      <a:gd name="connsiteX9" fmla="*/ 421034 w 842068"/>
                      <a:gd name="connsiteY9" fmla="*/ 942131 h 953546"/>
                      <a:gd name="connsiteX10" fmla="*/ 416044 w 842068"/>
                      <a:gd name="connsiteY10" fmla="*/ 936184 h 953546"/>
                      <a:gd name="connsiteX11" fmla="*/ 149843 w 842068"/>
                      <a:gd name="connsiteY11" fmla="*/ 618954 h 953546"/>
                      <a:gd name="connsiteX12" fmla="*/ 172838 w 842068"/>
                      <a:gd name="connsiteY12" fmla="*/ 317812 h 953546"/>
                      <a:gd name="connsiteX13" fmla="*/ 0 w 842068"/>
                      <a:gd name="connsiteY13" fmla="*/ 239343 h 953546"/>
                      <a:gd name="connsiteX14" fmla="*/ 59016 w 842068"/>
                      <a:gd name="connsiteY14" fmla="*/ 1537 h 953546"/>
                      <a:gd name="connsiteX15" fmla="*/ 178616 w 842068"/>
                      <a:gd name="connsiteY15" fmla="*/ 0 h 953546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416044 w 842068"/>
                      <a:gd name="connsiteY9" fmla="*/ 936184 h 942131"/>
                      <a:gd name="connsiteX10" fmla="*/ 149843 w 842068"/>
                      <a:gd name="connsiteY10" fmla="*/ 618954 h 942131"/>
                      <a:gd name="connsiteX11" fmla="*/ 172838 w 842068"/>
                      <a:gd name="connsiteY11" fmla="*/ 317812 h 942131"/>
                      <a:gd name="connsiteX12" fmla="*/ 0 w 842068"/>
                      <a:gd name="connsiteY12" fmla="*/ 239343 h 942131"/>
                      <a:gd name="connsiteX13" fmla="*/ 59016 w 842068"/>
                      <a:gd name="connsiteY13" fmla="*/ 1537 h 942131"/>
                      <a:gd name="connsiteX14" fmla="*/ 178616 w 842068"/>
                      <a:gd name="connsiteY14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6025 w 842068"/>
                      <a:gd name="connsiteY7" fmla="*/ 936184 h 942131"/>
                      <a:gd name="connsiteX8" fmla="*/ 421034 w 842068"/>
                      <a:gd name="connsiteY8" fmla="*/ 942131 h 942131"/>
                      <a:gd name="connsiteX9" fmla="*/ 149843 w 842068"/>
                      <a:gd name="connsiteY9" fmla="*/ 618954 h 942131"/>
                      <a:gd name="connsiteX10" fmla="*/ 172838 w 842068"/>
                      <a:gd name="connsiteY10" fmla="*/ 317812 h 942131"/>
                      <a:gd name="connsiteX11" fmla="*/ 0 w 842068"/>
                      <a:gd name="connsiteY11" fmla="*/ 239343 h 942131"/>
                      <a:gd name="connsiteX12" fmla="*/ 59016 w 842068"/>
                      <a:gd name="connsiteY12" fmla="*/ 1537 h 942131"/>
                      <a:gd name="connsiteX13" fmla="*/ 178616 w 842068"/>
                      <a:gd name="connsiteY13" fmla="*/ 0 h 942131"/>
                      <a:gd name="connsiteX0" fmla="*/ 178616 w 842068"/>
                      <a:gd name="connsiteY0" fmla="*/ 0 h 942131"/>
                      <a:gd name="connsiteX1" fmla="*/ 421034 w 842068"/>
                      <a:gd name="connsiteY1" fmla="*/ 917300 h 942131"/>
                      <a:gd name="connsiteX2" fmla="*/ 663452 w 842068"/>
                      <a:gd name="connsiteY2" fmla="*/ 0 h 942131"/>
                      <a:gd name="connsiteX3" fmla="*/ 783052 w 842068"/>
                      <a:gd name="connsiteY3" fmla="*/ 1537 h 942131"/>
                      <a:gd name="connsiteX4" fmla="*/ 842068 w 842068"/>
                      <a:gd name="connsiteY4" fmla="*/ 239343 h 942131"/>
                      <a:gd name="connsiteX5" fmla="*/ 669230 w 842068"/>
                      <a:gd name="connsiteY5" fmla="*/ 317812 h 942131"/>
                      <a:gd name="connsiteX6" fmla="*/ 692225 w 842068"/>
                      <a:gd name="connsiteY6" fmla="*/ 618954 h 942131"/>
                      <a:gd name="connsiteX7" fmla="*/ 421034 w 842068"/>
                      <a:gd name="connsiteY7" fmla="*/ 942131 h 942131"/>
                      <a:gd name="connsiteX8" fmla="*/ 149843 w 842068"/>
                      <a:gd name="connsiteY8" fmla="*/ 618954 h 942131"/>
                      <a:gd name="connsiteX9" fmla="*/ 172838 w 842068"/>
                      <a:gd name="connsiteY9" fmla="*/ 317812 h 942131"/>
                      <a:gd name="connsiteX10" fmla="*/ 0 w 842068"/>
                      <a:gd name="connsiteY10" fmla="*/ 239343 h 942131"/>
                      <a:gd name="connsiteX11" fmla="*/ 59016 w 842068"/>
                      <a:gd name="connsiteY11" fmla="*/ 1537 h 942131"/>
                      <a:gd name="connsiteX12" fmla="*/ 178616 w 842068"/>
                      <a:gd name="connsiteY12" fmla="*/ 0 h 942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42068" h="942131">
                        <a:moveTo>
                          <a:pt x="178616" y="0"/>
                        </a:moveTo>
                        <a:lnTo>
                          <a:pt x="421034" y="917300"/>
                        </a:lnTo>
                        <a:lnTo>
                          <a:pt x="663452" y="0"/>
                        </a:lnTo>
                        <a:lnTo>
                          <a:pt x="783052" y="1537"/>
                        </a:lnTo>
                        <a:lnTo>
                          <a:pt x="842068" y="239343"/>
                        </a:lnTo>
                        <a:lnTo>
                          <a:pt x="669230" y="317812"/>
                        </a:lnTo>
                        <a:lnTo>
                          <a:pt x="692225" y="618954"/>
                        </a:lnTo>
                        <a:lnTo>
                          <a:pt x="421034" y="942131"/>
                        </a:lnTo>
                        <a:lnTo>
                          <a:pt x="149843" y="618954"/>
                        </a:lnTo>
                        <a:lnTo>
                          <a:pt x="172838" y="317812"/>
                        </a:lnTo>
                        <a:lnTo>
                          <a:pt x="0" y="239343"/>
                        </a:lnTo>
                        <a:lnTo>
                          <a:pt x="59016" y="1537"/>
                        </a:lnTo>
                        <a:lnTo>
                          <a:pt x="178616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4778EF92-0328-4063-9F91-1EC3F63F8F54}"/>
                    </a:ext>
                  </a:extLst>
                </p:cNvPr>
                <p:cNvGrpSpPr/>
                <p:nvPr/>
              </p:nvGrpSpPr>
              <p:grpSpPr>
                <a:xfrm>
                  <a:off x="7248013" y="3685220"/>
                  <a:ext cx="1306338" cy="1403518"/>
                  <a:chOff x="3059564" y="2343184"/>
                  <a:chExt cx="1306338" cy="1403518"/>
                </a:xfrm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2DC32FD1-EA9B-4E70-B3A1-C9DC4DF9C145}"/>
                      </a:ext>
                    </a:extLst>
                  </p:cNvPr>
                  <p:cNvSpPr/>
                  <p:nvPr/>
                </p:nvSpPr>
                <p:spPr>
                  <a:xfrm>
                    <a:off x="3098183" y="2343184"/>
                    <a:ext cx="1240267" cy="1121822"/>
                  </a:xfrm>
                  <a:custGeom>
                    <a:avLst/>
                    <a:gdLst>
                      <a:gd name="connsiteX0" fmla="*/ 568386 w 1240267"/>
                      <a:gd name="connsiteY0" fmla="*/ 0 h 1121822"/>
                      <a:gd name="connsiteX1" fmla="*/ 789628 w 1240267"/>
                      <a:gd name="connsiteY1" fmla="*/ 44079 h 1121822"/>
                      <a:gd name="connsiteX2" fmla="*/ 861135 w 1240267"/>
                      <a:gd name="connsiteY2" fmla="*/ 82382 h 1121822"/>
                      <a:gd name="connsiteX3" fmla="*/ 882379 w 1240267"/>
                      <a:gd name="connsiteY3" fmla="*/ 79341 h 1121822"/>
                      <a:gd name="connsiteX4" fmla="*/ 1240267 w 1240267"/>
                      <a:gd name="connsiteY4" fmla="*/ 587512 h 1121822"/>
                      <a:gd name="connsiteX5" fmla="*/ 882379 w 1240267"/>
                      <a:gd name="connsiteY5" fmla="*/ 1095683 h 1121822"/>
                      <a:gd name="connsiteX6" fmla="*/ 810252 w 1240267"/>
                      <a:gd name="connsiteY6" fmla="*/ 1085359 h 1121822"/>
                      <a:gd name="connsiteX7" fmla="*/ 791138 w 1240267"/>
                      <a:gd name="connsiteY7" fmla="*/ 1076934 h 1121822"/>
                      <a:gd name="connsiteX8" fmla="*/ 789628 w 1240267"/>
                      <a:gd name="connsiteY8" fmla="*/ 1077743 h 1121822"/>
                      <a:gd name="connsiteX9" fmla="*/ 568386 w 1240267"/>
                      <a:gd name="connsiteY9" fmla="*/ 1121822 h 1121822"/>
                      <a:gd name="connsiteX10" fmla="*/ 0 w 1240267"/>
                      <a:gd name="connsiteY10" fmla="*/ 560911 h 1121822"/>
                      <a:gd name="connsiteX11" fmla="*/ 568386 w 1240267"/>
                      <a:gd name="connsiteY11" fmla="*/ 0 h 1121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40267" h="1121822">
                        <a:moveTo>
                          <a:pt x="568386" y="0"/>
                        </a:moveTo>
                        <a:cubicBezTo>
                          <a:pt x="646864" y="0"/>
                          <a:pt x="721627" y="15695"/>
                          <a:pt x="789628" y="44079"/>
                        </a:cubicBezTo>
                        <a:lnTo>
                          <a:pt x="861135" y="82382"/>
                        </a:lnTo>
                        <a:lnTo>
                          <a:pt x="882379" y="79341"/>
                        </a:lnTo>
                        <a:cubicBezTo>
                          <a:pt x="1080035" y="79341"/>
                          <a:pt x="1240267" y="306857"/>
                          <a:pt x="1240267" y="587512"/>
                        </a:cubicBezTo>
                        <a:cubicBezTo>
                          <a:pt x="1240267" y="868167"/>
                          <a:pt x="1080035" y="1095683"/>
                          <a:pt x="882379" y="1095683"/>
                        </a:cubicBezTo>
                        <a:cubicBezTo>
                          <a:pt x="857672" y="1095683"/>
                          <a:pt x="833550" y="1092128"/>
                          <a:pt x="810252" y="1085359"/>
                        </a:cubicBezTo>
                        <a:lnTo>
                          <a:pt x="791138" y="1076934"/>
                        </a:lnTo>
                        <a:lnTo>
                          <a:pt x="789628" y="1077743"/>
                        </a:lnTo>
                        <a:cubicBezTo>
                          <a:pt x="721627" y="1106127"/>
                          <a:pt x="646864" y="1121822"/>
                          <a:pt x="568386" y="1121822"/>
                        </a:cubicBezTo>
                        <a:cubicBezTo>
                          <a:pt x="254475" y="1121822"/>
                          <a:pt x="0" y="870694"/>
                          <a:pt x="0" y="560911"/>
                        </a:cubicBezTo>
                        <a:cubicBezTo>
                          <a:pt x="0" y="251128"/>
                          <a:pt x="254475" y="0"/>
                          <a:pt x="568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30B308B6-D2A4-4C9D-BBD3-91ACA193531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059564" y="2962148"/>
                    <a:ext cx="275134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204" name="円/楕円 620">
                      <a:extLst>
                        <a:ext uri="{FF2B5EF4-FFF2-40B4-BE49-F238E27FC236}">
                          <a16:creationId xmlns:a16="http://schemas.microsoft.com/office/drawing/2014/main" id="{33963D94-C783-44F1-AD36-A6826AE54E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5" name="円/楕円 621">
                      <a:extLst>
                        <a:ext uri="{FF2B5EF4-FFF2-40B4-BE49-F238E27FC236}">
                          <a16:creationId xmlns:a16="http://schemas.microsoft.com/office/drawing/2014/main" id="{339AA4B3-C2A3-4C3A-8A87-36954E21E8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1" name="グループ化 190">
                    <a:extLst>
                      <a:ext uri="{FF2B5EF4-FFF2-40B4-BE49-F238E27FC236}">
                        <a16:creationId xmlns:a16="http://schemas.microsoft.com/office/drawing/2014/main" id="{E1F61190-941C-4AFA-A91E-FC1C404D157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090770" y="2962148"/>
                    <a:ext cx="275132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202" name="円/楕円 618">
                      <a:extLst>
                        <a:ext uri="{FF2B5EF4-FFF2-40B4-BE49-F238E27FC236}">
                          <a16:creationId xmlns:a16="http://schemas.microsoft.com/office/drawing/2014/main" id="{4EBC817B-1E07-4253-89EF-ED29FE4F5D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03" name="円/楕円 619">
                      <a:extLst>
                        <a:ext uri="{FF2B5EF4-FFF2-40B4-BE49-F238E27FC236}">
                          <a16:creationId xmlns:a16="http://schemas.microsoft.com/office/drawing/2014/main" id="{CD5222B2-1CAD-4C6B-9AB0-D3E07C2D4F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11A992D4-BEF8-4C6C-9455-62FF574473D6}"/>
                      </a:ext>
                    </a:extLst>
                  </p:cNvPr>
                  <p:cNvSpPr/>
                  <p:nvPr/>
                </p:nvSpPr>
                <p:spPr>
                  <a:xfrm>
                    <a:off x="3183666" y="2451100"/>
                    <a:ext cx="1058134" cy="1295602"/>
                  </a:xfrm>
                  <a:custGeom>
                    <a:avLst/>
                    <a:gdLst>
                      <a:gd name="connsiteX0" fmla="*/ 515603 w 1031206"/>
                      <a:gd name="connsiteY0" fmla="*/ 0 h 1285260"/>
                      <a:gd name="connsiteX1" fmla="*/ 1031206 w 1031206"/>
                      <a:gd name="connsiteY1" fmla="*/ 619148 h 1285260"/>
                      <a:gd name="connsiteX2" fmla="*/ 803882 w 1031206"/>
                      <a:gd name="connsiteY2" fmla="*/ 1132555 h 1285260"/>
                      <a:gd name="connsiteX3" fmla="*/ 764133 w 1031206"/>
                      <a:gd name="connsiteY3" fmla="*/ 1158463 h 1285260"/>
                      <a:gd name="connsiteX4" fmla="*/ 750039 w 1031206"/>
                      <a:gd name="connsiteY4" fmla="*/ 1187134 h 1285260"/>
                      <a:gd name="connsiteX5" fmla="*/ 515603 w 1031206"/>
                      <a:gd name="connsiteY5" fmla="*/ 1285260 h 1285260"/>
                      <a:gd name="connsiteX6" fmla="*/ 281167 w 1031206"/>
                      <a:gd name="connsiteY6" fmla="*/ 1187134 h 1285260"/>
                      <a:gd name="connsiteX7" fmla="*/ 267074 w 1031206"/>
                      <a:gd name="connsiteY7" fmla="*/ 1158463 h 1285260"/>
                      <a:gd name="connsiteX8" fmla="*/ 227324 w 1031206"/>
                      <a:gd name="connsiteY8" fmla="*/ 1132555 h 1285260"/>
                      <a:gd name="connsiteX9" fmla="*/ 0 w 1031206"/>
                      <a:gd name="connsiteY9" fmla="*/ 619148 h 1285260"/>
                      <a:gd name="connsiteX10" fmla="*/ 515603 w 1031206"/>
                      <a:gd name="connsiteY10" fmla="*/ 0 h 128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1206" h="1285260">
                        <a:moveTo>
                          <a:pt x="515603" y="0"/>
                        </a:moveTo>
                        <a:cubicBezTo>
                          <a:pt x="800363" y="0"/>
                          <a:pt x="1031206" y="277202"/>
                          <a:pt x="1031206" y="619148"/>
                        </a:cubicBezTo>
                        <a:cubicBezTo>
                          <a:pt x="1031206" y="832864"/>
                          <a:pt x="941033" y="1021290"/>
                          <a:pt x="803882" y="1132555"/>
                        </a:cubicBezTo>
                        <a:lnTo>
                          <a:pt x="764133" y="1158463"/>
                        </a:lnTo>
                        <a:lnTo>
                          <a:pt x="750039" y="1187134"/>
                        </a:lnTo>
                        <a:cubicBezTo>
                          <a:pt x="711414" y="1244798"/>
                          <a:pt x="620992" y="1285260"/>
                          <a:pt x="515603" y="1285260"/>
                        </a:cubicBezTo>
                        <a:cubicBezTo>
                          <a:pt x="410215" y="1285260"/>
                          <a:pt x="319792" y="1244798"/>
                          <a:pt x="281167" y="1187134"/>
                        </a:cubicBezTo>
                        <a:lnTo>
                          <a:pt x="267074" y="1158463"/>
                        </a:lnTo>
                        <a:lnTo>
                          <a:pt x="227324" y="1132555"/>
                        </a:lnTo>
                        <a:cubicBezTo>
                          <a:pt x="90173" y="1021290"/>
                          <a:pt x="0" y="832864"/>
                          <a:pt x="0" y="619148"/>
                        </a:cubicBezTo>
                        <a:cubicBezTo>
                          <a:pt x="0" y="277202"/>
                          <a:pt x="230843" y="0"/>
                          <a:pt x="515603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rgbClr val="FFCC99"/>
                      </a:gs>
                    </a:gsLst>
                    <a:lin ang="5400000" scaled="1"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" name="月 192">
                    <a:extLst>
                      <a:ext uri="{FF2B5EF4-FFF2-40B4-BE49-F238E27FC236}">
                        <a16:creationId xmlns:a16="http://schemas.microsoft.com/office/drawing/2014/main" id="{10B8BBC8-0A32-4B4D-B293-74EA8D4E660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75107" y="2674244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4" name="月 193">
                    <a:extLst>
                      <a:ext uri="{FF2B5EF4-FFF2-40B4-BE49-F238E27FC236}">
                        <a16:creationId xmlns:a16="http://schemas.microsoft.com/office/drawing/2014/main" id="{2F8EB322-8AC2-451E-B71D-8AC12E31182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33493" y="2674245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BE328312-FC1A-4EE7-B9FC-3DDC9A83194E}"/>
                      </a:ext>
                    </a:extLst>
                  </p:cNvPr>
                  <p:cNvSpPr/>
                  <p:nvPr/>
                </p:nvSpPr>
                <p:spPr>
                  <a:xfrm>
                    <a:off x="3625596" y="3190875"/>
                    <a:ext cx="159004" cy="245546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" name="月 199">
                    <a:extLst>
                      <a:ext uri="{FF2B5EF4-FFF2-40B4-BE49-F238E27FC236}">
                        <a16:creationId xmlns:a16="http://schemas.microsoft.com/office/drawing/2014/main" id="{03C270A2-2CF3-4D95-96C3-CD77D339B4FC}"/>
                      </a:ext>
                    </a:extLst>
                  </p:cNvPr>
                  <p:cNvSpPr/>
                  <p:nvPr/>
                </p:nvSpPr>
                <p:spPr>
                  <a:xfrm rot="4115980">
                    <a:off x="3397880" y="2142742"/>
                    <a:ext cx="298702" cy="872145"/>
                  </a:xfrm>
                  <a:prstGeom prst="moon">
                    <a:avLst>
                      <a:gd name="adj" fmla="val 6281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3EE14530-1DF6-04ED-81A5-97493A9E9ABE}"/>
                  </a:ext>
                </a:extLst>
              </p:cNvPr>
              <p:cNvGrpSpPr/>
              <p:nvPr/>
            </p:nvGrpSpPr>
            <p:grpSpPr>
              <a:xfrm>
                <a:off x="7480421" y="5158710"/>
                <a:ext cx="843257" cy="429863"/>
                <a:chOff x="5243018" y="2255527"/>
                <a:chExt cx="2547428" cy="1364533"/>
              </a:xfrm>
            </p:grpSpPr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EC7F88D7-E2D3-9EB9-A710-CC8FC5D9C0AE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9EA9A21F-91B6-6EC6-CBE5-4AD4E961049F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F05D3457-6FAA-3FE8-E6EE-7B5EDBD0FEC8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0AF1F864-4AD0-18B8-3129-78EE8EEEF7C6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80E553D7-44CB-BB9F-E693-30AF62A258A3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4" name="テキスト ボックス 433">
                  <a:extLst>
                    <a:ext uri="{FF2B5EF4-FFF2-40B4-BE49-F238E27FC236}">
                      <a16:creationId xmlns:a16="http://schemas.microsoft.com/office/drawing/2014/main" id="{B5C29D7E-715F-525C-AB96-492DF3B566BC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435" name="テキスト ボックス 434">
                  <a:extLst>
                    <a:ext uri="{FF2B5EF4-FFF2-40B4-BE49-F238E27FC236}">
                      <a16:creationId xmlns:a16="http://schemas.microsoft.com/office/drawing/2014/main" id="{993DB13F-2C70-5BB9-908D-83EAF0C4AF4C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11E78779-44D6-3290-F46D-198565EA563A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0BD9C6A5-474D-44EB-814D-2B4685DFF480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551FC0C6-0858-D087-F3CD-A6E1171CE148}"/>
                  </a:ext>
                </a:extLst>
              </p:cNvPr>
              <p:cNvSpPr/>
              <p:nvPr/>
            </p:nvSpPr>
            <p:spPr>
              <a:xfrm rot="3600000">
                <a:off x="7100526" y="5233000"/>
                <a:ext cx="600397" cy="926002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9" name="四角形: 上の 2 つの角を丸める 438">
                <a:extLst>
                  <a:ext uri="{FF2B5EF4-FFF2-40B4-BE49-F238E27FC236}">
                    <a16:creationId xmlns:a16="http://schemas.microsoft.com/office/drawing/2014/main" id="{994ACB2D-1643-7B5B-A811-2C339B09A229}"/>
                  </a:ext>
                </a:extLst>
              </p:cNvPr>
              <p:cNvSpPr/>
              <p:nvPr/>
            </p:nvSpPr>
            <p:spPr>
              <a:xfrm rot="12600000">
                <a:off x="7152817" y="5491003"/>
                <a:ext cx="258219" cy="70659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5023DD6D-97A7-E931-F11B-B981175BE9E7}"/>
                  </a:ext>
                </a:extLst>
              </p:cNvPr>
              <p:cNvSpPr/>
              <p:nvPr/>
            </p:nvSpPr>
            <p:spPr>
              <a:xfrm rot="18000000" flipH="1">
                <a:off x="8072266" y="5232999"/>
                <a:ext cx="600397" cy="926002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1" name="四角形: 上の 2 つの角を丸める 440">
                <a:extLst>
                  <a:ext uri="{FF2B5EF4-FFF2-40B4-BE49-F238E27FC236}">
                    <a16:creationId xmlns:a16="http://schemas.microsoft.com/office/drawing/2014/main" id="{21085057-2F74-86E2-C15E-BB967AF4A23E}"/>
                  </a:ext>
                </a:extLst>
              </p:cNvPr>
              <p:cNvSpPr/>
              <p:nvPr/>
            </p:nvSpPr>
            <p:spPr>
              <a:xfrm rot="9000000" flipH="1">
                <a:off x="8362153" y="5491002"/>
                <a:ext cx="258219" cy="70659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1CDAE670-6DCC-16A6-8EC7-02F04B3E231D}"/>
                </a:ext>
              </a:extLst>
            </p:cNvPr>
            <p:cNvGrpSpPr/>
            <p:nvPr/>
          </p:nvGrpSpPr>
          <p:grpSpPr>
            <a:xfrm>
              <a:off x="7755957" y="5026463"/>
              <a:ext cx="242617" cy="98225"/>
              <a:chOff x="1891711" y="2234142"/>
              <a:chExt cx="242617" cy="98225"/>
            </a:xfrm>
          </p:grpSpPr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4EA5AD36-66BA-E067-3BA5-9A9A3ECB7850}"/>
                  </a:ext>
                </a:extLst>
              </p:cNvPr>
              <p:cNvSpPr/>
              <p:nvPr/>
            </p:nvSpPr>
            <p:spPr>
              <a:xfrm>
                <a:off x="1891711" y="2234142"/>
                <a:ext cx="241890" cy="98225"/>
              </a:xfrm>
              <a:prstGeom prst="roundRect">
                <a:avLst>
                  <a:gd name="adj" fmla="val 33636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E45BEBCD-93BD-152B-E60E-253CB5BA1488}"/>
                  </a:ext>
                </a:extLst>
              </p:cNvPr>
              <p:cNvSpPr/>
              <p:nvPr/>
            </p:nvSpPr>
            <p:spPr>
              <a:xfrm>
                <a:off x="1892438" y="2262279"/>
                <a:ext cx="241890" cy="45720"/>
              </a:xfrm>
              <a:custGeom>
                <a:avLst/>
                <a:gdLst>
                  <a:gd name="connsiteX0" fmla="*/ 0 w 241890"/>
                  <a:gd name="connsiteY0" fmla="*/ 0 h 19526"/>
                  <a:gd name="connsiteX1" fmla="*/ 241890 w 241890"/>
                  <a:gd name="connsiteY1" fmla="*/ 0 h 19526"/>
                  <a:gd name="connsiteX2" fmla="*/ 241890 w 241890"/>
                  <a:gd name="connsiteY2" fmla="*/ 19526 h 19526"/>
                  <a:gd name="connsiteX3" fmla="*/ 0 w 241890"/>
                  <a:gd name="connsiteY3" fmla="*/ 19526 h 19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890" h="19526">
                    <a:moveTo>
                      <a:pt x="0" y="0"/>
                    </a:moveTo>
                    <a:lnTo>
                      <a:pt x="241890" y="0"/>
                    </a:lnTo>
                    <a:lnTo>
                      <a:pt x="241890" y="19526"/>
                    </a:lnTo>
                    <a:lnTo>
                      <a:pt x="0" y="1952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130EEDDF-A48F-83FB-C52B-38D5CABAF0A0}"/>
                </a:ext>
              </a:extLst>
            </p:cNvPr>
            <p:cNvSpPr/>
            <p:nvPr/>
          </p:nvSpPr>
          <p:spPr>
            <a:xfrm>
              <a:off x="7605700" y="4725883"/>
              <a:ext cx="51806" cy="51806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B3015AAA-A985-55C9-D602-1DCEFB1AA5A1}"/>
                </a:ext>
              </a:extLst>
            </p:cNvPr>
            <p:cNvSpPr/>
            <p:nvPr/>
          </p:nvSpPr>
          <p:spPr>
            <a:xfrm>
              <a:off x="8081574" y="4725883"/>
              <a:ext cx="51806" cy="51806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7" name="星: 12 pt 86">
              <a:extLst>
                <a:ext uri="{FF2B5EF4-FFF2-40B4-BE49-F238E27FC236}">
                  <a16:creationId xmlns:a16="http://schemas.microsoft.com/office/drawing/2014/main" id="{4953A1A7-191D-2851-EB12-E80EBF222AC2}"/>
                </a:ext>
              </a:extLst>
            </p:cNvPr>
            <p:cNvSpPr/>
            <p:nvPr/>
          </p:nvSpPr>
          <p:spPr bwMode="auto">
            <a:xfrm>
              <a:off x="7864407" y="5402667"/>
              <a:ext cx="1503797" cy="1043949"/>
            </a:xfrm>
            <a:prstGeom prst="star12">
              <a:avLst>
                <a:gd name="adj" fmla="val 39115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59D291D3-162E-08F4-B48D-666CFC8165BE}"/>
                </a:ext>
              </a:extLst>
            </p:cNvPr>
            <p:cNvSpPr txBox="1"/>
            <p:nvPr/>
          </p:nvSpPr>
          <p:spPr>
            <a:xfrm>
              <a:off x="8270624" y="5727372"/>
              <a:ext cx="645100" cy="417039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algn="r"/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残　高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r"/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3CCA2059-4D29-AA00-4736-C3725551349C}"/>
                </a:ext>
              </a:extLst>
            </p:cNvPr>
            <p:cNvSpPr/>
            <p:nvPr/>
          </p:nvSpPr>
          <p:spPr>
            <a:xfrm>
              <a:off x="8156703" y="4117320"/>
              <a:ext cx="161925" cy="260058"/>
            </a:xfrm>
            <a:custGeom>
              <a:avLst/>
              <a:gdLst>
                <a:gd name="connsiteX0" fmla="*/ 245270 w 290989"/>
                <a:gd name="connsiteY0" fmla="*/ 0 h 387980"/>
                <a:gd name="connsiteX1" fmla="*/ 290989 w 290989"/>
                <a:gd name="connsiteY1" fmla="*/ 0 h 387980"/>
                <a:gd name="connsiteX2" fmla="*/ 290989 w 290989"/>
                <a:gd name="connsiteY2" fmla="*/ 202908 h 387980"/>
                <a:gd name="connsiteX3" fmla="*/ 245270 w 290989"/>
                <a:gd name="connsiteY3" fmla="*/ 202908 h 387980"/>
                <a:gd name="connsiteX4" fmla="*/ 164307 w 290989"/>
                <a:gd name="connsiteY4" fmla="*/ 0 h 387980"/>
                <a:gd name="connsiteX5" fmla="*/ 210026 w 290989"/>
                <a:gd name="connsiteY5" fmla="*/ 0 h 387980"/>
                <a:gd name="connsiteX6" fmla="*/ 210026 w 290989"/>
                <a:gd name="connsiteY6" fmla="*/ 267216 h 387980"/>
                <a:gd name="connsiteX7" fmla="*/ 164307 w 290989"/>
                <a:gd name="connsiteY7" fmla="*/ 267216 h 387980"/>
                <a:gd name="connsiteX8" fmla="*/ 83344 w 290989"/>
                <a:gd name="connsiteY8" fmla="*/ 0 h 387980"/>
                <a:gd name="connsiteX9" fmla="*/ 129063 w 290989"/>
                <a:gd name="connsiteY9" fmla="*/ 0 h 387980"/>
                <a:gd name="connsiteX10" fmla="*/ 129063 w 290989"/>
                <a:gd name="connsiteY10" fmla="*/ 387980 h 387980"/>
                <a:gd name="connsiteX11" fmla="*/ 83344 w 290989"/>
                <a:gd name="connsiteY11" fmla="*/ 387980 h 387980"/>
                <a:gd name="connsiteX12" fmla="*/ 0 w 290989"/>
                <a:gd name="connsiteY12" fmla="*/ 0 h 387980"/>
                <a:gd name="connsiteX13" fmla="*/ 45719 w 290989"/>
                <a:gd name="connsiteY13" fmla="*/ 0 h 387980"/>
                <a:gd name="connsiteX14" fmla="*/ 45719 w 290989"/>
                <a:gd name="connsiteY14" fmla="*/ 305554 h 387980"/>
                <a:gd name="connsiteX15" fmla="*/ 0 w 290989"/>
                <a:gd name="connsiteY15" fmla="*/ 305554 h 3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0989" h="387980">
                  <a:moveTo>
                    <a:pt x="245270" y="0"/>
                  </a:moveTo>
                  <a:lnTo>
                    <a:pt x="290989" y="0"/>
                  </a:lnTo>
                  <a:lnTo>
                    <a:pt x="290989" y="202908"/>
                  </a:lnTo>
                  <a:lnTo>
                    <a:pt x="245270" y="202908"/>
                  </a:lnTo>
                  <a:close/>
                  <a:moveTo>
                    <a:pt x="164307" y="0"/>
                  </a:moveTo>
                  <a:lnTo>
                    <a:pt x="210026" y="0"/>
                  </a:lnTo>
                  <a:lnTo>
                    <a:pt x="210026" y="267216"/>
                  </a:lnTo>
                  <a:lnTo>
                    <a:pt x="164307" y="267216"/>
                  </a:lnTo>
                  <a:close/>
                  <a:moveTo>
                    <a:pt x="83344" y="0"/>
                  </a:moveTo>
                  <a:lnTo>
                    <a:pt x="129063" y="0"/>
                  </a:lnTo>
                  <a:lnTo>
                    <a:pt x="129063" y="387980"/>
                  </a:lnTo>
                  <a:lnTo>
                    <a:pt x="83344" y="38798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305554"/>
                  </a:lnTo>
                  <a:lnTo>
                    <a:pt x="0" y="305554"/>
                  </a:lnTo>
                  <a:close/>
                </a:path>
              </a:pathLst>
            </a:custGeom>
            <a:solidFill>
              <a:srgbClr val="0070C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C2B1C38F-29E7-4812-E090-4081C395A7CA}"/>
              </a:ext>
            </a:extLst>
          </p:cNvPr>
          <p:cNvGrpSpPr/>
          <p:nvPr/>
        </p:nvGrpSpPr>
        <p:grpSpPr>
          <a:xfrm>
            <a:off x="4117117" y="3987360"/>
            <a:ext cx="2286907" cy="2459256"/>
            <a:chOff x="4117117" y="3987360"/>
            <a:chExt cx="2286907" cy="2459256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382F6830-3529-6CA6-610A-314AB3B5A1C5}"/>
                </a:ext>
              </a:extLst>
            </p:cNvPr>
            <p:cNvGrpSpPr/>
            <p:nvPr/>
          </p:nvGrpSpPr>
          <p:grpSpPr>
            <a:xfrm>
              <a:off x="4117117" y="3987360"/>
              <a:ext cx="1839222" cy="2443997"/>
              <a:chOff x="4117117" y="3823541"/>
              <a:chExt cx="1839222" cy="2443997"/>
            </a:xfrm>
          </p:grpSpPr>
          <p:sp>
            <p:nvSpPr>
              <p:cNvPr id="338" name="四角形: 上の 2 つの角を丸める 337">
                <a:extLst>
                  <a:ext uri="{FF2B5EF4-FFF2-40B4-BE49-F238E27FC236}">
                    <a16:creationId xmlns:a16="http://schemas.microsoft.com/office/drawing/2014/main" id="{6AFBE8BC-7DD0-8800-A571-75CE0675B816}"/>
                  </a:ext>
                </a:extLst>
              </p:cNvPr>
              <p:cNvSpPr/>
              <p:nvPr/>
            </p:nvSpPr>
            <p:spPr>
              <a:xfrm rot="20422686" flipH="1">
                <a:off x="5425437" y="5205414"/>
                <a:ext cx="241243" cy="8762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9" name="四角形: 上の 2 つの角を丸める 338">
                <a:extLst>
                  <a:ext uri="{FF2B5EF4-FFF2-40B4-BE49-F238E27FC236}">
                    <a16:creationId xmlns:a16="http://schemas.microsoft.com/office/drawing/2014/main" id="{566821BC-3CAE-172F-F7A1-A109005F7814}"/>
                  </a:ext>
                </a:extLst>
              </p:cNvPr>
              <p:cNvSpPr/>
              <p:nvPr/>
            </p:nvSpPr>
            <p:spPr>
              <a:xfrm rot="1177314">
                <a:off x="4405779" y="5205414"/>
                <a:ext cx="241243" cy="8762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4466D973-D1C6-450D-8F61-C5A3C58F7A02}"/>
                  </a:ext>
                </a:extLst>
              </p:cNvPr>
              <p:cNvGrpSpPr/>
              <p:nvPr/>
            </p:nvGrpSpPr>
            <p:grpSpPr>
              <a:xfrm>
                <a:off x="4409642" y="3823541"/>
                <a:ext cx="1221628" cy="2443062"/>
                <a:chOff x="4346178" y="3659640"/>
                <a:chExt cx="1397778" cy="2795336"/>
              </a:xfrm>
            </p:grpSpPr>
            <p:grpSp>
              <p:nvGrpSpPr>
                <p:cNvPr id="225" name="グループ化 224">
                  <a:extLst>
                    <a:ext uri="{FF2B5EF4-FFF2-40B4-BE49-F238E27FC236}">
                      <a16:creationId xmlns:a16="http://schemas.microsoft.com/office/drawing/2014/main" id="{1ED2DA93-907D-4729-B28F-BA62D0222CF3}"/>
                    </a:ext>
                  </a:extLst>
                </p:cNvPr>
                <p:cNvGrpSpPr/>
                <p:nvPr/>
              </p:nvGrpSpPr>
              <p:grpSpPr>
                <a:xfrm>
                  <a:off x="4427305" y="4833218"/>
                  <a:ext cx="1260280" cy="1621758"/>
                  <a:chOff x="4449527" y="5201111"/>
                  <a:chExt cx="974007" cy="1253376"/>
                </a:xfrm>
              </p:grpSpPr>
              <p:sp>
                <p:nvSpPr>
                  <p:cNvPr id="260" name="片側の 2 つの角を丸めた四角形 144">
                    <a:extLst>
                      <a:ext uri="{FF2B5EF4-FFF2-40B4-BE49-F238E27FC236}">
                        <a16:creationId xmlns:a16="http://schemas.microsoft.com/office/drawing/2014/main" id="{7AF1CFBE-8B8E-4FA2-BC89-EFF6C13ED141}"/>
                      </a:ext>
                    </a:extLst>
                  </p:cNvPr>
                  <p:cNvSpPr/>
                  <p:nvPr/>
                </p:nvSpPr>
                <p:spPr>
                  <a:xfrm>
                    <a:off x="4449527" y="5433562"/>
                    <a:ext cx="974007" cy="1020925"/>
                  </a:xfrm>
                  <a:prstGeom prst="round2SameRect">
                    <a:avLst>
                      <a:gd name="adj1" fmla="val 28536"/>
                      <a:gd name="adj2" fmla="val 0"/>
                    </a:avLst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B0184D80-BDD7-44E0-B180-EB1D5394BEBB}"/>
                      </a:ext>
                    </a:extLst>
                  </p:cNvPr>
                  <p:cNvSpPr/>
                  <p:nvPr/>
                </p:nvSpPr>
                <p:spPr>
                  <a:xfrm>
                    <a:off x="4698054" y="5201111"/>
                    <a:ext cx="467839" cy="380772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2" name="二等辺三角形 261">
                    <a:extLst>
                      <a:ext uri="{FF2B5EF4-FFF2-40B4-BE49-F238E27FC236}">
                        <a16:creationId xmlns:a16="http://schemas.microsoft.com/office/drawing/2014/main" id="{082E6633-57F9-4633-907A-5D34D11C48D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29806" y="5517392"/>
                    <a:ext cx="409782" cy="318739"/>
                  </a:xfrm>
                  <a:prstGeom prst="triangle">
                    <a:avLst/>
                  </a:pr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26" name="グループ化 225">
                  <a:extLst>
                    <a:ext uri="{FF2B5EF4-FFF2-40B4-BE49-F238E27FC236}">
                      <a16:creationId xmlns:a16="http://schemas.microsoft.com/office/drawing/2014/main" id="{701AD882-F20E-4B22-929F-9484A1F3FF43}"/>
                    </a:ext>
                  </a:extLst>
                </p:cNvPr>
                <p:cNvGrpSpPr/>
                <p:nvPr/>
              </p:nvGrpSpPr>
              <p:grpSpPr>
                <a:xfrm>
                  <a:off x="4346178" y="3659640"/>
                  <a:ext cx="1397778" cy="1418097"/>
                  <a:chOff x="1231122" y="2121256"/>
                  <a:chExt cx="1397778" cy="1418097"/>
                </a:xfrm>
              </p:grpSpPr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085BFAB2-3F25-44D1-A7D4-1DD5B0ADFD29}"/>
                      </a:ext>
                    </a:extLst>
                  </p:cNvPr>
                  <p:cNvSpPr/>
                  <p:nvPr/>
                </p:nvSpPr>
                <p:spPr>
                  <a:xfrm>
                    <a:off x="1231122" y="2121256"/>
                    <a:ext cx="1397778" cy="848304"/>
                  </a:xfrm>
                  <a:custGeom>
                    <a:avLst/>
                    <a:gdLst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23796 w 1397778"/>
                      <a:gd name="connsiteY17" fmla="*/ 895789 h 895789"/>
                      <a:gd name="connsiteX18" fmla="*/ 146579 w 1397778"/>
                      <a:gd name="connsiteY18" fmla="*/ 848304 h 895789"/>
                      <a:gd name="connsiteX19" fmla="*/ 23814 w 1397778"/>
                      <a:gd name="connsiteY19" fmla="*/ 804514 h 895789"/>
                      <a:gd name="connsiteX20" fmla="*/ 106191 w 1397778"/>
                      <a:gd name="connsiteY20" fmla="*/ 710459 h 895789"/>
                      <a:gd name="connsiteX21" fmla="*/ 0 w 1397778"/>
                      <a:gd name="connsiteY21" fmla="*/ 639102 h 895789"/>
                      <a:gd name="connsiteX22" fmla="*/ 106191 w 1397778"/>
                      <a:gd name="connsiteY22" fmla="*/ 567745 h 895789"/>
                      <a:gd name="connsiteX23" fmla="*/ 23814 w 1397778"/>
                      <a:gd name="connsiteY23" fmla="*/ 473690 h 895789"/>
                      <a:gd name="connsiteX24" fmla="*/ 146579 w 1397778"/>
                      <a:gd name="connsiteY24" fmla="*/ 429900 h 895789"/>
                      <a:gd name="connsiteX25" fmla="*/ 93633 w 1397778"/>
                      <a:gd name="connsiteY25" fmla="*/ 319551 h 895789"/>
                      <a:gd name="connsiteX26" fmla="*/ 224612 w 1397778"/>
                      <a:gd name="connsiteY26" fmla="*/ 306308 h 895789"/>
                      <a:gd name="connsiteX27" fmla="*/ 204700 w 1397778"/>
                      <a:gd name="connsiteY27" fmla="*/ 187189 h 895789"/>
                      <a:gd name="connsiteX28" fmla="*/ 334963 w 1397778"/>
                      <a:gd name="connsiteY28" fmla="*/ 205397 h 895789"/>
                      <a:gd name="connsiteX29" fmla="*/ 349445 w 1397778"/>
                      <a:gd name="connsiteY29" fmla="*/ 85623 h 895789"/>
                      <a:gd name="connsiteX30" fmla="*/ 470117 w 1397778"/>
                      <a:gd name="connsiteY30" fmla="*/ 134040 h 895789"/>
                      <a:gd name="connsiteX31" fmla="*/ 518003 w 1397778"/>
                      <a:gd name="connsiteY31" fmla="*/ 21777 h 895789"/>
                      <a:gd name="connsiteX32" fmla="*/ 620856 w 1397778"/>
                      <a:gd name="connsiteY32" fmla="*/ 97106 h 895789"/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46579 w 1397778"/>
                      <a:gd name="connsiteY17" fmla="*/ 848304 h 895789"/>
                      <a:gd name="connsiteX18" fmla="*/ 23814 w 1397778"/>
                      <a:gd name="connsiteY18" fmla="*/ 804514 h 895789"/>
                      <a:gd name="connsiteX19" fmla="*/ 106191 w 1397778"/>
                      <a:gd name="connsiteY19" fmla="*/ 710459 h 895789"/>
                      <a:gd name="connsiteX20" fmla="*/ 0 w 1397778"/>
                      <a:gd name="connsiteY20" fmla="*/ 639102 h 895789"/>
                      <a:gd name="connsiteX21" fmla="*/ 106191 w 1397778"/>
                      <a:gd name="connsiteY21" fmla="*/ 567745 h 895789"/>
                      <a:gd name="connsiteX22" fmla="*/ 23814 w 1397778"/>
                      <a:gd name="connsiteY22" fmla="*/ 473690 h 895789"/>
                      <a:gd name="connsiteX23" fmla="*/ 146579 w 1397778"/>
                      <a:gd name="connsiteY23" fmla="*/ 429900 h 895789"/>
                      <a:gd name="connsiteX24" fmla="*/ 93633 w 1397778"/>
                      <a:gd name="connsiteY24" fmla="*/ 319551 h 895789"/>
                      <a:gd name="connsiteX25" fmla="*/ 224612 w 1397778"/>
                      <a:gd name="connsiteY25" fmla="*/ 306308 h 895789"/>
                      <a:gd name="connsiteX26" fmla="*/ 204700 w 1397778"/>
                      <a:gd name="connsiteY26" fmla="*/ 187189 h 895789"/>
                      <a:gd name="connsiteX27" fmla="*/ 334963 w 1397778"/>
                      <a:gd name="connsiteY27" fmla="*/ 205397 h 895789"/>
                      <a:gd name="connsiteX28" fmla="*/ 349445 w 1397778"/>
                      <a:gd name="connsiteY28" fmla="*/ 85623 h 895789"/>
                      <a:gd name="connsiteX29" fmla="*/ 470117 w 1397778"/>
                      <a:gd name="connsiteY29" fmla="*/ 134040 h 895789"/>
                      <a:gd name="connsiteX30" fmla="*/ 518003 w 1397778"/>
                      <a:gd name="connsiteY30" fmla="*/ 21777 h 895789"/>
                      <a:gd name="connsiteX31" fmla="*/ 620856 w 1397778"/>
                      <a:gd name="connsiteY31" fmla="*/ 97106 h 895789"/>
                      <a:gd name="connsiteX32" fmla="*/ 698889 w 1397778"/>
                      <a:gd name="connsiteY32" fmla="*/ 0 h 895789"/>
                      <a:gd name="connsiteX0" fmla="*/ 698889 w 1397778"/>
                      <a:gd name="connsiteY0" fmla="*/ 0 h 848304"/>
                      <a:gd name="connsiteX1" fmla="*/ 776922 w 1397778"/>
                      <a:gd name="connsiteY1" fmla="*/ 97106 h 848304"/>
                      <a:gd name="connsiteX2" fmla="*/ 879775 w 1397778"/>
                      <a:gd name="connsiteY2" fmla="*/ 21777 h 848304"/>
                      <a:gd name="connsiteX3" fmla="*/ 927661 w 1397778"/>
                      <a:gd name="connsiteY3" fmla="*/ 134040 h 848304"/>
                      <a:gd name="connsiteX4" fmla="*/ 1048334 w 1397778"/>
                      <a:gd name="connsiteY4" fmla="*/ 85623 h 848304"/>
                      <a:gd name="connsiteX5" fmla="*/ 1062815 w 1397778"/>
                      <a:gd name="connsiteY5" fmla="*/ 205397 h 848304"/>
                      <a:gd name="connsiteX6" fmla="*/ 1193078 w 1397778"/>
                      <a:gd name="connsiteY6" fmla="*/ 187189 h 848304"/>
                      <a:gd name="connsiteX7" fmla="*/ 1173166 w 1397778"/>
                      <a:gd name="connsiteY7" fmla="*/ 306308 h 848304"/>
                      <a:gd name="connsiteX8" fmla="*/ 1304145 w 1397778"/>
                      <a:gd name="connsiteY8" fmla="*/ 319551 h 848304"/>
                      <a:gd name="connsiteX9" fmla="*/ 1251199 w 1397778"/>
                      <a:gd name="connsiteY9" fmla="*/ 429900 h 848304"/>
                      <a:gd name="connsiteX10" fmla="*/ 1373964 w 1397778"/>
                      <a:gd name="connsiteY10" fmla="*/ 473690 h 848304"/>
                      <a:gd name="connsiteX11" fmla="*/ 1291587 w 1397778"/>
                      <a:gd name="connsiteY11" fmla="*/ 567745 h 848304"/>
                      <a:gd name="connsiteX12" fmla="*/ 1397778 w 1397778"/>
                      <a:gd name="connsiteY12" fmla="*/ 639102 h 848304"/>
                      <a:gd name="connsiteX13" fmla="*/ 1291587 w 1397778"/>
                      <a:gd name="connsiteY13" fmla="*/ 710459 h 848304"/>
                      <a:gd name="connsiteX14" fmla="*/ 1373964 w 1397778"/>
                      <a:gd name="connsiteY14" fmla="*/ 804514 h 848304"/>
                      <a:gd name="connsiteX15" fmla="*/ 1251199 w 1397778"/>
                      <a:gd name="connsiteY15" fmla="*/ 848304 h 848304"/>
                      <a:gd name="connsiteX16" fmla="*/ 146579 w 1397778"/>
                      <a:gd name="connsiteY16" fmla="*/ 848304 h 848304"/>
                      <a:gd name="connsiteX17" fmla="*/ 23814 w 1397778"/>
                      <a:gd name="connsiteY17" fmla="*/ 804514 h 848304"/>
                      <a:gd name="connsiteX18" fmla="*/ 106191 w 1397778"/>
                      <a:gd name="connsiteY18" fmla="*/ 710459 h 848304"/>
                      <a:gd name="connsiteX19" fmla="*/ 0 w 1397778"/>
                      <a:gd name="connsiteY19" fmla="*/ 639102 h 848304"/>
                      <a:gd name="connsiteX20" fmla="*/ 106191 w 1397778"/>
                      <a:gd name="connsiteY20" fmla="*/ 567745 h 848304"/>
                      <a:gd name="connsiteX21" fmla="*/ 23814 w 1397778"/>
                      <a:gd name="connsiteY21" fmla="*/ 473690 h 848304"/>
                      <a:gd name="connsiteX22" fmla="*/ 146579 w 1397778"/>
                      <a:gd name="connsiteY22" fmla="*/ 429900 h 848304"/>
                      <a:gd name="connsiteX23" fmla="*/ 93633 w 1397778"/>
                      <a:gd name="connsiteY23" fmla="*/ 319551 h 848304"/>
                      <a:gd name="connsiteX24" fmla="*/ 224612 w 1397778"/>
                      <a:gd name="connsiteY24" fmla="*/ 306308 h 848304"/>
                      <a:gd name="connsiteX25" fmla="*/ 204700 w 1397778"/>
                      <a:gd name="connsiteY25" fmla="*/ 187189 h 848304"/>
                      <a:gd name="connsiteX26" fmla="*/ 334963 w 1397778"/>
                      <a:gd name="connsiteY26" fmla="*/ 205397 h 848304"/>
                      <a:gd name="connsiteX27" fmla="*/ 349445 w 1397778"/>
                      <a:gd name="connsiteY27" fmla="*/ 85623 h 848304"/>
                      <a:gd name="connsiteX28" fmla="*/ 470117 w 1397778"/>
                      <a:gd name="connsiteY28" fmla="*/ 134040 h 848304"/>
                      <a:gd name="connsiteX29" fmla="*/ 518003 w 1397778"/>
                      <a:gd name="connsiteY29" fmla="*/ 21777 h 848304"/>
                      <a:gd name="connsiteX30" fmla="*/ 620856 w 1397778"/>
                      <a:gd name="connsiteY30" fmla="*/ 97106 h 848304"/>
                      <a:gd name="connsiteX31" fmla="*/ 698889 w 1397778"/>
                      <a:gd name="connsiteY31" fmla="*/ 0 h 84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397778" h="848304">
                        <a:moveTo>
                          <a:pt x="698889" y="0"/>
                        </a:moveTo>
                        <a:lnTo>
                          <a:pt x="776922" y="97106"/>
                        </a:lnTo>
                        <a:lnTo>
                          <a:pt x="879775" y="21777"/>
                        </a:lnTo>
                        <a:lnTo>
                          <a:pt x="927661" y="134040"/>
                        </a:lnTo>
                        <a:lnTo>
                          <a:pt x="1048334" y="85623"/>
                        </a:lnTo>
                        <a:lnTo>
                          <a:pt x="1062815" y="205397"/>
                        </a:lnTo>
                        <a:lnTo>
                          <a:pt x="1193078" y="187189"/>
                        </a:lnTo>
                        <a:lnTo>
                          <a:pt x="1173166" y="306308"/>
                        </a:lnTo>
                        <a:lnTo>
                          <a:pt x="1304145" y="319551"/>
                        </a:lnTo>
                        <a:lnTo>
                          <a:pt x="1251199" y="429900"/>
                        </a:lnTo>
                        <a:lnTo>
                          <a:pt x="1373964" y="473690"/>
                        </a:lnTo>
                        <a:lnTo>
                          <a:pt x="1291587" y="567745"/>
                        </a:lnTo>
                        <a:lnTo>
                          <a:pt x="1397778" y="639102"/>
                        </a:lnTo>
                        <a:lnTo>
                          <a:pt x="1291587" y="710459"/>
                        </a:lnTo>
                        <a:lnTo>
                          <a:pt x="1373964" y="804514"/>
                        </a:lnTo>
                        <a:lnTo>
                          <a:pt x="1251199" y="848304"/>
                        </a:lnTo>
                        <a:lnTo>
                          <a:pt x="146579" y="848304"/>
                        </a:lnTo>
                        <a:lnTo>
                          <a:pt x="23814" y="804514"/>
                        </a:lnTo>
                        <a:lnTo>
                          <a:pt x="106191" y="710459"/>
                        </a:lnTo>
                        <a:lnTo>
                          <a:pt x="0" y="639102"/>
                        </a:lnTo>
                        <a:lnTo>
                          <a:pt x="106191" y="567745"/>
                        </a:lnTo>
                        <a:lnTo>
                          <a:pt x="23814" y="473690"/>
                        </a:lnTo>
                        <a:lnTo>
                          <a:pt x="146579" y="429900"/>
                        </a:lnTo>
                        <a:lnTo>
                          <a:pt x="93633" y="319551"/>
                        </a:lnTo>
                        <a:lnTo>
                          <a:pt x="224612" y="306308"/>
                        </a:lnTo>
                        <a:lnTo>
                          <a:pt x="204700" y="187189"/>
                        </a:lnTo>
                        <a:lnTo>
                          <a:pt x="334963" y="205397"/>
                        </a:lnTo>
                        <a:lnTo>
                          <a:pt x="349445" y="85623"/>
                        </a:lnTo>
                        <a:lnTo>
                          <a:pt x="470117" y="134040"/>
                        </a:lnTo>
                        <a:lnTo>
                          <a:pt x="518003" y="21777"/>
                        </a:lnTo>
                        <a:lnTo>
                          <a:pt x="620856" y="97106"/>
                        </a:lnTo>
                        <a:lnTo>
                          <a:pt x="698889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3" name="グループ化 242">
                    <a:extLst>
                      <a:ext uri="{FF2B5EF4-FFF2-40B4-BE49-F238E27FC236}">
                        <a16:creationId xmlns:a16="http://schemas.microsoft.com/office/drawing/2014/main" id="{CE374AD0-D403-467D-9685-F7D864F4E882}"/>
                      </a:ext>
                    </a:extLst>
                  </p:cNvPr>
                  <p:cNvGrpSpPr/>
                  <p:nvPr/>
                </p:nvGrpSpPr>
                <p:grpSpPr>
                  <a:xfrm>
                    <a:off x="12979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52" name="グループ化 251">
                      <a:extLst>
                        <a:ext uri="{FF2B5EF4-FFF2-40B4-BE49-F238E27FC236}">
                          <a16:creationId xmlns:a16="http://schemas.microsoft.com/office/drawing/2014/main" id="{98977DEC-04AF-499D-A166-E838B0813E7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57" name="円/楕円 489">
                        <a:extLst>
                          <a:ext uri="{FF2B5EF4-FFF2-40B4-BE49-F238E27FC236}">
                            <a16:creationId xmlns:a16="http://schemas.microsoft.com/office/drawing/2014/main" id="{449AF7E5-AD81-4BDF-9F97-5D61CD015DA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58" name="円/楕円 490">
                        <a:extLst>
                          <a:ext uri="{FF2B5EF4-FFF2-40B4-BE49-F238E27FC236}">
                            <a16:creationId xmlns:a16="http://schemas.microsoft.com/office/drawing/2014/main" id="{FE6A7D4C-A216-4B13-B985-6C7A7902A5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53" name="グループ化 252">
                      <a:extLst>
                        <a:ext uri="{FF2B5EF4-FFF2-40B4-BE49-F238E27FC236}">
                          <a16:creationId xmlns:a16="http://schemas.microsoft.com/office/drawing/2014/main" id="{0FCB1960-E2C6-46DD-8293-2DA67CA75C6C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55" name="円/楕円 487">
                        <a:extLst>
                          <a:ext uri="{FF2B5EF4-FFF2-40B4-BE49-F238E27FC236}">
                            <a16:creationId xmlns:a16="http://schemas.microsoft.com/office/drawing/2014/main" id="{D9C3802A-8C3F-4F7D-9F65-7FC05237884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56" name="円/楕円 488">
                        <a:extLst>
                          <a:ext uri="{FF2B5EF4-FFF2-40B4-BE49-F238E27FC236}">
                            <a16:creationId xmlns:a16="http://schemas.microsoft.com/office/drawing/2014/main" id="{302BB4B5-8514-4D92-99C7-0E108AC114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54" name="円/楕円 486">
                      <a:extLst>
                        <a:ext uri="{FF2B5EF4-FFF2-40B4-BE49-F238E27FC236}">
                          <a16:creationId xmlns:a16="http://schemas.microsoft.com/office/drawing/2014/main" id="{002C51B3-FF1F-4698-A3F8-A654F99A32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6" name="円/楕円 472">
                    <a:extLst>
                      <a:ext uri="{FF2B5EF4-FFF2-40B4-BE49-F238E27FC236}">
                        <a16:creationId xmlns:a16="http://schemas.microsoft.com/office/drawing/2014/main" id="{20470CB7-5F5C-46C8-A19B-6F612B66323E}"/>
                      </a:ext>
                    </a:extLst>
                  </p:cNvPr>
                  <p:cNvSpPr/>
                  <p:nvPr/>
                </p:nvSpPr>
                <p:spPr>
                  <a:xfrm>
                    <a:off x="1499857" y="265908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7" name="円/楕円 473">
                    <a:extLst>
                      <a:ext uri="{FF2B5EF4-FFF2-40B4-BE49-F238E27FC236}">
                        <a16:creationId xmlns:a16="http://schemas.microsoft.com/office/drawing/2014/main" id="{8D2ECFF7-6A5E-47DC-A0B4-2938C8C28818}"/>
                      </a:ext>
                    </a:extLst>
                  </p:cNvPr>
                  <p:cNvSpPr/>
                  <p:nvPr/>
                </p:nvSpPr>
                <p:spPr>
                  <a:xfrm>
                    <a:off x="2063644" y="265908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8" name="グループ化 247">
                    <a:extLst>
                      <a:ext uri="{FF2B5EF4-FFF2-40B4-BE49-F238E27FC236}">
                        <a16:creationId xmlns:a16="http://schemas.microsoft.com/office/drawing/2014/main" id="{52DC6E81-6F59-46DC-964E-D4F6D943805F}"/>
                      </a:ext>
                    </a:extLst>
                  </p:cNvPr>
                  <p:cNvGrpSpPr/>
                  <p:nvPr/>
                </p:nvGrpSpPr>
                <p:grpSpPr>
                  <a:xfrm>
                    <a:off x="1819207" y="3040652"/>
                    <a:ext cx="240026" cy="203430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250" name="円/楕円 662">
                      <a:extLst>
                        <a:ext uri="{FF2B5EF4-FFF2-40B4-BE49-F238E27FC236}">
                          <a16:creationId xmlns:a16="http://schemas.microsoft.com/office/drawing/2014/main" id="{3AEF3D5B-5259-4922-B018-6FE0F16725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1" name="フリーフォーム: 図形 250">
                      <a:extLst>
                        <a:ext uri="{FF2B5EF4-FFF2-40B4-BE49-F238E27FC236}">
                          <a16:creationId xmlns:a16="http://schemas.microsoft.com/office/drawing/2014/main" id="{0CE50F5F-A1F1-41FC-9F66-46A081DFF5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1151C513-F294-3BD8-86DF-0E6CA9F15C52}"/>
                  </a:ext>
                </a:extLst>
              </p:cNvPr>
              <p:cNvGrpSpPr/>
              <p:nvPr/>
            </p:nvGrpSpPr>
            <p:grpSpPr>
              <a:xfrm>
                <a:off x="4613737" y="5228965"/>
                <a:ext cx="833634" cy="424957"/>
                <a:chOff x="5243018" y="2255527"/>
                <a:chExt cx="2547428" cy="1364533"/>
              </a:xfrm>
            </p:grpSpPr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F3F9DDEF-4FFD-5F5B-BFAE-26FAAB20D889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BFF2F96D-15C3-F0E7-945E-B39CC89EC427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4BA02087-A6F4-0564-759A-8FF0E4F06223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0270F53B-87EA-B73C-9FF2-88CED9E1ED0F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8843C73E-7118-CA7C-5B98-C078FC3E54A7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4" y="3040793"/>
                  <a:ext cx="2131495" cy="161011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6" name="テキスト ボックス 345">
                  <a:extLst>
                    <a:ext uri="{FF2B5EF4-FFF2-40B4-BE49-F238E27FC236}">
                      <a16:creationId xmlns:a16="http://schemas.microsoft.com/office/drawing/2014/main" id="{B8E6ED9B-3476-00C5-1D33-D466E7430D22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347" name="テキスト ボックス 346">
                  <a:extLst>
                    <a:ext uri="{FF2B5EF4-FFF2-40B4-BE49-F238E27FC236}">
                      <a16:creationId xmlns:a16="http://schemas.microsoft.com/office/drawing/2014/main" id="{B5086B0B-4512-5027-1515-C1B24786DD34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67E61003-83CD-C22C-8897-EDD655EFF34D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F0190094-9AB1-1DD0-8073-61A12F4AB463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963DB9C3-7C30-0F7C-E2EB-2DC09EAD8FBE}"/>
                  </a:ext>
                </a:extLst>
              </p:cNvPr>
              <p:cNvSpPr/>
              <p:nvPr/>
            </p:nvSpPr>
            <p:spPr>
              <a:xfrm rot="3600000">
                <a:off x="4278062" y="5313947"/>
                <a:ext cx="593545" cy="915435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6" name="四角形: 上の 2 つの角を丸める 385">
                <a:extLst>
                  <a:ext uri="{FF2B5EF4-FFF2-40B4-BE49-F238E27FC236}">
                    <a16:creationId xmlns:a16="http://schemas.microsoft.com/office/drawing/2014/main" id="{2249189D-7665-0FA7-C93A-6B900056C1D4}"/>
                  </a:ext>
                </a:extLst>
              </p:cNvPr>
              <p:cNvSpPr/>
              <p:nvPr/>
            </p:nvSpPr>
            <p:spPr>
              <a:xfrm rot="12600000">
                <a:off x="4329755" y="5569006"/>
                <a:ext cx="255272" cy="6985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E9731214-6116-D0D9-2B59-8E6B9FCFD77B}"/>
                  </a:ext>
                </a:extLst>
              </p:cNvPr>
              <p:cNvSpPr/>
              <p:nvPr/>
            </p:nvSpPr>
            <p:spPr>
              <a:xfrm rot="18000000" flipH="1">
                <a:off x="5201849" y="5313947"/>
                <a:ext cx="593545" cy="915435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8" name="四角形: 上の 2 つの角を丸める 387">
                <a:extLst>
                  <a:ext uri="{FF2B5EF4-FFF2-40B4-BE49-F238E27FC236}">
                    <a16:creationId xmlns:a16="http://schemas.microsoft.com/office/drawing/2014/main" id="{43258037-25FC-818F-6AE1-8E2FA6271AF5}"/>
                  </a:ext>
                </a:extLst>
              </p:cNvPr>
              <p:cNvSpPr/>
              <p:nvPr/>
            </p:nvSpPr>
            <p:spPr>
              <a:xfrm rot="9000000" flipH="1">
                <a:off x="5488428" y="5569006"/>
                <a:ext cx="255272" cy="69853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0316EDD3-6D20-BF6A-3B63-75668B543C7E}"/>
                </a:ext>
              </a:extLst>
            </p:cNvPr>
            <p:cNvGrpSpPr/>
            <p:nvPr/>
          </p:nvGrpSpPr>
          <p:grpSpPr>
            <a:xfrm>
              <a:off x="4907196" y="5042727"/>
              <a:ext cx="242617" cy="98225"/>
              <a:chOff x="1891711" y="2234142"/>
              <a:chExt cx="242617" cy="98225"/>
            </a:xfrm>
          </p:grpSpPr>
          <p:sp>
            <p:nvSpPr>
              <p:cNvPr id="66" name="四角形: 角を丸くする 65">
                <a:extLst>
                  <a:ext uri="{FF2B5EF4-FFF2-40B4-BE49-F238E27FC236}">
                    <a16:creationId xmlns:a16="http://schemas.microsoft.com/office/drawing/2014/main" id="{5AE728F8-2607-A6A0-6AA2-FD360ECE9FF1}"/>
                  </a:ext>
                </a:extLst>
              </p:cNvPr>
              <p:cNvSpPr/>
              <p:nvPr/>
            </p:nvSpPr>
            <p:spPr>
              <a:xfrm>
                <a:off x="1891711" y="2234142"/>
                <a:ext cx="241890" cy="98225"/>
              </a:xfrm>
              <a:prstGeom prst="roundRect">
                <a:avLst>
                  <a:gd name="adj" fmla="val 33636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8F4B473F-6B57-2709-7693-9FC7A288229D}"/>
                  </a:ext>
                </a:extLst>
              </p:cNvPr>
              <p:cNvSpPr/>
              <p:nvPr/>
            </p:nvSpPr>
            <p:spPr>
              <a:xfrm>
                <a:off x="1892438" y="2262279"/>
                <a:ext cx="241890" cy="45720"/>
              </a:xfrm>
              <a:custGeom>
                <a:avLst/>
                <a:gdLst>
                  <a:gd name="connsiteX0" fmla="*/ 0 w 241890"/>
                  <a:gd name="connsiteY0" fmla="*/ 0 h 19526"/>
                  <a:gd name="connsiteX1" fmla="*/ 241890 w 241890"/>
                  <a:gd name="connsiteY1" fmla="*/ 0 h 19526"/>
                  <a:gd name="connsiteX2" fmla="*/ 241890 w 241890"/>
                  <a:gd name="connsiteY2" fmla="*/ 19526 h 19526"/>
                  <a:gd name="connsiteX3" fmla="*/ 0 w 241890"/>
                  <a:gd name="connsiteY3" fmla="*/ 19526 h 19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890" h="19526">
                    <a:moveTo>
                      <a:pt x="0" y="0"/>
                    </a:moveTo>
                    <a:lnTo>
                      <a:pt x="241890" y="0"/>
                    </a:lnTo>
                    <a:lnTo>
                      <a:pt x="241890" y="19526"/>
                    </a:lnTo>
                    <a:lnTo>
                      <a:pt x="0" y="1952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04C622EC-9A01-D2EB-702A-273C58A68A81}"/>
                </a:ext>
              </a:extLst>
            </p:cNvPr>
            <p:cNvSpPr/>
            <p:nvPr/>
          </p:nvSpPr>
          <p:spPr>
            <a:xfrm>
              <a:off x="4759664" y="4759503"/>
              <a:ext cx="51806" cy="51806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057D4420-35B8-1382-E878-BB4FBD0076AA}"/>
                </a:ext>
              </a:extLst>
            </p:cNvPr>
            <p:cNvSpPr/>
            <p:nvPr/>
          </p:nvSpPr>
          <p:spPr>
            <a:xfrm>
              <a:off x="5235538" y="4759503"/>
              <a:ext cx="51806" cy="51806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" name="星: 12 pt 23">
              <a:extLst>
                <a:ext uri="{FF2B5EF4-FFF2-40B4-BE49-F238E27FC236}">
                  <a16:creationId xmlns:a16="http://schemas.microsoft.com/office/drawing/2014/main" id="{1AE10634-E1C6-CBC7-2524-98767B61ABDD}"/>
                </a:ext>
              </a:extLst>
            </p:cNvPr>
            <p:cNvSpPr/>
            <p:nvPr/>
          </p:nvSpPr>
          <p:spPr bwMode="auto">
            <a:xfrm>
              <a:off x="4900227" y="5402667"/>
              <a:ext cx="1503797" cy="1043949"/>
            </a:xfrm>
            <a:prstGeom prst="star12">
              <a:avLst>
                <a:gd name="adj" fmla="val 39115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8C8C3E6C-51FC-6332-0C91-4816FE5C231E}"/>
                </a:ext>
              </a:extLst>
            </p:cNvPr>
            <p:cNvSpPr txBox="1"/>
            <p:nvPr/>
          </p:nvSpPr>
          <p:spPr>
            <a:xfrm>
              <a:off x="5306444" y="5727372"/>
              <a:ext cx="645100" cy="417039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algn="r"/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残　高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r"/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ABD8392E-4719-994E-ACC1-89C64E845CBB}"/>
                </a:ext>
              </a:extLst>
            </p:cNvPr>
            <p:cNvSpPr/>
            <p:nvPr/>
          </p:nvSpPr>
          <p:spPr>
            <a:xfrm>
              <a:off x="5111578" y="4117320"/>
              <a:ext cx="161925" cy="260058"/>
            </a:xfrm>
            <a:custGeom>
              <a:avLst/>
              <a:gdLst>
                <a:gd name="connsiteX0" fmla="*/ 245270 w 290989"/>
                <a:gd name="connsiteY0" fmla="*/ 0 h 387980"/>
                <a:gd name="connsiteX1" fmla="*/ 290989 w 290989"/>
                <a:gd name="connsiteY1" fmla="*/ 0 h 387980"/>
                <a:gd name="connsiteX2" fmla="*/ 290989 w 290989"/>
                <a:gd name="connsiteY2" fmla="*/ 202908 h 387980"/>
                <a:gd name="connsiteX3" fmla="*/ 245270 w 290989"/>
                <a:gd name="connsiteY3" fmla="*/ 202908 h 387980"/>
                <a:gd name="connsiteX4" fmla="*/ 164307 w 290989"/>
                <a:gd name="connsiteY4" fmla="*/ 0 h 387980"/>
                <a:gd name="connsiteX5" fmla="*/ 210026 w 290989"/>
                <a:gd name="connsiteY5" fmla="*/ 0 h 387980"/>
                <a:gd name="connsiteX6" fmla="*/ 210026 w 290989"/>
                <a:gd name="connsiteY6" fmla="*/ 267216 h 387980"/>
                <a:gd name="connsiteX7" fmla="*/ 164307 w 290989"/>
                <a:gd name="connsiteY7" fmla="*/ 267216 h 387980"/>
                <a:gd name="connsiteX8" fmla="*/ 83344 w 290989"/>
                <a:gd name="connsiteY8" fmla="*/ 0 h 387980"/>
                <a:gd name="connsiteX9" fmla="*/ 129063 w 290989"/>
                <a:gd name="connsiteY9" fmla="*/ 0 h 387980"/>
                <a:gd name="connsiteX10" fmla="*/ 129063 w 290989"/>
                <a:gd name="connsiteY10" fmla="*/ 387980 h 387980"/>
                <a:gd name="connsiteX11" fmla="*/ 83344 w 290989"/>
                <a:gd name="connsiteY11" fmla="*/ 387980 h 387980"/>
                <a:gd name="connsiteX12" fmla="*/ 0 w 290989"/>
                <a:gd name="connsiteY12" fmla="*/ 0 h 387980"/>
                <a:gd name="connsiteX13" fmla="*/ 45719 w 290989"/>
                <a:gd name="connsiteY13" fmla="*/ 0 h 387980"/>
                <a:gd name="connsiteX14" fmla="*/ 45719 w 290989"/>
                <a:gd name="connsiteY14" fmla="*/ 305554 h 387980"/>
                <a:gd name="connsiteX15" fmla="*/ 0 w 290989"/>
                <a:gd name="connsiteY15" fmla="*/ 305554 h 3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0989" h="387980">
                  <a:moveTo>
                    <a:pt x="245270" y="0"/>
                  </a:moveTo>
                  <a:lnTo>
                    <a:pt x="290989" y="0"/>
                  </a:lnTo>
                  <a:lnTo>
                    <a:pt x="290989" y="202908"/>
                  </a:lnTo>
                  <a:lnTo>
                    <a:pt x="245270" y="202908"/>
                  </a:lnTo>
                  <a:close/>
                  <a:moveTo>
                    <a:pt x="164307" y="0"/>
                  </a:moveTo>
                  <a:lnTo>
                    <a:pt x="210026" y="0"/>
                  </a:lnTo>
                  <a:lnTo>
                    <a:pt x="210026" y="267216"/>
                  </a:lnTo>
                  <a:lnTo>
                    <a:pt x="164307" y="267216"/>
                  </a:lnTo>
                  <a:close/>
                  <a:moveTo>
                    <a:pt x="83344" y="0"/>
                  </a:moveTo>
                  <a:lnTo>
                    <a:pt x="129063" y="0"/>
                  </a:lnTo>
                  <a:lnTo>
                    <a:pt x="129063" y="387980"/>
                  </a:lnTo>
                  <a:lnTo>
                    <a:pt x="83344" y="38798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305554"/>
                  </a:lnTo>
                  <a:lnTo>
                    <a:pt x="0" y="305554"/>
                  </a:lnTo>
                  <a:close/>
                </a:path>
              </a:pathLst>
            </a:custGeom>
            <a:solidFill>
              <a:srgbClr val="0070C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0F828FB0-179D-5016-2630-1FA27788DB11}"/>
              </a:ext>
            </a:extLst>
          </p:cNvPr>
          <p:cNvGrpSpPr/>
          <p:nvPr/>
        </p:nvGrpSpPr>
        <p:grpSpPr>
          <a:xfrm>
            <a:off x="1082136" y="4086518"/>
            <a:ext cx="2426288" cy="2360098"/>
            <a:chOff x="1082136" y="4086518"/>
            <a:chExt cx="2426288" cy="2360098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E602E686-C23E-A458-AA3E-FBB76E40D5EF}"/>
                </a:ext>
              </a:extLst>
            </p:cNvPr>
            <p:cNvGrpSpPr/>
            <p:nvPr/>
          </p:nvGrpSpPr>
          <p:grpSpPr>
            <a:xfrm>
              <a:off x="1082136" y="4086518"/>
              <a:ext cx="1781760" cy="2340850"/>
              <a:chOff x="1082136" y="3922699"/>
              <a:chExt cx="1781760" cy="2340850"/>
            </a:xfrm>
          </p:grpSpPr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865DCCFC-7507-B086-648C-CC37542DCAA6}"/>
                  </a:ext>
                </a:extLst>
              </p:cNvPr>
              <p:cNvSpPr/>
              <p:nvPr/>
            </p:nvSpPr>
            <p:spPr>
              <a:xfrm rot="508854">
                <a:off x="1372829" y="5190125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B2A38E06-5222-4BFC-503B-3F5C75F1EE80}"/>
                  </a:ext>
                </a:extLst>
              </p:cNvPr>
              <p:cNvSpPr/>
              <p:nvPr/>
            </p:nvSpPr>
            <p:spPr>
              <a:xfrm rot="21091146" flipH="1">
                <a:off x="2408841" y="5190126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77872719-25C4-4D48-9717-81D2ABC483DA}"/>
                  </a:ext>
                </a:extLst>
              </p:cNvPr>
              <p:cNvGrpSpPr/>
              <p:nvPr/>
            </p:nvGrpSpPr>
            <p:grpSpPr>
              <a:xfrm>
                <a:off x="1445786" y="3922699"/>
                <a:ext cx="1077703" cy="2340850"/>
                <a:chOff x="1342251" y="3679809"/>
                <a:chExt cx="1277659" cy="2775168"/>
              </a:xfrm>
            </p:grpSpPr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AB5A821A-564C-4CBF-A71F-39C1DCBD323E}"/>
                    </a:ext>
                  </a:extLst>
                </p:cNvPr>
                <p:cNvGrpSpPr/>
                <p:nvPr/>
              </p:nvGrpSpPr>
              <p:grpSpPr>
                <a:xfrm>
                  <a:off x="1375526" y="4833217"/>
                  <a:ext cx="1218450" cy="1621760"/>
                  <a:chOff x="1375526" y="4833217"/>
                  <a:chExt cx="1218450" cy="1621760"/>
                </a:xfrm>
              </p:grpSpPr>
              <p:sp>
                <p:nvSpPr>
                  <p:cNvPr id="331" name="片側の 2 つの角を丸めた四角形 144">
                    <a:extLst>
                      <a:ext uri="{FF2B5EF4-FFF2-40B4-BE49-F238E27FC236}">
                        <a16:creationId xmlns:a16="http://schemas.microsoft.com/office/drawing/2014/main" id="{00522355-C8A2-467D-9EB5-773A5434C7A2}"/>
                      </a:ext>
                    </a:extLst>
                  </p:cNvPr>
                  <p:cNvSpPr/>
                  <p:nvPr/>
                </p:nvSpPr>
                <p:spPr>
                  <a:xfrm>
                    <a:off x="1375526" y="5133990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2" name="フリーフォーム: 図形 331">
                    <a:extLst>
                      <a:ext uri="{FF2B5EF4-FFF2-40B4-BE49-F238E27FC236}">
                        <a16:creationId xmlns:a16="http://schemas.microsoft.com/office/drawing/2014/main" id="{9786B3A5-03F8-475A-83F7-CF91F39F339F}"/>
                      </a:ext>
                    </a:extLst>
                  </p:cNvPr>
                  <p:cNvSpPr/>
                  <p:nvPr/>
                </p:nvSpPr>
                <p:spPr>
                  <a:xfrm>
                    <a:off x="2193448" y="5433346"/>
                    <a:ext cx="232502" cy="216752"/>
                  </a:xfrm>
                  <a:custGeom>
                    <a:avLst/>
                    <a:gdLst>
                      <a:gd name="connsiteX0" fmla="*/ 0 w 472143"/>
                      <a:gd name="connsiteY0" fmla="*/ 0 h 423725"/>
                      <a:gd name="connsiteX1" fmla="*/ 160993 w 472143"/>
                      <a:gd name="connsiteY1" fmla="*/ 0 h 423725"/>
                      <a:gd name="connsiteX2" fmla="*/ 160993 w 472143"/>
                      <a:gd name="connsiteY2" fmla="*/ 1 h 423725"/>
                      <a:gd name="connsiteX3" fmla="*/ 191497 w 472143"/>
                      <a:gd name="connsiteY3" fmla="*/ 1 h 423725"/>
                      <a:gd name="connsiteX4" fmla="*/ 311150 w 472143"/>
                      <a:gd name="connsiteY4" fmla="*/ 215514 h 423725"/>
                      <a:gd name="connsiteX5" fmla="*/ 311150 w 472143"/>
                      <a:gd name="connsiteY5" fmla="*/ 0 h 423725"/>
                      <a:gd name="connsiteX6" fmla="*/ 472143 w 472143"/>
                      <a:gd name="connsiteY6" fmla="*/ 0 h 423725"/>
                      <a:gd name="connsiteX7" fmla="*/ 472143 w 472143"/>
                      <a:gd name="connsiteY7" fmla="*/ 423724 h 423725"/>
                      <a:gd name="connsiteX8" fmla="*/ 426749 w 472143"/>
                      <a:gd name="connsiteY8" fmla="*/ 423724 h 423725"/>
                      <a:gd name="connsiteX9" fmla="*/ 426749 w 472143"/>
                      <a:gd name="connsiteY9" fmla="*/ 423725 h 423725"/>
                      <a:gd name="connsiteX10" fmla="*/ 258093 w 472143"/>
                      <a:gd name="connsiteY10" fmla="*/ 423725 h 423725"/>
                      <a:gd name="connsiteX11" fmla="*/ 160993 w 472143"/>
                      <a:gd name="connsiteY11" fmla="*/ 248834 h 423725"/>
                      <a:gd name="connsiteX12" fmla="*/ 160993 w 472143"/>
                      <a:gd name="connsiteY12" fmla="*/ 423724 h 423725"/>
                      <a:gd name="connsiteX13" fmla="*/ 0 w 472143"/>
                      <a:gd name="connsiteY13" fmla="*/ 423724 h 423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72143" h="423725">
                        <a:moveTo>
                          <a:pt x="0" y="0"/>
                        </a:moveTo>
                        <a:lnTo>
                          <a:pt x="160993" y="0"/>
                        </a:lnTo>
                        <a:lnTo>
                          <a:pt x="160993" y="1"/>
                        </a:lnTo>
                        <a:lnTo>
                          <a:pt x="191497" y="1"/>
                        </a:lnTo>
                        <a:lnTo>
                          <a:pt x="311150" y="215514"/>
                        </a:lnTo>
                        <a:lnTo>
                          <a:pt x="311150" y="0"/>
                        </a:lnTo>
                        <a:lnTo>
                          <a:pt x="472143" y="0"/>
                        </a:lnTo>
                        <a:lnTo>
                          <a:pt x="472143" y="423724"/>
                        </a:lnTo>
                        <a:lnTo>
                          <a:pt x="426749" y="423724"/>
                        </a:lnTo>
                        <a:lnTo>
                          <a:pt x="426749" y="423725"/>
                        </a:lnTo>
                        <a:lnTo>
                          <a:pt x="258093" y="423725"/>
                        </a:lnTo>
                        <a:lnTo>
                          <a:pt x="160993" y="248834"/>
                        </a:lnTo>
                        <a:lnTo>
                          <a:pt x="160993" y="423724"/>
                        </a:lnTo>
                        <a:lnTo>
                          <a:pt x="0" y="42372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3" name="フリーフォーム: 図形 332">
                    <a:extLst>
                      <a:ext uri="{FF2B5EF4-FFF2-40B4-BE49-F238E27FC236}">
                        <a16:creationId xmlns:a16="http://schemas.microsoft.com/office/drawing/2014/main" id="{726997CE-BDD8-47BE-A809-BEDE51F9437D}"/>
                      </a:ext>
                    </a:extLst>
                  </p:cNvPr>
                  <p:cNvSpPr/>
                  <p:nvPr/>
                </p:nvSpPr>
                <p:spPr>
                  <a:xfrm>
                    <a:off x="1678410" y="4833217"/>
                    <a:ext cx="605343" cy="49268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82EF05FE-F05A-4E1B-9FA9-C8EC4BF447B6}"/>
                    </a:ext>
                  </a:extLst>
                </p:cNvPr>
                <p:cNvGrpSpPr/>
                <p:nvPr/>
              </p:nvGrpSpPr>
              <p:grpSpPr>
                <a:xfrm>
                  <a:off x="1342251" y="3679809"/>
                  <a:ext cx="1277659" cy="1367652"/>
                  <a:chOff x="-221304" y="2171701"/>
                  <a:chExt cx="1277659" cy="1367652"/>
                </a:xfrm>
              </p:grpSpPr>
              <p:sp>
                <p:nvSpPr>
                  <p:cNvPr id="311" name="雲 391">
                    <a:extLst>
                      <a:ext uri="{FF2B5EF4-FFF2-40B4-BE49-F238E27FC236}">
                        <a16:creationId xmlns:a16="http://schemas.microsoft.com/office/drawing/2014/main" id="{92FDC2A0-851E-4E3A-8EF9-DEB99A9C5D69}"/>
                      </a:ext>
                    </a:extLst>
                  </p:cNvPr>
                  <p:cNvSpPr/>
                  <p:nvPr/>
                </p:nvSpPr>
                <p:spPr>
                  <a:xfrm>
                    <a:off x="-192863" y="2305114"/>
                    <a:ext cx="1233083" cy="895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12" name="グループ化 311">
                    <a:extLst>
                      <a:ext uri="{FF2B5EF4-FFF2-40B4-BE49-F238E27FC236}">
                        <a16:creationId xmlns:a16="http://schemas.microsoft.com/office/drawing/2014/main" id="{04A81DBE-90CE-45E0-AD52-258966EDB97E}"/>
                      </a:ext>
                    </a:extLst>
                  </p:cNvPr>
                  <p:cNvGrpSpPr/>
                  <p:nvPr/>
                </p:nvGrpSpPr>
                <p:grpSpPr>
                  <a:xfrm>
                    <a:off x="-2213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324" name="グループ化 323">
                      <a:extLst>
                        <a:ext uri="{FF2B5EF4-FFF2-40B4-BE49-F238E27FC236}">
                          <a16:creationId xmlns:a16="http://schemas.microsoft.com/office/drawing/2014/main" id="{1A208014-19E0-4372-ACAF-9E44A9C62280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29" name="円/楕円 465">
                        <a:extLst>
                          <a:ext uri="{FF2B5EF4-FFF2-40B4-BE49-F238E27FC236}">
                            <a16:creationId xmlns:a16="http://schemas.microsoft.com/office/drawing/2014/main" id="{6A9F4994-688B-42A5-A930-22A896CBA5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30" name="円/楕円 466">
                        <a:extLst>
                          <a:ext uri="{FF2B5EF4-FFF2-40B4-BE49-F238E27FC236}">
                            <a16:creationId xmlns:a16="http://schemas.microsoft.com/office/drawing/2014/main" id="{13B6A192-4650-4160-83A2-498D6AB1D4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325" name="グループ化 324">
                      <a:extLst>
                        <a:ext uri="{FF2B5EF4-FFF2-40B4-BE49-F238E27FC236}">
                          <a16:creationId xmlns:a16="http://schemas.microsoft.com/office/drawing/2014/main" id="{A689160A-32E2-4AEC-96A2-CE128E5B9632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27" name="円/楕円 463">
                        <a:extLst>
                          <a:ext uri="{FF2B5EF4-FFF2-40B4-BE49-F238E27FC236}">
                            <a16:creationId xmlns:a16="http://schemas.microsoft.com/office/drawing/2014/main" id="{55857450-0F06-43A4-B92C-622D0836319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28" name="円/楕円 464">
                        <a:extLst>
                          <a:ext uri="{FF2B5EF4-FFF2-40B4-BE49-F238E27FC236}">
                            <a16:creationId xmlns:a16="http://schemas.microsoft.com/office/drawing/2014/main" id="{C1D59C9A-7479-4CD6-9B4B-1E6A62ED09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60000"/>
                          <a:lumOff val="40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326" name="円/楕円 462">
                      <a:extLst>
                        <a:ext uri="{FF2B5EF4-FFF2-40B4-BE49-F238E27FC236}">
                          <a16:creationId xmlns:a16="http://schemas.microsoft.com/office/drawing/2014/main" id="{9DE20E33-B458-4F2C-B6A8-06C52BB6B6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rgbClr val="FFCC99"/>
                        </a:gs>
                      </a:gsLst>
                      <a:lin ang="5400000" scaled="1"/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18" name="円/楕円 449">
                    <a:extLst>
                      <a:ext uri="{FF2B5EF4-FFF2-40B4-BE49-F238E27FC236}">
                        <a16:creationId xmlns:a16="http://schemas.microsoft.com/office/drawing/2014/main" id="{9781345F-0562-45E3-8B0C-D0AF14600C08}"/>
                      </a:ext>
                    </a:extLst>
                  </p:cNvPr>
                  <p:cNvSpPr/>
                  <p:nvPr/>
                </p:nvSpPr>
                <p:spPr>
                  <a:xfrm>
                    <a:off x="277160" y="3121476"/>
                    <a:ext cx="276751" cy="139431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アーチ 318">
                    <a:extLst>
                      <a:ext uri="{FF2B5EF4-FFF2-40B4-BE49-F238E27FC236}">
                        <a16:creationId xmlns:a16="http://schemas.microsoft.com/office/drawing/2014/main" id="{26B637D4-2D1E-46A7-950C-2F561F86B3DB}"/>
                      </a:ext>
                    </a:extLst>
                  </p:cNvPr>
                  <p:cNvSpPr/>
                  <p:nvPr/>
                </p:nvSpPr>
                <p:spPr>
                  <a:xfrm>
                    <a:off x="-54202" y="2674244"/>
                    <a:ext cx="340995" cy="169689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0" name="アーチ 319">
                    <a:extLst>
                      <a:ext uri="{FF2B5EF4-FFF2-40B4-BE49-F238E27FC236}">
                        <a16:creationId xmlns:a16="http://schemas.microsoft.com/office/drawing/2014/main" id="{BE176B68-184E-431B-AFD3-79138D2803C3}"/>
                      </a:ext>
                    </a:extLst>
                  </p:cNvPr>
                  <p:cNvSpPr/>
                  <p:nvPr/>
                </p:nvSpPr>
                <p:spPr>
                  <a:xfrm>
                    <a:off x="545442" y="2674244"/>
                    <a:ext cx="340995" cy="169689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1" name="フリーフォーム: 図形 320">
                    <a:extLst>
                      <a:ext uri="{FF2B5EF4-FFF2-40B4-BE49-F238E27FC236}">
                        <a16:creationId xmlns:a16="http://schemas.microsoft.com/office/drawing/2014/main" id="{9020AF91-7AF0-4798-95FE-26B6F1539B56}"/>
                      </a:ext>
                    </a:extLst>
                  </p:cNvPr>
                  <p:cNvSpPr/>
                  <p:nvPr/>
                </p:nvSpPr>
                <p:spPr>
                  <a:xfrm>
                    <a:off x="-37804" y="2171701"/>
                    <a:ext cx="942680" cy="577640"/>
                  </a:xfrm>
                  <a:custGeom>
                    <a:avLst/>
                    <a:gdLst>
                      <a:gd name="connsiteX0" fmla="*/ 561805 w 998117"/>
                      <a:gd name="connsiteY0" fmla="*/ 738 h 573505"/>
                      <a:gd name="connsiteX1" fmla="*/ 614877 w 998117"/>
                      <a:gd name="connsiteY1" fmla="*/ 76794 h 573505"/>
                      <a:gd name="connsiteX2" fmla="*/ 651886 w 998117"/>
                      <a:gd name="connsiteY2" fmla="*/ 77595 h 573505"/>
                      <a:gd name="connsiteX3" fmla="*/ 669258 w 998117"/>
                      <a:gd name="connsiteY3" fmla="*/ 88309 h 573505"/>
                      <a:gd name="connsiteX4" fmla="*/ 682937 w 998117"/>
                      <a:gd name="connsiteY4" fmla="*/ 82742 h 573505"/>
                      <a:gd name="connsiteX5" fmla="*/ 751465 w 998117"/>
                      <a:gd name="connsiteY5" fmla="*/ 109956 h 573505"/>
                      <a:gd name="connsiteX6" fmla="*/ 753080 w 998117"/>
                      <a:gd name="connsiteY6" fmla="*/ 109959 h 573505"/>
                      <a:gd name="connsiteX7" fmla="*/ 840201 w 998117"/>
                      <a:gd name="connsiteY7" fmla="*/ 106917 h 573505"/>
                      <a:gd name="connsiteX8" fmla="*/ 883636 w 998117"/>
                      <a:gd name="connsiteY8" fmla="*/ 194043 h 573505"/>
                      <a:gd name="connsiteX9" fmla="*/ 883673 w 998117"/>
                      <a:gd name="connsiteY9" fmla="*/ 194055 h 573505"/>
                      <a:gd name="connsiteX10" fmla="*/ 916774 w 998117"/>
                      <a:gd name="connsiteY10" fmla="*/ 204827 h 573505"/>
                      <a:gd name="connsiteX11" fmla="*/ 927989 w 998117"/>
                      <a:gd name="connsiteY11" fmla="*/ 281736 h 573505"/>
                      <a:gd name="connsiteX12" fmla="*/ 928608 w 998117"/>
                      <a:gd name="connsiteY12" fmla="*/ 281925 h 573505"/>
                      <a:gd name="connsiteX13" fmla="*/ 955824 w 998117"/>
                      <a:gd name="connsiteY13" fmla="*/ 290232 h 573505"/>
                      <a:gd name="connsiteX14" fmla="*/ 973220 w 998117"/>
                      <a:gd name="connsiteY14" fmla="*/ 308418 h 573505"/>
                      <a:gd name="connsiteX15" fmla="*/ 975666 w 998117"/>
                      <a:gd name="connsiteY15" fmla="*/ 334501 h 573505"/>
                      <a:gd name="connsiteX16" fmla="*/ 960623 w 998117"/>
                      <a:gd name="connsiteY16" fmla="*/ 359294 h 573505"/>
                      <a:gd name="connsiteX17" fmla="*/ 960174 w 998117"/>
                      <a:gd name="connsiteY17" fmla="*/ 360035 h 573505"/>
                      <a:gd name="connsiteX18" fmla="*/ 997671 w 998117"/>
                      <a:gd name="connsiteY18" fmla="*/ 398497 h 573505"/>
                      <a:gd name="connsiteX19" fmla="*/ 996448 w 998117"/>
                      <a:gd name="connsiteY19" fmla="*/ 416653 h 573505"/>
                      <a:gd name="connsiteX20" fmla="*/ 951144 w 998117"/>
                      <a:gd name="connsiteY20" fmla="*/ 462432 h 573505"/>
                      <a:gd name="connsiteX21" fmla="*/ 951057 w 998117"/>
                      <a:gd name="connsiteY21" fmla="*/ 462641 h 573505"/>
                      <a:gd name="connsiteX22" fmla="*/ 938682 w 998117"/>
                      <a:gd name="connsiteY22" fmla="*/ 492519 h 573505"/>
                      <a:gd name="connsiteX23" fmla="*/ 909805 w 998117"/>
                      <a:gd name="connsiteY23" fmla="*/ 516681 h 573505"/>
                      <a:gd name="connsiteX24" fmla="*/ 852793 w 998117"/>
                      <a:gd name="connsiteY24" fmla="*/ 530025 h 573505"/>
                      <a:gd name="connsiteX25" fmla="*/ 769890 w 998117"/>
                      <a:gd name="connsiteY25" fmla="*/ 566355 h 573505"/>
                      <a:gd name="connsiteX26" fmla="*/ 677701 w 998117"/>
                      <a:gd name="connsiteY26" fmla="*/ 524932 h 573505"/>
                      <a:gd name="connsiteX27" fmla="*/ 606954 w 998117"/>
                      <a:gd name="connsiteY27" fmla="*/ 520216 h 573505"/>
                      <a:gd name="connsiteX28" fmla="*/ 578955 w 998117"/>
                      <a:gd name="connsiteY28" fmla="*/ 447123 h 573505"/>
                      <a:gd name="connsiteX29" fmla="*/ 575269 w 998117"/>
                      <a:gd name="connsiteY29" fmla="*/ 446513 h 573505"/>
                      <a:gd name="connsiteX30" fmla="*/ 557930 w 998117"/>
                      <a:gd name="connsiteY30" fmla="*/ 461065 h 573505"/>
                      <a:gd name="connsiteX31" fmla="*/ 464109 w 998117"/>
                      <a:gd name="connsiteY31" fmla="*/ 435083 h 573505"/>
                      <a:gd name="connsiteX32" fmla="*/ 464075 w 998117"/>
                      <a:gd name="connsiteY32" fmla="*/ 435103 h 573505"/>
                      <a:gd name="connsiteX33" fmla="*/ 433928 w 998117"/>
                      <a:gd name="connsiteY33" fmla="*/ 452506 h 573505"/>
                      <a:gd name="connsiteX34" fmla="*/ 421185 w 998117"/>
                      <a:gd name="connsiteY34" fmla="*/ 453687 h 573505"/>
                      <a:gd name="connsiteX35" fmla="*/ 420029 w 998117"/>
                      <a:gd name="connsiteY35" fmla="*/ 460685 h 573505"/>
                      <a:gd name="connsiteX36" fmla="*/ 403261 w 998117"/>
                      <a:gd name="connsiteY36" fmla="*/ 490884 h 573505"/>
                      <a:gd name="connsiteX37" fmla="*/ 325412 w 998117"/>
                      <a:gd name="connsiteY37" fmla="*/ 499011 h 573505"/>
                      <a:gd name="connsiteX38" fmla="*/ 269780 w 998117"/>
                      <a:gd name="connsiteY38" fmla="*/ 570611 h 573505"/>
                      <a:gd name="connsiteX39" fmla="*/ 187982 w 998117"/>
                      <a:gd name="connsiteY39" fmla="*/ 526907 h 573505"/>
                      <a:gd name="connsiteX40" fmla="*/ 66474 w 998117"/>
                      <a:gd name="connsiteY40" fmla="*/ 483726 h 573505"/>
                      <a:gd name="connsiteX41" fmla="*/ 13049 w 998117"/>
                      <a:gd name="connsiteY41" fmla="*/ 435673 h 573505"/>
                      <a:gd name="connsiteX42" fmla="*/ 24465 w 998117"/>
                      <a:gd name="connsiteY42" fmla="*/ 370811 h 573505"/>
                      <a:gd name="connsiteX43" fmla="*/ 359 w 998117"/>
                      <a:gd name="connsiteY43" fmla="*/ 304263 h 573505"/>
                      <a:gd name="connsiteX44" fmla="*/ 44382 w 998117"/>
                      <a:gd name="connsiteY44" fmla="*/ 245114 h 573505"/>
                      <a:gd name="connsiteX45" fmla="*/ 44804 w 998117"/>
                      <a:gd name="connsiteY45" fmla="*/ 243555 h 573505"/>
                      <a:gd name="connsiteX46" fmla="*/ 64414 w 998117"/>
                      <a:gd name="connsiteY46" fmla="*/ 158616 h 573505"/>
                      <a:gd name="connsiteX47" fmla="*/ 159813 w 998117"/>
                      <a:gd name="connsiteY47" fmla="*/ 139210 h 573505"/>
                      <a:gd name="connsiteX48" fmla="*/ 159834 w 998117"/>
                      <a:gd name="connsiteY48" fmla="*/ 139177 h 573505"/>
                      <a:gd name="connsiteX49" fmla="*/ 178806 w 998117"/>
                      <a:gd name="connsiteY49" fmla="*/ 109992 h 573505"/>
                      <a:gd name="connsiteX50" fmla="*/ 238009 w 998117"/>
                      <a:gd name="connsiteY50" fmla="*/ 102325 h 573505"/>
                      <a:gd name="connsiteX51" fmla="*/ 254744 w 998117"/>
                      <a:gd name="connsiteY51" fmla="*/ 117899 h 573505"/>
                      <a:gd name="connsiteX52" fmla="*/ 263404 w 998117"/>
                      <a:gd name="connsiteY52" fmla="*/ 101509 h 573505"/>
                      <a:gd name="connsiteX53" fmla="*/ 355858 w 998117"/>
                      <a:gd name="connsiteY53" fmla="*/ 60679 h 573505"/>
                      <a:gd name="connsiteX54" fmla="*/ 406681 w 998117"/>
                      <a:gd name="connsiteY54" fmla="*/ 11239 h 573505"/>
                      <a:gd name="connsiteX55" fmla="*/ 479746 w 998117"/>
                      <a:gd name="connsiteY55" fmla="*/ 39311 h 573505"/>
                      <a:gd name="connsiteX56" fmla="*/ 561805 w 998117"/>
                      <a:gd name="connsiteY56" fmla="*/ 738 h 57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998117" h="573505">
                        <a:moveTo>
                          <a:pt x="561805" y="738"/>
                        </a:moveTo>
                        <a:cubicBezTo>
                          <a:pt x="594320" y="5808"/>
                          <a:pt x="615500" y="36154"/>
                          <a:pt x="614877" y="76794"/>
                        </a:cubicBezTo>
                        <a:cubicBezTo>
                          <a:pt x="628208" y="73861"/>
                          <a:pt x="640708" y="74300"/>
                          <a:pt x="651886" y="77595"/>
                        </a:cubicBezTo>
                        <a:lnTo>
                          <a:pt x="669258" y="88309"/>
                        </a:lnTo>
                        <a:lnTo>
                          <a:pt x="682937" y="82742"/>
                        </a:lnTo>
                        <a:cubicBezTo>
                          <a:pt x="713943" y="77309"/>
                          <a:pt x="742398" y="88608"/>
                          <a:pt x="751465" y="109956"/>
                        </a:cubicBezTo>
                        <a:cubicBezTo>
                          <a:pt x="752006" y="109953"/>
                          <a:pt x="752539" y="109963"/>
                          <a:pt x="753080" y="109959"/>
                        </a:cubicBezTo>
                        <a:cubicBezTo>
                          <a:pt x="782107" y="98988"/>
                          <a:pt x="814047" y="97877"/>
                          <a:pt x="840201" y="106917"/>
                        </a:cubicBezTo>
                        <a:cubicBezTo>
                          <a:pt x="881510" y="121205"/>
                          <a:pt x="899583" y="157473"/>
                          <a:pt x="883636" y="194043"/>
                        </a:cubicBezTo>
                        <a:lnTo>
                          <a:pt x="883673" y="194055"/>
                        </a:lnTo>
                        <a:lnTo>
                          <a:pt x="916774" y="204827"/>
                        </a:lnTo>
                        <a:cubicBezTo>
                          <a:pt x="943610" y="221395"/>
                          <a:pt x="950489" y="253243"/>
                          <a:pt x="927989" y="281736"/>
                        </a:cubicBezTo>
                        <a:lnTo>
                          <a:pt x="928608" y="281925"/>
                        </a:lnTo>
                        <a:lnTo>
                          <a:pt x="955824" y="290232"/>
                        </a:lnTo>
                        <a:cubicBezTo>
                          <a:pt x="963592" y="294814"/>
                          <a:pt x="969621" y="301010"/>
                          <a:pt x="973220" y="308418"/>
                        </a:cubicBezTo>
                        <a:cubicBezTo>
                          <a:pt x="977184" y="316570"/>
                          <a:pt x="977919" y="325581"/>
                          <a:pt x="975666" y="334501"/>
                        </a:cubicBezTo>
                        <a:lnTo>
                          <a:pt x="960623" y="359294"/>
                        </a:lnTo>
                        <a:lnTo>
                          <a:pt x="960174" y="360035"/>
                        </a:lnTo>
                        <a:cubicBezTo>
                          <a:pt x="981482" y="366538"/>
                          <a:pt x="995093" y="381096"/>
                          <a:pt x="997671" y="398497"/>
                        </a:cubicBezTo>
                        <a:cubicBezTo>
                          <a:pt x="998531" y="404297"/>
                          <a:pt x="998164" y="410414"/>
                          <a:pt x="996448" y="416653"/>
                        </a:cubicBezTo>
                        <a:cubicBezTo>
                          <a:pt x="991222" y="435669"/>
                          <a:pt x="974217" y="452856"/>
                          <a:pt x="951144" y="462432"/>
                        </a:cubicBezTo>
                        <a:lnTo>
                          <a:pt x="951057" y="462641"/>
                        </a:lnTo>
                        <a:lnTo>
                          <a:pt x="938682" y="492519"/>
                        </a:lnTo>
                        <a:cubicBezTo>
                          <a:pt x="931576" y="501846"/>
                          <a:pt x="921733" y="510186"/>
                          <a:pt x="909805" y="516681"/>
                        </a:cubicBezTo>
                        <a:cubicBezTo>
                          <a:pt x="892491" y="526117"/>
                          <a:pt x="872213" y="530867"/>
                          <a:pt x="852793" y="530025"/>
                        </a:cubicBezTo>
                        <a:cubicBezTo>
                          <a:pt x="831948" y="550469"/>
                          <a:pt x="801409" y="563848"/>
                          <a:pt x="769890" y="566355"/>
                        </a:cubicBezTo>
                        <a:cubicBezTo>
                          <a:pt x="727988" y="569688"/>
                          <a:pt x="691552" y="553317"/>
                          <a:pt x="677701" y="524932"/>
                        </a:cubicBezTo>
                        <a:cubicBezTo>
                          <a:pt x="652740" y="531467"/>
                          <a:pt x="626945" y="529742"/>
                          <a:pt x="606954" y="520216"/>
                        </a:cubicBezTo>
                        <a:cubicBezTo>
                          <a:pt x="576576" y="505745"/>
                          <a:pt x="565233" y="476122"/>
                          <a:pt x="578955" y="447123"/>
                        </a:cubicBezTo>
                        <a:lnTo>
                          <a:pt x="575269" y="446513"/>
                        </a:lnTo>
                        <a:lnTo>
                          <a:pt x="557930" y="461065"/>
                        </a:lnTo>
                        <a:cubicBezTo>
                          <a:pt x="519679" y="482220"/>
                          <a:pt x="480630" y="471397"/>
                          <a:pt x="464109" y="435083"/>
                        </a:cubicBezTo>
                        <a:lnTo>
                          <a:pt x="464075" y="435103"/>
                        </a:lnTo>
                        <a:lnTo>
                          <a:pt x="433928" y="452506"/>
                        </a:lnTo>
                        <a:lnTo>
                          <a:pt x="421185" y="453687"/>
                        </a:lnTo>
                        <a:lnTo>
                          <a:pt x="420029" y="460685"/>
                        </a:lnTo>
                        <a:cubicBezTo>
                          <a:pt x="416128" y="472134"/>
                          <a:pt x="410449" y="482462"/>
                          <a:pt x="403261" y="490884"/>
                        </a:cubicBezTo>
                        <a:cubicBezTo>
                          <a:pt x="381420" y="516481"/>
                          <a:pt x="349871" y="519771"/>
                          <a:pt x="325412" y="499011"/>
                        </a:cubicBezTo>
                        <a:cubicBezTo>
                          <a:pt x="317502" y="534669"/>
                          <a:pt x="296321" y="561927"/>
                          <a:pt x="269780" y="570611"/>
                        </a:cubicBezTo>
                        <a:cubicBezTo>
                          <a:pt x="238504" y="580843"/>
                          <a:pt x="205862" y="563407"/>
                          <a:pt x="187982" y="526907"/>
                        </a:cubicBezTo>
                        <a:cubicBezTo>
                          <a:pt x="145779" y="561552"/>
                          <a:pt x="90967" y="542078"/>
                          <a:pt x="66474" y="483726"/>
                        </a:cubicBezTo>
                        <a:cubicBezTo>
                          <a:pt x="42413" y="487561"/>
                          <a:pt x="19821" y="467245"/>
                          <a:pt x="13049" y="435673"/>
                        </a:cubicBezTo>
                        <a:cubicBezTo>
                          <a:pt x="8144" y="412831"/>
                          <a:pt x="12480" y="388179"/>
                          <a:pt x="24465" y="370811"/>
                        </a:cubicBezTo>
                        <a:cubicBezTo>
                          <a:pt x="7461" y="357187"/>
                          <a:pt x="-2008" y="331044"/>
                          <a:pt x="359" y="304263"/>
                        </a:cubicBezTo>
                        <a:cubicBezTo>
                          <a:pt x="3136" y="272908"/>
                          <a:pt x="21415" y="248347"/>
                          <a:pt x="44382" y="245114"/>
                        </a:cubicBezTo>
                        <a:cubicBezTo>
                          <a:pt x="44519" y="244591"/>
                          <a:pt x="44667" y="244079"/>
                          <a:pt x="44804" y="243555"/>
                        </a:cubicBezTo>
                        <a:cubicBezTo>
                          <a:pt x="41719" y="212677"/>
                          <a:pt x="48912" y="181538"/>
                          <a:pt x="64414" y="158616"/>
                        </a:cubicBezTo>
                        <a:cubicBezTo>
                          <a:pt x="88907" y="122411"/>
                          <a:pt x="128616" y="114342"/>
                          <a:pt x="159813" y="139210"/>
                        </a:cubicBezTo>
                        <a:lnTo>
                          <a:pt x="159834" y="139177"/>
                        </a:lnTo>
                        <a:lnTo>
                          <a:pt x="178806" y="109992"/>
                        </a:lnTo>
                        <a:cubicBezTo>
                          <a:pt x="196017" y="93767"/>
                          <a:pt x="218626" y="90610"/>
                          <a:pt x="238009" y="102325"/>
                        </a:cubicBezTo>
                        <a:lnTo>
                          <a:pt x="254744" y="117899"/>
                        </a:lnTo>
                        <a:lnTo>
                          <a:pt x="263404" y="101509"/>
                        </a:lnTo>
                        <a:cubicBezTo>
                          <a:pt x="288952" y="68129"/>
                          <a:pt x="325492" y="51991"/>
                          <a:pt x="355858" y="60679"/>
                        </a:cubicBezTo>
                        <a:cubicBezTo>
                          <a:pt x="367694" y="37752"/>
                          <a:pt x="386230" y="19729"/>
                          <a:pt x="406681" y="11239"/>
                        </a:cubicBezTo>
                        <a:cubicBezTo>
                          <a:pt x="437757" y="-1665"/>
                          <a:pt x="467366" y="9715"/>
                          <a:pt x="479746" y="39311"/>
                        </a:cubicBezTo>
                        <a:cubicBezTo>
                          <a:pt x="502971" y="11122"/>
                          <a:pt x="534212" y="-3563"/>
                          <a:pt x="561805" y="73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3480992F-6C35-0DAD-F4BE-203EE4883294}"/>
                  </a:ext>
                </a:extLst>
              </p:cNvPr>
              <p:cNvGrpSpPr/>
              <p:nvPr/>
            </p:nvGrpSpPr>
            <p:grpSpPr>
              <a:xfrm>
                <a:off x="1587033" y="5162694"/>
                <a:ext cx="757824" cy="386312"/>
                <a:chOff x="5243018" y="2255527"/>
                <a:chExt cx="2547428" cy="1364533"/>
              </a:xfrm>
            </p:grpSpPr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53177818-9E2E-7633-668F-065C0162C1E6}"/>
                    </a:ext>
                  </a:extLst>
                </p:cNvPr>
                <p:cNvSpPr/>
                <p:nvPr/>
              </p:nvSpPr>
              <p:spPr bwMode="auto">
                <a:xfrm rot="10800000">
                  <a:off x="5311070" y="2255527"/>
                  <a:ext cx="2411324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BE5929AF-2BF5-4F00-9E86-EE154DAE7334}"/>
                    </a:ext>
                  </a:extLst>
                </p:cNvPr>
                <p:cNvSpPr/>
                <p:nvPr/>
              </p:nvSpPr>
              <p:spPr bwMode="auto">
                <a:xfrm rot="10800000">
                  <a:off x="5280114" y="2296008"/>
                  <a:ext cx="2473236" cy="120650"/>
                </a:xfrm>
                <a:custGeom>
                  <a:avLst/>
                  <a:gdLst>
                    <a:gd name="connsiteX0" fmla="*/ 2473236 w 2473236"/>
                    <a:gd name="connsiteY0" fmla="*/ 120650 h 120650"/>
                    <a:gd name="connsiteX1" fmla="*/ 0 w 2473236"/>
                    <a:gd name="connsiteY1" fmla="*/ 120650 h 120650"/>
                    <a:gd name="connsiteX2" fmla="*/ 34577 w 2473236"/>
                    <a:gd name="connsiteY2" fmla="*/ 0 h 120650"/>
                    <a:gd name="connsiteX3" fmla="*/ 2438660 w 2473236"/>
                    <a:gd name="connsiteY3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73236" h="120650">
                      <a:moveTo>
                        <a:pt x="2473236" y="120650"/>
                      </a:moveTo>
                      <a:lnTo>
                        <a:pt x="0" y="120650"/>
                      </a:lnTo>
                      <a:lnTo>
                        <a:pt x="34577" y="0"/>
                      </a:lnTo>
                      <a:lnTo>
                        <a:pt x="2438660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FDAF8C44-3996-E650-A368-79581E033F94}"/>
                    </a:ext>
                  </a:extLst>
                </p:cNvPr>
                <p:cNvSpPr/>
                <p:nvPr/>
              </p:nvSpPr>
              <p:spPr bwMode="auto">
                <a:xfrm rot="10800000">
                  <a:off x="5243018" y="2334231"/>
                  <a:ext cx="2547428" cy="1011866"/>
                </a:xfrm>
                <a:custGeom>
                  <a:avLst/>
                  <a:gdLst>
                    <a:gd name="connsiteX0" fmla="*/ 2547428 w 2547428"/>
                    <a:gd name="connsiteY0" fmla="*/ 1011866 h 1011866"/>
                    <a:gd name="connsiteX1" fmla="*/ 0 w 2547428"/>
                    <a:gd name="connsiteY1" fmla="*/ 1011866 h 1011866"/>
                    <a:gd name="connsiteX2" fmla="*/ 298683 w 2547428"/>
                    <a:gd name="connsiteY2" fmla="*/ 0 h 1011866"/>
                    <a:gd name="connsiteX3" fmla="*/ 2248745 w 2547428"/>
                    <a:gd name="connsiteY3" fmla="*/ 0 h 101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7428" h="1011866">
                      <a:moveTo>
                        <a:pt x="2547428" y="1011866"/>
                      </a:moveTo>
                      <a:lnTo>
                        <a:pt x="0" y="1011866"/>
                      </a:lnTo>
                      <a:lnTo>
                        <a:pt x="298683" y="0"/>
                      </a:lnTo>
                      <a:lnTo>
                        <a:pt x="2248745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A2770714-C7E4-AA82-172F-311A61FDEFD0}"/>
                    </a:ext>
                  </a:extLst>
                </p:cNvPr>
                <p:cNvSpPr/>
                <p:nvPr/>
              </p:nvSpPr>
              <p:spPr bwMode="auto">
                <a:xfrm flipV="1">
                  <a:off x="5542051" y="3346094"/>
                  <a:ext cx="1949362" cy="273966"/>
                </a:xfrm>
                <a:custGeom>
                  <a:avLst/>
                  <a:gdLst>
                    <a:gd name="connsiteX0" fmla="*/ 0 w 1949362"/>
                    <a:gd name="connsiteY0" fmla="*/ 273966 h 273966"/>
                    <a:gd name="connsiteX1" fmla="*/ 1949362 w 1949362"/>
                    <a:gd name="connsiteY1" fmla="*/ 273966 h 273966"/>
                    <a:gd name="connsiteX2" fmla="*/ 1780662 w 1949362"/>
                    <a:gd name="connsiteY2" fmla="*/ 0 h 273966"/>
                    <a:gd name="connsiteX3" fmla="*/ 168700 w 1949362"/>
                    <a:gd name="connsiteY3" fmla="*/ 0 h 273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49362" h="273966">
                      <a:moveTo>
                        <a:pt x="0" y="273966"/>
                      </a:moveTo>
                      <a:lnTo>
                        <a:pt x="1949362" y="273966"/>
                      </a:lnTo>
                      <a:lnTo>
                        <a:pt x="1780662" y="0"/>
                      </a:lnTo>
                      <a:lnTo>
                        <a:pt x="168700" y="0"/>
                      </a:lnTo>
                      <a:close/>
                    </a:path>
                  </a:pathLst>
                </a:custGeom>
                <a:solidFill>
                  <a:srgbClr val="33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C52EB573-B15F-0125-D722-F6216769E7E4}"/>
                    </a:ext>
                  </a:extLst>
                </p:cNvPr>
                <p:cNvSpPr/>
                <p:nvPr/>
              </p:nvSpPr>
              <p:spPr bwMode="auto">
                <a:xfrm rot="10800000">
                  <a:off x="5450985" y="3040794"/>
                  <a:ext cx="2131496" cy="161010"/>
                </a:xfrm>
                <a:custGeom>
                  <a:avLst/>
                  <a:gdLst>
                    <a:gd name="connsiteX0" fmla="*/ 2131495 w 2131495"/>
                    <a:gd name="connsiteY0" fmla="*/ 161011 h 161011"/>
                    <a:gd name="connsiteX1" fmla="*/ 0 w 2131495"/>
                    <a:gd name="connsiteY1" fmla="*/ 161011 h 161011"/>
                    <a:gd name="connsiteX2" fmla="*/ 47527 w 2131495"/>
                    <a:gd name="connsiteY2" fmla="*/ 0 h 161011"/>
                    <a:gd name="connsiteX3" fmla="*/ 2083967 w 2131495"/>
                    <a:gd name="connsiteY3" fmla="*/ 0 h 16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31495" h="161011">
                      <a:moveTo>
                        <a:pt x="2131495" y="161011"/>
                      </a:moveTo>
                      <a:lnTo>
                        <a:pt x="0" y="161011"/>
                      </a:lnTo>
                      <a:lnTo>
                        <a:pt x="47527" y="0"/>
                      </a:lnTo>
                      <a:lnTo>
                        <a:pt x="2083967" y="0"/>
                      </a:lnTo>
                      <a:close/>
                    </a:path>
                  </a:pathLst>
                </a:custGeom>
                <a:solidFill>
                  <a:srgbClr val="CCFFCC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" name="テキスト ボックス 171">
                  <a:extLst>
                    <a:ext uri="{FF2B5EF4-FFF2-40B4-BE49-F238E27FC236}">
                      <a16:creationId xmlns:a16="http://schemas.microsoft.com/office/drawing/2014/main" id="{6E3565EA-F69F-8B19-2354-01B4F608CA72}"/>
                    </a:ext>
                  </a:extLst>
                </p:cNvPr>
                <p:cNvSpPr txBox="1"/>
                <p:nvPr/>
              </p:nvSpPr>
              <p:spPr>
                <a:xfrm>
                  <a:off x="7058026" y="2867025"/>
                  <a:ext cx="518466" cy="132707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Plain">
                    <a:avLst>
                      <a:gd name="adj" fmla="val 4400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〇〇〇銀行</a:t>
                  </a:r>
                </a:p>
              </p:txBody>
            </p:sp>
            <p:sp>
              <p:nvSpPr>
                <p:cNvPr id="173" name="テキスト ボックス 172">
                  <a:extLst>
                    <a:ext uri="{FF2B5EF4-FFF2-40B4-BE49-F238E27FC236}">
                      <a16:creationId xmlns:a16="http://schemas.microsoft.com/office/drawing/2014/main" id="{EF60EEBF-FBEF-D42D-F947-C4744A3FD05D}"/>
                    </a:ext>
                  </a:extLst>
                </p:cNvPr>
                <p:cNvSpPr txBox="1"/>
                <p:nvPr/>
              </p:nvSpPr>
              <p:spPr>
                <a:xfrm>
                  <a:off x="5974376" y="2433088"/>
                  <a:ext cx="1148061" cy="250814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wrap="none" rtlCol="0">
                  <a:prstTxWarp prst="textFadeDown">
                    <a:avLst>
                      <a:gd name="adj" fmla="val 5547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預金通帳</a:t>
                  </a:r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3E00CD48-E982-7A4C-9209-D3B92F7E4602}"/>
                    </a:ext>
                  </a:extLst>
                </p:cNvPr>
                <p:cNvSpPr/>
                <p:nvPr/>
              </p:nvSpPr>
              <p:spPr bwMode="auto">
                <a:xfrm flipV="1">
                  <a:off x="5670862" y="3541356"/>
                  <a:ext cx="1691743" cy="40482"/>
                </a:xfrm>
                <a:custGeom>
                  <a:avLst/>
                  <a:gdLst>
                    <a:gd name="connsiteX0" fmla="*/ 0 w 1691743"/>
                    <a:gd name="connsiteY0" fmla="*/ 40482 h 40482"/>
                    <a:gd name="connsiteX1" fmla="*/ 1691743 w 1691743"/>
                    <a:gd name="connsiteY1" fmla="*/ 40482 h 40482"/>
                    <a:gd name="connsiteX2" fmla="*/ 1666815 w 1691743"/>
                    <a:gd name="connsiteY2" fmla="*/ 0 h 40482"/>
                    <a:gd name="connsiteX3" fmla="*/ 24927 w 1691743"/>
                    <a:gd name="connsiteY3" fmla="*/ 0 h 40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91743" h="40482">
                      <a:moveTo>
                        <a:pt x="0" y="40482"/>
                      </a:moveTo>
                      <a:lnTo>
                        <a:pt x="1691743" y="40482"/>
                      </a:lnTo>
                      <a:lnTo>
                        <a:pt x="1666815" y="0"/>
                      </a:lnTo>
                      <a:lnTo>
                        <a:pt x="24927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5F07D1CF-00A6-BA12-C7E0-16BFBA42CBD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79244" y="2747829"/>
                  <a:ext cx="2263730" cy="77921"/>
                </a:xfrm>
                <a:custGeom>
                  <a:avLst/>
                  <a:gdLst>
                    <a:gd name="connsiteX0" fmla="*/ 815019 w 2290444"/>
                    <a:gd name="connsiteY0" fmla="*/ 77361 h 77921"/>
                    <a:gd name="connsiteX1" fmla="*/ 143494 w 2290444"/>
                    <a:gd name="connsiteY1" fmla="*/ 34906 h 77921"/>
                    <a:gd name="connsiteX2" fmla="*/ 0 w 2290444"/>
                    <a:gd name="connsiteY2" fmla="*/ 37174 h 77921"/>
                    <a:gd name="connsiteX3" fmla="*/ 10185 w 2290444"/>
                    <a:gd name="connsiteY3" fmla="*/ 2668 h 77921"/>
                    <a:gd name="connsiteX4" fmla="*/ 143494 w 2290444"/>
                    <a:gd name="connsiteY4" fmla="*/ 561 h 77921"/>
                    <a:gd name="connsiteX5" fmla="*/ 1150781 w 2290444"/>
                    <a:gd name="connsiteY5" fmla="*/ 21788 h 77921"/>
                    <a:gd name="connsiteX6" fmla="*/ 2158069 w 2290444"/>
                    <a:gd name="connsiteY6" fmla="*/ 43015 h 77921"/>
                    <a:gd name="connsiteX7" fmla="*/ 2280353 w 2290444"/>
                    <a:gd name="connsiteY7" fmla="*/ 41083 h 77921"/>
                    <a:gd name="connsiteX8" fmla="*/ 2290444 w 2290444"/>
                    <a:gd name="connsiteY8" fmla="*/ 75268 h 77921"/>
                    <a:gd name="connsiteX9" fmla="*/ 2158069 w 2290444"/>
                    <a:gd name="connsiteY9" fmla="*/ 77361 h 77921"/>
                    <a:gd name="connsiteX10" fmla="*/ 1150781 w 2290444"/>
                    <a:gd name="connsiteY10" fmla="*/ 56133 h 77921"/>
                    <a:gd name="connsiteX11" fmla="*/ 815019 w 2290444"/>
                    <a:gd name="connsiteY11" fmla="*/ 77361 h 7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90444" h="77921">
                      <a:moveTo>
                        <a:pt x="815019" y="77361"/>
                      </a:moveTo>
                      <a:cubicBezTo>
                        <a:pt x="591177" y="72644"/>
                        <a:pt x="367335" y="39623"/>
                        <a:pt x="143494" y="34906"/>
                      </a:cubicBezTo>
                      <a:lnTo>
                        <a:pt x="0" y="37174"/>
                      </a:lnTo>
                      <a:lnTo>
                        <a:pt x="10185" y="2668"/>
                      </a:lnTo>
                      <a:lnTo>
                        <a:pt x="143494" y="561"/>
                      </a:lnTo>
                      <a:cubicBezTo>
                        <a:pt x="479256" y="7637"/>
                        <a:pt x="815019" y="78394"/>
                        <a:pt x="1150781" y="21788"/>
                      </a:cubicBezTo>
                      <a:cubicBezTo>
                        <a:pt x="1486543" y="-34818"/>
                        <a:pt x="1822306" y="35940"/>
                        <a:pt x="2158069" y="43015"/>
                      </a:cubicBezTo>
                      <a:lnTo>
                        <a:pt x="2280353" y="41083"/>
                      </a:lnTo>
                      <a:lnTo>
                        <a:pt x="2290444" y="75268"/>
                      </a:lnTo>
                      <a:lnTo>
                        <a:pt x="2158069" y="77361"/>
                      </a:lnTo>
                      <a:cubicBezTo>
                        <a:pt x="1822306" y="70285"/>
                        <a:pt x="1486543" y="-473"/>
                        <a:pt x="1150781" y="56133"/>
                      </a:cubicBezTo>
                      <a:cubicBezTo>
                        <a:pt x="1038860" y="75002"/>
                        <a:pt x="926940" y="79719"/>
                        <a:pt x="815019" y="77361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63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CF6ADD24-0052-A900-937C-7228ACCD7A50}"/>
                  </a:ext>
                </a:extLst>
              </p:cNvPr>
              <p:cNvSpPr/>
              <p:nvPr/>
            </p:nvSpPr>
            <p:spPr>
              <a:xfrm rot="18000000" flipH="1">
                <a:off x="2131040" y="5215268"/>
                <a:ext cx="576526" cy="889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69660C64-13FB-4DC0-AA76-A167E7706E9C}"/>
                  </a:ext>
                </a:extLst>
              </p:cNvPr>
              <p:cNvSpPr/>
              <p:nvPr/>
            </p:nvSpPr>
            <p:spPr>
              <a:xfrm rot="3600000">
                <a:off x="1238466" y="5215266"/>
                <a:ext cx="576526" cy="889186"/>
              </a:xfrm>
              <a:custGeom>
                <a:avLst/>
                <a:gdLst>
                  <a:gd name="connsiteX0" fmla="*/ 37123 w 539569"/>
                  <a:gd name="connsiteY0" fmla="*/ 7511 h 832186"/>
                  <a:gd name="connsiteX1" fmla="*/ 54447 w 539569"/>
                  <a:gd name="connsiteY1" fmla="*/ 0 h 832186"/>
                  <a:gd name="connsiteX2" fmla="*/ 78947 w 539569"/>
                  <a:gd name="connsiteY2" fmla="*/ 25645 h 832186"/>
                  <a:gd name="connsiteX3" fmla="*/ 78947 w 539569"/>
                  <a:gd name="connsiteY3" fmla="*/ 147998 h 832186"/>
                  <a:gd name="connsiteX4" fmla="*/ 91511 w 539569"/>
                  <a:gd name="connsiteY4" fmla="*/ 147998 h 832186"/>
                  <a:gd name="connsiteX5" fmla="*/ 91511 w 539569"/>
                  <a:gd name="connsiteY5" fmla="*/ 45482 h 832186"/>
                  <a:gd name="connsiteX6" fmla="*/ 116011 w 539569"/>
                  <a:gd name="connsiteY6" fmla="*/ 19838 h 832186"/>
                  <a:gd name="connsiteX7" fmla="*/ 140511 w 539569"/>
                  <a:gd name="connsiteY7" fmla="*/ 45482 h 832186"/>
                  <a:gd name="connsiteX8" fmla="*/ 140511 w 539569"/>
                  <a:gd name="connsiteY8" fmla="*/ 147998 h 832186"/>
                  <a:gd name="connsiteX9" fmla="*/ 153075 w 539569"/>
                  <a:gd name="connsiteY9" fmla="*/ 147998 h 832186"/>
                  <a:gd name="connsiteX10" fmla="*/ 153075 w 539569"/>
                  <a:gd name="connsiteY10" fmla="*/ 67988 h 832186"/>
                  <a:gd name="connsiteX11" fmla="*/ 173806 w 539569"/>
                  <a:gd name="connsiteY11" fmla="*/ 46288 h 832186"/>
                  <a:gd name="connsiteX12" fmla="*/ 194537 w 539569"/>
                  <a:gd name="connsiteY12" fmla="*/ 67988 h 832186"/>
                  <a:gd name="connsiteX13" fmla="*/ 194536 w 539569"/>
                  <a:gd name="connsiteY13" fmla="*/ 147998 h 832186"/>
                  <a:gd name="connsiteX14" fmla="*/ 207100 w 539569"/>
                  <a:gd name="connsiteY14" fmla="*/ 147998 h 832186"/>
                  <a:gd name="connsiteX15" fmla="*/ 207100 w 539569"/>
                  <a:gd name="connsiteY15" fmla="*/ 101006 h 832186"/>
                  <a:gd name="connsiteX16" fmla="*/ 227831 w 539569"/>
                  <a:gd name="connsiteY16" fmla="*/ 79306 h 832186"/>
                  <a:gd name="connsiteX17" fmla="*/ 248561 w 539569"/>
                  <a:gd name="connsiteY17" fmla="*/ 101006 h 832186"/>
                  <a:gd name="connsiteX18" fmla="*/ 248561 w 539569"/>
                  <a:gd name="connsiteY18" fmla="*/ 147998 h 832186"/>
                  <a:gd name="connsiteX19" fmla="*/ 249379 w 539569"/>
                  <a:gd name="connsiteY19" fmla="*/ 147998 h 832186"/>
                  <a:gd name="connsiteX20" fmla="*/ 249379 w 539569"/>
                  <a:gd name="connsiteY20" fmla="*/ 196122 h 832186"/>
                  <a:gd name="connsiteX21" fmla="*/ 248561 w 539569"/>
                  <a:gd name="connsiteY21" fmla="*/ 198192 h 832186"/>
                  <a:gd name="connsiteX22" fmla="*/ 248561 w 539569"/>
                  <a:gd name="connsiteY22" fmla="*/ 211626 h 832186"/>
                  <a:gd name="connsiteX23" fmla="*/ 248445 w 539569"/>
                  <a:gd name="connsiteY23" fmla="*/ 211626 h 832186"/>
                  <a:gd name="connsiteX24" fmla="*/ 248445 w 539569"/>
                  <a:gd name="connsiteY24" fmla="*/ 233651 h 832186"/>
                  <a:gd name="connsiteX25" fmla="*/ 241229 w 539569"/>
                  <a:gd name="connsiteY25" fmla="*/ 271064 h 832186"/>
                  <a:gd name="connsiteX26" fmla="*/ 231974 w 539569"/>
                  <a:gd name="connsiteY26" fmla="*/ 285433 h 832186"/>
                  <a:gd name="connsiteX27" fmla="*/ 523112 w 539569"/>
                  <a:gd name="connsiteY27" fmla="*/ 686936 h 832186"/>
                  <a:gd name="connsiteX28" fmla="*/ 499239 w 539569"/>
                  <a:gd name="connsiteY28" fmla="*/ 818668 h 832186"/>
                  <a:gd name="connsiteX29" fmla="*/ 369621 w 539569"/>
                  <a:gd name="connsiteY29" fmla="*/ 785186 h 832186"/>
                  <a:gd name="connsiteX30" fmla="*/ 89014 w 539569"/>
                  <a:gd name="connsiteY30" fmla="*/ 319079 h 832186"/>
                  <a:gd name="connsiteX31" fmla="*/ 75391 w 539569"/>
                  <a:gd name="connsiteY31" fmla="*/ 316328 h 832186"/>
                  <a:gd name="connsiteX32" fmla="*/ 70805 w 539569"/>
                  <a:gd name="connsiteY32" fmla="*/ 313236 h 832186"/>
                  <a:gd name="connsiteX33" fmla="*/ 70854 w 539569"/>
                  <a:gd name="connsiteY33" fmla="*/ 311390 h 832186"/>
                  <a:gd name="connsiteX34" fmla="*/ 57003 w 539569"/>
                  <a:gd name="connsiteY34" fmla="*/ 301614 h 832186"/>
                  <a:gd name="connsiteX35" fmla="*/ 56148 w 539569"/>
                  <a:gd name="connsiteY35" fmla="*/ 300288 h 832186"/>
                  <a:gd name="connsiteX36" fmla="*/ 55580 w 539569"/>
                  <a:gd name="connsiteY36" fmla="*/ 300052 h 832186"/>
                  <a:gd name="connsiteX37" fmla="*/ 40869 w 539569"/>
                  <a:gd name="connsiteY37" fmla="*/ 285043 h 832186"/>
                  <a:gd name="connsiteX38" fmla="*/ 6936 w 539569"/>
                  <a:gd name="connsiteY38" fmla="*/ 233017 h 832186"/>
                  <a:gd name="connsiteX39" fmla="*/ 17370 w 539569"/>
                  <a:gd name="connsiteY39" fmla="*/ 175102 h 832186"/>
                  <a:gd name="connsiteX40" fmla="*/ 30108 w 539569"/>
                  <a:gd name="connsiteY40" fmla="*/ 165999 h 832186"/>
                  <a:gd name="connsiteX41" fmla="*/ 30108 w 539569"/>
                  <a:gd name="connsiteY41" fmla="*/ 152157 h 832186"/>
                  <a:gd name="connsiteX42" fmla="*/ 29947 w 539569"/>
                  <a:gd name="connsiteY42" fmla="*/ 152157 h 832186"/>
                  <a:gd name="connsiteX43" fmla="*/ 29947 w 539569"/>
                  <a:gd name="connsiteY43" fmla="*/ 25645 h 832186"/>
                  <a:gd name="connsiteX44" fmla="*/ 37123 w 539569"/>
                  <a:gd name="connsiteY44" fmla="*/ 7511 h 83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569" h="832186">
                    <a:moveTo>
                      <a:pt x="37123" y="7511"/>
                    </a:moveTo>
                    <a:cubicBezTo>
                      <a:pt x="41556" y="2871"/>
                      <a:pt x="47682" y="0"/>
                      <a:pt x="54447" y="0"/>
                    </a:cubicBezTo>
                    <a:cubicBezTo>
                      <a:pt x="67978" y="0"/>
                      <a:pt x="78947" y="11482"/>
                      <a:pt x="78947" y="25645"/>
                    </a:cubicBezTo>
                    <a:lnTo>
                      <a:pt x="78947" y="147998"/>
                    </a:lnTo>
                    <a:lnTo>
                      <a:pt x="91511" y="147998"/>
                    </a:lnTo>
                    <a:lnTo>
                      <a:pt x="91511" y="45482"/>
                    </a:lnTo>
                    <a:cubicBezTo>
                      <a:pt x="91511" y="31319"/>
                      <a:pt x="102480" y="19838"/>
                      <a:pt x="116011" y="19838"/>
                    </a:cubicBezTo>
                    <a:cubicBezTo>
                      <a:pt x="129542" y="19838"/>
                      <a:pt x="140511" y="31319"/>
                      <a:pt x="140511" y="45482"/>
                    </a:cubicBezTo>
                    <a:lnTo>
                      <a:pt x="140511" y="147998"/>
                    </a:lnTo>
                    <a:lnTo>
                      <a:pt x="153075" y="147998"/>
                    </a:lnTo>
                    <a:lnTo>
                      <a:pt x="153075" y="67988"/>
                    </a:lnTo>
                    <a:cubicBezTo>
                      <a:pt x="153075" y="56004"/>
                      <a:pt x="162357" y="46288"/>
                      <a:pt x="173806" y="46288"/>
                    </a:cubicBezTo>
                    <a:cubicBezTo>
                      <a:pt x="185255" y="46288"/>
                      <a:pt x="194537" y="56004"/>
                      <a:pt x="194537" y="67988"/>
                    </a:cubicBezTo>
                    <a:lnTo>
                      <a:pt x="194536" y="147998"/>
                    </a:lnTo>
                    <a:lnTo>
                      <a:pt x="207100" y="147998"/>
                    </a:lnTo>
                    <a:lnTo>
                      <a:pt x="207100" y="101006"/>
                    </a:lnTo>
                    <a:cubicBezTo>
                      <a:pt x="207100" y="89022"/>
                      <a:pt x="216382" y="79306"/>
                      <a:pt x="227831" y="79306"/>
                    </a:cubicBezTo>
                    <a:cubicBezTo>
                      <a:pt x="239280" y="79306"/>
                      <a:pt x="248561" y="89022"/>
                      <a:pt x="248561" y="101006"/>
                    </a:cubicBezTo>
                    <a:lnTo>
                      <a:pt x="248561" y="147998"/>
                    </a:lnTo>
                    <a:lnTo>
                      <a:pt x="249379" y="147998"/>
                    </a:lnTo>
                    <a:lnTo>
                      <a:pt x="249379" y="196122"/>
                    </a:lnTo>
                    <a:lnTo>
                      <a:pt x="248561" y="198192"/>
                    </a:lnTo>
                    <a:lnTo>
                      <a:pt x="248561" y="211626"/>
                    </a:lnTo>
                    <a:lnTo>
                      <a:pt x="248445" y="211626"/>
                    </a:lnTo>
                    <a:lnTo>
                      <a:pt x="248445" y="233651"/>
                    </a:lnTo>
                    <a:cubicBezTo>
                      <a:pt x="248445" y="246922"/>
                      <a:pt x="245876" y="259565"/>
                      <a:pt x="241229" y="271064"/>
                    </a:cubicBezTo>
                    <a:lnTo>
                      <a:pt x="231974" y="285433"/>
                    </a:lnTo>
                    <a:lnTo>
                      <a:pt x="523112" y="686936"/>
                    </a:lnTo>
                    <a:cubicBezTo>
                      <a:pt x="552312" y="732560"/>
                      <a:pt x="541623" y="791539"/>
                      <a:pt x="499239" y="818668"/>
                    </a:cubicBezTo>
                    <a:cubicBezTo>
                      <a:pt x="456854" y="845800"/>
                      <a:pt x="398823" y="830809"/>
                      <a:pt x="369621" y="785186"/>
                    </a:cubicBezTo>
                    <a:lnTo>
                      <a:pt x="89014" y="319079"/>
                    </a:lnTo>
                    <a:lnTo>
                      <a:pt x="75391" y="316328"/>
                    </a:lnTo>
                    <a:lnTo>
                      <a:pt x="70805" y="313236"/>
                    </a:lnTo>
                    <a:lnTo>
                      <a:pt x="70854" y="311390"/>
                    </a:lnTo>
                    <a:lnTo>
                      <a:pt x="57003" y="301614"/>
                    </a:lnTo>
                    <a:lnTo>
                      <a:pt x="56148" y="300288"/>
                    </a:lnTo>
                    <a:lnTo>
                      <a:pt x="55580" y="300052"/>
                    </a:lnTo>
                    <a:cubicBezTo>
                      <a:pt x="49928" y="296247"/>
                      <a:pt x="44896" y="291218"/>
                      <a:pt x="40869" y="285043"/>
                    </a:cubicBezTo>
                    <a:lnTo>
                      <a:pt x="6936" y="233017"/>
                    </a:lnTo>
                    <a:cubicBezTo>
                      <a:pt x="-5462" y="214008"/>
                      <a:pt x="-791" y="188079"/>
                      <a:pt x="17370" y="175102"/>
                    </a:cubicBezTo>
                    <a:lnTo>
                      <a:pt x="30108" y="165999"/>
                    </a:lnTo>
                    <a:lnTo>
                      <a:pt x="30108" y="152157"/>
                    </a:lnTo>
                    <a:lnTo>
                      <a:pt x="29947" y="152157"/>
                    </a:lnTo>
                    <a:lnTo>
                      <a:pt x="29947" y="25645"/>
                    </a:lnTo>
                    <a:cubicBezTo>
                      <a:pt x="29947" y="18564"/>
                      <a:pt x="32689" y="12152"/>
                      <a:pt x="37123" y="7511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B1AC5C86-E076-14D8-C581-7417354E3E5E}"/>
                </a:ext>
              </a:extLst>
            </p:cNvPr>
            <p:cNvSpPr/>
            <p:nvPr/>
          </p:nvSpPr>
          <p:spPr>
            <a:xfrm>
              <a:off x="1726217" y="4798440"/>
              <a:ext cx="51806" cy="51806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A3A8F11A-2D85-BA74-9880-BA6722DA7070}"/>
                </a:ext>
              </a:extLst>
            </p:cNvPr>
            <p:cNvSpPr/>
            <p:nvPr/>
          </p:nvSpPr>
          <p:spPr>
            <a:xfrm>
              <a:off x="2189330" y="4798440"/>
              <a:ext cx="51806" cy="51806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F6E5E624-73D5-6288-F4E5-0911DB066E75}"/>
                </a:ext>
              </a:extLst>
            </p:cNvPr>
            <p:cNvGrpSpPr/>
            <p:nvPr/>
          </p:nvGrpSpPr>
          <p:grpSpPr>
            <a:xfrm>
              <a:off x="1865774" y="5082138"/>
              <a:ext cx="242617" cy="98225"/>
              <a:chOff x="1891711" y="2234142"/>
              <a:chExt cx="242617" cy="98225"/>
            </a:xfrm>
          </p:grpSpPr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15939855-2538-D3B1-ED9A-E08590D0DE1B}"/>
                  </a:ext>
                </a:extLst>
              </p:cNvPr>
              <p:cNvSpPr/>
              <p:nvPr/>
            </p:nvSpPr>
            <p:spPr>
              <a:xfrm>
                <a:off x="1891711" y="2234142"/>
                <a:ext cx="241890" cy="98225"/>
              </a:xfrm>
              <a:prstGeom prst="roundRect">
                <a:avLst>
                  <a:gd name="adj" fmla="val 33636"/>
                </a:avLst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9859D081-1993-154B-6BB7-FF44E2275984}"/>
                  </a:ext>
                </a:extLst>
              </p:cNvPr>
              <p:cNvSpPr/>
              <p:nvPr/>
            </p:nvSpPr>
            <p:spPr>
              <a:xfrm>
                <a:off x="1892438" y="2262279"/>
                <a:ext cx="241890" cy="45720"/>
              </a:xfrm>
              <a:custGeom>
                <a:avLst/>
                <a:gdLst>
                  <a:gd name="connsiteX0" fmla="*/ 0 w 241890"/>
                  <a:gd name="connsiteY0" fmla="*/ 0 h 19526"/>
                  <a:gd name="connsiteX1" fmla="*/ 241890 w 241890"/>
                  <a:gd name="connsiteY1" fmla="*/ 0 h 19526"/>
                  <a:gd name="connsiteX2" fmla="*/ 241890 w 241890"/>
                  <a:gd name="connsiteY2" fmla="*/ 19526 h 19526"/>
                  <a:gd name="connsiteX3" fmla="*/ 0 w 241890"/>
                  <a:gd name="connsiteY3" fmla="*/ 19526 h 19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890" h="19526">
                    <a:moveTo>
                      <a:pt x="0" y="0"/>
                    </a:moveTo>
                    <a:lnTo>
                      <a:pt x="241890" y="0"/>
                    </a:lnTo>
                    <a:lnTo>
                      <a:pt x="241890" y="19526"/>
                    </a:lnTo>
                    <a:lnTo>
                      <a:pt x="0" y="1952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8" name="星: 12 pt 17">
              <a:extLst>
                <a:ext uri="{FF2B5EF4-FFF2-40B4-BE49-F238E27FC236}">
                  <a16:creationId xmlns:a16="http://schemas.microsoft.com/office/drawing/2014/main" id="{53675F13-5A4B-E89C-3B42-3AE0F2976A38}"/>
                </a:ext>
              </a:extLst>
            </p:cNvPr>
            <p:cNvSpPr/>
            <p:nvPr/>
          </p:nvSpPr>
          <p:spPr bwMode="auto">
            <a:xfrm>
              <a:off x="2004627" y="5402667"/>
              <a:ext cx="1503797" cy="1043949"/>
            </a:xfrm>
            <a:prstGeom prst="star12">
              <a:avLst>
                <a:gd name="adj" fmla="val 39115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7024ABC3-8340-89DA-5322-28784362175B}"/>
                </a:ext>
              </a:extLst>
            </p:cNvPr>
            <p:cNvSpPr txBox="1"/>
            <p:nvPr/>
          </p:nvSpPr>
          <p:spPr>
            <a:xfrm>
              <a:off x="2410844" y="5727372"/>
              <a:ext cx="645100" cy="417039"/>
            </a:xfrm>
            <a:prstGeom prst="rect">
              <a:avLst/>
            </a:prstGeom>
            <a:noFill/>
          </p:spPr>
          <p:txBody>
            <a:bodyPr wrap="none" rtlCol="0">
              <a:prstTxWarp prst="textFadeDown">
                <a:avLst>
                  <a:gd name="adj" fmla="val 0"/>
                </a:avLst>
              </a:prstTxWarp>
              <a:spAutoFit/>
            </a:bodyPr>
            <a:lstStyle/>
            <a:p>
              <a:pPr algn="r"/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残　高</a:t>
              </a:r>
              <a:endPara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r"/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BEF8F5DD-C196-2BCE-A8E6-DFF43EF39CED}"/>
                </a:ext>
              </a:extLst>
            </p:cNvPr>
            <p:cNvSpPr/>
            <p:nvPr/>
          </p:nvSpPr>
          <p:spPr>
            <a:xfrm>
              <a:off x="2195850" y="4117320"/>
              <a:ext cx="161925" cy="260058"/>
            </a:xfrm>
            <a:custGeom>
              <a:avLst/>
              <a:gdLst>
                <a:gd name="connsiteX0" fmla="*/ 245270 w 290989"/>
                <a:gd name="connsiteY0" fmla="*/ 0 h 387980"/>
                <a:gd name="connsiteX1" fmla="*/ 290989 w 290989"/>
                <a:gd name="connsiteY1" fmla="*/ 0 h 387980"/>
                <a:gd name="connsiteX2" fmla="*/ 290989 w 290989"/>
                <a:gd name="connsiteY2" fmla="*/ 202908 h 387980"/>
                <a:gd name="connsiteX3" fmla="*/ 245270 w 290989"/>
                <a:gd name="connsiteY3" fmla="*/ 202908 h 387980"/>
                <a:gd name="connsiteX4" fmla="*/ 164307 w 290989"/>
                <a:gd name="connsiteY4" fmla="*/ 0 h 387980"/>
                <a:gd name="connsiteX5" fmla="*/ 210026 w 290989"/>
                <a:gd name="connsiteY5" fmla="*/ 0 h 387980"/>
                <a:gd name="connsiteX6" fmla="*/ 210026 w 290989"/>
                <a:gd name="connsiteY6" fmla="*/ 267216 h 387980"/>
                <a:gd name="connsiteX7" fmla="*/ 164307 w 290989"/>
                <a:gd name="connsiteY7" fmla="*/ 267216 h 387980"/>
                <a:gd name="connsiteX8" fmla="*/ 83344 w 290989"/>
                <a:gd name="connsiteY8" fmla="*/ 0 h 387980"/>
                <a:gd name="connsiteX9" fmla="*/ 129063 w 290989"/>
                <a:gd name="connsiteY9" fmla="*/ 0 h 387980"/>
                <a:gd name="connsiteX10" fmla="*/ 129063 w 290989"/>
                <a:gd name="connsiteY10" fmla="*/ 387980 h 387980"/>
                <a:gd name="connsiteX11" fmla="*/ 83344 w 290989"/>
                <a:gd name="connsiteY11" fmla="*/ 387980 h 387980"/>
                <a:gd name="connsiteX12" fmla="*/ 0 w 290989"/>
                <a:gd name="connsiteY12" fmla="*/ 0 h 387980"/>
                <a:gd name="connsiteX13" fmla="*/ 45719 w 290989"/>
                <a:gd name="connsiteY13" fmla="*/ 0 h 387980"/>
                <a:gd name="connsiteX14" fmla="*/ 45719 w 290989"/>
                <a:gd name="connsiteY14" fmla="*/ 305554 h 387980"/>
                <a:gd name="connsiteX15" fmla="*/ 0 w 290989"/>
                <a:gd name="connsiteY15" fmla="*/ 305554 h 3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0989" h="387980">
                  <a:moveTo>
                    <a:pt x="245270" y="0"/>
                  </a:moveTo>
                  <a:lnTo>
                    <a:pt x="290989" y="0"/>
                  </a:lnTo>
                  <a:lnTo>
                    <a:pt x="290989" y="202908"/>
                  </a:lnTo>
                  <a:lnTo>
                    <a:pt x="245270" y="202908"/>
                  </a:lnTo>
                  <a:close/>
                  <a:moveTo>
                    <a:pt x="164307" y="0"/>
                  </a:moveTo>
                  <a:lnTo>
                    <a:pt x="210026" y="0"/>
                  </a:lnTo>
                  <a:lnTo>
                    <a:pt x="210026" y="267216"/>
                  </a:lnTo>
                  <a:lnTo>
                    <a:pt x="164307" y="267216"/>
                  </a:lnTo>
                  <a:close/>
                  <a:moveTo>
                    <a:pt x="83344" y="0"/>
                  </a:moveTo>
                  <a:lnTo>
                    <a:pt x="129063" y="0"/>
                  </a:lnTo>
                  <a:lnTo>
                    <a:pt x="129063" y="387980"/>
                  </a:lnTo>
                  <a:lnTo>
                    <a:pt x="83344" y="387980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305554"/>
                  </a:lnTo>
                  <a:lnTo>
                    <a:pt x="0" y="305554"/>
                  </a:lnTo>
                  <a:close/>
                </a:path>
              </a:pathLst>
            </a:custGeom>
            <a:solidFill>
              <a:srgbClr val="0070C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26890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11614</TotalTime>
  <Words>80</Words>
  <Application>Microsoft Office PowerPoint</Application>
  <PresentationFormat>A4 210 x 297 mm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pptxk65_通帳を見て驚く男性のイラスト</dc:title>
  <dc:subject>pptxk65_通帳を見て驚く男性のイラスト</dc:subject>
  <dc:creator>でじけろお</dc:creator>
  <cp:revision>1</cp:revision>
  <dcterms:created xsi:type="dcterms:W3CDTF">2018-05-20T00:31:01Z</dcterms:created>
  <dcterms:modified xsi:type="dcterms:W3CDTF">2022-09-04T10:47:46Z</dcterms:modified>
  <cp:version>1</cp:version>
</cp:coreProperties>
</file>