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9" r:id="rId2"/>
    <p:sldId id="48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テキスト ボックス 498">
            <a:extLst>
              <a:ext uri="{FF2B5EF4-FFF2-40B4-BE49-F238E27FC236}">
                <a16:creationId xmlns:a16="http://schemas.microsoft.com/office/drawing/2014/main" id="{515A73E7-9AB8-43B4-B9C9-BB79558FA797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通帳を見て驚く女性のイラスト</a:t>
            </a:r>
          </a:p>
        </p:txBody>
      </p: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6910381B-7DC3-21E4-1122-79B45FA1A6EA}"/>
              </a:ext>
            </a:extLst>
          </p:cNvPr>
          <p:cNvGrpSpPr/>
          <p:nvPr/>
        </p:nvGrpSpPr>
        <p:grpSpPr>
          <a:xfrm>
            <a:off x="1147675" y="1152475"/>
            <a:ext cx="1687640" cy="2431846"/>
            <a:chOff x="1147675" y="1152475"/>
            <a:chExt cx="1687640" cy="2431846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804C6D5C-9F3C-7D09-0D8A-B823FA881C87}"/>
                </a:ext>
              </a:extLst>
            </p:cNvPr>
            <p:cNvGrpSpPr/>
            <p:nvPr/>
          </p:nvGrpSpPr>
          <p:grpSpPr>
            <a:xfrm>
              <a:off x="1147675" y="1152475"/>
              <a:ext cx="1687640" cy="2431846"/>
              <a:chOff x="1147675" y="1152475"/>
              <a:chExt cx="1687640" cy="2431846"/>
            </a:xfrm>
          </p:grpSpPr>
          <p:sp>
            <p:nvSpPr>
              <p:cNvPr id="232" name="四角形: 上の 2 つの角を丸める 231">
                <a:extLst>
                  <a:ext uri="{FF2B5EF4-FFF2-40B4-BE49-F238E27FC236}">
                    <a16:creationId xmlns:a16="http://schemas.microsoft.com/office/drawing/2014/main" id="{6281CA94-DF88-C606-69D9-4AA7B8681241}"/>
                  </a:ext>
                </a:extLst>
              </p:cNvPr>
              <p:cNvSpPr/>
              <p:nvPr/>
            </p:nvSpPr>
            <p:spPr>
              <a:xfrm rot="20422686" flipH="1">
                <a:off x="2352694" y="261878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" name="四角形: 上の 2 つの角を丸める 112">
                <a:extLst>
                  <a:ext uri="{FF2B5EF4-FFF2-40B4-BE49-F238E27FC236}">
                    <a16:creationId xmlns:a16="http://schemas.microsoft.com/office/drawing/2014/main" id="{4CBFC0EF-2BCD-C7D6-F253-AA7F6B77B5FC}"/>
                  </a:ext>
                </a:extLst>
              </p:cNvPr>
              <p:cNvSpPr/>
              <p:nvPr/>
            </p:nvSpPr>
            <p:spPr>
              <a:xfrm rot="1177314">
                <a:off x="1410086" y="261878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676C747E-33BE-4C0D-926C-885ED1C90DF1}"/>
                  </a:ext>
                </a:extLst>
              </p:cNvPr>
              <p:cNvGrpSpPr/>
              <p:nvPr/>
            </p:nvGrpSpPr>
            <p:grpSpPr>
              <a:xfrm>
                <a:off x="1437423" y="1152475"/>
                <a:ext cx="1138490" cy="2379797"/>
                <a:chOff x="772520" y="601639"/>
                <a:chExt cx="1138490" cy="2379797"/>
              </a:xfrm>
            </p:grpSpPr>
            <p:sp>
              <p:nvSpPr>
                <p:cNvPr id="322" name="月 321">
                  <a:extLst>
                    <a:ext uri="{FF2B5EF4-FFF2-40B4-BE49-F238E27FC236}">
                      <a16:creationId xmlns:a16="http://schemas.microsoft.com/office/drawing/2014/main" id="{630EFC6E-747D-490E-AB47-12D1D9976792}"/>
                    </a:ext>
                  </a:extLst>
                </p:cNvPr>
                <p:cNvSpPr/>
                <p:nvPr/>
              </p:nvSpPr>
              <p:spPr>
                <a:xfrm flipH="1">
                  <a:off x="1707357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月 322">
                  <a:extLst>
                    <a:ext uri="{FF2B5EF4-FFF2-40B4-BE49-F238E27FC236}">
                      <a16:creationId xmlns:a16="http://schemas.microsoft.com/office/drawing/2014/main" id="{693B5E20-EB16-47B5-9F1A-18E45E817E0A}"/>
                    </a:ext>
                  </a:extLst>
                </p:cNvPr>
                <p:cNvSpPr/>
                <p:nvPr/>
              </p:nvSpPr>
              <p:spPr>
                <a:xfrm>
                  <a:off x="893546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42F931ED-0B7F-4ECA-8EAA-8BC0154EEA3E}"/>
                    </a:ext>
                  </a:extLst>
                </p:cNvPr>
                <p:cNvSpPr/>
                <p:nvPr/>
              </p:nvSpPr>
              <p:spPr>
                <a:xfrm>
                  <a:off x="780355" y="601639"/>
                  <a:ext cx="1117919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C843FCA9-582F-4A23-A568-1C151CFA752A}"/>
                    </a:ext>
                  </a:extLst>
                </p:cNvPr>
                <p:cNvSpPr/>
                <p:nvPr/>
              </p:nvSpPr>
              <p:spPr>
                <a:xfrm>
                  <a:off x="1068497" y="16949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506CE23C-2A6C-4099-8A78-8BC7E42F4A3B}"/>
                    </a:ext>
                  </a:extLst>
                </p:cNvPr>
                <p:cNvGrpSpPr/>
                <p:nvPr/>
              </p:nvGrpSpPr>
              <p:grpSpPr>
                <a:xfrm>
                  <a:off x="772520" y="774115"/>
                  <a:ext cx="1138490" cy="1074143"/>
                  <a:chOff x="4049500" y="3943264"/>
                  <a:chExt cx="834570" cy="787400"/>
                </a:xfrm>
              </p:grpSpPr>
              <p:grpSp>
                <p:nvGrpSpPr>
                  <p:cNvPr id="337" name="グループ化 336">
                    <a:extLst>
                      <a:ext uri="{FF2B5EF4-FFF2-40B4-BE49-F238E27FC236}">
                        <a16:creationId xmlns:a16="http://schemas.microsoft.com/office/drawing/2014/main" id="{DD3BFEBA-575E-464A-8859-D031A22FCAD6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44" name="グループ化 343">
                      <a:extLst>
                        <a:ext uri="{FF2B5EF4-FFF2-40B4-BE49-F238E27FC236}">
                          <a16:creationId xmlns:a16="http://schemas.microsoft.com/office/drawing/2014/main" id="{05749E60-2729-4C28-8C07-9346B5AB2D2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49" name="円/楕円 177">
                        <a:extLst>
                          <a:ext uri="{FF2B5EF4-FFF2-40B4-BE49-F238E27FC236}">
                            <a16:creationId xmlns:a16="http://schemas.microsoft.com/office/drawing/2014/main" id="{245278EB-46A9-4DF9-BE33-249D4F4223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50" name="円/楕円 178">
                        <a:extLst>
                          <a:ext uri="{FF2B5EF4-FFF2-40B4-BE49-F238E27FC236}">
                            <a16:creationId xmlns:a16="http://schemas.microsoft.com/office/drawing/2014/main" id="{F3CB4194-76BD-4A4E-A2D1-97C32AD2E1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45" name="グループ化 344">
                      <a:extLst>
                        <a:ext uri="{FF2B5EF4-FFF2-40B4-BE49-F238E27FC236}">
                          <a16:creationId xmlns:a16="http://schemas.microsoft.com/office/drawing/2014/main" id="{E8CEEA32-BF7C-4FD3-A14B-0FFA68FF37E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47" name="円/楕円 175">
                        <a:extLst>
                          <a:ext uri="{FF2B5EF4-FFF2-40B4-BE49-F238E27FC236}">
                            <a16:creationId xmlns:a16="http://schemas.microsoft.com/office/drawing/2014/main" id="{BE95A5D0-BB90-46BC-87FD-3AAB26A756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48" name="円/楕円 176">
                        <a:extLst>
                          <a:ext uri="{FF2B5EF4-FFF2-40B4-BE49-F238E27FC236}">
                            <a16:creationId xmlns:a16="http://schemas.microsoft.com/office/drawing/2014/main" id="{72B7759F-7378-4825-926D-DCC9B2441CB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46" name="円/楕円 174">
                      <a:extLst>
                        <a:ext uri="{FF2B5EF4-FFF2-40B4-BE49-F238E27FC236}">
                          <a16:creationId xmlns:a16="http://schemas.microsoft.com/office/drawing/2014/main" id="{88AC1734-8B08-4397-9948-6BA551D4C0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40" name="円/楕円 27">
                    <a:extLst>
                      <a:ext uri="{FF2B5EF4-FFF2-40B4-BE49-F238E27FC236}">
                        <a16:creationId xmlns:a16="http://schemas.microsoft.com/office/drawing/2014/main" id="{F43D812A-F829-41FF-891F-BB4A981D66D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83090" y="413854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1" name="円/楕円 27">
                    <a:extLst>
                      <a:ext uri="{FF2B5EF4-FFF2-40B4-BE49-F238E27FC236}">
                        <a16:creationId xmlns:a16="http://schemas.microsoft.com/office/drawing/2014/main" id="{07BF6DF6-9E0C-49B8-924D-E4C9355807D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89490" y="413854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3" name="正方形/長方形 67">
                    <a:extLst>
                      <a:ext uri="{FF2B5EF4-FFF2-40B4-BE49-F238E27FC236}">
                        <a16:creationId xmlns:a16="http://schemas.microsoft.com/office/drawing/2014/main" id="{D35AE199-0DDF-4DF1-97F4-5D74F88648FA}"/>
                      </a:ext>
                    </a:extLst>
                  </p:cNvPr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27" name="片側の 2 つの角を丸めた四角形 66">
                  <a:extLst>
                    <a:ext uri="{FF2B5EF4-FFF2-40B4-BE49-F238E27FC236}">
                      <a16:creationId xmlns:a16="http://schemas.microsoft.com/office/drawing/2014/main" id="{0A66E8DD-E7C6-4953-AB0A-DF2B9703634A}"/>
                    </a:ext>
                  </a:extLst>
                </p:cNvPr>
                <p:cNvSpPr/>
                <p:nvPr/>
              </p:nvSpPr>
              <p:spPr>
                <a:xfrm>
                  <a:off x="980774" y="1953059"/>
                  <a:ext cx="690864" cy="1028377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00206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8" name="ホームベース 73">
                  <a:extLst>
                    <a:ext uri="{FF2B5EF4-FFF2-40B4-BE49-F238E27FC236}">
                      <a16:creationId xmlns:a16="http://schemas.microsoft.com/office/drawing/2014/main" id="{B0543B72-8930-423B-8171-A8CD054B0BA7}"/>
                    </a:ext>
                  </a:extLst>
                </p:cNvPr>
                <p:cNvSpPr/>
                <p:nvPr/>
              </p:nvSpPr>
              <p:spPr>
                <a:xfrm rot="5400000">
                  <a:off x="1100973" y="1971351"/>
                  <a:ext cx="434959" cy="448966"/>
                </a:xfrm>
                <a:prstGeom prst="homePlate">
                  <a:avLst>
                    <a:gd name="adj" fmla="val 60511"/>
                  </a:avLst>
                </a:prstGeom>
                <a:solidFill>
                  <a:srgbClr val="FF99CC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片側の 2 つの角を丸めた四角形 64">
                  <a:extLst>
                    <a:ext uri="{FF2B5EF4-FFF2-40B4-BE49-F238E27FC236}">
                      <a16:creationId xmlns:a16="http://schemas.microsoft.com/office/drawing/2014/main" id="{44AEFA44-4AD9-4086-8F71-7D0F63A7A117}"/>
                    </a:ext>
                  </a:extLst>
                </p:cNvPr>
                <p:cNvSpPr/>
                <p:nvPr/>
              </p:nvSpPr>
              <p:spPr>
                <a:xfrm>
                  <a:off x="814087" y="1955622"/>
                  <a:ext cx="1024238" cy="1025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382">
                      <a:moveTo>
                        <a:pt x="821989" y="0"/>
                      </a:moveTo>
                      <a:cubicBezTo>
                        <a:pt x="1008846" y="11341"/>
                        <a:pt x="1156298" y="166950"/>
                        <a:pt x="1156298" y="356996"/>
                      </a:cubicBezTo>
                      <a:lnTo>
                        <a:pt x="1156298" y="1018382"/>
                      </a:lnTo>
                      <a:lnTo>
                        <a:pt x="821989" y="1018382"/>
                      </a:lnTo>
                      <a:close/>
                      <a:moveTo>
                        <a:pt x="334309" y="0"/>
                      </a:moveTo>
                      <a:lnTo>
                        <a:pt x="334309" y="1018382"/>
                      </a:lnTo>
                      <a:lnTo>
                        <a:pt x="0" y="1018382"/>
                      </a:lnTo>
                      <a:lnTo>
                        <a:pt x="0" y="356996"/>
                      </a:lnTo>
                      <a:cubicBezTo>
                        <a:pt x="0" y="166950"/>
                        <a:pt x="147453" y="11341"/>
                        <a:pt x="334309" y="0"/>
                      </a:cubicBez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0" name="台形 329">
                  <a:extLst>
                    <a:ext uri="{FF2B5EF4-FFF2-40B4-BE49-F238E27FC236}">
                      <a16:creationId xmlns:a16="http://schemas.microsoft.com/office/drawing/2014/main" id="{4319DD5C-0F76-434C-B36C-A9ACF4D5DA67}"/>
                    </a:ext>
                  </a:extLst>
                </p:cNvPr>
                <p:cNvSpPr/>
                <p:nvPr/>
              </p:nvSpPr>
              <p:spPr>
                <a:xfrm rot="10800000">
                  <a:off x="1180017" y="1955604"/>
                  <a:ext cx="296150" cy="190277"/>
                </a:xfrm>
                <a:prstGeom prst="trapezoid">
                  <a:avLst>
                    <a:gd name="adj" fmla="val 53033"/>
                  </a:avLst>
                </a:prstGeom>
                <a:solidFill>
                  <a:srgbClr val="FF99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66318C19-5455-49B2-84EE-39CE36E7FAA3}"/>
                    </a:ext>
                  </a:extLst>
                </p:cNvPr>
                <p:cNvSpPr/>
                <p:nvPr/>
              </p:nvSpPr>
              <p:spPr>
                <a:xfrm>
                  <a:off x="1009036" y="1865525"/>
                  <a:ext cx="643336" cy="323816"/>
                </a:xfrm>
                <a:custGeom>
                  <a:avLst/>
                  <a:gdLst>
                    <a:gd name="connsiteX0" fmla="*/ 164617 w 643336"/>
                    <a:gd name="connsiteY0" fmla="*/ 1 h 323816"/>
                    <a:gd name="connsiteX1" fmla="*/ 320804 w 643336"/>
                    <a:gd name="connsiteY1" fmla="*/ 323816 h 323816"/>
                    <a:gd name="connsiteX2" fmla="*/ 0 w 643336"/>
                    <a:gd name="connsiteY2" fmla="*/ 165087 h 323816"/>
                    <a:gd name="connsiteX3" fmla="*/ 478719 w 643336"/>
                    <a:gd name="connsiteY3" fmla="*/ 0 h 323816"/>
                    <a:gd name="connsiteX4" fmla="*/ 643336 w 643336"/>
                    <a:gd name="connsiteY4" fmla="*/ 165086 h 323816"/>
                    <a:gd name="connsiteX5" fmla="*/ 322532 w 643336"/>
                    <a:gd name="connsiteY5" fmla="*/ 323815 h 323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3336" h="323816">
                      <a:moveTo>
                        <a:pt x="164617" y="1"/>
                      </a:moveTo>
                      <a:lnTo>
                        <a:pt x="320804" y="323816"/>
                      </a:lnTo>
                      <a:lnTo>
                        <a:pt x="0" y="165087"/>
                      </a:lnTo>
                      <a:close/>
                      <a:moveTo>
                        <a:pt x="478719" y="0"/>
                      </a:moveTo>
                      <a:lnTo>
                        <a:pt x="643336" y="165086"/>
                      </a:lnTo>
                      <a:lnTo>
                        <a:pt x="322532" y="323815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円/楕円 82">
                  <a:extLst>
                    <a:ext uri="{FF2B5EF4-FFF2-40B4-BE49-F238E27FC236}">
                      <a16:creationId xmlns:a16="http://schemas.microsoft.com/office/drawing/2014/main" id="{9F075B78-0F61-417F-BDD0-446BDA3DA3CB}"/>
                    </a:ext>
                  </a:extLst>
                </p:cNvPr>
                <p:cNvSpPr/>
                <p:nvPr/>
              </p:nvSpPr>
              <p:spPr>
                <a:xfrm>
                  <a:off x="1250479" y="2106718"/>
                  <a:ext cx="146946" cy="201806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円/楕円 83">
                  <a:extLst>
                    <a:ext uri="{FF2B5EF4-FFF2-40B4-BE49-F238E27FC236}">
                      <a16:creationId xmlns:a16="http://schemas.microsoft.com/office/drawing/2014/main" id="{3F2B1DFB-C103-4B45-8507-0D031A0B231D}"/>
                    </a:ext>
                  </a:extLst>
                </p:cNvPr>
                <p:cNvSpPr/>
                <p:nvPr/>
              </p:nvSpPr>
              <p:spPr>
                <a:xfrm flipH="1">
                  <a:off x="1275786" y="2133698"/>
                  <a:ext cx="96333" cy="147845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円/楕円 83">
                  <a:extLst>
                    <a:ext uri="{FF2B5EF4-FFF2-40B4-BE49-F238E27FC236}">
                      <a16:creationId xmlns:a16="http://schemas.microsoft.com/office/drawing/2014/main" id="{264CCEE1-8FB6-416E-A6DC-93541D492417}"/>
                    </a:ext>
                  </a:extLst>
                </p:cNvPr>
                <p:cNvSpPr/>
                <p:nvPr/>
              </p:nvSpPr>
              <p:spPr>
                <a:xfrm flipH="1">
                  <a:off x="1301092" y="2153096"/>
                  <a:ext cx="45719" cy="575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0B443C24-EFCF-ECD4-B873-393CA942F713}"/>
                  </a:ext>
                </a:extLst>
              </p:cNvPr>
              <p:cNvGrpSpPr/>
              <p:nvPr/>
            </p:nvGrpSpPr>
            <p:grpSpPr>
              <a:xfrm>
                <a:off x="1620873" y="2634622"/>
                <a:ext cx="757824" cy="386312"/>
                <a:chOff x="5243018" y="2255527"/>
                <a:chExt cx="2547428" cy="1364533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41943D15-00F2-1BC7-4E64-5B6713B1876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F252C2EC-8994-17B2-DB6E-BFE102E1BE58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ACF26908-D0C9-999E-9999-FBC1A2A75799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DB083AFA-B8A1-42A4-6E55-0AC0B0B84EA8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1A42B8E3-671F-210D-E144-76C7C0591C3C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5" y="3040794"/>
                  <a:ext cx="2131496" cy="161010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CCFFCC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7985E7AB-3598-F4BD-3411-C8C67A00BBBC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52B147DF-E7D7-AD65-C18C-62C598A2C6D6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0CF6C563-B099-F2B4-F484-D13047DDAEE8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1359CCAE-7FDA-83B7-9809-14978538761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1E8F65DC-D0EE-C688-814C-4B69A0E667EA}"/>
                  </a:ext>
                </a:extLst>
              </p:cNvPr>
              <p:cNvSpPr/>
              <p:nvPr/>
            </p:nvSpPr>
            <p:spPr>
              <a:xfrm rot="3600000">
                <a:off x="1293983" y="271744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822B9C6B-342A-B86C-D375-2DFAA8FF0BAE}"/>
                  </a:ext>
                </a:extLst>
              </p:cNvPr>
              <p:cNvSpPr/>
              <p:nvPr/>
            </p:nvSpPr>
            <p:spPr>
              <a:xfrm rot="12600000">
                <a:off x="1340976" y="294931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BC0BA546-A591-7414-F2ED-28A73E8BBD81}"/>
                  </a:ext>
                </a:extLst>
              </p:cNvPr>
              <p:cNvGrpSpPr/>
              <p:nvPr/>
            </p:nvGrpSpPr>
            <p:grpSpPr>
              <a:xfrm flipH="1">
                <a:off x="2003129" y="2863756"/>
                <a:ext cx="832186" cy="720565"/>
                <a:chOff x="1221494" y="2863756"/>
                <a:chExt cx="832186" cy="720565"/>
              </a:xfrm>
            </p:grpSpPr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DC6E8EC7-8944-A863-5D44-FADA8F23254D}"/>
                    </a:ext>
                  </a:extLst>
                </p:cNvPr>
                <p:cNvSpPr/>
                <p:nvPr/>
              </p:nvSpPr>
              <p:spPr>
                <a:xfrm rot="3600000">
                  <a:off x="1367802" y="2717448"/>
                  <a:ext cx="539569" cy="832186"/>
                </a:xfrm>
                <a:custGeom>
                  <a:avLst/>
                  <a:gdLst>
                    <a:gd name="connsiteX0" fmla="*/ 37123 w 539569"/>
                    <a:gd name="connsiteY0" fmla="*/ 7511 h 832186"/>
                    <a:gd name="connsiteX1" fmla="*/ 54447 w 539569"/>
                    <a:gd name="connsiteY1" fmla="*/ 0 h 832186"/>
                    <a:gd name="connsiteX2" fmla="*/ 78947 w 539569"/>
                    <a:gd name="connsiteY2" fmla="*/ 25645 h 832186"/>
                    <a:gd name="connsiteX3" fmla="*/ 78947 w 539569"/>
                    <a:gd name="connsiteY3" fmla="*/ 147998 h 832186"/>
                    <a:gd name="connsiteX4" fmla="*/ 91511 w 539569"/>
                    <a:gd name="connsiteY4" fmla="*/ 147998 h 832186"/>
                    <a:gd name="connsiteX5" fmla="*/ 91511 w 539569"/>
                    <a:gd name="connsiteY5" fmla="*/ 45482 h 832186"/>
                    <a:gd name="connsiteX6" fmla="*/ 116011 w 539569"/>
                    <a:gd name="connsiteY6" fmla="*/ 19838 h 832186"/>
                    <a:gd name="connsiteX7" fmla="*/ 140511 w 539569"/>
                    <a:gd name="connsiteY7" fmla="*/ 45482 h 832186"/>
                    <a:gd name="connsiteX8" fmla="*/ 140511 w 539569"/>
                    <a:gd name="connsiteY8" fmla="*/ 147998 h 832186"/>
                    <a:gd name="connsiteX9" fmla="*/ 153075 w 539569"/>
                    <a:gd name="connsiteY9" fmla="*/ 147998 h 832186"/>
                    <a:gd name="connsiteX10" fmla="*/ 153075 w 539569"/>
                    <a:gd name="connsiteY10" fmla="*/ 67988 h 832186"/>
                    <a:gd name="connsiteX11" fmla="*/ 173806 w 539569"/>
                    <a:gd name="connsiteY11" fmla="*/ 46288 h 832186"/>
                    <a:gd name="connsiteX12" fmla="*/ 194537 w 539569"/>
                    <a:gd name="connsiteY12" fmla="*/ 67988 h 832186"/>
                    <a:gd name="connsiteX13" fmla="*/ 194536 w 539569"/>
                    <a:gd name="connsiteY13" fmla="*/ 147998 h 832186"/>
                    <a:gd name="connsiteX14" fmla="*/ 207100 w 539569"/>
                    <a:gd name="connsiteY14" fmla="*/ 147998 h 832186"/>
                    <a:gd name="connsiteX15" fmla="*/ 207100 w 539569"/>
                    <a:gd name="connsiteY15" fmla="*/ 101006 h 832186"/>
                    <a:gd name="connsiteX16" fmla="*/ 227831 w 539569"/>
                    <a:gd name="connsiteY16" fmla="*/ 79306 h 832186"/>
                    <a:gd name="connsiteX17" fmla="*/ 248561 w 539569"/>
                    <a:gd name="connsiteY17" fmla="*/ 101006 h 832186"/>
                    <a:gd name="connsiteX18" fmla="*/ 248561 w 539569"/>
                    <a:gd name="connsiteY18" fmla="*/ 147998 h 832186"/>
                    <a:gd name="connsiteX19" fmla="*/ 249379 w 539569"/>
                    <a:gd name="connsiteY19" fmla="*/ 147998 h 832186"/>
                    <a:gd name="connsiteX20" fmla="*/ 249379 w 539569"/>
                    <a:gd name="connsiteY20" fmla="*/ 196122 h 832186"/>
                    <a:gd name="connsiteX21" fmla="*/ 248561 w 539569"/>
                    <a:gd name="connsiteY21" fmla="*/ 198192 h 832186"/>
                    <a:gd name="connsiteX22" fmla="*/ 248561 w 539569"/>
                    <a:gd name="connsiteY22" fmla="*/ 211626 h 832186"/>
                    <a:gd name="connsiteX23" fmla="*/ 248445 w 539569"/>
                    <a:gd name="connsiteY23" fmla="*/ 211626 h 832186"/>
                    <a:gd name="connsiteX24" fmla="*/ 248445 w 539569"/>
                    <a:gd name="connsiteY24" fmla="*/ 233651 h 832186"/>
                    <a:gd name="connsiteX25" fmla="*/ 241229 w 539569"/>
                    <a:gd name="connsiteY25" fmla="*/ 271064 h 832186"/>
                    <a:gd name="connsiteX26" fmla="*/ 231974 w 539569"/>
                    <a:gd name="connsiteY26" fmla="*/ 285433 h 832186"/>
                    <a:gd name="connsiteX27" fmla="*/ 523112 w 539569"/>
                    <a:gd name="connsiteY27" fmla="*/ 686936 h 832186"/>
                    <a:gd name="connsiteX28" fmla="*/ 499239 w 539569"/>
                    <a:gd name="connsiteY28" fmla="*/ 818668 h 832186"/>
                    <a:gd name="connsiteX29" fmla="*/ 369621 w 539569"/>
                    <a:gd name="connsiteY29" fmla="*/ 785186 h 832186"/>
                    <a:gd name="connsiteX30" fmla="*/ 89014 w 539569"/>
                    <a:gd name="connsiteY30" fmla="*/ 319079 h 832186"/>
                    <a:gd name="connsiteX31" fmla="*/ 75391 w 539569"/>
                    <a:gd name="connsiteY31" fmla="*/ 316328 h 832186"/>
                    <a:gd name="connsiteX32" fmla="*/ 70805 w 539569"/>
                    <a:gd name="connsiteY32" fmla="*/ 313236 h 832186"/>
                    <a:gd name="connsiteX33" fmla="*/ 70854 w 539569"/>
                    <a:gd name="connsiteY33" fmla="*/ 311390 h 832186"/>
                    <a:gd name="connsiteX34" fmla="*/ 57003 w 539569"/>
                    <a:gd name="connsiteY34" fmla="*/ 301614 h 832186"/>
                    <a:gd name="connsiteX35" fmla="*/ 56148 w 539569"/>
                    <a:gd name="connsiteY35" fmla="*/ 300288 h 832186"/>
                    <a:gd name="connsiteX36" fmla="*/ 55580 w 539569"/>
                    <a:gd name="connsiteY36" fmla="*/ 300052 h 832186"/>
                    <a:gd name="connsiteX37" fmla="*/ 40869 w 539569"/>
                    <a:gd name="connsiteY37" fmla="*/ 285043 h 832186"/>
                    <a:gd name="connsiteX38" fmla="*/ 6936 w 539569"/>
                    <a:gd name="connsiteY38" fmla="*/ 233017 h 832186"/>
                    <a:gd name="connsiteX39" fmla="*/ 17370 w 539569"/>
                    <a:gd name="connsiteY39" fmla="*/ 175102 h 832186"/>
                    <a:gd name="connsiteX40" fmla="*/ 30108 w 539569"/>
                    <a:gd name="connsiteY40" fmla="*/ 165999 h 832186"/>
                    <a:gd name="connsiteX41" fmla="*/ 30108 w 539569"/>
                    <a:gd name="connsiteY41" fmla="*/ 152157 h 832186"/>
                    <a:gd name="connsiteX42" fmla="*/ 29947 w 539569"/>
                    <a:gd name="connsiteY42" fmla="*/ 152157 h 832186"/>
                    <a:gd name="connsiteX43" fmla="*/ 29947 w 539569"/>
                    <a:gd name="connsiteY43" fmla="*/ 25645 h 832186"/>
                    <a:gd name="connsiteX44" fmla="*/ 37123 w 539569"/>
                    <a:gd name="connsiteY44" fmla="*/ 7511 h 832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539569" h="832186">
                      <a:moveTo>
                        <a:pt x="37123" y="7511"/>
                      </a:moveTo>
                      <a:cubicBezTo>
                        <a:pt x="41556" y="2871"/>
                        <a:pt x="47682" y="0"/>
                        <a:pt x="54447" y="0"/>
                      </a:cubicBezTo>
                      <a:cubicBezTo>
                        <a:pt x="67978" y="0"/>
                        <a:pt x="78947" y="11482"/>
                        <a:pt x="78947" y="25645"/>
                      </a:cubicBezTo>
                      <a:lnTo>
                        <a:pt x="78947" y="147998"/>
                      </a:lnTo>
                      <a:lnTo>
                        <a:pt x="91511" y="147998"/>
                      </a:lnTo>
                      <a:lnTo>
                        <a:pt x="91511" y="45482"/>
                      </a:lnTo>
                      <a:cubicBezTo>
                        <a:pt x="91511" y="31319"/>
                        <a:pt x="102480" y="19838"/>
                        <a:pt x="116011" y="19838"/>
                      </a:cubicBezTo>
                      <a:cubicBezTo>
                        <a:pt x="129542" y="19838"/>
                        <a:pt x="140511" y="31319"/>
                        <a:pt x="140511" y="45482"/>
                      </a:cubicBezTo>
                      <a:lnTo>
                        <a:pt x="140511" y="147998"/>
                      </a:lnTo>
                      <a:lnTo>
                        <a:pt x="153075" y="147998"/>
                      </a:lnTo>
                      <a:lnTo>
                        <a:pt x="153075" y="67988"/>
                      </a:lnTo>
                      <a:cubicBezTo>
                        <a:pt x="153075" y="56004"/>
                        <a:pt x="162357" y="46288"/>
                        <a:pt x="173806" y="46288"/>
                      </a:cubicBezTo>
                      <a:cubicBezTo>
                        <a:pt x="185255" y="46288"/>
                        <a:pt x="194537" y="56004"/>
                        <a:pt x="194537" y="67988"/>
                      </a:cubicBezTo>
                      <a:lnTo>
                        <a:pt x="194536" y="147998"/>
                      </a:lnTo>
                      <a:lnTo>
                        <a:pt x="207100" y="147998"/>
                      </a:lnTo>
                      <a:lnTo>
                        <a:pt x="207100" y="101006"/>
                      </a:lnTo>
                      <a:cubicBezTo>
                        <a:pt x="207100" y="89022"/>
                        <a:pt x="216382" y="79306"/>
                        <a:pt x="227831" y="79306"/>
                      </a:cubicBezTo>
                      <a:cubicBezTo>
                        <a:pt x="239280" y="79306"/>
                        <a:pt x="248561" y="89022"/>
                        <a:pt x="248561" y="101006"/>
                      </a:cubicBezTo>
                      <a:lnTo>
                        <a:pt x="248561" y="147998"/>
                      </a:lnTo>
                      <a:lnTo>
                        <a:pt x="249379" y="147998"/>
                      </a:lnTo>
                      <a:lnTo>
                        <a:pt x="249379" y="196122"/>
                      </a:lnTo>
                      <a:lnTo>
                        <a:pt x="248561" y="198192"/>
                      </a:lnTo>
                      <a:lnTo>
                        <a:pt x="248561" y="211626"/>
                      </a:lnTo>
                      <a:lnTo>
                        <a:pt x="248445" y="211626"/>
                      </a:lnTo>
                      <a:lnTo>
                        <a:pt x="248445" y="233651"/>
                      </a:lnTo>
                      <a:cubicBezTo>
                        <a:pt x="248445" y="246922"/>
                        <a:pt x="245876" y="259565"/>
                        <a:pt x="241229" y="271064"/>
                      </a:cubicBezTo>
                      <a:lnTo>
                        <a:pt x="231974" y="285433"/>
                      </a:lnTo>
                      <a:lnTo>
                        <a:pt x="523112" y="686936"/>
                      </a:lnTo>
                      <a:cubicBezTo>
                        <a:pt x="552312" y="732560"/>
                        <a:pt x="541623" y="791539"/>
                        <a:pt x="499239" y="818668"/>
                      </a:cubicBezTo>
                      <a:cubicBezTo>
                        <a:pt x="456854" y="845800"/>
                        <a:pt x="398823" y="830809"/>
                        <a:pt x="369621" y="785186"/>
                      </a:cubicBezTo>
                      <a:lnTo>
                        <a:pt x="89014" y="319079"/>
                      </a:lnTo>
                      <a:lnTo>
                        <a:pt x="75391" y="316328"/>
                      </a:lnTo>
                      <a:lnTo>
                        <a:pt x="70805" y="313236"/>
                      </a:lnTo>
                      <a:lnTo>
                        <a:pt x="70854" y="311390"/>
                      </a:lnTo>
                      <a:lnTo>
                        <a:pt x="57003" y="301614"/>
                      </a:lnTo>
                      <a:lnTo>
                        <a:pt x="56148" y="300288"/>
                      </a:lnTo>
                      <a:lnTo>
                        <a:pt x="55580" y="300052"/>
                      </a:lnTo>
                      <a:cubicBezTo>
                        <a:pt x="49928" y="296247"/>
                        <a:pt x="44896" y="291218"/>
                        <a:pt x="40869" y="285043"/>
                      </a:cubicBezTo>
                      <a:lnTo>
                        <a:pt x="6936" y="233017"/>
                      </a:lnTo>
                      <a:cubicBezTo>
                        <a:pt x="-5462" y="214008"/>
                        <a:pt x="-791" y="188079"/>
                        <a:pt x="17370" y="175102"/>
                      </a:cubicBezTo>
                      <a:lnTo>
                        <a:pt x="30108" y="165999"/>
                      </a:lnTo>
                      <a:lnTo>
                        <a:pt x="30108" y="152157"/>
                      </a:lnTo>
                      <a:lnTo>
                        <a:pt x="29947" y="152157"/>
                      </a:lnTo>
                      <a:lnTo>
                        <a:pt x="29947" y="25645"/>
                      </a:lnTo>
                      <a:cubicBezTo>
                        <a:pt x="29947" y="18564"/>
                        <a:pt x="32689" y="12152"/>
                        <a:pt x="37123" y="75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6" name="四角形: 上の 2 つの角を丸める 145">
                  <a:extLst>
                    <a:ext uri="{FF2B5EF4-FFF2-40B4-BE49-F238E27FC236}">
                      <a16:creationId xmlns:a16="http://schemas.microsoft.com/office/drawing/2014/main" id="{8090A582-595D-8408-305D-B0E60BB60670}"/>
                    </a:ext>
                  </a:extLst>
                </p:cNvPr>
                <p:cNvSpPr/>
                <p:nvPr/>
              </p:nvSpPr>
              <p:spPr>
                <a:xfrm rot="12600000">
                  <a:off x="1414795" y="2949312"/>
                  <a:ext cx="232058" cy="63500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0EDCE4E2-C5E4-FC3B-207C-7B2F90E87AD0}"/>
                </a:ext>
              </a:extLst>
            </p:cNvPr>
            <p:cNvGrpSpPr/>
            <p:nvPr/>
          </p:nvGrpSpPr>
          <p:grpSpPr>
            <a:xfrm>
              <a:off x="1598030" y="1756526"/>
              <a:ext cx="265696" cy="265694"/>
              <a:chOff x="1598030" y="1756526"/>
              <a:chExt cx="265696" cy="265694"/>
            </a:xfrm>
          </p:grpSpPr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BBB3B9AB-D064-B11D-5332-86FEEEE9C490}"/>
                  </a:ext>
                </a:extLst>
              </p:cNvPr>
              <p:cNvSpPr/>
              <p:nvPr/>
            </p:nvSpPr>
            <p:spPr>
              <a:xfrm>
                <a:off x="1598030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E982B870-7D74-42F5-AC74-E1C0035D9772}"/>
                  </a:ext>
                </a:extLst>
              </p:cNvPr>
              <p:cNvSpPr/>
              <p:nvPr/>
            </p:nvSpPr>
            <p:spPr>
              <a:xfrm>
                <a:off x="1716194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805DC4D7-3721-1637-A39F-4EAECFE8F53E}"/>
                </a:ext>
              </a:extLst>
            </p:cNvPr>
            <p:cNvGrpSpPr/>
            <p:nvPr/>
          </p:nvGrpSpPr>
          <p:grpSpPr>
            <a:xfrm>
              <a:off x="2147305" y="1756526"/>
              <a:ext cx="265696" cy="265694"/>
              <a:chOff x="2147305" y="1756526"/>
              <a:chExt cx="265696" cy="265694"/>
            </a:xfrm>
          </p:grpSpPr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B7989A34-2885-BAC5-AE66-A5323CD48CBF}"/>
                  </a:ext>
                </a:extLst>
              </p:cNvPr>
              <p:cNvSpPr/>
              <p:nvPr/>
            </p:nvSpPr>
            <p:spPr>
              <a:xfrm>
                <a:off x="2147305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D270D481-0395-2836-0648-63BD6A3139CE}"/>
                  </a:ext>
                </a:extLst>
              </p:cNvPr>
              <p:cNvSpPr/>
              <p:nvPr/>
            </p:nvSpPr>
            <p:spPr>
              <a:xfrm>
                <a:off x="2241912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D3C35C6D-DEA3-C2E7-9AE6-FA8D707FC442}"/>
                </a:ext>
              </a:extLst>
            </p:cNvPr>
            <p:cNvGrpSpPr/>
            <p:nvPr/>
          </p:nvGrpSpPr>
          <p:grpSpPr>
            <a:xfrm>
              <a:off x="1891711" y="2234142"/>
              <a:ext cx="242617" cy="98225"/>
              <a:chOff x="1891711" y="2234142"/>
              <a:chExt cx="242617" cy="98225"/>
            </a:xfrm>
          </p:grpSpPr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AAE92B03-6995-235D-8AFB-974B39AD79B2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32C68D65-80CB-5A9A-0542-4AEE932F9259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32421C07-034F-33DA-9F28-974BD496627C}"/>
              </a:ext>
            </a:extLst>
          </p:cNvPr>
          <p:cNvGrpSpPr/>
          <p:nvPr/>
        </p:nvGrpSpPr>
        <p:grpSpPr>
          <a:xfrm>
            <a:off x="4132164" y="1290440"/>
            <a:ext cx="1671965" cy="2293881"/>
            <a:chOff x="4132164" y="1290440"/>
            <a:chExt cx="1671965" cy="229388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BF105C8-BEFF-D651-CBDC-9CC371969AAE}"/>
                </a:ext>
              </a:extLst>
            </p:cNvPr>
            <p:cNvGrpSpPr/>
            <p:nvPr/>
          </p:nvGrpSpPr>
          <p:grpSpPr>
            <a:xfrm>
              <a:off x="4132164" y="1290440"/>
              <a:ext cx="1671965" cy="2293881"/>
              <a:chOff x="4132164" y="1290440"/>
              <a:chExt cx="1671965" cy="2293881"/>
            </a:xfrm>
          </p:grpSpPr>
          <p:sp>
            <p:nvSpPr>
              <p:cNvPr id="239" name="四角形: 上の 2 つの角を丸める 238">
                <a:extLst>
                  <a:ext uri="{FF2B5EF4-FFF2-40B4-BE49-F238E27FC236}">
                    <a16:creationId xmlns:a16="http://schemas.microsoft.com/office/drawing/2014/main" id="{8F34C67F-F8C2-2E08-5202-0C6D97E8C4E2}"/>
                  </a:ext>
                </a:extLst>
              </p:cNvPr>
              <p:cNvSpPr/>
              <p:nvPr/>
            </p:nvSpPr>
            <p:spPr>
              <a:xfrm rot="20422686" flipH="1">
                <a:off x="5321507" y="261878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四角形: 上の 2 つの角を丸める 240">
                <a:extLst>
                  <a:ext uri="{FF2B5EF4-FFF2-40B4-BE49-F238E27FC236}">
                    <a16:creationId xmlns:a16="http://schemas.microsoft.com/office/drawing/2014/main" id="{7AF6CEF8-615E-871E-3BF6-133A561E25F6}"/>
                  </a:ext>
                </a:extLst>
              </p:cNvPr>
              <p:cNvSpPr/>
              <p:nvPr/>
            </p:nvSpPr>
            <p:spPr>
              <a:xfrm rot="1177314">
                <a:off x="4394575" y="261878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0475EE22-81E7-41EA-BB84-D98CE7F16A55}"/>
                  </a:ext>
                </a:extLst>
              </p:cNvPr>
              <p:cNvGrpSpPr/>
              <p:nvPr/>
            </p:nvGrpSpPr>
            <p:grpSpPr>
              <a:xfrm>
                <a:off x="4408557" y="1290440"/>
                <a:ext cx="1086287" cy="2257841"/>
                <a:chOff x="4408557" y="1290440"/>
                <a:chExt cx="1086287" cy="2257841"/>
              </a:xfrm>
            </p:grpSpPr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311CA217-3FDC-46F7-BF16-4CDFF3CA8B3F}"/>
                    </a:ext>
                  </a:extLst>
                </p:cNvPr>
                <p:cNvGrpSpPr/>
                <p:nvPr/>
              </p:nvGrpSpPr>
              <p:grpSpPr>
                <a:xfrm>
                  <a:off x="4408557" y="1290440"/>
                  <a:ext cx="1086287" cy="2257841"/>
                  <a:chOff x="2355996" y="739604"/>
                  <a:chExt cx="1086287" cy="2257841"/>
                </a:xfrm>
              </p:grpSpPr>
              <p:sp>
                <p:nvSpPr>
                  <p:cNvPr id="61" name="片側の 2 つの角を丸めた四角形 128">
                    <a:extLst>
                      <a:ext uri="{FF2B5EF4-FFF2-40B4-BE49-F238E27FC236}">
                        <a16:creationId xmlns:a16="http://schemas.microsoft.com/office/drawing/2014/main" id="{384645CF-A8C7-400C-AE1C-E4F46A41A049}"/>
                      </a:ext>
                    </a:extLst>
                  </p:cNvPr>
                  <p:cNvSpPr/>
                  <p:nvPr/>
                </p:nvSpPr>
                <p:spPr>
                  <a:xfrm>
                    <a:off x="2427322" y="817459"/>
                    <a:ext cx="944787" cy="11210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" name="片側の 2 つの角を丸めた四角形 144">
                    <a:extLst>
                      <a:ext uri="{FF2B5EF4-FFF2-40B4-BE49-F238E27FC236}">
                        <a16:creationId xmlns:a16="http://schemas.microsoft.com/office/drawing/2014/main" id="{757A90C3-0AFA-4A29-80D4-CF7A4A0DBC44}"/>
                      </a:ext>
                    </a:extLst>
                  </p:cNvPr>
                  <p:cNvSpPr/>
                  <p:nvPr/>
                </p:nvSpPr>
                <p:spPr>
                  <a:xfrm>
                    <a:off x="2426660" y="1976519"/>
                    <a:ext cx="974009" cy="1020926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526AA5D6-04C3-4126-97FE-6BCE579A6AB1}"/>
                      </a:ext>
                    </a:extLst>
                  </p:cNvPr>
                  <p:cNvSpPr/>
                  <p:nvPr/>
                </p:nvSpPr>
                <p:spPr>
                  <a:xfrm>
                    <a:off x="2675185" y="1744066"/>
                    <a:ext cx="467840" cy="38077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" name="二等辺三角形 64">
                    <a:extLst>
                      <a:ext uri="{FF2B5EF4-FFF2-40B4-BE49-F238E27FC236}">
                        <a16:creationId xmlns:a16="http://schemas.microsoft.com/office/drawing/2014/main" id="{6E8B1764-0D37-4344-B6D0-D2B96E8AEF8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707049" y="2078936"/>
                    <a:ext cx="409782" cy="593697"/>
                  </a:xfrm>
                  <a:prstGeom prst="triangle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6" name="グループ化 65">
                    <a:extLst>
                      <a:ext uri="{FF2B5EF4-FFF2-40B4-BE49-F238E27FC236}">
                        <a16:creationId xmlns:a16="http://schemas.microsoft.com/office/drawing/2014/main" id="{7937462F-878B-40FD-A300-73FD538AF734}"/>
                      </a:ext>
                    </a:extLst>
                  </p:cNvPr>
                  <p:cNvGrpSpPr/>
                  <p:nvPr/>
                </p:nvGrpSpPr>
                <p:grpSpPr>
                  <a:xfrm>
                    <a:off x="2355996" y="880575"/>
                    <a:ext cx="1086287" cy="1024894"/>
                    <a:chOff x="2791859" y="2017486"/>
                    <a:chExt cx="1150915" cy="1045028"/>
                  </a:xfrm>
                  <a:solidFill>
                    <a:srgbClr val="FFCC99"/>
                  </a:solidFill>
                </p:grpSpPr>
                <p:grpSp>
                  <p:nvGrpSpPr>
                    <p:cNvPr id="90" name="グループ化 89">
                      <a:extLst>
                        <a:ext uri="{FF2B5EF4-FFF2-40B4-BE49-F238E27FC236}">
                          <a16:creationId xmlns:a16="http://schemas.microsoft.com/office/drawing/2014/main" id="{8B7B924D-1210-432C-8CE7-3B7C746CAD2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9" y="2459313"/>
                      <a:ext cx="222006" cy="333009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5" name="円/楕円 159">
                        <a:extLst>
                          <a:ext uri="{FF2B5EF4-FFF2-40B4-BE49-F238E27FC236}">
                            <a16:creationId xmlns:a16="http://schemas.microsoft.com/office/drawing/2014/main" id="{7E37B21D-EE58-4B74-B07D-7B0D3F73AF5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6" name="円/楕円 160">
                        <a:extLst>
                          <a:ext uri="{FF2B5EF4-FFF2-40B4-BE49-F238E27FC236}">
                            <a16:creationId xmlns:a16="http://schemas.microsoft.com/office/drawing/2014/main" id="{64EA628A-A9F8-49CF-80D6-408BD515EB6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1" name="グループ化 90">
                      <a:extLst>
                        <a:ext uri="{FF2B5EF4-FFF2-40B4-BE49-F238E27FC236}">
                          <a16:creationId xmlns:a16="http://schemas.microsoft.com/office/drawing/2014/main" id="{B81077A6-A95E-4628-883E-002564D575B3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3" name="円/楕円 157">
                        <a:extLst>
                          <a:ext uri="{FF2B5EF4-FFF2-40B4-BE49-F238E27FC236}">
                            <a16:creationId xmlns:a16="http://schemas.microsoft.com/office/drawing/2014/main" id="{93129F28-0BE0-42AC-B26D-999DC387BA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4" name="円/楕円 158">
                        <a:extLst>
                          <a:ext uri="{FF2B5EF4-FFF2-40B4-BE49-F238E27FC236}">
                            <a16:creationId xmlns:a16="http://schemas.microsoft.com/office/drawing/2014/main" id="{08483F9A-42DF-417D-8C02-B360FF9065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2" name="円/楕円 156">
                      <a:extLst>
                        <a:ext uri="{FF2B5EF4-FFF2-40B4-BE49-F238E27FC236}">
                          <a16:creationId xmlns:a16="http://schemas.microsoft.com/office/drawing/2014/main" id="{1A14EB50-1E30-4482-AE08-E23A4E68A9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8" name="月 67">
                    <a:extLst>
                      <a:ext uri="{FF2B5EF4-FFF2-40B4-BE49-F238E27FC236}">
                        <a16:creationId xmlns:a16="http://schemas.microsoft.com/office/drawing/2014/main" id="{12BA4252-BBD0-40F9-96BB-49464FC424B0}"/>
                      </a:ext>
                    </a:extLst>
                  </p:cNvPr>
                  <p:cNvSpPr/>
                  <p:nvPr/>
                </p:nvSpPr>
                <p:spPr>
                  <a:xfrm>
                    <a:off x="2459311" y="1053789"/>
                    <a:ext cx="104457" cy="846766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9" name="月 68">
                    <a:extLst>
                      <a:ext uri="{FF2B5EF4-FFF2-40B4-BE49-F238E27FC236}">
                        <a16:creationId xmlns:a16="http://schemas.microsoft.com/office/drawing/2014/main" id="{92DA92E0-9BBC-443D-9094-E9C77AE2525E}"/>
                      </a:ext>
                    </a:extLst>
                  </p:cNvPr>
                  <p:cNvSpPr/>
                  <p:nvPr/>
                </p:nvSpPr>
                <p:spPr>
                  <a:xfrm flipH="1">
                    <a:off x="3234510" y="1053789"/>
                    <a:ext cx="104457" cy="846766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正方形/長方形 67">
                    <a:extLst>
                      <a:ext uri="{FF2B5EF4-FFF2-40B4-BE49-F238E27FC236}">
                        <a16:creationId xmlns:a16="http://schemas.microsoft.com/office/drawing/2014/main" id="{FBEB13C0-1F56-45FE-85DE-1BA36F9FAC90}"/>
                      </a:ext>
                    </a:extLst>
                  </p:cNvPr>
                  <p:cNvSpPr/>
                  <p:nvPr/>
                </p:nvSpPr>
                <p:spPr>
                  <a:xfrm>
                    <a:off x="2867091" y="1685158"/>
                    <a:ext cx="65249" cy="334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D445676A-BFA3-44B4-85E1-D61A308390EF}"/>
                      </a:ext>
                    </a:extLst>
                  </p:cNvPr>
                  <p:cNvSpPr/>
                  <p:nvPr/>
                </p:nvSpPr>
                <p:spPr>
                  <a:xfrm>
                    <a:off x="2394411" y="739604"/>
                    <a:ext cx="1028240" cy="651784"/>
                  </a:xfrm>
                  <a:custGeom>
                    <a:avLst/>
                    <a:gdLst>
                      <a:gd name="connsiteX0" fmla="*/ 474085 w 1031382"/>
                      <a:gd name="connsiteY0" fmla="*/ 0 h 594179"/>
                      <a:gd name="connsiteX1" fmla="*/ 520965 w 1031382"/>
                      <a:gd name="connsiteY1" fmla="*/ 3715 h 594179"/>
                      <a:gd name="connsiteX2" fmla="*/ 557297 w 1031382"/>
                      <a:gd name="connsiteY2" fmla="*/ 1 h 594179"/>
                      <a:gd name="connsiteX3" fmla="*/ 796709 w 1031382"/>
                      <a:gd name="connsiteY3" fmla="*/ 67334 h 594179"/>
                      <a:gd name="connsiteX4" fmla="*/ 990269 w 1031382"/>
                      <a:gd name="connsiteY4" fmla="*/ 594179 h 594179"/>
                      <a:gd name="connsiteX5" fmla="*/ 990268 w 1031382"/>
                      <a:gd name="connsiteY5" fmla="*/ 594179 h 594179"/>
                      <a:gd name="connsiteX6" fmla="*/ 639436 w 1031382"/>
                      <a:gd name="connsiteY6" fmla="*/ 339739 h 594179"/>
                      <a:gd name="connsiteX7" fmla="*/ 515690 w 1031382"/>
                      <a:gd name="connsiteY7" fmla="*/ 276595 h 594179"/>
                      <a:gd name="connsiteX8" fmla="*/ 391946 w 1031382"/>
                      <a:gd name="connsiteY8" fmla="*/ 339738 h 594179"/>
                      <a:gd name="connsiteX9" fmla="*/ 41114 w 1031382"/>
                      <a:gd name="connsiteY9" fmla="*/ 594178 h 594179"/>
                      <a:gd name="connsiteX10" fmla="*/ 41113 w 1031382"/>
                      <a:gd name="connsiteY10" fmla="*/ 594178 h 594179"/>
                      <a:gd name="connsiteX11" fmla="*/ 234673 w 1031382"/>
                      <a:gd name="connsiteY11" fmla="*/ 67333 h 594179"/>
                      <a:gd name="connsiteX12" fmla="*/ 474085 w 1031382"/>
                      <a:gd name="connsiteY12" fmla="*/ 0 h 5941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31382" h="594179">
                        <a:moveTo>
                          <a:pt x="474085" y="0"/>
                        </a:moveTo>
                        <a:lnTo>
                          <a:pt x="520965" y="3715"/>
                        </a:lnTo>
                        <a:lnTo>
                          <a:pt x="557297" y="1"/>
                        </a:lnTo>
                        <a:cubicBezTo>
                          <a:pt x="636256" y="831"/>
                          <a:pt x="719396" y="22698"/>
                          <a:pt x="796709" y="67334"/>
                        </a:cubicBezTo>
                        <a:cubicBezTo>
                          <a:pt x="1002877" y="186366"/>
                          <a:pt x="1089537" y="422242"/>
                          <a:pt x="990269" y="594179"/>
                        </a:cubicBezTo>
                        <a:lnTo>
                          <a:pt x="990268" y="594179"/>
                        </a:lnTo>
                        <a:cubicBezTo>
                          <a:pt x="882758" y="497516"/>
                          <a:pt x="764842" y="412142"/>
                          <a:pt x="639436" y="339739"/>
                        </a:cubicBezTo>
                        <a:lnTo>
                          <a:pt x="515690" y="276595"/>
                        </a:lnTo>
                        <a:lnTo>
                          <a:pt x="391946" y="339738"/>
                        </a:lnTo>
                        <a:cubicBezTo>
                          <a:pt x="266540" y="412141"/>
                          <a:pt x="148624" y="497515"/>
                          <a:pt x="41114" y="594178"/>
                        </a:cubicBezTo>
                        <a:lnTo>
                          <a:pt x="41113" y="594178"/>
                        </a:lnTo>
                        <a:cubicBezTo>
                          <a:pt x="-58155" y="422241"/>
                          <a:pt x="28505" y="186365"/>
                          <a:pt x="234673" y="67333"/>
                        </a:cubicBezTo>
                        <a:cubicBezTo>
                          <a:pt x="311986" y="22697"/>
                          <a:pt x="395126" y="830"/>
                          <a:pt x="4740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" name="月 71">
                    <a:extLst>
                      <a:ext uri="{FF2B5EF4-FFF2-40B4-BE49-F238E27FC236}">
                        <a16:creationId xmlns:a16="http://schemas.microsoft.com/office/drawing/2014/main" id="{9D1D1C81-C9BD-46FD-86EE-D62E8006031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31235" y="1104513"/>
                    <a:ext cx="59509" cy="22558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3" name="月 72">
                    <a:extLst>
                      <a:ext uri="{FF2B5EF4-FFF2-40B4-BE49-F238E27FC236}">
                        <a16:creationId xmlns:a16="http://schemas.microsoft.com/office/drawing/2014/main" id="{292CC4F3-6962-4D44-AEC3-CA63F846C05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3988" y="1104515"/>
                    <a:ext cx="59509" cy="22558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A557A820-C1B7-4341-9DE3-EAB1A634C3DA}"/>
                    </a:ext>
                  </a:extLst>
                </p:cNvPr>
                <p:cNvSpPr/>
                <p:nvPr/>
              </p:nvSpPr>
              <p:spPr>
                <a:xfrm rot="10800000">
                  <a:off x="4549479" y="2527355"/>
                  <a:ext cx="830602" cy="721595"/>
                </a:xfrm>
                <a:custGeom>
                  <a:avLst/>
                  <a:gdLst>
                    <a:gd name="connsiteX0" fmla="*/ 624642 w 830602"/>
                    <a:gd name="connsiteY0" fmla="*/ 721595 h 721595"/>
                    <a:gd name="connsiteX1" fmla="*/ 606501 w 830602"/>
                    <a:gd name="connsiteY1" fmla="*/ 721595 h 721595"/>
                    <a:gd name="connsiteX2" fmla="*/ 415581 w 830602"/>
                    <a:gd name="connsiteY2" fmla="*/ 28575 h 721595"/>
                    <a:gd name="connsiteX3" fmla="*/ 224661 w 830602"/>
                    <a:gd name="connsiteY3" fmla="*/ 721595 h 721595"/>
                    <a:gd name="connsiteX4" fmla="*/ 206519 w 830602"/>
                    <a:gd name="connsiteY4" fmla="*/ 721595 h 721595"/>
                    <a:gd name="connsiteX5" fmla="*/ 9984 w 830602"/>
                    <a:gd name="connsiteY5" fmla="*/ 640188 h 721595"/>
                    <a:gd name="connsiteX6" fmla="*/ 0 w 830602"/>
                    <a:gd name="connsiteY6" fmla="*/ 628088 h 721595"/>
                    <a:gd name="connsiteX7" fmla="*/ 2380 w 830602"/>
                    <a:gd name="connsiteY7" fmla="*/ 624492 h 721595"/>
                    <a:gd name="connsiteX8" fmla="*/ 175932 w 830602"/>
                    <a:gd name="connsiteY8" fmla="*/ 497556 h 721595"/>
                    <a:gd name="connsiteX9" fmla="*/ 139262 w 830602"/>
                    <a:gd name="connsiteY9" fmla="*/ 417616 h 721595"/>
                    <a:gd name="connsiteX10" fmla="*/ 415582 w 830602"/>
                    <a:gd name="connsiteY10" fmla="*/ 0 h 721595"/>
                    <a:gd name="connsiteX11" fmla="*/ 689524 w 830602"/>
                    <a:gd name="connsiteY11" fmla="*/ 414021 h 721595"/>
                    <a:gd name="connsiteX12" fmla="*/ 651205 w 830602"/>
                    <a:gd name="connsiteY12" fmla="*/ 497556 h 721595"/>
                    <a:gd name="connsiteX13" fmla="*/ 830602 w 830602"/>
                    <a:gd name="connsiteY13" fmla="*/ 628766 h 721595"/>
                    <a:gd name="connsiteX14" fmla="*/ 821178 w 830602"/>
                    <a:gd name="connsiteY14" fmla="*/ 640188 h 721595"/>
                    <a:gd name="connsiteX15" fmla="*/ 624642 w 830602"/>
                    <a:gd name="connsiteY15" fmla="*/ 721595 h 721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0602" h="721595">
                      <a:moveTo>
                        <a:pt x="624642" y="721595"/>
                      </a:moveTo>
                      <a:lnTo>
                        <a:pt x="606501" y="721595"/>
                      </a:lnTo>
                      <a:lnTo>
                        <a:pt x="415581" y="28575"/>
                      </a:lnTo>
                      <a:lnTo>
                        <a:pt x="224661" y="721595"/>
                      </a:lnTo>
                      <a:lnTo>
                        <a:pt x="206519" y="721595"/>
                      </a:lnTo>
                      <a:cubicBezTo>
                        <a:pt x="129767" y="721595"/>
                        <a:pt x="60281" y="690485"/>
                        <a:pt x="9984" y="640188"/>
                      </a:cubicBezTo>
                      <a:lnTo>
                        <a:pt x="0" y="628088"/>
                      </a:lnTo>
                      <a:lnTo>
                        <a:pt x="2380" y="624492"/>
                      </a:lnTo>
                      <a:lnTo>
                        <a:pt x="175932" y="497556"/>
                      </a:lnTo>
                      <a:lnTo>
                        <a:pt x="139262" y="417616"/>
                      </a:lnTo>
                      <a:lnTo>
                        <a:pt x="415582" y="0"/>
                      </a:lnTo>
                      <a:lnTo>
                        <a:pt x="689524" y="414021"/>
                      </a:lnTo>
                      <a:lnTo>
                        <a:pt x="651205" y="497556"/>
                      </a:lnTo>
                      <a:lnTo>
                        <a:pt x="830602" y="628766"/>
                      </a:lnTo>
                      <a:lnTo>
                        <a:pt x="821178" y="640188"/>
                      </a:lnTo>
                      <a:cubicBezTo>
                        <a:pt x="770880" y="690485"/>
                        <a:pt x="701394" y="721595"/>
                        <a:pt x="624642" y="72159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BFE4DFFE-89D9-67E8-67D5-C35ED3FE6817}"/>
                  </a:ext>
                </a:extLst>
              </p:cNvPr>
              <p:cNvGrpSpPr/>
              <p:nvPr/>
            </p:nvGrpSpPr>
            <p:grpSpPr>
              <a:xfrm>
                <a:off x="4583622" y="2640193"/>
                <a:ext cx="757824" cy="386312"/>
                <a:chOff x="5243018" y="2255527"/>
                <a:chExt cx="2547428" cy="1364533"/>
              </a:xfrm>
            </p:grpSpPr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9AD85BB2-75F0-9DA7-EAEE-EC53A4C28AED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BF6CE417-7637-37F4-9F60-111C0D8E9B3E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861E03E8-48BC-78E9-B799-B95E7F4B209A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738E10BD-07E6-8E5B-EABF-61E222E848EC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759CB3D3-10F0-305E-2D18-FC15D896DECF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テキスト ボックス 39">
                  <a:extLst>
                    <a:ext uri="{FF2B5EF4-FFF2-40B4-BE49-F238E27FC236}">
                      <a16:creationId xmlns:a16="http://schemas.microsoft.com/office/drawing/2014/main" id="{74B9EF59-5648-3014-5854-7348870D7172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41" name="テキスト ボックス 40">
                  <a:extLst>
                    <a:ext uri="{FF2B5EF4-FFF2-40B4-BE49-F238E27FC236}">
                      <a16:creationId xmlns:a16="http://schemas.microsoft.com/office/drawing/2014/main" id="{8B14E64B-880A-EE7E-C656-77434419E587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30AED5A4-3DC6-6EE8-AA51-F71863E37819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1AA682EB-A96B-7B6A-3193-BA0C11008B44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64BE11FE-B966-5734-A675-9FF8CF0F3340}"/>
                  </a:ext>
                </a:extLst>
              </p:cNvPr>
              <p:cNvSpPr/>
              <p:nvPr/>
            </p:nvSpPr>
            <p:spPr>
              <a:xfrm rot="3600000">
                <a:off x="4278472" y="271744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0" name="四角形: 上の 2 つの角を丸める 269">
                <a:extLst>
                  <a:ext uri="{FF2B5EF4-FFF2-40B4-BE49-F238E27FC236}">
                    <a16:creationId xmlns:a16="http://schemas.microsoft.com/office/drawing/2014/main" id="{586F88B4-E07B-2B68-0B7A-53447CEE188F}"/>
                  </a:ext>
                </a:extLst>
              </p:cNvPr>
              <p:cNvSpPr/>
              <p:nvPr/>
            </p:nvSpPr>
            <p:spPr>
              <a:xfrm rot="12600000">
                <a:off x="4325465" y="294931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6DBB2F68-E5C0-4A59-A214-F0032CC42548}"/>
                  </a:ext>
                </a:extLst>
              </p:cNvPr>
              <p:cNvSpPr/>
              <p:nvPr/>
            </p:nvSpPr>
            <p:spPr>
              <a:xfrm rot="18000000" flipH="1">
                <a:off x="5118251" y="271744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400AA558-4A75-09D5-B460-F2B21A4F8C12}"/>
                  </a:ext>
                </a:extLst>
              </p:cNvPr>
              <p:cNvSpPr/>
              <p:nvPr/>
            </p:nvSpPr>
            <p:spPr>
              <a:xfrm rot="9000000" flipH="1">
                <a:off x="5378769" y="294931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A7DABD7B-6891-28A1-C26F-7BA1EE2B78E6}"/>
                </a:ext>
              </a:extLst>
            </p:cNvPr>
            <p:cNvGrpSpPr/>
            <p:nvPr/>
          </p:nvGrpSpPr>
          <p:grpSpPr>
            <a:xfrm>
              <a:off x="4585597" y="1863108"/>
              <a:ext cx="265696" cy="265694"/>
              <a:chOff x="1598030" y="1756526"/>
              <a:chExt cx="265696" cy="265694"/>
            </a:xfrm>
          </p:grpSpPr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125398D9-BB7E-B879-DC86-1B982BF630FE}"/>
                  </a:ext>
                </a:extLst>
              </p:cNvPr>
              <p:cNvSpPr/>
              <p:nvPr/>
            </p:nvSpPr>
            <p:spPr>
              <a:xfrm>
                <a:off x="1598030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EAE91BDE-9E4A-5B5A-AD5E-1857B4D0F603}"/>
                  </a:ext>
                </a:extLst>
              </p:cNvPr>
              <p:cNvSpPr/>
              <p:nvPr/>
            </p:nvSpPr>
            <p:spPr>
              <a:xfrm>
                <a:off x="1716194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91BE4318-FD80-C248-8D2F-31D042443BF3}"/>
                </a:ext>
              </a:extLst>
            </p:cNvPr>
            <p:cNvGrpSpPr/>
            <p:nvPr/>
          </p:nvGrpSpPr>
          <p:grpSpPr>
            <a:xfrm>
              <a:off x="5049637" y="1863108"/>
              <a:ext cx="265696" cy="265694"/>
              <a:chOff x="2147305" y="1756526"/>
              <a:chExt cx="265696" cy="265694"/>
            </a:xfrm>
          </p:grpSpPr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44530DE1-7A0D-D327-E037-03B233EB28A4}"/>
                  </a:ext>
                </a:extLst>
              </p:cNvPr>
              <p:cNvSpPr/>
              <p:nvPr/>
            </p:nvSpPr>
            <p:spPr>
              <a:xfrm>
                <a:off x="2147305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FEB71165-42AB-8919-5FFC-F1AF3CE35BBC}"/>
                  </a:ext>
                </a:extLst>
              </p:cNvPr>
              <p:cNvSpPr/>
              <p:nvPr/>
            </p:nvSpPr>
            <p:spPr>
              <a:xfrm>
                <a:off x="2241912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F32D91D7-A856-25EE-7D7A-40B8F23538E0}"/>
                </a:ext>
              </a:extLst>
            </p:cNvPr>
            <p:cNvGrpSpPr/>
            <p:nvPr/>
          </p:nvGrpSpPr>
          <p:grpSpPr>
            <a:xfrm>
              <a:off x="4836976" y="2319349"/>
              <a:ext cx="242617" cy="98225"/>
              <a:chOff x="1891711" y="2234142"/>
              <a:chExt cx="242617" cy="98225"/>
            </a:xfrm>
          </p:grpSpPr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D0C48669-FBB4-5C02-B557-37562DBBA383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FAF06AD1-8DD6-EA9D-0BFC-489C5322732D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83232478-0DA9-316B-0C4F-1E2DCFF8BC13}"/>
              </a:ext>
            </a:extLst>
          </p:cNvPr>
          <p:cNvGrpSpPr/>
          <p:nvPr/>
        </p:nvGrpSpPr>
        <p:grpSpPr>
          <a:xfrm>
            <a:off x="7081223" y="1167401"/>
            <a:ext cx="1672388" cy="2416920"/>
            <a:chOff x="7081223" y="1167401"/>
            <a:chExt cx="1672388" cy="241692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19202F5-64FF-F49C-57BD-569A8958D336}"/>
                </a:ext>
              </a:extLst>
            </p:cNvPr>
            <p:cNvGrpSpPr/>
            <p:nvPr/>
          </p:nvGrpSpPr>
          <p:grpSpPr>
            <a:xfrm>
              <a:off x="7081223" y="1167401"/>
              <a:ext cx="1672388" cy="2416920"/>
              <a:chOff x="7081223" y="1167401"/>
              <a:chExt cx="1672388" cy="2416920"/>
            </a:xfrm>
          </p:grpSpPr>
          <p:sp>
            <p:nvSpPr>
              <p:cNvPr id="275" name="四角形: 上の 2 つの角を丸める 274">
                <a:extLst>
                  <a:ext uri="{FF2B5EF4-FFF2-40B4-BE49-F238E27FC236}">
                    <a16:creationId xmlns:a16="http://schemas.microsoft.com/office/drawing/2014/main" id="{37C27973-AF47-4F2B-30B2-67932D9FD1F1}"/>
                  </a:ext>
                </a:extLst>
              </p:cNvPr>
              <p:cNvSpPr/>
              <p:nvPr/>
            </p:nvSpPr>
            <p:spPr>
              <a:xfrm rot="20422686" flipH="1">
                <a:off x="8270989" y="2618783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6" name="四角形: 上の 2 つの角を丸める 275">
                <a:extLst>
                  <a:ext uri="{FF2B5EF4-FFF2-40B4-BE49-F238E27FC236}">
                    <a16:creationId xmlns:a16="http://schemas.microsoft.com/office/drawing/2014/main" id="{788D66EE-CAA8-2286-0312-3EF3AA8248C9}"/>
                  </a:ext>
                </a:extLst>
              </p:cNvPr>
              <p:cNvSpPr/>
              <p:nvPr/>
            </p:nvSpPr>
            <p:spPr>
              <a:xfrm rot="1177314">
                <a:off x="7343634" y="261878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64D558A7-64EF-4834-B0D7-FC76F9C3BA60}"/>
                  </a:ext>
                </a:extLst>
              </p:cNvPr>
              <p:cNvGrpSpPr/>
              <p:nvPr/>
            </p:nvGrpSpPr>
            <p:grpSpPr>
              <a:xfrm>
                <a:off x="7326151" y="1167401"/>
                <a:ext cx="1153186" cy="2380880"/>
                <a:chOff x="3891254" y="616565"/>
                <a:chExt cx="1153186" cy="2380880"/>
              </a:xfrm>
            </p:grpSpPr>
            <p:sp>
              <p:nvSpPr>
                <p:cNvPr id="112" name="円/楕円 351">
                  <a:extLst>
                    <a:ext uri="{FF2B5EF4-FFF2-40B4-BE49-F238E27FC236}">
                      <a16:creationId xmlns:a16="http://schemas.microsoft.com/office/drawing/2014/main" id="{C5F87E9F-D7B5-4AAD-862D-69E187065011}"/>
                    </a:ext>
                  </a:extLst>
                </p:cNvPr>
                <p:cNvSpPr/>
                <p:nvPr/>
              </p:nvSpPr>
              <p:spPr>
                <a:xfrm>
                  <a:off x="4033004" y="1055000"/>
                  <a:ext cx="903328" cy="12390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片側の 2 つの角を丸めた四角形 144">
                  <a:extLst>
                    <a:ext uri="{FF2B5EF4-FFF2-40B4-BE49-F238E27FC236}">
                      <a16:creationId xmlns:a16="http://schemas.microsoft.com/office/drawing/2014/main" id="{252D47F2-FF2B-4197-A51B-1D4261F8F939}"/>
                    </a:ext>
                  </a:extLst>
                </p:cNvPr>
                <p:cNvSpPr/>
                <p:nvPr/>
              </p:nvSpPr>
              <p:spPr>
                <a:xfrm>
                  <a:off x="3996667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210206BD-042B-498A-99BD-0FAB0373761E}"/>
                    </a:ext>
                  </a:extLst>
                </p:cNvPr>
                <p:cNvSpPr/>
                <p:nvPr/>
              </p:nvSpPr>
              <p:spPr>
                <a:xfrm>
                  <a:off x="4245192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3D0787C2-C023-4AA6-A53C-B83E9066A885}"/>
                    </a:ext>
                  </a:extLst>
                </p:cNvPr>
                <p:cNvGrpSpPr/>
                <p:nvPr/>
              </p:nvGrpSpPr>
              <p:grpSpPr>
                <a:xfrm>
                  <a:off x="3891254" y="616565"/>
                  <a:ext cx="1153186" cy="1280628"/>
                  <a:chOff x="3927963" y="3342038"/>
                  <a:chExt cx="1079768" cy="1199097"/>
                </a:xfrm>
              </p:grpSpPr>
              <p:sp>
                <p:nvSpPr>
                  <p:cNvPr id="117" name="円/楕円 351">
                    <a:extLst>
                      <a:ext uri="{FF2B5EF4-FFF2-40B4-BE49-F238E27FC236}">
                        <a16:creationId xmlns:a16="http://schemas.microsoft.com/office/drawing/2014/main" id="{564AB004-CA26-473B-963D-70C22426F031}"/>
                      </a:ext>
                    </a:extLst>
                  </p:cNvPr>
                  <p:cNvSpPr/>
                  <p:nvPr/>
                </p:nvSpPr>
                <p:spPr>
                  <a:xfrm>
                    <a:off x="3971723" y="3440091"/>
                    <a:ext cx="1025889" cy="10894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8" name="グループ化 117">
                    <a:extLst>
                      <a:ext uri="{FF2B5EF4-FFF2-40B4-BE49-F238E27FC236}">
                        <a16:creationId xmlns:a16="http://schemas.microsoft.com/office/drawing/2014/main" id="{460616D7-147D-409C-A158-759AC1E2E181}"/>
                      </a:ext>
                    </a:extLst>
                  </p:cNvPr>
                  <p:cNvGrpSpPr/>
                  <p:nvPr/>
                </p:nvGrpSpPr>
                <p:grpSpPr>
                  <a:xfrm>
                    <a:off x="3958047" y="3550779"/>
                    <a:ext cx="1049684" cy="990356"/>
                    <a:chOff x="1986974" y="3943263"/>
                    <a:chExt cx="834570" cy="787400"/>
                  </a:xfrm>
                </p:grpSpPr>
                <p:grpSp>
                  <p:nvGrpSpPr>
                    <p:cNvPr id="127" name="グループ化 126">
                      <a:extLst>
                        <a:ext uri="{FF2B5EF4-FFF2-40B4-BE49-F238E27FC236}">
                          <a16:creationId xmlns:a16="http://schemas.microsoft.com/office/drawing/2014/main" id="{E697C004-1DAA-420C-BBCB-CC2CC208312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6974" y="3943263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30" name="グループ化 129">
                        <a:extLst>
                          <a:ext uri="{FF2B5EF4-FFF2-40B4-BE49-F238E27FC236}">
                            <a16:creationId xmlns:a16="http://schemas.microsoft.com/office/drawing/2014/main" id="{34048EEF-81D8-4135-BB05-A922E948A9F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5" name="円/楕円 370">
                          <a:extLst>
                            <a:ext uri="{FF2B5EF4-FFF2-40B4-BE49-F238E27FC236}">
                              <a16:creationId xmlns:a16="http://schemas.microsoft.com/office/drawing/2014/main" id="{BDBDC380-3973-4EEC-86B3-1E01B4E9859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6" name="円/楕円 371">
                          <a:extLst>
                            <a:ext uri="{FF2B5EF4-FFF2-40B4-BE49-F238E27FC236}">
                              <a16:creationId xmlns:a16="http://schemas.microsoft.com/office/drawing/2014/main" id="{A83D4ECD-2013-41CA-B9EC-89B2CDD05A7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31" name="グループ化 130">
                        <a:extLst>
                          <a:ext uri="{FF2B5EF4-FFF2-40B4-BE49-F238E27FC236}">
                            <a16:creationId xmlns:a16="http://schemas.microsoft.com/office/drawing/2014/main" id="{00D60430-2994-494F-81B0-38ABB9FAA30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3" name="円/楕円 368">
                          <a:extLst>
                            <a:ext uri="{FF2B5EF4-FFF2-40B4-BE49-F238E27FC236}">
                              <a16:creationId xmlns:a16="http://schemas.microsoft.com/office/drawing/2014/main" id="{7F3B55D4-FCDF-48EC-AE75-D4DF5C3414A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4" name="円/楕円 369">
                          <a:extLst>
                            <a:ext uri="{FF2B5EF4-FFF2-40B4-BE49-F238E27FC236}">
                              <a16:creationId xmlns:a16="http://schemas.microsoft.com/office/drawing/2014/main" id="{013F7863-C2D0-4669-A0DB-E1886B5AF3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32" name="円/楕円 367">
                        <a:extLst>
                          <a:ext uri="{FF2B5EF4-FFF2-40B4-BE49-F238E27FC236}">
                            <a16:creationId xmlns:a16="http://schemas.microsoft.com/office/drawing/2014/main" id="{4B72E50C-E4BA-4A46-AA91-E6F23D1F98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9" name="正方形/長方形 67">
                      <a:extLst>
                        <a:ext uri="{FF2B5EF4-FFF2-40B4-BE49-F238E27FC236}">
                          <a16:creationId xmlns:a16="http://schemas.microsoft.com/office/drawing/2014/main" id="{47200B55-D7CE-4BC3-B1DE-D94F561280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9193" y="4553552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9" name="月 118">
                    <a:extLst>
                      <a:ext uri="{FF2B5EF4-FFF2-40B4-BE49-F238E27FC236}">
                        <a16:creationId xmlns:a16="http://schemas.microsoft.com/office/drawing/2014/main" id="{318E659D-DB7F-4981-AF12-833A057AD2D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20383" y="3342037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" name="月 119">
                    <a:extLst>
                      <a:ext uri="{FF2B5EF4-FFF2-40B4-BE49-F238E27FC236}">
                        <a16:creationId xmlns:a16="http://schemas.microsoft.com/office/drawing/2014/main" id="{62071C7A-5EAC-4432-A3A3-925FE5168FB1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4606529" y="3342038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" name="月 121">
                    <a:extLst>
                      <a:ext uri="{FF2B5EF4-FFF2-40B4-BE49-F238E27FC236}">
                        <a16:creationId xmlns:a16="http://schemas.microsoft.com/office/drawing/2014/main" id="{DC1E4503-75C7-49DA-93DC-4F68FFC7FAB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22462" y="3771625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" name="月 123">
                    <a:extLst>
                      <a:ext uri="{FF2B5EF4-FFF2-40B4-BE49-F238E27FC236}">
                        <a16:creationId xmlns:a16="http://schemas.microsoft.com/office/drawing/2014/main" id="{7E4ACCC1-23CF-458B-9043-78A963DDE6A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689187" y="3771625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31F4B3D3-0EBB-73B5-BEE7-32FB1F7BEC72}"/>
                  </a:ext>
                </a:extLst>
              </p:cNvPr>
              <p:cNvGrpSpPr/>
              <p:nvPr/>
            </p:nvGrpSpPr>
            <p:grpSpPr>
              <a:xfrm>
                <a:off x="7535849" y="2650685"/>
                <a:ext cx="757824" cy="386312"/>
                <a:chOff x="5243018" y="2255527"/>
                <a:chExt cx="2547428" cy="1364533"/>
              </a:xfrm>
            </p:grpSpPr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73BCC286-2F1D-BF3F-C853-97006E6F0C67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7C9266D2-AFED-0526-92C7-BE58BDA7FF42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CFB2FE78-C0A5-4E4C-9BCB-E722BFACEDCA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1C474ED1-49B9-20C8-ADD9-B43B59D054D2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AC26DC9C-1B12-F16E-0F54-32E57821AE4F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" name="テキスト ボックス 50">
                  <a:extLst>
                    <a:ext uri="{FF2B5EF4-FFF2-40B4-BE49-F238E27FC236}">
                      <a16:creationId xmlns:a16="http://schemas.microsoft.com/office/drawing/2014/main" id="{6A1C6DE4-43D5-28CB-F653-BB586B121957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52" name="テキスト ボックス 51">
                  <a:extLst>
                    <a:ext uri="{FF2B5EF4-FFF2-40B4-BE49-F238E27FC236}">
                      <a16:creationId xmlns:a16="http://schemas.microsoft.com/office/drawing/2014/main" id="{D5C2AA56-EBC6-C942-8988-13C43D6C7DDC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BD748E9B-05BB-D81F-2C37-FB9544D837CC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D9BFD505-2136-038C-E48D-163174A6590A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E20CD654-B91A-565D-F77E-CE30EEB85F37}"/>
                  </a:ext>
                </a:extLst>
              </p:cNvPr>
              <p:cNvSpPr/>
              <p:nvPr/>
            </p:nvSpPr>
            <p:spPr>
              <a:xfrm rot="3600000">
                <a:off x="7227531" y="271744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四角形: 上の 2 つの角を丸める 277">
                <a:extLst>
                  <a:ext uri="{FF2B5EF4-FFF2-40B4-BE49-F238E27FC236}">
                    <a16:creationId xmlns:a16="http://schemas.microsoft.com/office/drawing/2014/main" id="{41E36A50-8F62-BD7D-0D5E-122A198AE129}"/>
                  </a:ext>
                </a:extLst>
              </p:cNvPr>
              <p:cNvSpPr/>
              <p:nvPr/>
            </p:nvSpPr>
            <p:spPr>
              <a:xfrm rot="12600000">
                <a:off x="7274524" y="294931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FA790ACB-20F7-1D9E-DAE1-E70F0BE2EC75}"/>
                  </a:ext>
                </a:extLst>
              </p:cNvPr>
              <p:cNvSpPr/>
              <p:nvPr/>
            </p:nvSpPr>
            <p:spPr>
              <a:xfrm rot="18000000" flipH="1">
                <a:off x="8067733" y="2717447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0" name="四角形: 上の 2 つの角を丸める 279">
                <a:extLst>
                  <a:ext uri="{FF2B5EF4-FFF2-40B4-BE49-F238E27FC236}">
                    <a16:creationId xmlns:a16="http://schemas.microsoft.com/office/drawing/2014/main" id="{237287BC-0FE1-69E9-AEE7-9EE862DFC730}"/>
                  </a:ext>
                </a:extLst>
              </p:cNvPr>
              <p:cNvSpPr/>
              <p:nvPr/>
            </p:nvSpPr>
            <p:spPr>
              <a:xfrm rot="9000000" flipH="1">
                <a:off x="8328251" y="2949311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4345255F-AEE7-5CD6-EC94-38EF68DD7C47}"/>
                </a:ext>
              </a:extLst>
            </p:cNvPr>
            <p:cNvGrpSpPr/>
            <p:nvPr/>
          </p:nvGrpSpPr>
          <p:grpSpPr>
            <a:xfrm>
              <a:off x="7535029" y="1829870"/>
              <a:ext cx="265696" cy="265694"/>
              <a:chOff x="1598030" y="1756526"/>
              <a:chExt cx="265696" cy="265694"/>
            </a:xfrm>
          </p:grpSpPr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A16C45E3-18F4-087C-4100-A6A07D9B8A1B}"/>
                  </a:ext>
                </a:extLst>
              </p:cNvPr>
              <p:cNvSpPr/>
              <p:nvPr/>
            </p:nvSpPr>
            <p:spPr>
              <a:xfrm>
                <a:off x="1598030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6936DC21-178D-2EB2-CC65-36D0ECC2CA78}"/>
                  </a:ext>
                </a:extLst>
              </p:cNvPr>
              <p:cNvSpPr/>
              <p:nvPr/>
            </p:nvSpPr>
            <p:spPr>
              <a:xfrm>
                <a:off x="1716194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E50D2BC4-DFF0-C643-FE23-DC799192C671}"/>
                </a:ext>
              </a:extLst>
            </p:cNvPr>
            <p:cNvGrpSpPr/>
            <p:nvPr/>
          </p:nvGrpSpPr>
          <p:grpSpPr>
            <a:xfrm>
              <a:off x="8040018" y="1829870"/>
              <a:ext cx="265696" cy="265694"/>
              <a:chOff x="2147305" y="1756526"/>
              <a:chExt cx="265696" cy="265694"/>
            </a:xfrm>
          </p:grpSpPr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BD90728E-AA4C-0821-88D6-4B8E8E39B29E}"/>
                  </a:ext>
                </a:extLst>
              </p:cNvPr>
              <p:cNvSpPr/>
              <p:nvPr/>
            </p:nvSpPr>
            <p:spPr>
              <a:xfrm>
                <a:off x="2147305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8C2395CB-BB58-633F-2BBB-E1344E53F3F0}"/>
                  </a:ext>
                </a:extLst>
              </p:cNvPr>
              <p:cNvSpPr/>
              <p:nvPr/>
            </p:nvSpPr>
            <p:spPr>
              <a:xfrm>
                <a:off x="2241912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E9FC94AC-2A66-3AF8-9012-68A398154040}"/>
                </a:ext>
              </a:extLst>
            </p:cNvPr>
            <p:cNvGrpSpPr/>
            <p:nvPr/>
          </p:nvGrpSpPr>
          <p:grpSpPr>
            <a:xfrm>
              <a:off x="7803191" y="2286111"/>
              <a:ext cx="242617" cy="98225"/>
              <a:chOff x="1891711" y="2234142"/>
              <a:chExt cx="242617" cy="98225"/>
            </a:xfrm>
          </p:grpSpPr>
          <p:sp>
            <p:nvSpPr>
              <p:cNvPr id="138" name="四角形: 角を丸くする 137">
                <a:extLst>
                  <a:ext uri="{FF2B5EF4-FFF2-40B4-BE49-F238E27FC236}">
                    <a16:creationId xmlns:a16="http://schemas.microsoft.com/office/drawing/2014/main" id="{B1CED4C9-BEDD-E841-5357-65695A316C00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06EAFA8B-4AF6-54AF-975B-5C628F2FC2D7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983FB85C-08E0-D97C-8D44-793916D73D01}"/>
              </a:ext>
            </a:extLst>
          </p:cNvPr>
          <p:cNvGrpSpPr/>
          <p:nvPr/>
        </p:nvGrpSpPr>
        <p:grpSpPr>
          <a:xfrm>
            <a:off x="7081222" y="4095128"/>
            <a:ext cx="1672388" cy="2384792"/>
            <a:chOff x="7081222" y="4095128"/>
            <a:chExt cx="1672388" cy="2384792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D2BC545-5DFB-A5AE-D0A0-B24C509C9F5B}"/>
                </a:ext>
              </a:extLst>
            </p:cNvPr>
            <p:cNvGrpSpPr/>
            <p:nvPr/>
          </p:nvGrpSpPr>
          <p:grpSpPr>
            <a:xfrm>
              <a:off x="7081222" y="4095128"/>
              <a:ext cx="1672388" cy="2384792"/>
              <a:chOff x="7081222" y="4095128"/>
              <a:chExt cx="1672388" cy="2384792"/>
            </a:xfrm>
          </p:grpSpPr>
          <p:sp>
            <p:nvSpPr>
              <p:cNvPr id="439" name="四角形: 上の 2 つの角を丸める 438">
                <a:extLst>
                  <a:ext uri="{FF2B5EF4-FFF2-40B4-BE49-F238E27FC236}">
                    <a16:creationId xmlns:a16="http://schemas.microsoft.com/office/drawing/2014/main" id="{83332D80-65B1-CE7B-0DD2-3EDD869F5B09}"/>
                  </a:ext>
                </a:extLst>
              </p:cNvPr>
              <p:cNvSpPr/>
              <p:nvPr/>
            </p:nvSpPr>
            <p:spPr>
              <a:xfrm rot="20422686" flipH="1">
                <a:off x="8265791" y="5514382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0" name="四角形: 上の 2 つの角を丸める 439">
                <a:extLst>
                  <a:ext uri="{FF2B5EF4-FFF2-40B4-BE49-F238E27FC236}">
                    <a16:creationId xmlns:a16="http://schemas.microsoft.com/office/drawing/2014/main" id="{7D96B74A-43AF-2969-CD7C-5A6995150410}"/>
                  </a:ext>
                </a:extLst>
              </p:cNvPr>
              <p:cNvSpPr/>
              <p:nvPr/>
            </p:nvSpPr>
            <p:spPr>
              <a:xfrm rot="1177314">
                <a:off x="7349735" y="5514383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F7C5843C-A9BB-45D9-B9C5-C116721225D5}"/>
                  </a:ext>
                </a:extLst>
              </p:cNvPr>
              <p:cNvGrpSpPr/>
              <p:nvPr/>
            </p:nvGrpSpPr>
            <p:grpSpPr>
              <a:xfrm>
                <a:off x="7315016" y="4095128"/>
                <a:ext cx="1182186" cy="2361198"/>
                <a:chOff x="3882425" y="3836647"/>
                <a:chExt cx="1182186" cy="2361198"/>
              </a:xfrm>
            </p:grpSpPr>
            <p:sp>
              <p:nvSpPr>
                <p:cNvPr id="153" name="片側の 2 つの角を丸めた四角形 144">
                  <a:extLst>
                    <a:ext uri="{FF2B5EF4-FFF2-40B4-BE49-F238E27FC236}">
                      <a16:creationId xmlns:a16="http://schemas.microsoft.com/office/drawing/2014/main" id="{5FC0260D-C41B-4AEA-915D-60B68BDF1B13}"/>
                    </a:ext>
                  </a:extLst>
                </p:cNvPr>
                <p:cNvSpPr/>
                <p:nvPr/>
              </p:nvSpPr>
              <p:spPr>
                <a:xfrm>
                  <a:off x="3996667" y="51769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863CDA03-BA61-4EBE-8088-CDF9CDDB86DB}"/>
                    </a:ext>
                  </a:extLst>
                </p:cNvPr>
                <p:cNvSpPr/>
                <p:nvPr/>
              </p:nvSpPr>
              <p:spPr>
                <a:xfrm>
                  <a:off x="4245192" y="49444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85384892-52DD-4267-8F50-0D276830083D}"/>
                    </a:ext>
                  </a:extLst>
                </p:cNvPr>
                <p:cNvGrpSpPr/>
                <p:nvPr/>
              </p:nvGrpSpPr>
              <p:grpSpPr>
                <a:xfrm>
                  <a:off x="3882425" y="3836647"/>
                  <a:ext cx="1182186" cy="1254190"/>
                  <a:chOff x="5138890" y="3817636"/>
                  <a:chExt cx="860611" cy="913029"/>
                </a:xfrm>
              </p:grpSpPr>
              <p:sp>
                <p:nvSpPr>
                  <p:cNvPr id="157" name="雲 391">
                    <a:extLst>
                      <a:ext uri="{FF2B5EF4-FFF2-40B4-BE49-F238E27FC236}">
                        <a16:creationId xmlns:a16="http://schemas.microsoft.com/office/drawing/2014/main" id="{B39318C2-7B91-48F1-BCA5-D7E1E515D889}"/>
                      </a:ext>
                    </a:extLst>
                  </p:cNvPr>
                  <p:cNvSpPr/>
                  <p:nvPr/>
                </p:nvSpPr>
                <p:spPr>
                  <a:xfrm>
                    <a:off x="5138890" y="3817636"/>
                    <a:ext cx="860611" cy="624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58" name="グループ化 157">
                    <a:extLst>
                      <a:ext uri="{FF2B5EF4-FFF2-40B4-BE49-F238E27FC236}">
                        <a16:creationId xmlns:a16="http://schemas.microsoft.com/office/drawing/2014/main" id="{9997A9D4-5060-4247-A5AD-22577F655D79}"/>
                      </a:ext>
                    </a:extLst>
                  </p:cNvPr>
                  <p:cNvGrpSpPr/>
                  <p:nvPr/>
                </p:nvGrpSpPr>
                <p:grpSpPr>
                  <a:xfrm>
                    <a:off x="5151912" y="3943265"/>
                    <a:ext cx="834570" cy="787400"/>
                    <a:chOff x="2791855" y="2017487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67" name="グループ化 166">
                      <a:extLst>
                        <a:ext uri="{FF2B5EF4-FFF2-40B4-BE49-F238E27FC236}">
                          <a16:creationId xmlns:a16="http://schemas.microsoft.com/office/drawing/2014/main" id="{BAFED858-F274-4556-B696-02CA0DAD62BB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2" name="円/楕円 256">
                        <a:extLst>
                          <a:ext uri="{FF2B5EF4-FFF2-40B4-BE49-F238E27FC236}">
                            <a16:creationId xmlns:a16="http://schemas.microsoft.com/office/drawing/2014/main" id="{2EDDD2CE-A20E-48D9-BD3B-D2A3A27EF3B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3" name="円/楕円 257">
                        <a:extLst>
                          <a:ext uri="{FF2B5EF4-FFF2-40B4-BE49-F238E27FC236}">
                            <a16:creationId xmlns:a16="http://schemas.microsoft.com/office/drawing/2014/main" id="{10B336E5-5A79-4F16-A60A-A5508F5E31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8" name="グループ化 167">
                      <a:extLst>
                        <a:ext uri="{FF2B5EF4-FFF2-40B4-BE49-F238E27FC236}">
                          <a16:creationId xmlns:a16="http://schemas.microsoft.com/office/drawing/2014/main" id="{B7F3FC30-F659-422E-8C68-E74C89B9F91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0" name="円/楕円 254">
                        <a:extLst>
                          <a:ext uri="{FF2B5EF4-FFF2-40B4-BE49-F238E27FC236}">
                            <a16:creationId xmlns:a16="http://schemas.microsoft.com/office/drawing/2014/main" id="{C35ACC7A-96CC-4818-AEE0-2728D720AC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1" name="円/楕円 255">
                        <a:extLst>
                          <a:ext uri="{FF2B5EF4-FFF2-40B4-BE49-F238E27FC236}">
                            <a16:creationId xmlns:a16="http://schemas.microsoft.com/office/drawing/2014/main" id="{4A56AC60-68DB-47F3-A7BC-1CC9ECB120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9" name="円/楕円 253">
                      <a:extLst>
                        <a:ext uri="{FF2B5EF4-FFF2-40B4-BE49-F238E27FC236}">
                          <a16:creationId xmlns:a16="http://schemas.microsoft.com/office/drawing/2014/main" id="{F5AB33CE-693D-46AE-8175-F5D038DB78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7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1" name="円/楕円 27">
                    <a:extLst>
                      <a:ext uri="{FF2B5EF4-FFF2-40B4-BE49-F238E27FC236}">
                        <a16:creationId xmlns:a16="http://schemas.microsoft.com/office/drawing/2014/main" id="{AE7CD586-D02D-4F18-A279-C457B7A235A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95245" y="412613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" name="円/楕円 27">
                    <a:extLst>
                      <a:ext uri="{FF2B5EF4-FFF2-40B4-BE49-F238E27FC236}">
                        <a16:creationId xmlns:a16="http://schemas.microsoft.com/office/drawing/2014/main" id="{D981C6B5-DF44-4334-B7BD-CD9E71C2022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87087" y="412613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" name="円/楕円 247">
                    <a:extLst>
                      <a:ext uri="{FF2B5EF4-FFF2-40B4-BE49-F238E27FC236}">
                        <a16:creationId xmlns:a16="http://schemas.microsoft.com/office/drawing/2014/main" id="{7C3FA14A-8751-4EBE-8130-B53ABF9A7A0A}"/>
                      </a:ext>
                    </a:extLst>
                  </p:cNvPr>
                  <p:cNvSpPr/>
                  <p:nvPr/>
                </p:nvSpPr>
                <p:spPr>
                  <a:xfrm>
                    <a:off x="5509070" y="4464806"/>
                    <a:ext cx="118869" cy="69275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" name="月 164">
                    <a:extLst>
                      <a:ext uri="{FF2B5EF4-FFF2-40B4-BE49-F238E27FC236}">
                        <a16:creationId xmlns:a16="http://schemas.microsoft.com/office/drawing/2014/main" id="{7B95197F-35D5-4795-8FE5-808B1B317FE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419033" y="4506047"/>
                    <a:ext cx="45719" cy="128698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" name="月 165">
                    <a:extLst>
                      <a:ext uri="{FF2B5EF4-FFF2-40B4-BE49-F238E27FC236}">
                        <a16:creationId xmlns:a16="http://schemas.microsoft.com/office/drawing/2014/main" id="{143CFD11-7FEB-4334-853E-628366DC93FB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5664228" y="4506047"/>
                    <a:ext cx="45719" cy="128698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93854838-1961-408B-AD40-97BB2B226127}"/>
                    </a:ext>
                  </a:extLst>
                </p:cNvPr>
                <p:cNvSpPr/>
                <p:nvPr/>
              </p:nvSpPr>
              <p:spPr>
                <a:xfrm>
                  <a:off x="4418381" y="4674583"/>
                  <a:ext cx="108376" cy="164125"/>
                </a:xfrm>
                <a:custGeom>
                  <a:avLst/>
                  <a:gdLst>
                    <a:gd name="connsiteX0" fmla="*/ 14178 w 108376"/>
                    <a:gd name="connsiteY0" fmla="*/ 0 h 164125"/>
                    <a:gd name="connsiteX1" fmla="*/ 54189 w 108376"/>
                    <a:gd name="connsiteY1" fmla="*/ 3841 h 164125"/>
                    <a:gd name="connsiteX2" fmla="*/ 94198 w 108376"/>
                    <a:gd name="connsiteY2" fmla="*/ 0 h 164125"/>
                    <a:gd name="connsiteX3" fmla="*/ 104118 w 108376"/>
                    <a:gd name="connsiteY3" fmla="*/ 26832 h 164125"/>
                    <a:gd name="connsiteX4" fmla="*/ 108376 w 108376"/>
                    <a:gd name="connsiteY4" fmla="*/ 65299 h 164125"/>
                    <a:gd name="connsiteX5" fmla="*/ 54188 w 108376"/>
                    <a:gd name="connsiteY5" fmla="*/ 164125 h 164125"/>
                    <a:gd name="connsiteX6" fmla="*/ 0 w 108376"/>
                    <a:gd name="connsiteY6" fmla="*/ 65299 h 164125"/>
                    <a:gd name="connsiteX7" fmla="*/ 4259 w 108376"/>
                    <a:gd name="connsiteY7" fmla="*/ 26832 h 164125"/>
                    <a:gd name="connsiteX0" fmla="*/ 54189 w 145629"/>
                    <a:gd name="connsiteY0" fmla="*/ 3841 h 164125"/>
                    <a:gd name="connsiteX1" fmla="*/ 94198 w 145629"/>
                    <a:gd name="connsiteY1" fmla="*/ 0 h 164125"/>
                    <a:gd name="connsiteX2" fmla="*/ 104118 w 145629"/>
                    <a:gd name="connsiteY2" fmla="*/ 26832 h 164125"/>
                    <a:gd name="connsiteX3" fmla="*/ 108376 w 145629"/>
                    <a:gd name="connsiteY3" fmla="*/ 65299 h 164125"/>
                    <a:gd name="connsiteX4" fmla="*/ 54188 w 145629"/>
                    <a:gd name="connsiteY4" fmla="*/ 164125 h 164125"/>
                    <a:gd name="connsiteX5" fmla="*/ 0 w 145629"/>
                    <a:gd name="connsiteY5" fmla="*/ 65299 h 164125"/>
                    <a:gd name="connsiteX6" fmla="*/ 4259 w 145629"/>
                    <a:gd name="connsiteY6" fmla="*/ 26832 h 164125"/>
                    <a:gd name="connsiteX7" fmla="*/ 14178 w 145629"/>
                    <a:gd name="connsiteY7" fmla="*/ 0 h 164125"/>
                    <a:gd name="connsiteX8" fmla="*/ 145629 w 145629"/>
                    <a:gd name="connsiteY8" fmla="*/ 95281 h 164125"/>
                    <a:gd name="connsiteX0" fmla="*/ 54189 w 108376"/>
                    <a:gd name="connsiteY0" fmla="*/ 3841 h 164125"/>
                    <a:gd name="connsiteX1" fmla="*/ 94198 w 108376"/>
                    <a:gd name="connsiteY1" fmla="*/ 0 h 164125"/>
                    <a:gd name="connsiteX2" fmla="*/ 104118 w 108376"/>
                    <a:gd name="connsiteY2" fmla="*/ 26832 h 164125"/>
                    <a:gd name="connsiteX3" fmla="*/ 108376 w 108376"/>
                    <a:gd name="connsiteY3" fmla="*/ 65299 h 164125"/>
                    <a:gd name="connsiteX4" fmla="*/ 54188 w 108376"/>
                    <a:gd name="connsiteY4" fmla="*/ 164125 h 164125"/>
                    <a:gd name="connsiteX5" fmla="*/ 0 w 108376"/>
                    <a:gd name="connsiteY5" fmla="*/ 65299 h 164125"/>
                    <a:gd name="connsiteX6" fmla="*/ 4259 w 108376"/>
                    <a:gd name="connsiteY6" fmla="*/ 26832 h 164125"/>
                    <a:gd name="connsiteX7" fmla="*/ 14178 w 108376"/>
                    <a:gd name="connsiteY7" fmla="*/ 0 h 164125"/>
                    <a:gd name="connsiteX0" fmla="*/ 94198 w 108376"/>
                    <a:gd name="connsiteY0" fmla="*/ 0 h 164125"/>
                    <a:gd name="connsiteX1" fmla="*/ 104118 w 108376"/>
                    <a:gd name="connsiteY1" fmla="*/ 26832 h 164125"/>
                    <a:gd name="connsiteX2" fmla="*/ 108376 w 108376"/>
                    <a:gd name="connsiteY2" fmla="*/ 65299 h 164125"/>
                    <a:gd name="connsiteX3" fmla="*/ 54188 w 108376"/>
                    <a:gd name="connsiteY3" fmla="*/ 164125 h 164125"/>
                    <a:gd name="connsiteX4" fmla="*/ 0 w 108376"/>
                    <a:gd name="connsiteY4" fmla="*/ 65299 h 164125"/>
                    <a:gd name="connsiteX5" fmla="*/ 4259 w 108376"/>
                    <a:gd name="connsiteY5" fmla="*/ 26832 h 164125"/>
                    <a:gd name="connsiteX6" fmla="*/ 14178 w 108376"/>
                    <a:gd name="connsiteY6" fmla="*/ 0 h 164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376" h="164125">
                      <a:moveTo>
                        <a:pt x="94198" y="0"/>
                      </a:moveTo>
                      <a:lnTo>
                        <a:pt x="104118" y="26832"/>
                      </a:lnTo>
                      <a:cubicBezTo>
                        <a:pt x="106860" y="38655"/>
                        <a:pt x="108376" y="51654"/>
                        <a:pt x="108376" y="65299"/>
                      </a:cubicBezTo>
                      <a:cubicBezTo>
                        <a:pt x="108376" y="119879"/>
                        <a:pt x="84115" y="164125"/>
                        <a:pt x="54188" y="164125"/>
                      </a:cubicBezTo>
                      <a:cubicBezTo>
                        <a:pt x="24261" y="164125"/>
                        <a:pt x="0" y="119879"/>
                        <a:pt x="0" y="65299"/>
                      </a:cubicBezTo>
                      <a:cubicBezTo>
                        <a:pt x="0" y="51654"/>
                        <a:pt x="1517" y="38655"/>
                        <a:pt x="4259" y="26832"/>
                      </a:cubicBezTo>
                      <a:lnTo>
                        <a:pt x="14178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8BB06702-21D5-5490-EF2B-0A543B7FCFDD}"/>
                  </a:ext>
                </a:extLst>
              </p:cNvPr>
              <p:cNvGrpSpPr/>
              <p:nvPr/>
            </p:nvGrpSpPr>
            <p:grpSpPr>
              <a:xfrm>
                <a:off x="7535848" y="5546284"/>
                <a:ext cx="757824" cy="386312"/>
                <a:chOff x="5243018" y="2255527"/>
                <a:chExt cx="2547428" cy="1364533"/>
              </a:xfrm>
            </p:grpSpPr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91611DBD-C70A-9EBB-1002-F0F367E04655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4C5E5B19-1056-BF9E-B3EA-0959F0DFCCB4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E8BD2C7A-1F94-960D-F570-96F4B43778B8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3469B322-07A3-A277-0409-C0EA06D9188D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82947CA6-CB5E-D06A-D154-82D8470FF757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7" name="テキスト ボックス 446">
                  <a:extLst>
                    <a:ext uri="{FF2B5EF4-FFF2-40B4-BE49-F238E27FC236}">
                      <a16:creationId xmlns:a16="http://schemas.microsoft.com/office/drawing/2014/main" id="{542AC8FB-3DD4-75C4-9941-9D4C6A4328D3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448" name="テキスト ボックス 447">
                  <a:extLst>
                    <a:ext uri="{FF2B5EF4-FFF2-40B4-BE49-F238E27FC236}">
                      <a16:creationId xmlns:a16="http://schemas.microsoft.com/office/drawing/2014/main" id="{A6490F1E-DB42-1233-9B3B-0AD0B6D8AF74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228B8466-6542-3285-3E44-9EED180FE0F7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1F50A256-C852-B1DA-71DB-3971875E915C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469216F2-001F-856E-A18A-5A4445C3F8F6}"/>
                  </a:ext>
                </a:extLst>
              </p:cNvPr>
              <p:cNvSpPr/>
              <p:nvPr/>
            </p:nvSpPr>
            <p:spPr>
              <a:xfrm rot="3600000">
                <a:off x="7227530" y="5613047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2" name="四角形: 上の 2 つの角を丸める 451">
                <a:extLst>
                  <a:ext uri="{FF2B5EF4-FFF2-40B4-BE49-F238E27FC236}">
                    <a16:creationId xmlns:a16="http://schemas.microsoft.com/office/drawing/2014/main" id="{67556284-BC14-8C0E-74B7-154D64F9E5DD}"/>
                  </a:ext>
                </a:extLst>
              </p:cNvPr>
              <p:cNvSpPr/>
              <p:nvPr/>
            </p:nvSpPr>
            <p:spPr>
              <a:xfrm rot="12600000">
                <a:off x="7274523" y="5844911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B1DA0861-1AF8-E400-A7F3-291995B9277E}"/>
                  </a:ext>
                </a:extLst>
              </p:cNvPr>
              <p:cNvSpPr/>
              <p:nvPr/>
            </p:nvSpPr>
            <p:spPr>
              <a:xfrm rot="18000000" flipH="1">
                <a:off x="8067732" y="5613046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6" name="四角形: 上の 2 つの角を丸める 455">
                <a:extLst>
                  <a:ext uri="{FF2B5EF4-FFF2-40B4-BE49-F238E27FC236}">
                    <a16:creationId xmlns:a16="http://schemas.microsoft.com/office/drawing/2014/main" id="{630D82DF-E419-AE95-85B9-E8B80CDE3838}"/>
                  </a:ext>
                </a:extLst>
              </p:cNvPr>
              <p:cNvSpPr/>
              <p:nvPr/>
            </p:nvSpPr>
            <p:spPr>
              <a:xfrm rot="9000000" flipH="1">
                <a:off x="8328250" y="5844910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44B27587-57F4-BEB1-A454-238C056A6062}"/>
                </a:ext>
              </a:extLst>
            </p:cNvPr>
            <p:cNvGrpSpPr/>
            <p:nvPr/>
          </p:nvGrpSpPr>
          <p:grpSpPr>
            <a:xfrm>
              <a:off x="7504886" y="4652396"/>
              <a:ext cx="265696" cy="265694"/>
              <a:chOff x="1598030" y="1756526"/>
              <a:chExt cx="265696" cy="265694"/>
            </a:xfrm>
          </p:grpSpPr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8835D754-6013-2BEE-395B-CC5890B0E4C6}"/>
                  </a:ext>
                </a:extLst>
              </p:cNvPr>
              <p:cNvSpPr/>
              <p:nvPr/>
            </p:nvSpPr>
            <p:spPr>
              <a:xfrm>
                <a:off x="1598030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C548757C-2201-9CF1-64D2-21CBEC3CB2EA}"/>
                  </a:ext>
                </a:extLst>
              </p:cNvPr>
              <p:cNvSpPr/>
              <p:nvPr/>
            </p:nvSpPr>
            <p:spPr>
              <a:xfrm>
                <a:off x="1716194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608271F7-8628-315D-8638-A4805758BB9A}"/>
                </a:ext>
              </a:extLst>
            </p:cNvPr>
            <p:cNvGrpSpPr/>
            <p:nvPr/>
          </p:nvGrpSpPr>
          <p:grpSpPr>
            <a:xfrm>
              <a:off x="8036556" y="4652396"/>
              <a:ext cx="265696" cy="265694"/>
              <a:chOff x="2147305" y="1756526"/>
              <a:chExt cx="265696" cy="265694"/>
            </a:xfrm>
          </p:grpSpPr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7C01CCE2-E4DA-C497-9BFF-753F69926611}"/>
                  </a:ext>
                </a:extLst>
              </p:cNvPr>
              <p:cNvSpPr/>
              <p:nvPr/>
            </p:nvSpPr>
            <p:spPr>
              <a:xfrm>
                <a:off x="2147305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E80EF87C-D852-3B91-CBCC-306B335C924B}"/>
                  </a:ext>
                </a:extLst>
              </p:cNvPr>
              <p:cNvSpPr/>
              <p:nvPr/>
            </p:nvSpPr>
            <p:spPr>
              <a:xfrm>
                <a:off x="2241912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F35B03D3-248C-D44A-2723-4F2182F0EBA1}"/>
                </a:ext>
              </a:extLst>
            </p:cNvPr>
            <p:cNvGrpSpPr/>
            <p:nvPr/>
          </p:nvGrpSpPr>
          <p:grpSpPr>
            <a:xfrm>
              <a:off x="7784788" y="5170071"/>
              <a:ext cx="242617" cy="98225"/>
              <a:chOff x="1891711" y="2234142"/>
              <a:chExt cx="242617" cy="98225"/>
            </a:xfrm>
          </p:grpSpPr>
          <p:sp>
            <p:nvSpPr>
              <p:cNvPr id="152" name="四角形: 角を丸くする 151">
                <a:extLst>
                  <a:ext uri="{FF2B5EF4-FFF2-40B4-BE49-F238E27FC236}">
                    <a16:creationId xmlns:a16="http://schemas.microsoft.com/office/drawing/2014/main" id="{640F21DE-D991-A5C0-5481-8644B40BC261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9F9F1E68-C052-1FAC-E11B-FD0C9287342B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F348F2D4-7DDB-3587-A016-8E225EDBC0DD}"/>
              </a:ext>
            </a:extLst>
          </p:cNvPr>
          <p:cNvGrpSpPr/>
          <p:nvPr/>
        </p:nvGrpSpPr>
        <p:grpSpPr>
          <a:xfrm>
            <a:off x="4132164" y="3949344"/>
            <a:ext cx="1671965" cy="2560993"/>
            <a:chOff x="4132164" y="3949344"/>
            <a:chExt cx="1671965" cy="2560993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30FE008-09A6-C485-1E62-D6C2B3D0B189}"/>
                </a:ext>
              </a:extLst>
            </p:cNvPr>
            <p:cNvGrpSpPr/>
            <p:nvPr/>
          </p:nvGrpSpPr>
          <p:grpSpPr>
            <a:xfrm>
              <a:off x="4132164" y="3949344"/>
              <a:ext cx="1671965" cy="2560993"/>
              <a:chOff x="4132164" y="3949344"/>
              <a:chExt cx="1671965" cy="2560993"/>
            </a:xfrm>
          </p:grpSpPr>
          <p:sp>
            <p:nvSpPr>
              <p:cNvPr id="436" name="四角形: 上の 2 つの角を丸める 435">
                <a:extLst>
                  <a:ext uri="{FF2B5EF4-FFF2-40B4-BE49-F238E27FC236}">
                    <a16:creationId xmlns:a16="http://schemas.microsoft.com/office/drawing/2014/main" id="{1673125A-4D65-803C-3E50-CC3B48240220}"/>
                  </a:ext>
                </a:extLst>
              </p:cNvPr>
              <p:cNvSpPr/>
              <p:nvPr/>
            </p:nvSpPr>
            <p:spPr>
              <a:xfrm rot="20195386" flipH="1">
                <a:off x="5288596" y="5565731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3" name="四角形: 上の 2 つの角を丸める 412">
                <a:extLst>
                  <a:ext uri="{FF2B5EF4-FFF2-40B4-BE49-F238E27FC236}">
                    <a16:creationId xmlns:a16="http://schemas.microsoft.com/office/drawing/2014/main" id="{72EA1585-B59B-9454-1F5D-CBF48897F14F}"/>
                  </a:ext>
                </a:extLst>
              </p:cNvPr>
              <p:cNvSpPr/>
              <p:nvPr/>
            </p:nvSpPr>
            <p:spPr>
              <a:xfrm rot="1404614">
                <a:off x="4408661" y="5565731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EE77DB86-E957-42A9-AFE2-D8D23A622401}"/>
                  </a:ext>
                </a:extLst>
              </p:cNvPr>
              <p:cNvGrpSpPr/>
              <p:nvPr/>
            </p:nvGrpSpPr>
            <p:grpSpPr>
              <a:xfrm>
                <a:off x="4349584" y="3949344"/>
                <a:ext cx="1229834" cy="2506981"/>
                <a:chOff x="2275365" y="3690863"/>
                <a:chExt cx="1229834" cy="2506981"/>
              </a:xfrm>
            </p:grpSpPr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553F7582-D1F4-43CD-9FBC-F6868F75E117}"/>
                    </a:ext>
                  </a:extLst>
                </p:cNvPr>
                <p:cNvSpPr/>
                <p:nvPr/>
              </p:nvSpPr>
              <p:spPr>
                <a:xfrm>
                  <a:off x="2628361" y="4895450"/>
                  <a:ext cx="511882" cy="440816"/>
                </a:xfrm>
                <a:custGeom>
                  <a:avLst/>
                  <a:gdLst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406024 w 511882"/>
                    <a:gd name="connsiteY3" fmla="*/ 277853 h 440816"/>
                    <a:gd name="connsiteX4" fmla="*/ 502480 w 511882"/>
                    <a:gd name="connsiteY4" fmla="*/ 326345 h 440816"/>
                    <a:gd name="connsiteX5" fmla="*/ 511882 w 511882"/>
                    <a:gd name="connsiteY5" fmla="*/ 334919 h 440816"/>
                    <a:gd name="connsiteX6" fmla="*/ 502423 w 511882"/>
                    <a:gd name="connsiteY6" fmla="*/ 351715 h 440816"/>
                    <a:gd name="connsiteX7" fmla="*/ 258560 w 511882"/>
                    <a:gd name="connsiteY7" fmla="*/ 440816 h 440816"/>
                    <a:gd name="connsiteX8" fmla="*/ 14697 w 511882"/>
                    <a:gd name="connsiteY8" fmla="*/ 351715 h 440816"/>
                    <a:gd name="connsiteX9" fmla="*/ 0 w 511882"/>
                    <a:gd name="connsiteY9" fmla="*/ 325615 h 440816"/>
                    <a:gd name="connsiteX10" fmla="*/ 95004 w 511882"/>
                    <a:gd name="connsiteY10" fmla="*/ 277853 h 440816"/>
                    <a:gd name="connsiteX11" fmla="*/ 131174 w 511882"/>
                    <a:gd name="connsiteY11" fmla="*/ 277853 h 440816"/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406024 w 511882"/>
                    <a:gd name="connsiteY3" fmla="*/ 277853 h 440816"/>
                    <a:gd name="connsiteX4" fmla="*/ 502480 w 511882"/>
                    <a:gd name="connsiteY4" fmla="*/ 326345 h 440816"/>
                    <a:gd name="connsiteX5" fmla="*/ 511882 w 511882"/>
                    <a:gd name="connsiteY5" fmla="*/ 334919 h 440816"/>
                    <a:gd name="connsiteX6" fmla="*/ 502423 w 511882"/>
                    <a:gd name="connsiteY6" fmla="*/ 351715 h 440816"/>
                    <a:gd name="connsiteX7" fmla="*/ 258560 w 511882"/>
                    <a:gd name="connsiteY7" fmla="*/ 440816 h 440816"/>
                    <a:gd name="connsiteX8" fmla="*/ 14697 w 511882"/>
                    <a:gd name="connsiteY8" fmla="*/ 351715 h 440816"/>
                    <a:gd name="connsiteX9" fmla="*/ 0 w 511882"/>
                    <a:gd name="connsiteY9" fmla="*/ 325615 h 440816"/>
                    <a:gd name="connsiteX10" fmla="*/ 131174 w 511882"/>
                    <a:gd name="connsiteY10" fmla="*/ 277853 h 440816"/>
                    <a:gd name="connsiteX11" fmla="*/ 155557 w 511882"/>
                    <a:gd name="connsiteY11" fmla="*/ 0 h 440816"/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502480 w 511882"/>
                    <a:gd name="connsiteY3" fmla="*/ 326345 h 440816"/>
                    <a:gd name="connsiteX4" fmla="*/ 511882 w 511882"/>
                    <a:gd name="connsiteY4" fmla="*/ 334919 h 440816"/>
                    <a:gd name="connsiteX5" fmla="*/ 502423 w 511882"/>
                    <a:gd name="connsiteY5" fmla="*/ 351715 h 440816"/>
                    <a:gd name="connsiteX6" fmla="*/ 258560 w 511882"/>
                    <a:gd name="connsiteY6" fmla="*/ 440816 h 440816"/>
                    <a:gd name="connsiteX7" fmla="*/ 14697 w 511882"/>
                    <a:gd name="connsiteY7" fmla="*/ 351715 h 440816"/>
                    <a:gd name="connsiteX8" fmla="*/ 0 w 511882"/>
                    <a:gd name="connsiteY8" fmla="*/ 325615 h 440816"/>
                    <a:gd name="connsiteX9" fmla="*/ 131174 w 511882"/>
                    <a:gd name="connsiteY9" fmla="*/ 277853 h 440816"/>
                    <a:gd name="connsiteX10" fmla="*/ 155557 w 511882"/>
                    <a:gd name="connsiteY10" fmla="*/ 0 h 440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1882" h="440816">
                      <a:moveTo>
                        <a:pt x="155557" y="0"/>
                      </a:moveTo>
                      <a:lnTo>
                        <a:pt x="358276" y="0"/>
                      </a:lnTo>
                      <a:lnTo>
                        <a:pt x="382660" y="277853"/>
                      </a:lnTo>
                      <a:lnTo>
                        <a:pt x="502480" y="326345"/>
                      </a:lnTo>
                      <a:lnTo>
                        <a:pt x="511882" y="334919"/>
                      </a:lnTo>
                      <a:lnTo>
                        <a:pt x="502423" y="351715"/>
                      </a:lnTo>
                      <a:cubicBezTo>
                        <a:pt x="462245" y="404076"/>
                        <a:pt x="368186" y="440816"/>
                        <a:pt x="258560" y="440816"/>
                      </a:cubicBezTo>
                      <a:cubicBezTo>
                        <a:pt x="148934" y="440816"/>
                        <a:pt x="54875" y="404076"/>
                        <a:pt x="14697" y="351715"/>
                      </a:cubicBezTo>
                      <a:lnTo>
                        <a:pt x="0" y="325615"/>
                      </a:lnTo>
                      <a:lnTo>
                        <a:pt x="131174" y="277853"/>
                      </a:lnTo>
                      <a:lnTo>
                        <a:pt x="155557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9" name="台形 368">
                  <a:extLst>
                    <a:ext uri="{FF2B5EF4-FFF2-40B4-BE49-F238E27FC236}">
                      <a16:creationId xmlns:a16="http://schemas.microsoft.com/office/drawing/2014/main" id="{C64ABE14-224D-4C99-B7F1-643EC8FD7AE8}"/>
                    </a:ext>
                  </a:extLst>
                </p:cNvPr>
                <p:cNvSpPr/>
                <p:nvPr/>
              </p:nvSpPr>
              <p:spPr>
                <a:xfrm rot="15300000">
                  <a:off x="2804092" y="3544537"/>
                  <a:ext cx="45719" cy="663669"/>
                </a:xfrm>
                <a:prstGeom prst="trapezoid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0" name="楕円 369">
                  <a:extLst>
                    <a:ext uri="{FF2B5EF4-FFF2-40B4-BE49-F238E27FC236}">
                      <a16:creationId xmlns:a16="http://schemas.microsoft.com/office/drawing/2014/main" id="{8FAC3AF5-EB4B-4C31-B779-D19CB42217A2}"/>
                    </a:ext>
                  </a:extLst>
                </p:cNvPr>
                <p:cNvSpPr/>
                <p:nvPr/>
              </p:nvSpPr>
              <p:spPr>
                <a:xfrm>
                  <a:off x="2643969" y="3727244"/>
                  <a:ext cx="492626" cy="466506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楕円 370">
                  <a:extLst>
                    <a:ext uri="{FF2B5EF4-FFF2-40B4-BE49-F238E27FC236}">
                      <a16:creationId xmlns:a16="http://schemas.microsoft.com/office/drawing/2014/main" id="{F61B6990-3AD3-4CB0-8C93-93F9B0884F64}"/>
                    </a:ext>
                  </a:extLst>
                </p:cNvPr>
                <p:cNvSpPr/>
                <p:nvPr/>
              </p:nvSpPr>
              <p:spPr>
                <a:xfrm>
                  <a:off x="2275365" y="3923220"/>
                  <a:ext cx="1229834" cy="908430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62AB1C61-B74C-4B1A-AE7A-E114BB316D5A}"/>
                    </a:ext>
                  </a:extLst>
                </p:cNvPr>
                <p:cNvGrpSpPr/>
                <p:nvPr/>
              </p:nvGrpSpPr>
              <p:grpSpPr>
                <a:xfrm rot="20700000">
                  <a:off x="2319307" y="4546259"/>
                  <a:ext cx="222287" cy="346460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402" name="円/楕円 125">
                    <a:extLst>
                      <a:ext uri="{FF2B5EF4-FFF2-40B4-BE49-F238E27FC236}">
                        <a16:creationId xmlns:a16="http://schemas.microsoft.com/office/drawing/2014/main" id="{193DA090-0A50-4075-B247-7597149FEAF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3" name="円/楕円 126">
                    <a:extLst>
                      <a:ext uri="{FF2B5EF4-FFF2-40B4-BE49-F238E27FC236}">
                        <a16:creationId xmlns:a16="http://schemas.microsoft.com/office/drawing/2014/main" id="{F61D873A-DDFB-48FB-AF3D-4DDAD38266C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CC4492B9-78F2-4876-AEC8-4F569BCF03C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249396" y="4546259"/>
                  <a:ext cx="222287" cy="346460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400" name="円/楕円 123">
                    <a:extLst>
                      <a:ext uri="{FF2B5EF4-FFF2-40B4-BE49-F238E27FC236}">
                        <a16:creationId xmlns:a16="http://schemas.microsoft.com/office/drawing/2014/main" id="{B2E55D45-89C0-41AC-AC29-C4543D851C6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1" name="円/楕円 124">
                    <a:extLst>
                      <a:ext uri="{FF2B5EF4-FFF2-40B4-BE49-F238E27FC236}">
                        <a16:creationId xmlns:a16="http://schemas.microsoft.com/office/drawing/2014/main" id="{9489C95A-B1E0-45BC-9BBA-33F82D23E79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74" name="円/楕円 122">
                  <a:extLst>
                    <a:ext uri="{FF2B5EF4-FFF2-40B4-BE49-F238E27FC236}">
                      <a16:creationId xmlns:a16="http://schemas.microsoft.com/office/drawing/2014/main" id="{4B5ADCC1-26BE-4B72-9F4E-F02EC2D97B18}"/>
                    </a:ext>
                  </a:extLst>
                </p:cNvPr>
                <p:cNvSpPr/>
                <p:nvPr/>
              </p:nvSpPr>
              <p:spPr>
                <a:xfrm>
                  <a:off x="2430450" y="4086596"/>
                  <a:ext cx="930090" cy="108724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6" name="円/楕円 27">
                  <a:extLst>
                    <a:ext uri="{FF2B5EF4-FFF2-40B4-BE49-F238E27FC236}">
                      <a16:creationId xmlns:a16="http://schemas.microsoft.com/office/drawing/2014/main" id="{D30A1CCD-D781-4AD9-AB73-C8E7BCC957B7}"/>
                    </a:ext>
                  </a:extLst>
                </p:cNvPr>
                <p:cNvSpPr/>
                <p:nvPr/>
              </p:nvSpPr>
              <p:spPr>
                <a:xfrm rot="10800000">
                  <a:off x="2549924" y="4366709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7" name="円/楕円 27">
                  <a:extLst>
                    <a:ext uri="{FF2B5EF4-FFF2-40B4-BE49-F238E27FC236}">
                      <a16:creationId xmlns:a16="http://schemas.microsoft.com/office/drawing/2014/main" id="{51ECEDCA-F961-4A62-ABD0-4CF990F0099C}"/>
                    </a:ext>
                  </a:extLst>
                </p:cNvPr>
                <p:cNvSpPr/>
                <p:nvPr/>
              </p:nvSpPr>
              <p:spPr>
                <a:xfrm rot="10800000">
                  <a:off x="2965694" y="4366709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8" name="円/楕円 27">
                  <a:extLst>
                    <a:ext uri="{FF2B5EF4-FFF2-40B4-BE49-F238E27FC236}">
                      <a16:creationId xmlns:a16="http://schemas.microsoft.com/office/drawing/2014/main" id="{59257196-FC99-44C4-A67D-63696047E034}"/>
                    </a:ext>
                  </a:extLst>
                </p:cNvPr>
                <p:cNvSpPr/>
                <p:nvPr/>
              </p:nvSpPr>
              <p:spPr>
                <a:xfrm rot="8100000">
                  <a:off x="2611663" y="4911675"/>
                  <a:ext cx="169589" cy="6312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9" name="円/楕円 27">
                  <a:extLst>
                    <a:ext uri="{FF2B5EF4-FFF2-40B4-BE49-F238E27FC236}">
                      <a16:creationId xmlns:a16="http://schemas.microsoft.com/office/drawing/2014/main" id="{02F87F49-1C14-41E1-B6F1-5849DCDD55A7}"/>
                    </a:ext>
                  </a:extLst>
                </p:cNvPr>
                <p:cNvSpPr/>
                <p:nvPr/>
              </p:nvSpPr>
              <p:spPr>
                <a:xfrm rot="13500000" flipH="1">
                  <a:off x="2987824" y="4911676"/>
                  <a:ext cx="169589" cy="6312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80" name="グループ化 379">
                  <a:extLst>
                    <a:ext uri="{FF2B5EF4-FFF2-40B4-BE49-F238E27FC236}">
                      <a16:creationId xmlns:a16="http://schemas.microsoft.com/office/drawing/2014/main" id="{0B71960F-5078-4A6E-8126-BEACC47A990F}"/>
                    </a:ext>
                  </a:extLst>
                </p:cNvPr>
                <p:cNvGrpSpPr/>
                <p:nvPr/>
              </p:nvGrpSpPr>
              <p:grpSpPr>
                <a:xfrm>
                  <a:off x="2478029" y="4577632"/>
                  <a:ext cx="109476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398" name="円/楕円 27">
                    <a:extLst>
                      <a:ext uri="{FF2B5EF4-FFF2-40B4-BE49-F238E27FC236}">
                        <a16:creationId xmlns:a16="http://schemas.microsoft.com/office/drawing/2014/main" id="{E42B555E-C505-4F35-9C10-01D4AFEF0713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9" name="円/楕円 27">
                    <a:extLst>
                      <a:ext uri="{FF2B5EF4-FFF2-40B4-BE49-F238E27FC236}">
                        <a16:creationId xmlns:a16="http://schemas.microsoft.com/office/drawing/2014/main" id="{BE85DB96-4343-4C80-91E6-DD774D6DFD33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B70CAA82-D2D3-438A-8E13-F84AEDAFBE1D}"/>
                    </a:ext>
                  </a:extLst>
                </p:cNvPr>
                <p:cNvGrpSpPr/>
                <p:nvPr/>
              </p:nvGrpSpPr>
              <p:grpSpPr>
                <a:xfrm flipH="1">
                  <a:off x="3193311" y="4577632"/>
                  <a:ext cx="109476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396" name="円/楕円 27">
                    <a:extLst>
                      <a:ext uri="{FF2B5EF4-FFF2-40B4-BE49-F238E27FC236}">
                        <a16:creationId xmlns:a16="http://schemas.microsoft.com/office/drawing/2014/main" id="{312D41BC-9A11-4304-AD12-58F4B7471333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7" name="円/楕円 27">
                    <a:extLst>
                      <a:ext uri="{FF2B5EF4-FFF2-40B4-BE49-F238E27FC236}">
                        <a16:creationId xmlns:a16="http://schemas.microsoft.com/office/drawing/2014/main" id="{231B8D05-62A9-4AAB-8A50-46ACA9E4BF4D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82" name="円/楕円 64">
                  <a:extLst>
                    <a:ext uri="{FF2B5EF4-FFF2-40B4-BE49-F238E27FC236}">
                      <a16:creationId xmlns:a16="http://schemas.microsoft.com/office/drawing/2014/main" id="{377515B4-3716-4448-8337-65FA6E3A0790}"/>
                    </a:ext>
                  </a:extLst>
                </p:cNvPr>
                <p:cNvSpPr/>
                <p:nvPr/>
              </p:nvSpPr>
              <p:spPr>
                <a:xfrm>
                  <a:off x="2830643" y="4791969"/>
                  <a:ext cx="110478" cy="109714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B4F3D162-E8B3-447A-A623-39B5202A7860}"/>
                    </a:ext>
                  </a:extLst>
                </p:cNvPr>
                <p:cNvSpPr/>
                <p:nvPr/>
              </p:nvSpPr>
              <p:spPr>
                <a:xfrm>
                  <a:off x="3050368" y="3690863"/>
                  <a:ext cx="172454" cy="170334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D0EEAB1E-8DD7-49B5-900C-9AD674961CB7}"/>
                    </a:ext>
                  </a:extLst>
                </p:cNvPr>
                <p:cNvSpPr/>
                <p:nvPr/>
              </p:nvSpPr>
              <p:spPr>
                <a:xfrm>
                  <a:off x="2397805" y="5183647"/>
                  <a:ext cx="974010" cy="1014197"/>
                </a:xfrm>
                <a:custGeom>
                  <a:avLst/>
                  <a:gdLst>
                    <a:gd name="connsiteX0" fmla="*/ 671591 w 974010"/>
                    <a:gd name="connsiteY0" fmla="*/ 0 h 1014197"/>
                    <a:gd name="connsiteX1" fmla="*/ 676569 w 974010"/>
                    <a:gd name="connsiteY1" fmla="*/ 1546 h 1014197"/>
                    <a:gd name="connsiteX2" fmla="*/ 974010 w 974010"/>
                    <a:gd name="connsiteY2" fmla="*/ 450279 h 1014197"/>
                    <a:gd name="connsiteX3" fmla="*/ 974009 w 974010"/>
                    <a:gd name="connsiteY3" fmla="*/ 1014197 h 1014197"/>
                    <a:gd name="connsiteX4" fmla="*/ 0 w 974010"/>
                    <a:gd name="connsiteY4" fmla="*/ 1014197 h 1014197"/>
                    <a:gd name="connsiteX5" fmla="*/ 0 w 974010"/>
                    <a:gd name="connsiteY5" fmla="*/ 450279 h 1014197"/>
                    <a:gd name="connsiteX6" fmla="*/ 297441 w 974010"/>
                    <a:gd name="connsiteY6" fmla="*/ 1546 h 1014197"/>
                    <a:gd name="connsiteX7" fmla="*/ 302418 w 974010"/>
                    <a:gd name="connsiteY7" fmla="*/ 1 h 1014197"/>
                    <a:gd name="connsiteX8" fmla="*/ 342184 w 974010"/>
                    <a:gd name="connsiteY8" fmla="*/ 15668 h 1014197"/>
                    <a:gd name="connsiteX9" fmla="*/ 487004 w 974010"/>
                    <a:gd name="connsiteY9" fmla="*/ 37563 h 1014197"/>
                    <a:gd name="connsiteX10" fmla="*/ 631824 w 974010"/>
                    <a:gd name="connsiteY10" fmla="*/ 15668 h 1014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10" h="1014197">
                      <a:moveTo>
                        <a:pt x="671591" y="0"/>
                      </a:moveTo>
                      <a:lnTo>
                        <a:pt x="676569" y="1546"/>
                      </a:lnTo>
                      <a:cubicBezTo>
                        <a:pt x="851363" y="75477"/>
                        <a:pt x="974010" y="248556"/>
                        <a:pt x="974010" y="450279"/>
                      </a:cubicBezTo>
                      <a:cubicBezTo>
                        <a:pt x="974010" y="638252"/>
                        <a:pt x="974009" y="826224"/>
                        <a:pt x="974009" y="1014197"/>
                      </a:cubicBezTo>
                      <a:lnTo>
                        <a:pt x="0" y="1014197"/>
                      </a:lnTo>
                      <a:lnTo>
                        <a:pt x="0" y="450279"/>
                      </a:lnTo>
                      <a:cubicBezTo>
                        <a:pt x="0" y="248556"/>
                        <a:pt x="122648" y="75477"/>
                        <a:pt x="297441" y="1546"/>
                      </a:cubicBezTo>
                      <a:lnTo>
                        <a:pt x="302418" y="1"/>
                      </a:lnTo>
                      <a:lnTo>
                        <a:pt x="342184" y="15668"/>
                      </a:lnTo>
                      <a:cubicBezTo>
                        <a:pt x="387932" y="29898"/>
                        <a:pt x="436573" y="37563"/>
                        <a:pt x="487004" y="37563"/>
                      </a:cubicBezTo>
                      <a:cubicBezTo>
                        <a:pt x="537435" y="37563"/>
                        <a:pt x="586076" y="29898"/>
                        <a:pt x="631824" y="1566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ACB641A2-AF20-4774-903C-5DE557299D21}"/>
                    </a:ext>
                  </a:extLst>
                </p:cNvPr>
                <p:cNvSpPr/>
                <p:nvPr/>
              </p:nvSpPr>
              <p:spPr>
                <a:xfrm>
                  <a:off x="2580386" y="5184065"/>
                  <a:ext cx="608849" cy="211734"/>
                </a:xfrm>
                <a:custGeom>
                  <a:avLst/>
                  <a:gdLst>
                    <a:gd name="connsiteX0" fmla="*/ 487949 w 608849"/>
                    <a:gd name="connsiteY0" fmla="*/ 0 h 211734"/>
                    <a:gd name="connsiteX1" fmla="*/ 515562 w 608849"/>
                    <a:gd name="connsiteY1" fmla="*/ 10880 h 211734"/>
                    <a:gd name="connsiteX2" fmla="*/ 576714 w 608849"/>
                    <a:gd name="connsiteY2" fmla="*/ 46029 h 211734"/>
                    <a:gd name="connsiteX3" fmla="*/ 608849 w 608849"/>
                    <a:gd name="connsiteY3" fmla="*/ 72543 h 211734"/>
                    <a:gd name="connsiteX4" fmla="*/ 604281 w 608849"/>
                    <a:gd name="connsiteY4" fmla="*/ 80959 h 211734"/>
                    <a:gd name="connsiteX5" fmla="*/ 358321 w 608849"/>
                    <a:gd name="connsiteY5" fmla="*/ 211734 h 211734"/>
                    <a:gd name="connsiteX6" fmla="*/ 250527 w 608849"/>
                    <a:gd name="connsiteY6" fmla="*/ 211734 h 211734"/>
                    <a:gd name="connsiteX7" fmla="*/ 4568 w 608849"/>
                    <a:gd name="connsiteY7" fmla="*/ 80959 h 211734"/>
                    <a:gd name="connsiteX8" fmla="*/ 0 w 608849"/>
                    <a:gd name="connsiteY8" fmla="*/ 72544 h 211734"/>
                    <a:gd name="connsiteX9" fmla="*/ 32136 w 608849"/>
                    <a:gd name="connsiteY9" fmla="*/ 46029 h 211734"/>
                    <a:gd name="connsiteX10" fmla="*/ 93289 w 608849"/>
                    <a:gd name="connsiteY10" fmla="*/ 10880 h 211734"/>
                    <a:gd name="connsiteX11" fmla="*/ 120901 w 608849"/>
                    <a:gd name="connsiteY11" fmla="*/ 1 h 211734"/>
                    <a:gd name="connsiteX12" fmla="*/ 159604 w 608849"/>
                    <a:gd name="connsiteY12" fmla="*/ 15250 h 211734"/>
                    <a:gd name="connsiteX13" fmla="*/ 304424 w 608849"/>
                    <a:gd name="connsiteY13" fmla="*/ 37145 h 211734"/>
                    <a:gd name="connsiteX14" fmla="*/ 449244 w 608849"/>
                    <a:gd name="connsiteY14" fmla="*/ 15250 h 211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08849" h="211734">
                      <a:moveTo>
                        <a:pt x="487949" y="0"/>
                      </a:moveTo>
                      <a:lnTo>
                        <a:pt x="515562" y="10880"/>
                      </a:lnTo>
                      <a:cubicBezTo>
                        <a:pt x="536853" y="21139"/>
                        <a:pt x="557283" y="32902"/>
                        <a:pt x="576714" y="46029"/>
                      </a:cubicBezTo>
                      <a:lnTo>
                        <a:pt x="608849" y="72543"/>
                      </a:lnTo>
                      <a:lnTo>
                        <a:pt x="604281" y="80959"/>
                      </a:lnTo>
                      <a:cubicBezTo>
                        <a:pt x="550976" y="159859"/>
                        <a:pt x="460707" y="211734"/>
                        <a:pt x="358321" y="211734"/>
                      </a:cubicBezTo>
                      <a:lnTo>
                        <a:pt x="250527" y="211734"/>
                      </a:lnTo>
                      <a:cubicBezTo>
                        <a:pt x="148142" y="211734"/>
                        <a:pt x="57872" y="159859"/>
                        <a:pt x="4568" y="80959"/>
                      </a:cubicBezTo>
                      <a:lnTo>
                        <a:pt x="0" y="72544"/>
                      </a:lnTo>
                      <a:lnTo>
                        <a:pt x="32136" y="46029"/>
                      </a:lnTo>
                      <a:cubicBezTo>
                        <a:pt x="51568" y="32902"/>
                        <a:pt x="71998" y="21139"/>
                        <a:pt x="93289" y="10880"/>
                      </a:cubicBezTo>
                      <a:lnTo>
                        <a:pt x="120901" y="1"/>
                      </a:lnTo>
                      <a:lnTo>
                        <a:pt x="159604" y="15250"/>
                      </a:lnTo>
                      <a:cubicBezTo>
                        <a:pt x="205352" y="29480"/>
                        <a:pt x="253993" y="37145"/>
                        <a:pt x="304424" y="37145"/>
                      </a:cubicBezTo>
                      <a:cubicBezTo>
                        <a:pt x="354855" y="37145"/>
                        <a:pt x="403496" y="29480"/>
                        <a:pt x="449244" y="1525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54B453AB-DC37-6839-6D60-20A4B5534C25}"/>
                  </a:ext>
                </a:extLst>
              </p:cNvPr>
              <p:cNvGrpSpPr/>
              <p:nvPr/>
            </p:nvGrpSpPr>
            <p:grpSpPr>
              <a:xfrm>
                <a:off x="4583622" y="5551986"/>
                <a:ext cx="757824" cy="386312"/>
                <a:chOff x="5243018" y="2255527"/>
                <a:chExt cx="2547428" cy="1364533"/>
              </a:xfrm>
            </p:grpSpPr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6AA7FF22-E66C-D4A7-CBD5-65C5E5AF0794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48F08129-5B27-9A6A-766D-DCCB9716BB92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E923577F-D4E4-31F5-123D-2D975E4EFD5D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2E81F38C-E32E-8F41-1257-2DBB35764A55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50EA87E1-2A68-5935-0278-58A9D41A0C25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3" name="テキスト ボックス 422">
                  <a:extLst>
                    <a:ext uri="{FF2B5EF4-FFF2-40B4-BE49-F238E27FC236}">
                      <a16:creationId xmlns:a16="http://schemas.microsoft.com/office/drawing/2014/main" id="{B5BB6672-C32B-0D2A-657C-0023D8A76CEB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424" name="テキスト ボックス 423">
                  <a:extLst>
                    <a:ext uri="{FF2B5EF4-FFF2-40B4-BE49-F238E27FC236}">
                      <a16:creationId xmlns:a16="http://schemas.microsoft.com/office/drawing/2014/main" id="{ECAED98D-3623-5FB0-0449-7435353AB249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2BE630AD-843D-931C-0B40-215ADFE8D6D4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F59A2667-1587-702D-508C-9504F2407CA6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D0772409-9F4D-5FD8-24CE-1B63D71F622A}"/>
                  </a:ext>
                </a:extLst>
              </p:cNvPr>
              <p:cNvSpPr/>
              <p:nvPr/>
            </p:nvSpPr>
            <p:spPr>
              <a:xfrm rot="3600000">
                <a:off x="4278472" y="5629241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B2EB068E-9043-8AAF-487B-A006D4323BF4}"/>
                  </a:ext>
                </a:extLst>
              </p:cNvPr>
              <p:cNvSpPr/>
              <p:nvPr/>
            </p:nvSpPr>
            <p:spPr>
              <a:xfrm rot="18000000" flipH="1">
                <a:off x="5118251" y="5629241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7" name="四角形: 上の 2 つの角を丸める 503">
                <a:extLst>
                  <a:ext uri="{FF2B5EF4-FFF2-40B4-BE49-F238E27FC236}">
                    <a16:creationId xmlns:a16="http://schemas.microsoft.com/office/drawing/2014/main" id="{C776F8C5-44A0-AD18-BD19-503A79D7CD10}"/>
                  </a:ext>
                </a:extLst>
              </p:cNvPr>
              <p:cNvSpPr/>
              <p:nvPr/>
            </p:nvSpPr>
            <p:spPr>
              <a:xfrm rot="9000000">
                <a:off x="5304949" y="5848139"/>
                <a:ext cx="304354" cy="662196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  <a:gd name="connsiteX0" fmla="*/ 10899 w 389267"/>
                  <a:gd name="connsiteY0" fmla="*/ 225652 h 1005915"/>
                  <a:gd name="connsiteX1" fmla="*/ 155038 w 389267"/>
                  <a:gd name="connsiteY1" fmla="*/ 0 h 1005915"/>
                  <a:gd name="connsiteX2" fmla="*/ 381704 w 389267"/>
                  <a:gd name="connsiteY2" fmla="*/ 153288 h 1005915"/>
                  <a:gd name="connsiteX3" fmla="*/ 332935 w 389267"/>
                  <a:gd name="connsiteY3" fmla="*/ 900725 h 1005915"/>
                  <a:gd name="connsiteX4" fmla="*/ 10899 w 389267"/>
                  <a:gd name="connsiteY4" fmla="*/ 982776 h 1005915"/>
                  <a:gd name="connsiteX5" fmla="*/ 10899 w 389267"/>
                  <a:gd name="connsiteY5" fmla="*/ 225652 h 1005915"/>
                  <a:gd name="connsiteX0" fmla="*/ 10899 w 378986"/>
                  <a:gd name="connsiteY0" fmla="*/ 225652 h 1005915"/>
                  <a:gd name="connsiteX1" fmla="*/ 155038 w 378986"/>
                  <a:gd name="connsiteY1" fmla="*/ 0 h 1005915"/>
                  <a:gd name="connsiteX2" fmla="*/ 366748 w 378986"/>
                  <a:gd name="connsiteY2" fmla="*/ 203597 h 1005915"/>
                  <a:gd name="connsiteX3" fmla="*/ 332935 w 378986"/>
                  <a:gd name="connsiteY3" fmla="*/ 900725 h 1005915"/>
                  <a:gd name="connsiteX4" fmla="*/ 10899 w 378986"/>
                  <a:gd name="connsiteY4" fmla="*/ 982776 h 1005915"/>
                  <a:gd name="connsiteX5" fmla="*/ 10899 w 378986"/>
                  <a:gd name="connsiteY5" fmla="*/ 225652 h 1005915"/>
                  <a:gd name="connsiteX0" fmla="*/ 10899 w 378986"/>
                  <a:gd name="connsiteY0" fmla="*/ 205893 h 986156"/>
                  <a:gd name="connsiteX1" fmla="*/ 191399 w 378986"/>
                  <a:gd name="connsiteY1" fmla="*/ 0 h 986156"/>
                  <a:gd name="connsiteX2" fmla="*/ 366748 w 378986"/>
                  <a:gd name="connsiteY2" fmla="*/ 183838 h 986156"/>
                  <a:gd name="connsiteX3" fmla="*/ 332935 w 378986"/>
                  <a:gd name="connsiteY3" fmla="*/ 880966 h 986156"/>
                  <a:gd name="connsiteX4" fmla="*/ 10899 w 378986"/>
                  <a:gd name="connsiteY4" fmla="*/ 963017 h 986156"/>
                  <a:gd name="connsiteX5" fmla="*/ 10899 w 378986"/>
                  <a:gd name="connsiteY5" fmla="*/ 205893 h 986156"/>
                  <a:gd name="connsiteX0" fmla="*/ 10899 w 378986"/>
                  <a:gd name="connsiteY0" fmla="*/ 205895 h 986158"/>
                  <a:gd name="connsiteX1" fmla="*/ 191399 w 378986"/>
                  <a:gd name="connsiteY1" fmla="*/ 2 h 986158"/>
                  <a:gd name="connsiteX2" fmla="*/ 366748 w 378986"/>
                  <a:gd name="connsiteY2" fmla="*/ 183840 h 986158"/>
                  <a:gd name="connsiteX3" fmla="*/ 332935 w 378986"/>
                  <a:gd name="connsiteY3" fmla="*/ 880968 h 986158"/>
                  <a:gd name="connsiteX4" fmla="*/ 10899 w 378986"/>
                  <a:gd name="connsiteY4" fmla="*/ 963019 h 986158"/>
                  <a:gd name="connsiteX5" fmla="*/ 10899 w 378986"/>
                  <a:gd name="connsiteY5" fmla="*/ 205895 h 986158"/>
                  <a:gd name="connsiteX0" fmla="*/ 17010 w 385097"/>
                  <a:gd name="connsiteY0" fmla="*/ 205895 h 990264"/>
                  <a:gd name="connsiteX1" fmla="*/ 197510 w 385097"/>
                  <a:gd name="connsiteY1" fmla="*/ 2 h 990264"/>
                  <a:gd name="connsiteX2" fmla="*/ 372859 w 385097"/>
                  <a:gd name="connsiteY2" fmla="*/ 183840 h 990264"/>
                  <a:gd name="connsiteX3" fmla="*/ 339046 w 385097"/>
                  <a:gd name="connsiteY3" fmla="*/ 880968 h 990264"/>
                  <a:gd name="connsiteX4" fmla="*/ 17010 w 385097"/>
                  <a:gd name="connsiteY4" fmla="*/ 963019 h 990264"/>
                  <a:gd name="connsiteX5" fmla="*/ 17010 w 385097"/>
                  <a:gd name="connsiteY5" fmla="*/ 205895 h 990264"/>
                  <a:gd name="connsiteX0" fmla="*/ 20336 w 379509"/>
                  <a:gd name="connsiteY0" fmla="*/ 205895 h 1050491"/>
                  <a:gd name="connsiteX1" fmla="*/ 200836 w 379509"/>
                  <a:gd name="connsiteY1" fmla="*/ 2 h 1050491"/>
                  <a:gd name="connsiteX2" fmla="*/ 376185 w 379509"/>
                  <a:gd name="connsiteY2" fmla="*/ 183840 h 1050491"/>
                  <a:gd name="connsiteX3" fmla="*/ 294880 w 379509"/>
                  <a:gd name="connsiteY3" fmla="*/ 941773 h 1050491"/>
                  <a:gd name="connsiteX4" fmla="*/ 20336 w 379509"/>
                  <a:gd name="connsiteY4" fmla="*/ 963019 h 1050491"/>
                  <a:gd name="connsiteX5" fmla="*/ 20336 w 379509"/>
                  <a:gd name="connsiteY5" fmla="*/ 205895 h 1050491"/>
                  <a:gd name="connsiteX0" fmla="*/ 20336 w 379093"/>
                  <a:gd name="connsiteY0" fmla="*/ 205895 h 1024785"/>
                  <a:gd name="connsiteX1" fmla="*/ 200836 w 379093"/>
                  <a:gd name="connsiteY1" fmla="*/ 2 h 1024785"/>
                  <a:gd name="connsiteX2" fmla="*/ 376185 w 379093"/>
                  <a:gd name="connsiteY2" fmla="*/ 183840 h 1024785"/>
                  <a:gd name="connsiteX3" fmla="*/ 294880 w 379093"/>
                  <a:gd name="connsiteY3" fmla="*/ 941773 h 1024785"/>
                  <a:gd name="connsiteX4" fmla="*/ 20336 w 379093"/>
                  <a:gd name="connsiteY4" fmla="*/ 963019 h 1024785"/>
                  <a:gd name="connsiteX5" fmla="*/ 20336 w 379093"/>
                  <a:gd name="connsiteY5" fmla="*/ 205895 h 1024785"/>
                  <a:gd name="connsiteX0" fmla="*/ 21754 w 380511"/>
                  <a:gd name="connsiteY0" fmla="*/ 205895 h 996800"/>
                  <a:gd name="connsiteX1" fmla="*/ 202254 w 380511"/>
                  <a:gd name="connsiteY1" fmla="*/ 2 h 996800"/>
                  <a:gd name="connsiteX2" fmla="*/ 377603 w 380511"/>
                  <a:gd name="connsiteY2" fmla="*/ 183840 h 996800"/>
                  <a:gd name="connsiteX3" fmla="*/ 296298 w 380511"/>
                  <a:gd name="connsiteY3" fmla="*/ 941773 h 996800"/>
                  <a:gd name="connsiteX4" fmla="*/ 21754 w 380511"/>
                  <a:gd name="connsiteY4" fmla="*/ 963019 h 996800"/>
                  <a:gd name="connsiteX5" fmla="*/ 21754 w 380511"/>
                  <a:gd name="connsiteY5" fmla="*/ 205895 h 99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511" h="996800">
                    <a:moveTo>
                      <a:pt x="21754" y="205895"/>
                    </a:moveTo>
                    <a:cubicBezTo>
                      <a:pt x="44965" y="56497"/>
                      <a:pt x="100122" y="584"/>
                      <a:pt x="202254" y="2"/>
                    </a:cubicBezTo>
                    <a:cubicBezTo>
                      <a:pt x="304386" y="-580"/>
                      <a:pt x="377603" y="106925"/>
                      <a:pt x="377603" y="183840"/>
                    </a:cubicBezTo>
                    <a:cubicBezTo>
                      <a:pt x="392104" y="408864"/>
                      <a:pt x="350408" y="886478"/>
                      <a:pt x="296298" y="941773"/>
                    </a:cubicBezTo>
                    <a:cubicBezTo>
                      <a:pt x="242188" y="997068"/>
                      <a:pt x="70702" y="1021659"/>
                      <a:pt x="21754" y="963019"/>
                    </a:cubicBezTo>
                    <a:cubicBezTo>
                      <a:pt x="-27194" y="904379"/>
                      <a:pt x="21754" y="458270"/>
                      <a:pt x="21754" y="20589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8" name="四角形: 上の 2 つの角を丸める 503">
                <a:extLst>
                  <a:ext uri="{FF2B5EF4-FFF2-40B4-BE49-F238E27FC236}">
                    <a16:creationId xmlns:a16="http://schemas.microsoft.com/office/drawing/2014/main" id="{A99FEC4E-553F-0334-5AB3-536AEF219282}"/>
                  </a:ext>
                </a:extLst>
              </p:cNvPr>
              <p:cNvSpPr/>
              <p:nvPr/>
            </p:nvSpPr>
            <p:spPr>
              <a:xfrm rot="12600000" flipH="1">
                <a:off x="4314085" y="5848141"/>
                <a:ext cx="304354" cy="662196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  <a:gd name="connsiteX0" fmla="*/ 10899 w 389267"/>
                  <a:gd name="connsiteY0" fmla="*/ 225652 h 1005915"/>
                  <a:gd name="connsiteX1" fmla="*/ 155038 w 389267"/>
                  <a:gd name="connsiteY1" fmla="*/ 0 h 1005915"/>
                  <a:gd name="connsiteX2" fmla="*/ 381704 w 389267"/>
                  <a:gd name="connsiteY2" fmla="*/ 153288 h 1005915"/>
                  <a:gd name="connsiteX3" fmla="*/ 332935 w 389267"/>
                  <a:gd name="connsiteY3" fmla="*/ 900725 h 1005915"/>
                  <a:gd name="connsiteX4" fmla="*/ 10899 w 389267"/>
                  <a:gd name="connsiteY4" fmla="*/ 982776 h 1005915"/>
                  <a:gd name="connsiteX5" fmla="*/ 10899 w 389267"/>
                  <a:gd name="connsiteY5" fmla="*/ 225652 h 1005915"/>
                  <a:gd name="connsiteX0" fmla="*/ 10899 w 378986"/>
                  <a:gd name="connsiteY0" fmla="*/ 225652 h 1005915"/>
                  <a:gd name="connsiteX1" fmla="*/ 155038 w 378986"/>
                  <a:gd name="connsiteY1" fmla="*/ 0 h 1005915"/>
                  <a:gd name="connsiteX2" fmla="*/ 366748 w 378986"/>
                  <a:gd name="connsiteY2" fmla="*/ 203597 h 1005915"/>
                  <a:gd name="connsiteX3" fmla="*/ 332935 w 378986"/>
                  <a:gd name="connsiteY3" fmla="*/ 900725 h 1005915"/>
                  <a:gd name="connsiteX4" fmla="*/ 10899 w 378986"/>
                  <a:gd name="connsiteY4" fmla="*/ 982776 h 1005915"/>
                  <a:gd name="connsiteX5" fmla="*/ 10899 w 378986"/>
                  <a:gd name="connsiteY5" fmla="*/ 225652 h 1005915"/>
                  <a:gd name="connsiteX0" fmla="*/ 10899 w 378986"/>
                  <a:gd name="connsiteY0" fmla="*/ 205893 h 986156"/>
                  <a:gd name="connsiteX1" fmla="*/ 191399 w 378986"/>
                  <a:gd name="connsiteY1" fmla="*/ 0 h 986156"/>
                  <a:gd name="connsiteX2" fmla="*/ 366748 w 378986"/>
                  <a:gd name="connsiteY2" fmla="*/ 183838 h 986156"/>
                  <a:gd name="connsiteX3" fmla="*/ 332935 w 378986"/>
                  <a:gd name="connsiteY3" fmla="*/ 880966 h 986156"/>
                  <a:gd name="connsiteX4" fmla="*/ 10899 w 378986"/>
                  <a:gd name="connsiteY4" fmla="*/ 963017 h 986156"/>
                  <a:gd name="connsiteX5" fmla="*/ 10899 w 378986"/>
                  <a:gd name="connsiteY5" fmla="*/ 205893 h 986156"/>
                  <a:gd name="connsiteX0" fmla="*/ 10899 w 378986"/>
                  <a:gd name="connsiteY0" fmla="*/ 205895 h 986158"/>
                  <a:gd name="connsiteX1" fmla="*/ 191399 w 378986"/>
                  <a:gd name="connsiteY1" fmla="*/ 2 h 986158"/>
                  <a:gd name="connsiteX2" fmla="*/ 366748 w 378986"/>
                  <a:gd name="connsiteY2" fmla="*/ 183840 h 986158"/>
                  <a:gd name="connsiteX3" fmla="*/ 332935 w 378986"/>
                  <a:gd name="connsiteY3" fmla="*/ 880968 h 986158"/>
                  <a:gd name="connsiteX4" fmla="*/ 10899 w 378986"/>
                  <a:gd name="connsiteY4" fmla="*/ 963019 h 986158"/>
                  <a:gd name="connsiteX5" fmla="*/ 10899 w 378986"/>
                  <a:gd name="connsiteY5" fmla="*/ 205895 h 986158"/>
                  <a:gd name="connsiteX0" fmla="*/ 17010 w 385097"/>
                  <a:gd name="connsiteY0" fmla="*/ 205895 h 990264"/>
                  <a:gd name="connsiteX1" fmla="*/ 197510 w 385097"/>
                  <a:gd name="connsiteY1" fmla="*/ 2 h 990264"/>
                  <a:gd name="connsiteX2" fmla="*/ 372859 w 385097"/>
                  <a:gd name="connsiteY2" fmla="*/ 183840 h 990264"/>
                  <a:gd name="connsiteX3" fmla="*/ 339046 w 385097"/>
                  <a:gd name="connsiteY3" fmla="*/ 880968 h 990264"/>
                  <a:gd name="connsiteX4" fmla="*/ 17010 w 385097"/>
                  <a:gd name="connsiteY4" fmla="*/ 963019 h 990264"/>
                  <a:gd name="connsiteX5" fmla="*/ 17010 w 385097"/>
                  <a:gd name="connsiteY5" fmla="*/ 205895 h 990264"/>
                  <a:gd name="connsiteX0" fmla="*/ 20336 w 379509"/>
                  <a:gd name="connsiteY0" fmla="*/ 205895 h 1050491"/>
                  <a:gd name="connsiteX1" fmla="*/ 200836 w 379509"/>
                  <a:gd name="connsiteY1" fmla="*/ 2 h 1050491"/>
                  <a:gd name="connsiteX2" fmla="*/ 376185 w 379509"/>
                  <a:gd name="connsiteY2" fmla="*/ 183840 h 1050491"/>
                  <a:gd name="connsiteX3" fmla="*/ 294880 w 379509"/>
                  <a:gd name="connsiteY3" fmla="*/ 941773 h 1050491"/>
                  <a:gd name="connsiteX4" fmla="*/ 20336 w 379509"/>
                  <a:gd name="connsiteY4" fmla="*/ 963019 h 1050491"/>
                  <a:gd name="connsiteX5" fmla="*/ 20336 w 379509"/>
                  <a:gd name="connsiteY5" fmla="*/ 205895 h 1050491"/>
                  <a:gd name="connsiteX0" fmla="*/ 20336 w 379093"/>
                  <a:gd name="connsiteY0" fmla="*/ 205895 h 1024785"/>
                  <a:gd name="connsiteX1" fmla="*/ 200836 w 379093"/>
                  <a:gd name="connsiteY1" fmla="*/ 2 h 1024785"/>
                  <a:gd name="connsiteX2" fmla="*/ 376185 w 379093"/>
                  <a:gd name="connsiteY2" fmla="*/ 183840 h 1024785"/>
                  <a:gd name="connsiteX3" fmla="*/ 294880 w 379093"/>
                  <a:gd name="connsiteY3" fmla="*/ 941773 h 1024785"/>
                  <a:gd name="connsiteX4" fmla="*/ 20336 w 379093"/>
                  <a:gd name="connsiteY4" fmla="*/ 963019 h 1024785"/>
                  <a:gd name="connsiteX5" fmla="*/ 20336 w 379093"/>
                  <a:gd name="connsiteY5" fmla="*/ 205895 h 1024785"/>
                  <a:gd name="connsiteX0" fmla="*/ 21754 w 380511"/>
                  <a:gd name="connsiteY0" fmla="*/ 205895 h 996800"/>
                  <a:gd name="connsiteX1" fmla="*/ 202254 w 380511"/>
                  <a:gd name="connsiteY1" fmla="*/ 2 h 996800"/>
                  <a:gd name="connsiteX2" fmla="*/ 377603 w 380511"/>
                  <a:gd name="connsiteY2" fmla="*/ 183840 h 996800"/>
                  <a:gd name="connsiteX3" fmla="*/ 296298 w 380511"/>
                  <a:gd name="connsiteY3" fmla="*/ 941773 h 996800"/>
                  <a:gd name="connsiteX4" fmla="*/ 21754 w 380511"/>
                  <a:gd name="connsiteY4" fmla="*/ 963019 h 996800"/>
                  <a:gd name="connsiteX5" fmla="*/ 21754 w 380511"/>
                  <a:gd name="connsiteY5" fmla="*/ 205895 h 99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511" h="996800">
                    <a:moveTo>
                      <a:pt x="21754" y="205895"/>
                    </a:moveTo>
                    <a:cubicBezTo>
                      <a:pt x="44965" y="56497"/>
                      <a:pt x="100122" y="584"/>
                      <a:pt x="202254" y="2"/>
                    </a:cubicBezTo>
                    <a:cubicBezTo>
                      <a:pt x="304386" y="-580"/>
                      <a:pt x="377603" y="106925"/>
                      <a:pt x="377603" y="183840"/>
                    </a:cubicBezTo>
                    <a:cubicBezTo>
                      <a:pt x="392104" y="408864"/>
                      <a:pt x="350408" y="886478"/>
                      <a:pt x="296298" y="941773"/>
                    </a:cubicBezTo>
                    <a:cubicBezTo>
                      <a:pt x="242188" y="997068"/>
                      <a:pt x="70702" y="1021659"/>
                      <a:pt x="21754" y="963019"/>
                    </a:cubicBezTo>
                    <a:cubicBezTo>
                      <a:pt x="-27194" y="904379"/>
                      <a:pt x="21754" y="458270"/>
                      <a:pt x="21754" y="20589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CBF4B4B3-7791-9DA2-4D58-917E7CC99F9F}"/>
                </a:ext>
              </a:extLst>
            </p:cNvPr>
            <p:cNvGrpSpPr/>
            <p:nvPr/>
          </p:nvGrpSpPr>
          <p:grpSpPr>
            <a:xfrm>
              <a:off x="4622419" y="4757058"/>
              <a:ext cx="265696" cy="265694"/>
              <a:chOff x="1598030" y="1756526"/>
              <a:chExt cx="265696" cy="265694"/>
            </a:xfrm>
          </p:grpSpPr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B8B50128-E1BB-9092-5EE8-E48952B8BEEC}"/>
                  </a:ext>
                </a:extLst>
              </p:cNvPr>
              <p:cNvSpPr/>
              <p:nvPr/>
            </p:nvSpPr>
            <p:spPr>
              <a:xfrm>
                <a:off x="1598030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7C370680-4B8E-0109-4733-EFC11BAB72AE}"/>
                  </a:ext>
                </a:extLst>
              </p:cNvPr>
              <p:cNvSpPr/>
              <p:nvPr/>
            </p:nvSpPr>
            <p:spPr>
              <a:xfrm>
                <a:off x="1716194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18AF48C1-67F2-7DB2-3D3C-2770A67EE095}"/>
                </a:ext>
              </a:extLst>
            </p:cNvPr>
            <p:cNvGrpSpPr/>
            <p:nvPr/>
          </p:nvGrpSpPr>
          <p:grpSpPr>
            <a:xfrm>
              <a:off x="5035196" y="4757058"/>
              <a:ext cx="265696" cy="265694"/>
              <a:chOff x="2147305" y="1756526"/>
              <a:chExt cx="265696" cy="265694"/>
            </a:xfrm>
          </p:grpSpPr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42F2CCAC-034D-E243-8C68-3631D89F9B98}"/>
                  </a:ext>
                </a:extLst>
              </p:cNvPr>
              <p:cNvSpPr/>
              <p:nvPr/>
            </p:nvSpPr>
            <p:spPr>
              <a:xfrm>
                <a:off x="2147305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CFE6E206-83B2-9A7B-3141-D0420E84F9F5}"/>
                  </a:ext>
                </a:extLst>
              </p:cNvPr>
              <p:cNvSpPr/>
              <p:nvPr/>
            </p:nvSpPr>
            <p:spPr>
              <a:xfrm>
                <a:off x="2241912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614DD2AF-2F02-20B6-ABAC-0B630D94935E}"/>
                </a:ext>
              </a:extLst>
            </p:cNvPr>
            <p:cNvGrpSpPr/>
            <p:nvPr/>
          </p:nvGrpSpPr>
          <p:grpSpPr>
            <a:xfrm>
              <a:off x="4839193" y="5246228"/>
              <a:ext cx="242617" cy="98225"/>
              <a:chOff x="1891711" y="2234142"/>
              <a:chExt cx="242617" cy="98225"/>
            </a:xfrm>
          </p:grpSpPr>
          <p:sp>
            <p:nvSpPr>
              <p:cNvPr id="182" name="四角形: 角を丸くする 181">
                <a:extLst>
                  <a:ext uri="{FF2B5EF4-FFF2-40B4-BE49-F238E27FC236}">
                    <a16:creationId xmlns:a16="http://schemas.microsoft.com/office/drawing/2014/main" id="{CAB475EE-4BCF-7837-A1C3-47CFF0DBD90A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F1751BC0-1BEE-5E91-748E-8CFCEBC84973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DD831A05-CBCF-34A0-AD7E-883C78289548}"/>
              </a:ext>
            </a:extLst>
          </p:cNvPr>
          <p:cNvGrpSpPr/>
          <p:nvPr/>
        </p:nvGrpSpPr>
        <p:grpSpPr>
          <a:xfrm>
            <a:off x="1182600" y="4081723"/>
            <a:ext cx="1687641" cy="2394387"/>
            <a:chOff x="1182600" y="4081723"/>
            <a:chExt cx="1687641" cy="2394387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75522C39-679C-71BB-D060-DCF591800EC9}"/>
                </a:ext>
              </a:extLst>
            </p:cNvPr>
            <p:cNvGrpSpPr/>
            <p:nvPr/>
          </p:nvGrpSpPr>
          <p:grpSpPr>
            <a:xfrm>
              <a:off x="1182600" y="4081723"/>
              <a:ext cx="1687641" cy="2394387"/>
              <a:chOff x="1182600" y="4081723"/>
              <a:chExt cx="1687641" cy="2394387"/>
            </a:xfrm>
          </p:grpSpPr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5FB5F7A2-81F4-C465-4CD5-0E69DC660634}"/>
                  </a:ext>
                </a:extLst>
              </p:cNvPr>
              <p:cNvSpPr/>
              <p:nvPr/>
            </p:nvSpPr>
            <p:spPr>
              <a:xfrm rot="20422686" flipH="1">
                <a:off x="2387619" y="5510573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四角形: 上の 2 つの角を丸める 311">
                <a:extLst>
                  <a:ext uri="{FF2B5EF4-FFF2-40B4-BE49-F238E27FC236}">
                    <a16:creationId xmlns:a16="http://schemas.microsoft.com/office/drawing/2014/main" id="{FE00F4FA-5568-003E-579E-A53C1D4370C8}"/>
                  </a:ext>
                </a:extLst>
              </p:cNvPr>
              <p:cNvSpPr/>
              <p:nvPr/>
            </p:nvSpPr>
            <p:spPr>
              <a:xfrm rot="1177314">
                <a:off x="1452523" y="551057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8060DF1C-531E-4936-BB4A-921BDD630C53}"/>
                  </a:ext>
                </a:extLst>
              </p:cNvPr>
              <p:cNvGrpSpPr/>
              <p:nvPr/>
            </p:nvGrpSpPr>
            <p:grpSpPr>
              <a:xfrm>
                <a:off x="1389378" y="4081723"/>
                <a:ext cx="1267032" cy="2358577"/>
                <a:chOff x="685503" y="3823242"/>
                <a:chExt cx="1267032" cy="2358577"/>
              </a:xfrm>
            </p:grpSpPr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DF1E7168-DDDD-4D55-80E7-421601F33D56}"/>
                    </a:ext>
                  </a:extLst>
                </p:cNvPr>
                <p:cNvSpPr/>
                <p:nvPr/>
              </p:nvSpPr>
              <p:spPr>
                <a:xfrm>
                  <a:off x="1068497" y="48953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8E223342-F678-4C46-A4EF-7849CD164AC7}"/>
                    </a:ext>
                  </a:extLst>
                </p:cNvPr>
                <p:cNvSpPr/>
                <p:nvPr/>
              </p:nvSpPr>
              <p:spPr>
                <a:xfrm>
                  <a:off x="838347" y="5165637"/>
                  <a:ext cx="974009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58173A23-B300-4DE4-BBA3-F7A7A0B79985}"/>
                    </a:ext>
                  </a:extLst>
                </p:cNvPr>
                <p:cNvGrpSpPr/>
                <p:nvPr/>
              </p:nvGrpSpPr>
              <p:grpSpPr>
                <a:xfrm>
                  <a:off x="685503" y="3823242"/>
                  <a:ext cx="1267032" cy="1218328"/>
                  <a:chOff x="878044" y="3848329"/>
                  <a:chExt cx="917606" cy="882334"/>
                </a:xfrm>
              </p:grpSpPr>
              <p:sp>
                <p:nvSpPr>
                  <p:cNvPr id="246" name="円/楕円 473">
                    <a:extLst>
                      <a:ext uri="{FF2B5EF4-FFF2-40B4-BE49-F238E27FC236}">
                        <a16:creationId xmlns:a16="http://schemas.microsoft.com/office/drawing/2014/main" id="{77190E78-EA58-40C0-87AD-495E762D71E0}"/>
                      </a:ext>
                    </a:extLst>
                  </p:cNvPr>
                  <p:cNvSpPr/>
                  <p:nvPr/>
                </p:nvSpPr>
                <p:spPr>
                  <a:xfrm>
                    <a:off x="878044" y="3848329"/>
                    <a:ext cx="917606" cy="5607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606" h="560788">
                        <a:moveTo>
                          <a:pt x="350513" y="0"/>
                        </a:moveTo>
                        <a:cubicBezTo>
                          <a:pt x="389679" y="0"/>
                          <a:pt x="425328" y="15059"/>
                          <a:pt x="451289" y="40456"/>
                        </a:cubicBezTo>
                        <a:cubicBezTo>
                          <a:pt x="477250" y="15059"/>
                          <a:pt x="512899" y="0"/>
                          <a:pt x="552065" y="0"/>
                        </a:cubicBezTo>
                        <a:cubicBezTo>
                          <a:pt x="616429" y="0"/>
                          <a:pt x="671294" y="40669"/>
                          <a:pt x="691209" y="98139"/>
                        </a:cubicBezTo>
                        <a:cubicBezTo>
                          <a:pt x="692807" y="97182"/>
                          <a:pt x="694441" y="97155"/>
                          <a:pt x="696081" y="97155"/>
                        </a:cubicBezTo>
                        <a:cubicBezTo>
                          <a:pt x="778657" y="97155"/>
                          <a:pt x="845598" y="164096"/>
                          <a:pt x="845598" y="246672"/>
                        </a:cubicBezTo>
                        <a:lnTo>
                          <a:pt x="838516" y="281749"/>
                        </a:lnTo>
                        <a:cubicBezTo>
                          <a:pt x="886043" y="305239"/>
                          <a:pt x="917606" y="354569"/>
                          <a:pt x="917606" y="411271"/>
                        </a:cubicBezTo>
                        <a:cubicBezTo>
                          <a:pt x="917606" y="493847"/>
                          <a:pt x="850665" y="560788"/>
                          <a:pt x="768089" y="560788"/>
                        </a:cubicBezTo>
                        <a:cubicBezTo>
                          <a:pt x="685513" y="560788"/>
                          <a:pt x="618572" y="493847"/>
                          <a:pt x="618572" y="411271"/>
                        </a:cubicBezTo>
                        <a:lnTo>
                          <a:pt x="625570" y="376611"/>
                        </a:lnTo>
                        <a:cubicBezTo>
                          <a:pt x="593286" y="360813"/>
                          <a:pt x="568854" y="332439"/>
                          <a:pt x="556937" y="298051"/>
                        </a:cubicBezTo>
                        <a:cubicBezTo>
                          <a:pt x="555339" y="299008"/>
                          <a:pt x="553705" y="299034"/>
                          <a:pt x="552065" y="299034"/>
                        </a:cubicBezTo>
                        <a:cubicBezTo>
                          <a:pt x="512899" y="299034"/>
                          <a:pt x="477250" y="283975"/>
                          <a:pt x="451289" y="258578"/>
                        </a:cubicBezTo>
                        <a:cubicBezTo>
                          <a:pt x="429142" y="280244"/>
                          <a:pt x="399945" y="294386"/>
                          <a:pt x="367269" y="295793"/>
                        </a:cubicBezTo>
                        <a:cubicBezTo>
                          <a:pt x="355155" y="333233"/>
                          <a:pt x="328213" y="363759"/>
                          <a:pt x="292595" y="379380"/>
                        </a:cubicBezTo>
                        <a:cubicBezTo>
                          <a:pt x="297808" y="389212"/>
                          <a:pt x="299034" y="400099"/>
                          <a:pt x="299034" y="411271"/>
                        </a:cubicBezTo>
                        <a:cubicBezTo>
                          <a:pt x="299034" y="493847"/>
                          <a:pt x="232093" y="560788"/>
                          <a:pt x="149517" y="560788"/>
                        </a:cubicBezTo>
                        <a:cubicBezTo>
                          <a:pt x="66941" y="560788"/>
                          <a:pt x="0" y="493847"/>
                          <a:pt x="0" y="411271"/>
                        </a:cubicBezTo>
                        <a:cubicBezTo>
                          <a:pt x="0" y="352234"/>
                          <a:pt x="34217" y="301188"/>
                          <a:pt x="84497" y="278103"/>
                        </a:cubicBezTo>
                        <a:cubicBezTo>
                          <a:pt x="79341" y="268407"/>
                          <a:pt x="78152" y="257678"/>
                          <a:pt x="78152" y="246672"/>
                        </a:cubicBezTo>
                        <a:cubicBezTo>
                          <a:pt x="78152" y="169865"/>
                          <a:pt x="136066" y="106585"/>
                          <a:pt x="210883" y="100544"/>
                        </a:cubicBezTo>
                        <a:cubicBezTo>
                          <a:pt x="229813" y="41769"/>
                          <a:pt x="285285" y="0"/>
                          <a:pt x="350513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7" name="グループ化 246">
                    <a:extLst>
                      <a:ext uri="{FF2B5EF4-FFF2-40B4-BE49-F238E27FC236}">
                        <a16:creationId xmlns:a16="http://schemas.microsoft.com/office/drawing/2014/main" id="{EC301905-86B1-4C15-83EA-45777216C1A9}"/>
                      </a:ext>
                    </a:extLst>
                  </p:cNvPr>
                  <p:cNvGrpSpPr/>
                  <p:nvPr/>
                </p:nvGrpSpPr>
                <p:grpSpPr>
                  <a:xfrm>
                    <a:off x="92652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62" name="グループ化 261">
                      <a:extLst>
                        <a:ext uri="{FF2B5EF4-FFF2-40B4-BE49-F238E27FC236}">
                          <a16:creationId xmlns:a16="http://schemas.microsoft.com/office/drawing/2014/main" id="{A3E22A89-6914-4CF1-BB20-3C858AC5957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7" name="円/楕円 125">
                        <a:extLst>
                          <a:ext uri="{FF2B5EF4-FFF2-40B4-BE49-F238E27FC236}">
                            <a16:creationId xmlns:a16="http://schemas.microsoft.com/office/drawing/2014/main" id="{2738F795-A783-4E3C-950C-DDEF7F5D53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8" name="円/楕円 126">
                        <a:extLst>
                          <a:ext uri="{FF2B5EF4-FFF2-40B4-BE49-F238E27FC236}">
                            <a16:creationId xmlns:a16="http://schemas.microsoft.com/office/drawing/2014/main" id="{09E6CADC-A728-4372-A1AB-643F61B862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63" name="グループ化 262">
                      <a:extLst>
                        <a:ext uri="{FF2B5EF4-FFF2-40B4-BE49-F238E27FC236}">
                          <a16:creationId xmlns:a16="http://schemas.microsoft.com/office/drawing/2014/main" id="{7480476B-306F-442F-BE15-83C6766356E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5" name="円/楕円 123">
                        <a:extLst>
                          <a:ext uri="{FF2B5EF4-FFF2-40B4-BE49-F238E27FC236}">
                            <a16:creationId xmlns:a16="http://schemas.microsoft.com/office/drawing/2014/main" id="{0B5234B6-F69F-4100-B8CB-D83B2DFD34A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6" name="円/楕円 124">
                        <a:extLst>
                          <a:ext uri="{FF2B5EF4-FFF2-40B4-BE49-F238E27FC236}">
                            <a16:creationId xmlns:a16="http://schemas.microsoft.com/office/drawing/2014/main" id="{87F06D85-CA82-4AB6-87E5-DC8AC3FF1B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64" name="円/楕円 122">
                      <a:extLst>
                        <a:ext uri="{FF2B5EF4-FFF2-40B4-BE49-F238E27FC236}">
                          <a16:creationId xmlns:a16="http://schemas.microsoft.com/office/drawing/2014/main" id="{02F2E342-6A55-49B6-B434-C817F6EB8C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9" name="円/楕円 27">
                    <a:extLst>
                      <a:ext uri="{FF2B5EF4-FFF2-40B4-BE49-F238E27FC236}">
                        <a16:creationId xmlns:a16="http://schemas.microsoft.com/office/drawing/2014/main" id="{0357D39A-B13A-4AAA-918C-8CCF130E67A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60114" y="417078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0" name="円/楕円 27">
                    <a:extLst>
                      <a:ext uri="{FF2B5EF4-FFF2-40B4-BE49-F238E27FC236}">
                        <a16:creationId xmlns:a16="http://schemas.microsoft.com/office/drawing/2014/main" id="{15A9C585-6867-4ED4-92EC-F9A694D0BBC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466514" y="417078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円/楕円 27">
                    <a:extLst>
                      <a:ext uri="{FF2B5EF4-FFF2-40B4-BE49-F238E27FC236}">
                        <a16:creationId xmlns:a16="http://schemas.microsoft.com/office/drawing/2014/main" id="{C170E341-0301-455D-8BFD-0E09CF391DF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138253" y="4540799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2" name="円/楕円 27">
                    <a:extLst>
                      <a:ext uri="{FF2B5EF4-FFF2-40B4-BE49-F238E27FC236}">
                        <a16:creationId xmlns:a16="http://schemas.microsoft.com/office/drawing/2014/main" id="{60DAEAF1-34BE-40C0-87BD-76B0CB3A322A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410675" y="4540800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702A0461-D226-41C7-AC88-FA3134E534D3}"/>
                      </a:ext>
                    </a:extLst>
                  </p:cNvPr>
                  <p:cNvGrpSpPr/>
                  <p:nvPr/>
                </p:nvGrpSpPr>
                <p:grpSpPr>
                  <a:xfrm>
                    <a:off x="1041473" y="4298880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260" name="円/楕円 27">
                      <a:extLst>
                        <a:ext uri="{FF2B5EF4-FFF2-40B4-BE49-F238E27FC236}">
                          <a16:creationId xmlns:a16="http://schemas.microsoft.com/office/drawing/2014/main" id="{62B76FAE-4F6F-4A57-9D58-BA2DD4578AB1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円/楕円 27">
                      <a:extLst>
                        <a:ext uri="{FF2B5EF4-FFF2-40B4-BE49-F238E27FC236}">
                          <a16:creationId xmlns:a16="http://schemas.microsoft.com/office/drawing/2014/main" id="{44DEF00C-35F9-4811-90E7-C3D643075F36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5" name="グループ化 254">
                    <a:extLst>
                      <a:ext uri="{FF2B5EF4-FFF2-40B4-BE49-F238E27FC236}">
                        <a16:creationId xmlns:a16="http://schemas.microsoft.com/office/drawing/2014/main" id="{012FD6E9-4E97-448E-9818-E871AACFEA3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559492" y="4298880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258" name="円/楕円 27">
                      <a:extLst>
                        <a:ext uri="{FF2B5EF4-FFF2-40B4-BE49-F238E27FC236}">
                          <a16:creationId xmlns:a16="http://schemas.microsoft.com/office/drawing/2014/main" id="{8C18F0D7-9284-45F6-AB81-359445356706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9" name="円/楕円 27">
                      <a:extLst>
                        <a:ext uri="{FF2B5EF4-FFF2-40B4-BE49-F238E27FC236}">
                          <a16:creationId xmlns:a16="http://schemas.microsoft.com/office/drawing/2014/main" id="{F1C2AD83-27BA-411E-BE30-F53AAFC1E476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7" name="円/楕円 64">
                    <a:extLst>
                      <a:ext uri="{FF2B5EF4-FFF2-40B4-BE49-F238E27FC236}">
                        <a16:creationId xmlns:a16="http://schemas.microsoft.com/office/drawing/2014/main" id="{E562C590-822C-484A-A610-7F52FE028D34}"/>
                      </a:ext>
                    </a:extLst>
                  </p:cNvPr>
                  <p:cNvSpPr/>
                  <p:nvPr/>
                </p:nvSpPr>
                <p:spPr>
                  <a:xfrm>
                    <a:off x="1296842" y="4454106"/>
                    <a:ext cx="80010" cy="79457"/>
                  </a:xfrm>
                  <a:custGeom>
                    <a:avLst/>
                    <a:gdLst>
                      <a:gd name="connsiteX0" fmla="*/ 24765 w 116205"/>
                      <a:gd name="connsiteY0" fmla="*/ 4629 h 96069"/>
                      <a:gd name="connsiteX1" fmla="*/ 76599 w 116205"/>
                      <a:gd name="connsiteY1" fmla="*/ 0 h 96069"/>
                      <a:gd name="connsiteX2" fmla="*/ 80010 w 116205"/>
                      <a:gd name="connsiteY2" fmla="*/ 13564 h 96069"/>
                      <a:gd name="connsiteX3" fmla="*/ 40005 w 116205"/>
                      <a:gd name="connsiteY3" fmla="*/ 79457 h 96069"/>
                      <a:gd name="connsiteX4" fmla="*/ 0 w 116205"/>
                      <a:gd name="connsiteY4" fmla="*/ 13564 h 96069"/>
                      <a:gd name="connsiteX5" fmla="*/ 2742 w 116205"/>
                      <a:gd name="connsiteY5" fmla="*/ 2662 h 96069"/>
                      <a:gd name="connsiteX6" fmla="*/ 116205 w 116205"/>
                      <a:gd name="connsiteY6" fmla="*/ 96069 h 96069"/>
                      <a:gd name="connsiteX0" fmla="*/ 24765 w 80010"/>
                      <a:gd name="connsiteY0" fmla="*/ 4629 h 79457"/>
                      <a:gd name="connsiteX1" fmla="*/ 76599 w 80010"/>
                      <a:gd name="connsiteY1" fmla="*/ 0 h 79457"/>
                      <a:gd name="connsiteX2" fmla="*/ 80010 w 80010"/>
                      <a:gd name="connsiteY2" fmla="*/ 13564 h 79457"/>
                      <a:gd name="connsiteX3" fmla="*/ 40005 w 80010"/>
                      <a:gd name="connsiteY3" fmla="*/ 79457 h 79457"/>
                      <a:gd name="connsiteX4" fmla="*/ 0 w 80010"/>
                      <a:gd name="connsiteY4" fmla="*/ 13564 h 79457"/>
                      <a:gd name="connsiteX5" fmla="*/ 2742 w 80010"/>
                      <a:gd name="connsiteY5" fmla="*/ 2662 h 79457"/>
                      <a:gd name="connsiteX0" fmla="*/ 76599 w 80010"/>
                      <a:gd name="connsiteY0" fmla="*/ 0 h 79457"/>
                      <a:gd name="connsiteX1" fmla="*/ 80010 w 80010"/>
                      <a:gd name="connsiteY1" fmla="*/ 13564 h 79457"/>
                      <a:gd name="connsiteX2" fmla="*/ 40005 w 80010"/>
                      <a:gd name="connsiteY2" fmla="*/ 79457 h 79457"/>
                      <a:gd name="connsiteX3" fmla="*/ 0 w 80010"/>
                      <a:gd name="connsiteY3" fmla="*/ 13564 h 79457"/>
                      <a:gd name="connsiteX4" fmla="*/ 2742 w 80010"/>
                      <a:gd name="connsiteY4" fmla="*/ 2662 h 79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10" h="79457">
                        <a:moveTo>
                          <a:pt x="76599" y="0"/>
                        </a:moveTo>
                        <a:cubicBezTo>
                          <a:pt x="79703" y="4150"/>
                          <a:pt x="80010" y="8798"/>
                          <a:pt x="80010" y="13564"/>
                        </a:cubicBezTo>
                        <a:cubicBezTo>
                          <a:pt x="80010" y="49956"/>
                          <a:pt x="62099" y="79457"/>
                          <a:pt x="40005" y="79457"/>
                        </a:cubicBezTo>
                        <a:cubicBezTo>
                          <a:pt x="17911" y="79457"/>
                          <a:pt x="0" y="49956"/>
                          <a:pt x="0" y="13564"/>
                        </a:cubicBezTo>
                        <a:lnTo>
                          <a:pt x="2742" y="2662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5D8357AF-8E28-4EEC-AF4C-36BA28D1D535}"/>
                    </a:ext>
                  </a:extLst>
                </p:cNvPr>
                <p:cNvSpPr/>
                <p:nvPr/>
              </p:nvSpPr>
              <p:spPr>
                <a:xfrm>
                  <a:off x="914212" y="3917913"/>
                  <a:ext cx="805200" cy="231722"/>
                </a:xfrm>
                <a:custGeom>
                  <a:avLst/>
                  <a:gdLst>
                    <a:gd name="connsiteX0" fmla="*/ 397220 w 936481"/>
                    <a:gd name="connsiteY0" fmla="*/ 0 h 353810"/>
                    <a:gd name="connsiteX1" fmla="*/ 468241 w 936481"/>
                    <a:gd name="connsiteY1" fmla="*/ 1108 h 353810"/>
                    <a:gd name="connsiteX2" fmla="*/ 539261 w 936481"/>
                    <a:gd name="connsiteY2" fmla="*/ 0 h 353810"/>
                    <a:gd name="connsiteX3" fmla="*/ 735498 w 936481"/>
                    <a:gd name="connsiteY3" fmla="*/ 73423 h 353810"/>
                    <a:gd name="connsiteX4" fmla="*/ 929649 w 936481"/>
                    <a:gd name="connsiteY4" fmla="*/ 321656 h 353810"/>
                    <a:gd name="connsiteX5" fmla="*/ 617597 w 936481"/>
                    <a:gd name="connsiteY5" fmla="*/ 277633 h 353810"/>
                    <a:gd name="connsiteX6" fmla="*/ 523711 w 936481"/>
                    <a:gd name="connsiteY6" fmla="*/ 212729 h 353810"/>
                    <a:gd name="connsiteX7" fmla="*/ 468241 w 936481"/>
                    <a:gd name="connsiteY7" fmla="*/ 156840 h 353810"/>
                    <a:gd name="connsiteX8" fmla="*/ 412771 w 936481"/>
                    <a:gd name="connsiteY8" fmla="*/ 212729 h 353810"/>
                    <a:gd name="connsiteX9" fmla="*/ 318884 w 936481"/>
                    <a:gd name="connsiteY9" fmla="*/ 277633 h 353810"/>
                    <a:gd name="connsiteX10" fmla="*/ 6832 w 936481"/>
                    <a:gd name="connsiteY10" fmla="*/ 321656 h 353810"/>
                    <a:gd name="connsiteX11" fmla="*/ 200983 w 936481"/>
                    <a:gd name="connsiteY11" fmla="*/ 73423 h 353810"/>
                    <a:gd name="connsiteX12" fmla="*/ 397220 w 936481"/>
                    <a:gd name="connsiteY12" fmla="*/ 0 h 353810"/>
                    <a:gd name="connsiteX0" fmla="*/ 468241 w 936481"/>
                    <a:gd name="connsiteY0" fmla="*/ 1108 h 353810"/>
                    <a:gd name="connsiteX1" fmla="*/ 539261 w 936481"/>
                    <a:gd name="connsiteY1" fmla="*/ 0 h 353810"/>
                    <a:gd name="connsiteX2" fmla="*/ 735498 w 936481"/>
                    <a:gd name="connsiteY2" fmla="*/ 73423 h 353810"/>
                    <a:gd name="connsiteX3" fmla="*/ 929649 w 936481"/>
                    <a:gd name="connsiteY3" fmla="*/ 321656 h 353810"/>
                    <a:gd name="connsiteX4" fmla="*/ 617597 w 936481"/>
                    <a:gd name="connsiteY4" fmla="*/ 277633 h 353810"/>
                    <a:gd name="connsiteX5" fmla="*/ 523711 w 936481"/>
                    <a:gd name="connsiteY5" fmla="*/ 212729 h 353810"/>
                    <a:gd name="connsiteX6" fmla="*/ 468241 w 936481"/>
                    <a:gd name="connsiteY6" fmla="*/ 156840 h 353810"/>
                    <a:gd name="connsiteX7" fmla="*/ 412771 w 936481"/>
                    <a:gd name="connsiteY7" fmla="*/ 212729 h 353810"/>
                    <a:gd name="connsiteX8" fmla="*/ 318884 w 936481"/>
                    <a:gd name="connsiteY8" fmla="*/ 277633 h 353810"/>
                    <a:gd name="connsiteX9" fmla="*/ 6832 w 936481"/>
                    <a:gd name="connsiteY9" fmla="*/ 321656 h 353810"/>
                    <a:gd name="connsiteX10" fmla="*/ 200983 w 936481"/>
                    <a:gd name="connsiteY10" fmla="*/ 73423 h 353810"/>
                    <a:gd name="connsiteX11" fmla="*/ 397220 w 936481"/>
                    <a:gd name="connsiteY11" fmla="*/ 0 h 353810"/>
                    <a:gd name="connsiteX12" fmla="*/ 559681 w 936481"/>
                    <a:gd name="connsiteY12" fmla="*/ 92548 h 353810"/>
                    <a:gd name="connsiteX0" fmla="*/ 468241 w 936481"/>
                    <a:gd name="connsiteY0" fmla="*/ 1108 h 353810"/>
                    <a:gd name="connsiteX1" fmla="*/ 539261 w 936481"/>
                    <a:gd name="connsiteY1" fmla="*/ 0 h 353810"/>
                    <a:gd name="connsiteX2" fmla="*/ 735498 w 936481"/>
                    <a:gd name="connsiteY2" fmla="*/ 73423 h 353810"/>
                    <a:gd name="connsiteX3" fmla="*/ 929649 w 936481"/>
                    <a:gd name="connsiteY3" fmla="*/ 321656 h 353810"/>
                    <a:gd name="connsiteX4" fmla="*/ 617597 w 936481"/>
                    <a:gd name="connsiteY4" fmla="*/ 277633 h 353810"/>
                    <a:gd name="connsiteX5" fmla="*/ 523711 w 936481"/>
                    <a:gd name="connsiteY5" fmla="*/ 212729 h 353810"/>
                    <a:gd name="connsiteX6" fmla="*/ 468241 w 936481"/>
                    <a:gd name="connsiteY6" fmla="*/ 156840 h 353810"/>
                    <a:gd name="connsiteX7" fmla="*/ 412771 w 936481"/>
                    <a:gd name="connsiteY7" fmla="*/ 212729 h 353810"/>
                    <a:gd name="connsiteX8" fmla="*/ 318884 w 936481"/>
                    <a:gd name="connsiteY8" fmla="*/ 277633 h 353810"/>
                    <a:gd name="connsiteX9" fmla="*/ 6832 w 936481"/>
                    <a:gd name="connsiteY9" fmla="*/ 321656 h 353810"/>
                    <a:gd name="connsiteX10" fmla="*/ 200983 w 936481"/>
                    <a:gd name="connsiteY10" fmla="*/ 73423 h 353810"/>
                    <a:gd name="connsiteX11" fmla="*/ 397220 w 936481"/>
                    <a:gd name="connsiteY11" fmla="*/ 0 h 353810"/>
                    <a:gd name="connsiteX0" fmla="*/ 539261 w 936481"/>
                    <a:gd name="connsiteY0" fmla="*/ 0 h 353810"/>
                    <a:gd name="connsiteX1" fmla="*/ 735498 w 936481"/>
                    <a:gd name="connsiteY1" fmla="*/ 73423 h 353810"/>
                    <a:gd name="connsiteX2" fmla="*/ 929649 w 936481"/>
                    <a:gd name="connsiteY2" fmla="*/ 321656 h 353810"/>
                    <a:gd name="connsiteX3" fmla="*/ 617597 w 936481"/>
                    <a:gd name="connsiteY3" fmla="*/ 277633 h 353810"/>
                    <a:gd name="connsiteX4" fmla="*/ 523711 w 936481"/>
                    <a:gd name="connsiteY4" fmla="*/ 212729 h 353810"/>
                    <a:gd name="connsiteX5" fmla="*/ 468241 w 936481"/>
                    <a:gd name="connsiteY5" fmla="*/ 156840 h 353810"/>
                    <a:gd name="connsiteX6" fmla="*/ 412771 w 936481"/>
                    <a:gd name="connsiteY6" fmla="*/ 212729 h 353810"/>
                    <a:gd name="connsiteX7" fmla="*/ 318884 w 936481"/>
                    <a:gd name="connsiteY7" fmla="*/ 277633 h 353810"/>
                    <a:gd name="connsiteX8" fmla="*/ 6832 w 936481"/>
                    <a:gd name="connsiteY8" fmla="*/ 321656 h 353810"/>
                    <a:gd name="connsiteX9" fmla="*/ 200983 w 936481"/>
                    <a:gd name="connsiteY9" fmla="*/ 73423 h 353810"/>
                    <a:gd name="connsiteX10" fmla="*/ 397220 w 936481"/>
                    <a:gd name="connsiteY10" fmla="*/ 0 h 353810"/>
                    <a:gd name="connsiteX0" fmla="*/ 539261 w 936481"/>
                    <a:gd name="connsiteY0" fmla="*/ 0 h 353810"/>
                    <a:gd name="connsiteX1" fmla="*/ 735498 w 936481"/>
                    <a:gd name="connsiteY1" fmla="*/ 73423 h 353810"/>
                    <a:gd name="connsiteX2" fmla="*/ 929649 w 936481"/>
                    <a:gd name="connsiteY2" fmla="*/ 321656 h 353810"/>
                    <a:gd name="connsiteX3" fmla="*/ 617597 w 936481"/>
                    <a:gd name="connsiteY3" fmla="*/ 277633 h 353810"/>
                    <a:gd name="connsiteX4" fmla="*/ 523711 w 936481"/>
                    <a:gd name="connsiteY4" fmla="*/ 212729 h 353810"/>
                    <a:gd name="connsiteX5" fmla="*/ 468241 w 936481"/>
                    <a:gd name="connsiteY5" fmla="*/ 156840 h 353810"/>
                    <a:gd name="connsiteX6" fmla="*/ 412771 w 936481"/>
                    <a:gd name="connsiteY6" fmla="*/ 212729 h 353810"/>
                    <a:gd name="connsiteX7" fmla="*/ 318884 w 936481"/>
                    <a:gd name="connsiteY7" fmla="*/ 277633 h 353810"/>
                    <a:gd name="connsiteX8" fmla="*/ 6832 w 936481"/>
                    <a:gd name="connsiteY8" fmla="*/ 321656 h 353810"/>
                    <a:gd name="connsiteX9" fmla="*/ 200983 w 936481"/>
                    <a:gd name="connsiteY9" fmla="*/ 73423 h 353810"/>
                    <a:gd name="connsiteX0" fmla="*/ 735498 w 936481"/>
                    <a:gd name="connsiteY0" fmla="*/ 0 h 280387"/>
                    <a:gd name="connsiteX1" fmla="*/ 929649 w 936481"/>
                    <a:gd name="connsiteY1" fmla="*/ 248233 h 280387"/>
                    <a:gd name="connsiteX2" fmla="*/ 617597 w 936481"/>
                    <a:gd name="connsiteY2" fmla="*/ 204210 h 280387"/>
                    <a:gd name="connsiteX3" fmla="*/ 523711 w 936481"/>
                    <a:gd name="connsiteY3" fmla="*/ 139306 h 280387"/>
                    <a:gd name="connsiteX4" fmla="*/ 468241 w 936481"/>
                    <a:gd name="connsiteY4" fmla="*/ 83417 h 280387"/>
                    <a:gd name="connsiteX5" fmla="*/ 412771 w 936481"/>
                    <a:gd name="connsiteY5" fmla="*/ 139306 h 280387"/>
                    <a:gd name="connsiteX6" fmla="*/ 318884 w 936481"/>
                    <a:gd name="connsiteY6" fmla="*/ 204210 h 280387"/>
                    <a:gd name="connsiteX7" fmla="*/ 6832 w 936481"/>
                    <a:gd name="connsiteY7" fmla="*/ 248233 h 280387"/>
                    <a:gd name="connsiteX8" fmla="*/ 200983 w 936481"/>
                    <a:gd name="connsiteY8" fmla="*/ 0 h 280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36481" h="280387">
                      <a:moveTo>
                        <a:pt x="735498" y="0"/>
                      </a:moveTo>
                      <a:cubicBezTo>
                        <a:pt x="875282" y="80704"/>
                        <a:pt x="962207" y="191842"/>
                        <a:pt x="929649" y="248233"/>
                      </a:cubicBezTo>
                      <a:cubicBezTo>
                        <a:pt x="897092" y="304625"/>
                        <a:pt x="757381" y="284915"/>
                        <a:pt x="617597" y="204210"/>
                      </a:cubicBezTo>
                      <a:cubicBezTo>
                        <a:pt x="582651" y="184034"/>
                        <a:pt x="551008" y="161956"/>
                        <a:pt x="523711" y="139306"/>
                      </a:cubicBezTo>
                      <a:lnTo>
                        <a:pt x="468241" y="83417"/>
                      </a:lnTo>
                      <a:lnTo>
                        <a:pt x="412771" y="139306"/>
                      </a:lnTo>
                      <a:cubicBezTo>
                        <a:pt x="385473" y="161956"/>
                        <a:pt x="353830" y="184034"/>
                        <a:pt x="318884" y="204210"/>
                      </a:cubicBezTo>
                      <a:cubicBezTo>
                        <a:pt x="179100" y="284915"/>
                        <a:pt x="39389" y="304625"/>
                        <a:pt x="6832" y="248233"/>
                      </a:cubicBezTo>
                      <a:cubicBezTo>
                        <a:pt x="-25726" y="191842"/>
                        <a:pt x="61199" y="80704"/>
                        <a:pt x="200983" y="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ED0FEF25-910D-4FD1-BA2B-0899EB4E0E7B}"/>
                    </a:ext>
                  </a:extLst>
                </p:cNvPr>
                <p:cNvSpPr/>
                <p:nvPr/>
              </p:nvSpPr>
              <p:spPr>
                <a:xfrm>
                  <a:off x="1015780" y="5165637"/>
                  <a:ext cx="609218" cy="1016182"/>
                </a:xfrm>
                <a:custGeom>
                  <a:avLst/>
                  <a:gdLst>
                    <a:gd name="connsiteX0" fmla="*/ 53448 w 609218"/>
                    <a:gd name="connsiteY0" fmla="*/ 0 h 1016182"/>
                    <a:gd name="connsiteX1" fmla="*/ 57968 w 609218"/>
                    <a:gd name="connsiteY1" fmla="*/ 7436 h 1016182"/>
                    <a:gd name="connsiteX2" fmla="*/ 309571 w 609218"/>
                    <a:gd name="connsiteY2" fmla="*/ 126882 h 1016182"/>
                    <a:gd name="connsiteX3" fmla="*/ 561174 w 609218"/>
                    <a:gd name="connsiteY3" fmla="*/ 7436 h 1016182"/>
                    <a:gd name="connsiteX4" fmla="*/ 565694 w 609218"/>
                    <a:gd name="connsiteY4" fmla="*/ 0 h 1016182"/>
                    <a:gd name="connsiteX5" fmla="*/ 574648 w 609218"/>
                    <a:gd name="connsiteY5" fmla="*/ 903 h 1016182"/>
                    <a:gd name="connsiteX6" fmla="*/ 609218 w 609218"/>
                    <a:gd name="connsiteY6" fmla="*/ 14476 h 1016182"/>
                    <a:gd name="connsiteX7" fmla="*/ 609218 w 609218"/>
                    <a:gd name="connsiteY7" fmla="*/ 1016182 h 1016182"/>
                    <a:gd name="connsiteX8" fmla="*/ 0 w 609218"/>
                    <a:gd name="connsiteY8" fmla="*/ 1016182 h 1016182"/>
                    <a:gd name="connsiteX9" fmla="*/ 0 w 609218"/>
                    <a:gd name="connsiteY9" fmla="*/ 18372 h 1016182"/>
                    <a:gd name="connsiteX10" fmla="*/ 44495 w 609218"/>
                    <a:gd name="connsiteY10" fmla="*/ 903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218" h="1016182">
                      <a:moveTo>
                        <a:pt x="53448" y="0"/>
                      </a:moveTo>
                      <a:lnTo>
                        <a:pt x="57968" y="7436"/>
                      </a:lnTo>
                      <a:cubicBezTo>
                        <a:pt x="112495" y="79501"/>
                        <a:pt x="204836" y="126882"/>
                        <a:pt x="309571" y="126882"/>
                      </a:cubicBezTo>
                      <a:cubicBezTo>
                        <a:pt x="414306" y="126882"/>
                        <a:pt x="506647" y="79501"/>
                        <a:pt x="561174" y="7436"/>
                      </a:cubicBezTo>
                      <a:lnTo>
                        <a:pt x="565694" y="0"/>
                      </a:lnTo>
                      <a:lnTo>
                        <a:pt x="574648" y="903"/>
                      </a:lnTo>
                      <a:lnTo>
                        <a:pt x="609218" y="14476"/>
                      </a:lnTo>
                      <a:lnTo>
                        <a:pt x="609218" y="1016182"/>
                      </a:lnTo>
                      <a:lnTo>
                        <a:pt x="0" y="1016182"/>
                      </a:lnTo>
                      <a:lnTo>
                        <a:pt x="0" y="18372"/>
                      </a:lnTo>
                      <a:lnTo>
                        <a:pt x="44495" y="903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D50119C4-8409-A4BE-7D6E-DC3835465521}"/>
                  </a:ext>
                </a:extLst>
              </p:cNvPr>
              <p:cNvGrpSpPr/>
              <p:nvPr/>
            </p:nvGrpSpPr>
            <p:grpSpPr>
              <a:xfrm>
                <a:off x="1655798" y="5526411"/>
                <a:ext cx="757824" cy="386312"/>
                <a:chOff x="5243018" y="2255527"/>
                <a:chExt cx="2547428" cy="1364533"/>
              </a:xfrm>
            </p:grpSpPr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AD6828A6-A435-E524-A022-C903FBDD75F9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43882A85-614F-D40B-2FBE-85EB04FECC17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E3A281F1-91D5-0DC1-B0AF-71561FE6B5C6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85E10632-0669-459B-CD0A-E8A9F8C32598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D2FB00C6-51F7-1139-3DA6-113377CA57A8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5" y="3040794"/>
                  <a:ext cx="2131496" cy="161010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CCFFCC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9" name="テキスト ボックス 318">
                  <a:extLst>
                    <a:ext uri="{FF2B5EF4-FFF2-40B4-BE49-F238E27FC236}">
                      <a16:creationId xmlns:a16="http://schemas.microsoft.com/office/drawing/2014/main" id="{B0B15BB1-A125-CA50-327F-830D9CB041F1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351" name="テキスト ボックス 350">
                  <a:extLst>
                    <a:ext uri="{FF2B5EF4-FFF2-40B4-BE49-F238E27FC236}">
                      <a16:creationId xmlns:a16="http://schemas.microsoft.com/office/drawing/2014/main" id="{D1ECE043-C20B-B1FC-4D8F-95E327AC78AE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2E2438C2-7520-063C-B429-15574FEC450F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9B2004F9-C57B-6167-250C-3384E5D6466A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A06CBE92-D0DE-B4CA-6B61-DC1B934916CB}"/>
                  </a:ext>
                </a:extLst>
              </p:cNvPr>
              <p:cNvSpPr/>
              <p:nvPr/>
            </p:nvSpPr>
            <p:spPr>
              <a:xfrm rot="3600000">
                <a:off x="1328908" y="5609237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BA12611B-E5C1-1235-09AB-BD4495B5734E}"/>
                  </a:ext>
                </a:extLst>
              </p:cNvPr>
              <p:cNvSpPr/>
              <p:nvPr/>
            </p:nvSpPr>
            <p:spPr>
              <a:xfrm rot="18000000" flipH="1">
                <a:off x="2184363" y="5609237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A746B0E2-E921-C93E-6BD7-3F2C4968152A}"/>
                  </a:ext>
                </a:extLst>
              </p:cNvPr>
              <p:cNvSpPr/>
              <p:nvPr/>
            </p:nvSpPr>
            <p:spPr>
              <a:xfrm rot="9000000" flipH="1">
                <a:off x="2444881" y="5841101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四角形: 上の 2 つの角を丸める 359">
                <a:extLst>
                  <a:ext uri="{FF2B5EF4-FFF2-40B4-BE49-F238E27FC236}">
                    <a16:creationId xmlns:a16="http://schemas.microsoft.com/office/drawing/2014/main" id="{65522F33-6516-A25B-40E7-6EA0EE51DD61}"/>
                  </a:ext>
                </a:extLst>
              </p:cNvPr>
              <p:cNvSpPr/>
              <p:nvPr/>
            </p:nvSpPr>
            <p:spPr>
              <a:xfrm rot="12600000">
                <a:off x="1375901" y="5841101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80AE3E29-D370-5232-9CAE-F803A762054C}"/>
                </a:ext>
              </a:extLst>
            </p:cNvPr>
            <p:cNvGrpSpPr/>
            <p:nvPr/>
          </p:nvGrpSpPr>
          <p:grpSpPr>
            <a:xfrm>
              <a:off x="1668337" y="4635476"/>
              <a:ext cx="265696" cy="265694"/>
              <a:chOff x="1598030" y="1756526"/>
              <a:chExt cx="265696" cy="265694"/>
            </a:xfrm>
          </p:grpSpPr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7E848305-D3D0-20F6-302B-501A69D53E87}"/>
                  </a:ext>
                </a:extLst>
              </p:cNvPr>
              <p:cNvSpPr/>
              <p:nvPr/>
            </p:nvSpPr>
            <p:spPr>
              <a:xfrm>
                <a:off x="1598030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DB4E29C8-3BFA-85E5-E39E-09E9AC3F43BA}"/>
                  </a:ext>
                </a:extLst>
              </p:cNvPr>
              <p:cNvSpPr/>
              <p:nvPr/>
            </p:nvSpPr>
            <p:spPr>
              <a:xfrm>
                <a:off x="1716194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4F52B522-C9D7-C9B5-9564-0ABC6A8B7F49}"/>
                </a:ext>
              </a:extLst>
            </p:cNvPr>
            <p:cNvGrpSpPr/>
            <p:nvPr/>
          </p:nvGrpSpPr>
          <p:grpSpPr>
            <a:xfrm>
              <a:off x="2116895" y="4635476"/>
              <a:ext cx="265696" cy="265694"/>
              <a:chOff x="2147305" y="1756526"/>
              <a:chExt cx="265696" cy="265694"/>
            </a:xfrm>
          </p:grpSpPr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B707345E-CA3B-4A1D-B0D3-AFD5EE6FE7D9}"/>
                  </a:ext>
                </a:extLst>
              </p:cNvPr>
              <p:cNvSpPr/>
              <p:nvPr/>
            </p:nvSpPr>
            <p:spPr>
              <a:xfrm>
                <a:off x="2147305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298C5BD7-3FB5-3A03-ED34-4B9DCA8BD86C}"/>
                  </a:ext>
                </a:extLst>
              </p:cNvPr>
              <p:cNvSpPr/>
              <p:nvPr/>
            </p:nvSpPr>
            <p:spPr>
              <a:xfrm>
                <a:off x="2241912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0C6EDDFE-EF4C-3D5E-4423-3A4FC1C1FF56}"/>
                </a:ext>
              </a:extLst>
            </p:cNvPr>
            <p:cNvGrpSpPr/>
            <p:nvPr/>
          </p:nvGrpSpPr>
          <p:grpSpPr>
            <a:xfrm>
              <a:off x="1907917" y="5114386"/>
              <a:ext cx="242617" cy="98225"/>
              <a:chOff x="1891711" y="2234142"/>
              <a:chExt cx="242617" cy="98225"/>
            </a:xfrm>
          </p:grpSpPr>
          <p:sp>
            <p:nvSpPr>
              <p:cNvPr id="191" name="四角形: 角を丸くする 190">
                <a:extLst>
                  <a:ext uri="{FF2B5EF4-FFF2-40B4-BE49-F238E27FC236}">
                    <a16:creationId xmlns:a16="http://schemas.microsoft.com/office/drawing/2014/main" id="{8C523E5F-5E17-AD17-22AB-DC6EC72BC20C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CC27B451-3B74-D945-82E8-86626D728A4F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53252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テキスト ボックス 498">
            <a:extLst>
              <a:ext uri="{FF2B5EF4-FFF2-40B4-BE49-F238E27FC236}">
                <a16:creationId xmlns:a16="http://schemas.microsoft.com/office/drawing/2014/main" id="{515A73E7-9AB8-43B4-B9C9-BB79558FA797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通帳を見て驚く女性のイラスト</a:t>
            </a:r>
          </a:p>
        </p:txBody>
      </p: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59B5633A-BD36-A8FD-2AFA-66809B86ED85}"/>
              </a:ext>
            </a:extLst>
          </p:cNvPr>
          <p:cNvGrpSpPr/>
          <p:nvPr/>
        </p:nvGrpSpPr>
        <p:grpSpPr>
          <a:xfrm>
            <a:off x="1182600" y="4081723"/>
            <a:ext cx="2325824" cy="2394387"/>
            <a:chOff x="1182600" y="4081723"/>
            <a:chExt cx="2325824" cy="2394387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75522C39-679C-71BB-D060-DCF591800EC9}"/>
                </a:ext>
              </a:extLst>
            </p:cNvPr>
            <p:cNvGrpSpPr/>
            <p:nvPr/>
          </p:nvGrpSpPr>
          <p:grpSpPr>
            <a:xfrm>
              <a:off x="1182600" y="4081723"/>
              <a:ext cx="1687641" cy="2394387"/>
              <a:chOff x="1182600" y="4081723"/>
              <a:chExt cx="1687641" cy="2394387"/>
            </a:xfrm>
          </p:grpSpPr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5FB5F7A2-81F4-C465-4CD5-0E69DC660634}"/>
                  </a:ext>
                </a:extLst>
              </p:cNvPr>
              <p:cNvSpPr/>
              <p:nvPr/>
            </p:nvSpPr>
            <p:spPr>
              <a:xfrm rot="20422686" flipH="1">
                <a:off x="2387619" y="5510573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四角形: 上の 2 つの角を丸める 311">
                <a:extLst>
                  <a:ext uri="{FF2B5EF4-FFF2-40B4-BE49-F238E27FC236}">
                    <a16:creationId xmlns:a16="http://schemas.microsoft.com/office/drawing/2014/main" id="{FE00F4FA-5568-003E-579E-A53C1D4370C8}"/>
                  </a:ext>
                </a:extLst>
              </p:cNvPr>
              <p:cNvSpPr/>
              <p:nvPr/>
            </p:nvSpPr>
            <p:spPr>
              <a:xfrm rot="1177314">
                <a:off x="1452523" y="551057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8060DF1C-531E-4936-BB4A-921BDD630C53}"/>
                  </a:ext>
                </a:extLst>
              </p:cNvPr>
              <p:cNvGrpSpPr/>
              <p:nvPr/>
            </p:nvGrpSpPr>
            <p:grpSpPr>
              <a:xfrm>
                <a:off x="1389378" y="4081723"/>
                <a:ext cx="1267032" cy="2358577"/>
                <a:chOff x="685503" y="3823242"/>
                <a:chExt cx="1267032" cy="2358577"/>
              </a:xfrm>
            </p:grpSpPr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DF1E7168-DDDD-4D55-80E7-421601F33D56}"/>
                    </a:ext>
                  </a:extLst>
                </p:cNvPr>
                <p:cNvSpPr/>
                <p:nvPr/>
              </p:nvSpPr>
              <p:spPr>
                <a:xfrm>
                  <a:off x="1068497" y="48953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8E223342-F678-4C46-A4EF-7849CD164AC7}"/>
                    </a:ext>
                  </a:extLst>
                </p:cNvPr>
                <p:cNvSpPr/>
                <p:nvPr/>
              </p:nvSpPr>
              <p:spPr>
                <a:xfrm>
                  <a:off x="838347" y="5165637"/>
                  <a:ext cx="974009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58173A23-B300-4DE4-BBA3-F7A7A0B79985}"/>
                    </a:ext>
                  </a:extLst>
                </p:cNvPr>
                <p:cNvGrpSpPr/>
                <p:nvPr/>
              </p:nvGrpSpPr>
              <p:grpSpPr>
                <a:xfrm>
                  <a:off x="685503" y="3823242"/>
                  <a:ext cx="1267032" cy="1218328"/>
                  <a:chOff x="878044" y="3848329"/>
                  <a:chExt cx="917606" cy="882334"/>
                </a:xfrm>
              </p:grpSpPr>
              <p:sp>
                <p:nvSpPr>
                  <p:cNvPr id="246" name="円/楕円 473">
                    <a:extLst>
                      <a:ext uri="{FF2B5EF4-FFF2-40B4-BE49-F238E27FC236}">
                        <a16:creationId xmlns:a16="http://schemas.microsoft.com/office/drawing/2014/main" id="{77190E78-EA58-40C0-87AD-495E762D71E0}"/>
                      </a:ext>
                    </a:extLst>
                  </p:cNvPr>
                  <p:cNvSpPr/>
                  <p:nvPr/>
                </p:nvSpPr>
                <p:spPr>
                  <a:xfrm>
                    <a:off x="878044" y="3848329"/>
                    <a:ext cx="917606" cy="5607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606" h="560788">
                        <a:moveTo>
                          <a:pt x="350513" y="0"/>
                        </a:moveTo>
                        <a:cubicBezTo>
                          <a:pt x="389679" y="0"/>
                          <a:pt x="425328" y="15059"/>
                          <a:pt x="451289" y="40456"/>
                        </a:cubicBezTo>
                        <a:cubicBezTo>
                          <a:pt x="477250" y="15059"/>
                          <a:pt x="512899" y="0"/>
                          <a:pt x="552065" y="0"/>
                        </a:cubicBezTo>
                        <a:cubicBezTo>
                          <a:pt x="616429" y="0"/>
                          <a:pt x="671294" y="40669"/>
                          <a:pt x="691209" y="98139"/>
                        </a:cubicBezTo>
                        <a:cubicBezTo>
                          <a:pt x="692807" y="97182"/>
                          <a:pt x="694441" y="97155"/>
                          <a:pt x="696081" y="97155"/>
                        </a:cubicBezTo>
                        <a:cubicBezTo>
                          <a:pt x="778657" y="97155"/>
                          <a:pt x="845598" y="164096"/>
                          <a:pt x="845598" y="246672"/>
                        </a:cubicBezTo>
                        <a:lnTo>
                          <a:pt x="838516" y="281749"/>
                        </a:lnTo>
                        <a:cubicBezTo>
                          <a:pt x="886043" y="305239"/>
                          <a:pt x="917606" y="354569"/>
                          <a:pt x="917606" y="411271"/>
                        </a:cubicBezTo>
                        <a:cubicBezTo>
                          <a:pt x="917606" y="493847"/>
                          <a:pt x="850665" y="560788"/>
                          <a:pt x="768089" y="560788"/>
                        </a:cubicBezTo>
                        <a:cubicBezTo>
                          <a:pt x="685513" y="560788"/>
                          <a:pt x="618572" y="493847"/>
                          <a:pt x="618572" y="411271"/>
                        </a:cubicBezTo>
                        <a:lnTo>
                          <a:pt x="625570" y="376611"/>
                        </a:lnTo>
                        <a:cubicBezTo>
                          <a:pt x="593286" y="360813"/>
                          <a:pt x="568854" y="332439"/>
                          <a:pt x="556937" y="298051"/>
                        </a:cubicBezTo>
                        <a:cubicBezTo>
                          <a:pt x="555339" y="299008"/>
                          <a:pt x="553705" y="299034"/>
                          <a:pt x="552065" y="299034"/>
                        </a:cubicBezTo>
                        <a:cubicBezTo>
                          <a:pt x="512899" y="299034"/>
                          <a:pt x="477250" y="283975"/>
                          <a:pt x="451289" y="258578"/>
                        </a:cubicBezTo>
                        <a:cubicBezTo>
                          <a:pt x="429142" y="280244"/>
                          <a:pt x="399945" y="294386"/>
                          <a:pt x="367269" y="295793"/>
                        </a:cubicBezTo>
                        <a:cubicBezTo>
                          <a:pt x="355155" y="333233"/>
                          <a:pt x="328213" y="363759"/>
                          <a:pt x="292595" y="379380"/>
                        </a:cubicBezTo>
                        <a:cubicBezTo>
                          <a:pt x="297808" y="389212"/>
                          <a:pt x="299034" y="400099"/>
                          <a:pt x="299034" y="411271"/>
                        </a:cubicBezTo>
                        <a:cubicBezTo>
                          <a:pt x="299034" y="493847"/>
                          <a:pt x="232093" y="560788"/>
                          <a:pt x="149517" y="560788"/>
                        </a:cubicBezTo>
                        <a:cubicBezTo>
                          <a:pt x="66941" y="560788"/>
                          <a:pt x="0" y="493847"/>
                          <a:pt x="0" y="411271"/>
                        </a:cubicBezTo>
                        <a:cubicBezTo>
                          <a:pt x="0" y="352234"/>
                          <a:pt x="34217" y="301188"/>
                          <a:pt x="84497" y="278103"/>
                        </a:cubicBezTo>
                        <a:cubicBezTo>
                          <a:pt x="79341" y="268407"/>
                          <a:pt x="78152" y="257678"/>
                          <a:pt x="78152" y="246672"/>
                        </a:cubicBezTo>
                        <a:cubicBezTo>
                          <a:pt x="78152" y="169865"/>
                          <a:pt x="136066" y="106585"/>
                          <a:pt x="210883" y="100544"/>
                        </a:cubicBezTo>
                        <a:cubicBezTo>
                          <a:pt x="229813" y="41769"/>
                          <a:pt x="285285" y="0"/>
                          <a:pt x="350513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7" name="グループ化 246">
                    <a:extLst>
                      <a:ext uri="{FF2B5EF4-FFF2-40B4-BE49-F238E27FC236}">
                        <a16:creationId xmlns:a16="http://schemas.microsoft.com/office/drawing/2014/main" id="{EC301905-86B1-4C15-83EA-45777216C1A9}"/>
                      </a:ext>
                    </a:extLst>
                  </p:cNvPr>
                  <p:cNvGrpSpPr/>
                  <p:nvPr/>
                </p:nvGrpSpPr>
                <p:grpSpPr>
                  <a:xfrm>
                    <a:off x="92652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62" name="グループ化 261">
                      <a:extLst>
                        <a:ext uri="{FF2B5EF4-FFF2-40B4-BE49-F238E27FC236}">
                          <a16:creationId xmlns:a16="http://schemas.microsoft.com/office/drawing/2014/main" id="{A3E22A89-6914-4CF1-BB20-3C858AC5957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7" name="円/楕円 125">
                        <a:extLst>
                          <a:ext uri="{FF2B5EF4-FFF2-40B4-BE49-F238E27FC236}">
                            <a16:creationId xmlns:a16="http://schemas.microsoft.com/office/drawing/2014/main" id="{2738F795-A783-4E3C-950C-DDEF7F5D53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8" name="円/楕円 126">
                        <a:extLst>
                          <a:ext uri="{FF2B5EF4-FFF2-40B4-BE49-F238E27FC236}">
                            <a16:creationId xmlns:a16="http://schemas.microsoft.com/office/drawing/2014/main" id="{09E6CADC-A728-4372-A1AB-643F61B862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63" name="グループ化 262">
                      <a:extLst>
                        <a:ext uri="{FF2B5EF4-FFF2-40B4-BE49-F238E27FC236}">
                          <a16:creationId xmlns:a16="http://schemas.microsoft.com/office/drawing/2014/main" id="{7480476B-306F-442F-BE15-83C6766356E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5" name="円/楕円 123">
                        <a:extLst>
                          <a:ext uri="{FF2B5EF4-FFF2-40B4-BE49-F238E27FC236}">
                            <a16:creationId xmlns:a16="http://schemas.microsoft.com/office/drawing/2014/main" id="{0B5234B6-F69F-4100-B8CB-D83B2DFD34A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6" name="円/楕円 124">
                        <a:extLst>
                          <a:ext uri="{FF2B5EF4-FFF2-40B4-BE49-F238E27FC236}">
                            <a16:creationId xmlns:a16="http://schemas.microsoft.com/office/drawing/2014/main" id="{87F06D85-CA82-4AB6-87E5-DC8AC3FF1B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64" name="円/楕円 122">
                      <a:extLst>
                        <a:ext uri="{FF2B5EF4-FFF2-40B4-BE49-F238E27FC236}">
                          <a16:creationId xmlns:a16="http://schemas.microsoft.com/office/drawing/2014/main" id="{02F2E342-6A55-49B6-B434-C817F6EB8C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9" name="円/楕円 27">
                    <a:extLst>
                      <a:ext uri="{FF2B5EF4-FFF2-40B4-BE49-F238E27FC236}">
                        <a16:creationId xmlns:a16="http://schemas.microsoft.com/office/drawing/2014/main" id="{0357D39A-B13A-4AAA-918C-8CCF130E67A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60114" y="417078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0" name="円/楕円 27">
                    <a:extLst>
                      <a:ext uri="{FF2B5EF4-FFF2-40B4-BE49-F238E27FC236}">
                        <a16:creationId xmlns:a16="http://schemas.microsoft.com/office/drawing/2014/main" id="{15A9C585-6867-4ED4-92EC-F9A694D0BBC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466514" y="417078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円/楕円 27">
                    <a:extLst>
                      <a:ext uri="{FF2B5EF4-FFF2-40B4-BE49-F238E27FC236}">
                        <a16:creationId xmlns:a16="http://schemas.microsoft.com/office/drawing/2014/main" id="{C170E341-0301-455D-8BFD-0E09CF391DF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138253" y="4540799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2" name="円/楕円 27">
                    <a:extLst>
                      <a:ext uri="{FF2B5EF4-FFF2-40B4-BE49-F238E27FC236}">
                        <a16:creationId xmlns:a16="http://schemas.microsoft.com/office/drawing/2014/main" id="{60DAEAF1-34BE-40C0-87BD-76B0CB3A322A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410675" y="4540800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702A0461-D226-41C7-AC88-FA3134E534D3}"/>
                      </a:ext>
                    </a:extLst>
                  </p:cNvPr>
                  <p:cNvGrpSpPr/>
                  <p:nvPr/>
                </p:nvGrpSpPr>
                <p:grpSpPr>
                  <a:xfrm>
                    <a:off x="1041473" y="4298880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260" name="円/楕円 27">
                      <a:extLst>
                        <a:ext uri="{FF2B5EF4-FFF2-40B4-BE49-F238E27FC236}">
                          <a16:creationId xmlns:a16="http://schemas.microsoft.com/office/drawing/2014/main" id="{62B76FAE-4F6F-4A57-9D58-BA2DD4578AB1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円/楕円 27">
                      <a:extLst>
                        <a:ext uri="{FF2B5EF4-FFF2-40B4-BE49-F238E27FC236}">
                          <a16:creationId xmlns:a16="http://schemas.microsoft.com/office/drawing/2014/main" id="{44DEF00C-35F9-4811-90E7-C3D643075F36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5" name="グループ化 254">
                    <a:extLst>
                      <a:ext uri="{FF2B5EF4-FFF2-40B4-BE49-F238E27FC236}">
                        <a16:creationId xmlns:a16="http://schemas.microsoft.com/office/drawing/2014/main" id="{012FD6E9-4E97-448E-9818-E871AACFEA3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559492" y="4298880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258" name="円/楕円 27">
                      <a:extLst>
                        <a:ext uri="{FF2B5EF4-FFF2-40B4-BE49-F238E27FC236}">
                          <a16:creationId xmlns:a16="http://schemas.microsoft.com/office/drawing/2014/main" id="{8C18F0D7-9284-45F6-AB81-359445356706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9" name="円/楕円 27">
                      <a:extLst>
                        <a:ext uri="{FF2B5EF4-FFF2-40B4-BE49-F238E27FC236}">
                          <a16:creationId xmlns:a16="http://schemas.microsoft.com/office/drawing/2014/main" id="{F1C2AD83-27BA-411E-BE30-F53AAFC1E476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7" name="円/楕円 64">
                    <a:extLst>
                      <a:ext uri="{FF2B5EF4-FFF2-40B4-BE49-F238E27FC236}">
                        <a16:creationId xmlns:a16="http://schemas.microsoft.com/office/drawing/2014/main" id="{E562C590-822C-484A-A610-7F52FE028D34}"/>
                      </a:ext>
                    </a:extLst>
                  </p:cNvPr>
                  <p:cNvSpPr/>
                  <p:nvPr/>
                </p:nvSpPr>
                <p:spPr>
                  <a:xfrm>
                    <a:off x="1296842" y="4454106"/>
                    <a:ext cx="80010" cy="79457"/>
                  </a:xfrm>
                  <a:custGeom>
                    <a:avLst/>
                    <a:gdLst>
                      <a:gd name="connsiteX0" fmla="*/ 24765 w 116205"/>
                      <a:gd name="connsiteY0" fmla="*/ 4629 h 96069"/>
                      <a:gd name="connsiteX1" fmla="*/ 76599 w 116205"/>
                      <a:gd name="connsiteY1" fmla="*/ 0 h 96069"/>
                      <a:gd name="connsiteX2" fmla="*/ 80010 w 116205"/>
                      <a:gd name="connsiteY2" fmla="*/ 13564 h 96069"/>
                      <a:gd name="connsiteX3" fmla="*/ 40005 w 116205"/>
                      <a:gd name="connsiteY3" fmla="*/ 79457 h 96069"/>
                      <a:gd name="connsiteX4" fmla="*/ 0 w 116205"/>
                      <a:gd name="connsiteY4" fmla="*/ 13564 h 96069"/>
                      <a:gd name="connsiteX5" fmla="*/ 2742 w 116205"/>
                      <a:gd name="connsiteY5" fmla="*/ 2662 h 96069"/>
                      <a:gd name="connsiteX6" fmla="*/ 116205 w 116205"/>
                      <a:gd name="connsiteY6" fmla="*/ 96069 h 96069"/>
                      <a:gd name="connsiteX0" fmla="*/ 24765 w 80010"/>
                      <a:gd name="connsiteY0" fmla="*/ 4629 h 79457"/>
                      <a:gd name="connsiteX1" fmla="*/ 76599 w 80010"/>
                      <a:gd name="connsiteY1" fmla="*/ 0 h 79457"/>
                      <a:gd name="connsiteX2" fmla="*/ 80010 w 80010"/>
                      <a:gd name="connsiteY2" fmla="*/ 13564 h 79457"/>
                      <a:gd name="connsiteX3" fmla="*/ 40005 w 80010"/>
                      <a:gd name="connsiteY3" fmla="*/ 79457 h 79457"/>
                      <a:gd name="connsiteX4" fmla="*/ 0 w 80010"/>
                      <a:gd name="connsiteY4" fmla="*/ 13564 h 79457"/>
                      <a:gd name="connsiteX5" fmla="*/ 2742 w 80010"/>
                      <a:gd name="connsiteY5" fmla="*/ 2662 h 79457"/>
                      <a:gd name="connsiteX0" fmla="*/ 76599 w 80010"/>
                      <a:gd name="connsiteY0" fmla="*/ 0 h 79457"/>
                      <a:gd name="connsiteX1" fmla="*/ 80010 w 80010"/>
                      <a:gd name="connsiteY1" fmla="*/ 13564 h 79457"/>
                      <a:gd name="connsiteX2" fmla="*/ 40005 w 80010"/>
                      <a:gd name="connsiteY2" fmla="*/ 79457 h 79457"/>
                      <a:gd name="connsiteX3" fmla="*/ 0 w 80010"/>
                      <a:gd name="connsiteY3" fmla="*/ 13564 h 79457"/>
                      <a:gd name="connsiteX4" fmla="*/ 2742 w 80010"/>
                      <a:gd name="connsiteY4" fmla="*/ 2662 h 79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10" h="79457">
                        <a:moveTo>
                          <a:pt x="76599" y="0"/>
                        </a:moveTo>
                        <a:cubicBezTo>
                          <a:pt x="79703" y="4150"/>
                          <a:pt x="80010" y="8798"/>
                          <a:pt x="80010" y="13564"/>
                        </a:cubicBezTo>
                        <a:cubicBezTo>
                          <a:pt x="80010" y="49956"/>
                          <a:pt x="62099" y="79457"/>
                          <a:pt x="40005" y="79457"/>
                        </a:cubicBezTo>
                        <a:cubicBezTo>
                          <a:pt x="17911" y="79457"/>
                          <a:pt x="0" y="49956"/>
                          <a:pt x="0" y="13564"/>
                        </a:cubicBezTo>
                        <a:lnTo>
                          <a:pt x="2742" y="2662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5D8357AF-8E28-4EEC-AF4C-36BA28D1D535}"/>
                    </a:ext>
                  </a:extLst>
                </p:cNvPr>
                <p:cNvSpPr/>
                <p:nvPr/>
              </p:nvSpPr>
              <p:spPr>
                <a:xfrm>
                  <a:off x="914212" y="3917913"/>
                  <a:ext cx="805200" cy="231722"/>
                </a:xfrm>
                <a:custGeom>
                  <a:avLst/>
                  <a:gdLst>
                    <a:gd name="connsiteX0" fmla="*/ 397220 w 936481"/>
                    <a:gd name="connsiteY0" fmla="*/ 0 h 353810"/>
                    <a:gd name="connsiteX1" fmla="*/ 468241 w 936481"/>
                    <a:gd name="connsiteY1" fmla="*/ 1108 h 353810"/>
                    <a:gd name="connsiteX2" fmla="*/ 539261 w 936481"/>
                    <a:gd name="connsiteY2" fmla="*/ 0 h 353810"/>
                    <a:gd name="connsiteX3" fmla="*/ 735498 w 936481"/>
                    <a:gd name="connsiteY3" fmla="*/ 73423 h 353810"/>
                    <a:gd name="connsiteX4" fmla="*/ 929649 w 936481"/>
                    <a:gd name="connsiteY4" fmla="*/ 321656 h 353810"/>
                    <a:gd name="connsiteX5" fmla="*/ 617597 w 936481"/>
                    <a:gd name="connsiteY5" fmla="*/ 277633 h 353810"/>
                    <a:gd name="connsiteX6" fmla="*/ 523711 w 936481"/>
                    <a:gd name="connsiteY6" fmla="*/ 212729 h 353810"/>
                    <a:gd name="connsiteX7" fmla="*/ 468241 w 936481"/>
                    <a:gd name="connsiteY7" fmla="*/ 156840 h 353810"/>
                    <a:gd name="connsiteX8" fmla="*/ 412771 w 936481"/>
                    <a:gd name="connsiteY8" fmla="*/ 212729 h 353810"/>
                    <a:gd name="connsiteX9" fmla="*/ 318884 w 936481"/>
                    <a:gd name="connsiteY9" fmla="*/ 277633 h 353810"/>
                    <a:gd name="connsiteX10" fmla="*/ 6832 w 936481"/>
                    <a:gd name="connsiteY10" fmla="*/ 321656 h 353810"/>
                    <a:gd name="connsiteX11" fmla="*/ 200983 w 936481"/>
                    <a:gd name="connsiteY11" fmla="*/ 73423 h 353810"/>
                    <a:gd name="connsiteX12" fmla="*/ 397220 w 936481"/>
                    <a:gd name="connsiteY12" fmla="*/ 0 h 353810"/>
                    <a:gd name="connsiteX0" fmla="*/ 468241 w 936481"/>
                    <a:gd name="connsiteY0" fmla="*/ 1108 h 353810"/>
                    <a:gd name="connsiteX1" fmla="*/ 539261 w 936481"/>
                    <a:gd name="connsiteY1" fmla="*/ 0 h 353810"/>
                    <a:gd name="connsiteX2" fmla="*/ 735498 w 936481"/>
                    <a:gd name="connsiteY2" fmla="*/ 73423 h 353810"/>
                    <a:gd name="connsiteX3" fmla="*/ 929649 w 936481"/>
                    <a:gd name="connsiteY3" fmla="*/ 321656 h 353810"/>
                    <a:gd name="connsiteX4" fmla="*/ 617597 w 936481"/>
                    <a:gd name="connsiteY4" fmla="*/ 277633 h 353810"/>
                    <a:gd name="connsiteX5" fmla="*/ 523711 w 936481"/>
                    <a:gd name="connsiteY5" fmla="*/ 212729 h 353810"/>
                    <a:gd name="connsiteX6" fmla="*/ 468241 w 936481"/>
                    <a:gd name="connsiteY6" fmla="*/ 156840 h 353810"/>
                    <a:gd name="connsiteX7" fmla="*/ 412771 w 936481"/>
                    <a:gd name="connsiteY7" fmla="*/ 212729 h 353810"/>
                    <a:gd name="connsiteX8" fmla="*/ 318884 w 936481"/>
                    <a:gd name="connsiteY8" fmla="*/ 277633 h 353810"/>
                    <a:gd name="connsiteX9" fmla="*/ 6832 w 936481"/>
                    <a:gd name="connsiteY9" fmla="*/ 321656 h 353810"/>
                    <a:gd name="connsiteX10" fmla="*/ 200983 w 936481"/>
                    <a:gd name="connsiteY10" fmla="*/ 73423 h 353810"/>
                    <a:gd name="connsiteX11" fmla="*/ 397220 w 936481"/>
                    <a:gd name="connsiteY11" fmla="*/ 0 h 353810"/>
                    <a:gd name="connsiteX12" fmla="*/ 559681 w 936481"/>
                    <a:gd name="connsiteY12" fmla="*/ 92548 h 353810"/>
                    <a:gd name="connsiteX0" fmla="*/ 468241 w 936481"/>
                    <a:gd name="connsiteY0" fmla="*/ 1108 h 353810"/>
                    <a:gd name="connsiteX1" fmla="*/ 539261 w 936481"/>
                    <a:gd name="connsiteY1" fmla="*/ 0 h 353810"/>
                    <a:gd name="connsiteX2" fmla="*/ 735498 w 936481"/>
                    <a:gd name="connsiteY2" fmla="*/ 73423 h 353810"/>
                    <a:gd name="connsiteX3" fmla="*/ 929649 w 936481"/>
                    <a:gd name="connsiteY3" fmla="*/ 321656 h 353810"/>
                    <a:gd name="connsiteX4" fmla="*/ 617597 w 936481"/>
                    <a:gd name="connsiteY4" fmla="*/ 277633 h 353810"/>
                    <a:gd name="connsiteX5" fmla="*/ 523711 w 936481"/>
                    <a:gd name="connsiteY5" fmla="*/ 212729 h 353810"/>
                    <a:gd name="connsiteX6" fmla="*/ 468241 w 936481"/>
                    <a:gd name="connsiteY6" fmla="*/ 156840 h 353810"/>
                    <a:gd name="connsiteX7" fmla="*/ 412771 w 936481"/>
                    <a:gd name="connsiteY7" fmla="*/ 212729 h 353810"/>
                    <a:gd name="connsiteX8" fmla="*/ 318884 w 936481"/>
                    <a:gd name="connsiteY8" fmla="*/ 277633 h 353810"/>
                    <a:gd name="connsiteX9" fmla="*/ 6832 w 936481"/>
                    <a:gd name="connsiteY9" fmla="*/ 321656 h 353810"/>
                    <a:gd name="connsiteX10" fmla="*/ 200983 w 936481"/>
                    <a:gd name="connsiteY10" fmla="*/ 73423 h 353810"/>
                    <a:gd name="connsiteX11" fmla="*/ 397220 w 936481"/>
                    <a:gd name="connsiteY11" fmla="*/ 0 h 353810"/>
                    <a:gd name="connsiteX0" fmla="*/ 539261 w 936481"/>
                    <a:gd name="connsiteY0" fmla="*/ 0 h 353810"/>
                    <a:gd name="connsiteX1" fmla="*/ 735498 w 936481"/>
                    <a:gd name="connsiteY1" fmla="*/ 73423 h 353810"/>
                    <a:gd name="connsiteX2" fmla="*/ 929649 w 936481"/>
                    <a:gd name="connsiteY2" fmla="*/ 321656 h 353810"/>
                    <a:gd name="connsiteX3" fmla="*/ 617597 w 936481"/>
                    <a:gd name="connsiteY3" fmla="*/ 277633 h 353810"/>
                    <a:gd name="connsiteX4" fmla="*/ 523711 w 936481"/>
                    <a:gd name="connsiteY4" fmla="*/ 212729 h 353810"/>
                    <a:gd name="connsiteX5" fmla="*/ 468241 w 936481"/>
                    <a:gd name="connsiteY5" fmla="*/ 156840 h 353810"/>
                    <a:gd name="connsiteX6" fmla="*/ 412771 w 936481"/>
                    <a:gd name="connsiteY6" fmla="*/ 212729 h 353810"/>
                    <a:gd name="connsiteX7" fmla="*/ 318884 w 936481"/>
                    <a:gd name="connsiteY7" fmla="*/ 277633 h 353810"/>
                    <a:gd name="connsiteX8" fmla="*/ 6832 w 936481"/>
                    <a:gd name="connsiteY8" fmla="*/ 321656 h 353810"/>
                    <a:gd name="connsiteX9" fmla="*/ 200983 w 936481"/>
                    <a:gd name="connsiteY9" fmla="*/ 73423 h 353810"/>
                    <a:gd name="connsiteX10" fmla="*/ 397220 w 936481"/>
                    <a:gd name="connsiteY10" fmla="*/ 0 h 353810"/>
                    <a:gd name="connsiteX0" fmla="*/ 539261 w 936481"/>
                    <a:gd name="connsiteY0" fmla="*/ 0 h 353810"/>
                    <a:gd name="connsiteX1" fmla="*/ 735498 w 936481"/>
                    <a:gd name="connsiteY1" fmla="*/ 73423 h 353810"/>
                    <a:gd name="connsiteX2" fmla="*/ 929649 w 936481"/>
                    <a:gd name="connsiteY2" fmla="*/ 321656 h 353810"/>
                    <a:gd name="connsiteX3" fmla="*/ 617597 w 936481"/>
                    <a:gd name="connsiteY3" fmla="*/ 277633 h 353810"/>
                    <a:gd name="connsiteX4" fmla="*/ 523711 w 936481"/>
                    <a:gd name="connsiteY4" fmla="*/ 212729 h 353810"/>
                    <a:gd name="connsiteX5" fmla="*/ 468241 w 936481"/>
                    <a:gd name="connsiteY5" fmla="*/ 156840 h 353810"/>
                    <a:gd name="connsiteX6" fmla="*/ 412771 w 936481"/>
                    <a:gd name="connsiteY6" fmla="*/ 212729 h 353810"/>
                    <a:gd name="connsiteX7" fmla="*/ 318884 w 936481"/>
                    <a:gd name="connsiteY7" fmla="*/ 277633 h 353810"/>
                    <a:gd name="connsiteX8" fmla="*/ 6832 w 936481"/>
                    <a:gd name="connsiteY8" fmla="*/ 321656 h 353810"/>
                    <a:gd name="connsiteX9" fmla="*/ 200983 w 936481"/>
                    <a:gd name="connsiteY9" fmla="*/ 73423 h 353810"/>
                    <a:gd name="connsiteX0" fmla="*/ 735498 w 936481"/>
                    <a:gd name="connsiteY0" fmla="*/ 0 h 280387"/>
                    <a:gd name="connsiteX1" fmla="*/ 929649 w 936481"/>
                    <a:gd name="connsiteY1" fmla="*/ 248233 h 280387"/>
                    <a:gd name="connsiteX2" fmla="*/ 617597 w 936481"/>
                    <a:gd name="connsiteY2" fmla="*/ 204210 h 280387"/>
                    <a:gd name="connsiteX3" fmla="*/ 523711 w 936481"/>
                    <a:gd name="connsiteY3" fmla="*/ 139306 h 280387"/>
                    <a:gd name="connsiteX4" fmla="*/ 468241 w 936481"/>
                    <a:gd name="connsiteY4" fmla="*/ 83417 h 280387"/>
                    <a:gd name="connsiteX5" fmla="*/ 412771 w 936481"/>
                    <a:gd name="connsiteY5" fmla="*/ 139306 h 280387"/>
                    <a:gd name="connsiteX6" fmla="*/ 318884 w 936481"/>
                    <a:gd name="connsiteY6" fmla="*/ 204210 h 280387"/>
                    <a:gd name="connsiteX7" fmla="*/ 6832 w 936481"/>
                    <a:gd name="connsiteY7" fmla="*/ 248233 h 280387"/>
                    <a:gd name="connsiteX8" fmla="*/ 200983 w 936481"/>
                    <a:gd name="connsiteY8" fmla="*/ 0 h 280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36481" h="280387">
                      <a:moveTo>
                        <a:pt x="735498" y="0"/>
                      </a:moveTo>
                      <a:cubicBezTo>
                        <a:pt x="875282" y="80704"/>
                        <a:pt x="962207" y="191842"/>
                        <a:pt x="929649" y="248233"/>
                      </a:cubicBezTo>
                      <a:cubicBezTo>
                        <a:pt x="897092" y="304625"/>
                        <a:pt x="757381" y="284915"/>
                        <a:pt x="617597" y="204210"/>
                      </a:cubicBezTo>
                      <a:cubicBezTo>
                        <a:pt x="582651" y="184034"/>
                        <a:pt x="551008" y="161956"/>
                        <a:pt x="523711" y="139306"/>
                      </a:cubicBezTo>
                      <a:lnTo>
                        <a:pt x="468241" y="83417"/>
                      </a:lnTo>
                      <a:lnTo>
                        <a:pt x="412771" y="139306"/>
                      </a:lnTo>
                      <a:cubicBezTo>
                        <a:pt x="385473" y="161956"/>
                        <a:pt x="353830" y="184034"/>
                        <a:pt x="318884" y="204210"/>
                      </a:cubicBezTo>
                      <a:cubicBezTo>
                        <a:pt x="179100" y="284915"/>
                        <a:pt x="39389" y="304625"/>
                        <a:pt x="6832" y="248233"/>
                      </a:cubicBezTo>
                      <a:cubicBezTo>
                        <a:pt x="-25726" y="191842"/>
                        <a:pt x="61199" y="80704"/>
                        <a:pt x="200983" y="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ED0FEF25-910D-4FD1-BA2B-0899EB4E0E7B}"/>
                    </a:ext>
                  </a:extLst>
                </p:cNvPr>
                <p:cNvSpPr/>
                <p:nvPr/>
              </p:nvSpPr>
              <p:spPr>
                <a:xfrm>
                  <a:off x="1015780" y="5165637"/>
                  <a:ext cx="609218" cy="1016182"/>
                </a:xfrm>
                <a:custGeom>
                  <a:avLst/>
                  <a:gdLst>
                    <a:gd name="connsiteX0" fmla="*/ 53448 w 609218"/>
                    <a:gd name="connsiteY0" fmla="*/ 0 h 1016182"/>
                    <a:gd name="connsiteX1" fmla="*/ 57968 w 609218"/>
                    <a:gd name="connsiteY1" fmla="*/ 7436 h 1016182"/>
                    <a:gd name="connsiteX2" fmla="*/ 309571 w 609218"/>
                    <a:gd name="connsiteY2" fmla="*/ 126882 h 1016182"/>
                    <a:gd name="connsiteX3" fmla="*/ 561174 w 609218"/>
                    <a:gd name="connsiteY3" fmla="*/ 7436 h 1016182"/>
                    <a:gd name="connsiteX4" fmla="*/ 565694 w 609218"/>
                    <a:gd name="connsiteY4" fmla="*/ 0 h 1016182"/>
                    <a:gd name="connsiteX5" fmla="*/ 574648 w 609218"/>
                    <a:gd name="connsiteY5" fmla="*/ 903 h 1016182"/>
                    <a:gd name="connsiteX6" fmla="*/ 609218 w 609218"/>
                    <a:gd name="connsiteY6" fmla="*/ 14476 h 1016182"/>
                    <a:gd name="connsiteX7" fmla="*/ 609218 w 609218"/>
                    <a:gd name="connsiteY7" fmla="*/ 1016182 h 1016182"/>
                    <a:gd name="connsiteX8" fmla="*/ 0 w 609218"/>
                    <a:gd name="connsiteY8" fmla="*/ 1016182 h 1016182"/>
                    <a:gd name="connsiteX9" fmla="*/ 0 w 609218"/>
                    <a:gd name="connsiteY9" fmla="*/ 18372 h 1016182"/>
                    <a:gd name="connsiteX10" fmla="*/ 44495 w 609218"/>
                    <a:gd name="connsiteY10" fmla="*/ 903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218" h="1016182">
                      <a:moveTo>
                        <a:pt x="53448" y="0"/>
                      </a:moveTo>
                      <a:lnTo>
                        <a:pt x="57968" y="7436"/>
                      </a:lnTo>
                      <a:cubicBezTo>
                        <a:pt x="112495" y="79501"/>
                        <a:pt x="204836" y="126882"/>
                        <a:pt x="309571" y="126882"/>
                      </a:cubicBezTo>
                      <a:cubicBezTo>
                        <a:pt x="414306" y="126882"/>
                        <a:pt x="506647" y="79501"/>
                        <a:pt x="561174" y="7436"/>
                      </a:cubicBezTo>
                      <a:lnTo>
                        <a:pt x="565694" y="0"/>
                      </a:lnTo>
                      <a:lnTo>
                        <a:pt x="574648" y="903"/>
                      </a:lnTo>
                      <a:lnTo>
                        <a:pt x="609218" y="14476"/>
                      </a:lnTo>
                      <a:lnTo>
                        <a:pt x="609218" y="1016182"/>
                      </a:lnTo>
                      <a:lnTo>
                        <a:pt x="0" y="1016182"/>
                      </a:lnTo>
                      <a:lnTo>
                        <a:pt x="0" y="18372"/>
                      </a:lnTo>
                      <a:lnTo>
                        <a:pt x="44495" y="903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D50119C4-8409-A4BE-7D6E-DC3835465521}"/>
                  </a:ext>
                </a:extLst>
              </p:cNvPr>
              <p:cNvGrpSpPr/>
              <p:nvPr/>
            </p:nvGrpSpPr>
            <p:grpSpPr>
              <a:xfrm>
                <a:off x="1655798" y="5526411"/>
                <a:ext cx="757824" cy="386312"/>
                <a:chOff x="5243018" y="2255527"/>
                <a:chExt cx="2547428" cy="1364533"/>
              </a:xfrm>
            </p:grpSpPr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AD6828A6-A435-E524-A022-C903FBDD75F9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43882A85-614F-D40B-2FBE-85EB04FECC17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E3A281F1-91D5-0DC1-B0AF-71561FE6B5C6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85E10632-0669-459B-CD0A-E8A9F8C32598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D2FB00C6-51F7-1139-3DA6-113377CA57A8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5" y="3040794"/>
                  <a:ext cx="2131496" cy="161010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CCFFCC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9" name="テキスト ボックス 318">
                  <a:extLst>
                    <a:ext uri="{FF2B5EF4-FFF2-40B4-BE49-F238E27FC236}">
                      <a16:creationId xmlns:a16="http://schemas.microsoft.com/office/drawing/2014/main" id="{B0B15BB1-A125-CA50-327F-830D9CB041F1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351" name="テキスト ボックス 350">
                  <a:extLst>
                    <a:ext uri="{FF2B5EF4-FFF2-40B4-BE49-F238E27FC236}">
                      <a16:creationId xmlns:a16="http://schemas.microsoft.com/office/drawing/2014/main" id="{D1ECE043-C20B-B1FC-4D8F-95E327AC78AE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2E2438C2-7520-063C-B429-15574FEC450F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9B2004F9-C57B-6167-250C-3384E5D6466A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A06CBE92-D0DE-B4CA-6B61-DC1B934916CB}"/>
                  </a:ext>
                </a:extLst>
              </p:cNvPr>
              <p:cNvSpPr/>
              <p:nvPr/>
            </p:nvSpPr>
            <p:spPr>
              <a:xfrm rot="3600000">
                <a:off x="1328908" y="5609237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BA12611B-E5C1-1235-09AB-BD4495B5734E}"/>
                  </a:ext>
                </a:extLst>
              </p:cNvPr>
              <p:cNvSpPr/>
              <p:nvPr/>
            </p:nvSpPr>
            <p:spPr>
              <a:xfrm rot="18000000" flipH="1">
                <a:off x="2184363" y="5609237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A746B0E2-E921-C93E-6BD7-3F2C4968152A}"/>
                  </a:ext>
                </a:extLst>
              </p:cNvPr>
              <p:cNvSpPr/>
              <p:nvPr/>
            </p:nvSpPr>
            <p:spPr>
              <a:xfrm rot="9000000" flipH="1">
                <a:off x="2444881" y="5841101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四角形: 上の 2 つの角を丸める 359">
                <a:extLst>
                  <a:ext uri="{FF2B5EF4-FFF2-40B4-BE49-F238E27FC236}">
                    <a16:creationId xmlns:a16="http://schemas.microsoft.com/office/drawing/2014/main" id="{65522F33-6516-A25B-40E7-6EA0EE51DD61}"/>
                  </a:ext>
                </a:extLst>
              </p:cNvPr>
              <p:cNvSpPr/>
              <p:nvPr/>
            </p:nvSpPr>
            <p:spPr>
              <a:xfrm rot="12600000">
                <a:off x="1375901" y="5841101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DB4E29C8-3BFA-85E5-E39E-09E9AC3F43BA}"/>
                </a:ext>
              </a:extLst>
            </p:cNvPr>
            <p:cNvSpPr/>
            <p:nvPr/>
          </p:nvSpPr>
          <p:spPr>
            <a:xfrm>
              <a:off x="1786501" y="4799514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298C5BD7-3FB5-3A03-ED34-4B9DCA8BD86C}"/>
                </a:ext>
              </a:extLst>
            </p:cNvPr>
            <p:cNvSpPr/>
            <p:nvPr/>
          </p:nvSpPr>
          <p:spPr>
            <a:xfrm>
              <a:off x="2211502" y="4799514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0C6EDDFE-EF4C-3D5E-4423-3A4FC1C1FF56}"/>
                </a:ext>
              </a:extLst>
            </p:cNvPr>
            <p:cNvGrpSpPr/>
            <p:nvPr/>
          </p:nvGrpSpPr>
          <p:grpSpPr>
            <a:xfrm>
              <a:off x="1907917" y="5114386"/>
              <a:ext cx="242617" cy="98225"/>
              <a:chOff x="1891711" y="2234142"/>
              <a:chExt cx="242617" cy="98225"/>
            </a:xfrm>
          </p:grpSpPr>
          <p:sp>
            <p:nvSpPr>
              <p:cNvPr id="191" name="四角形: 角を丸くする 190">
                <a:extLst>
                  <a:ext uri="{FF2B5EF4-FFF2-40B4-BE49-F238E27FC236}">
                    <a16:creationId xmlns:a16="http://schemas.microsoft.com/office/drawing/2014/main" id="{8C523E5F-5E17-AD17-22AB-DC6EC72BC20C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CC27B451-3B74-D945-82E8-86626D728A4F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2" name="星: 12 pt 21">
              <a:extLst>
                <a:ext uri="{FF2B5EF4-FFF2-40B4-BE49-F238E27FC236}">
                  <a16:creationId xmlns:a16="http://schemas.microsoft.com/office/drawing/2014/main" id="{702CBA2E-5B39-18F7-B89A-BC30625B423B}"/>
                </a:ext>
              </a:extLst>
            </p:cNvPr>
            <p:cNvSpPr/>
            <p:nvPr/>
          </p:nvSpPr>
          <p:spPr bwMode="auto">
            <a:xfrm>
              <a:off x="2004627" y="5402667"/>
              <a:ext cx="1503797" cy="1043949"/>
            </a:xfrm>
            <a:prstGeom prst="star12">
              <a:avLst>
                <a:gd name="adj" fmla="val 3911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CE12F2FD-9E43-AFF3-B6B1-68FBCC775A08}"/>
                </a:ext>
              </a:extLst>
            </p:cNvPr>
            <p:cNvSpPr txBox="1"/>
            <p:nvPr/>
          </p:nvSpPr>
          <p:spPr>
            <a:xfrm>
              <a:off x="2410844" y="5727372"/>
              <a:ext cx="645100" cy="41703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algn="r"/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残　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/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6370098A-99B8-9BDA-7DBB-D9E31A110FA6}"/>
                </a:ext>
              </a:extLst>
            </p:cNvPr>
            <p:cNvSpPr/>
            <p:nvPr/>
          </p:nvSpPr>
          <p:spPr>
            <a:xfrm>
              <a:off x="2278855" y="4109832"/>
              <a:ext cx="161925" cy="260058"/>
            </a:xfrm>
            <a:custGeom>
              <a:avLst/>
              <a:gdLst>
                <a:gd name="connsiteX0" fmla="*/ 245270 w 290989"/>
                <a:gd name="connsiteY0" fmla="*/ 0 h 387980"/>
                <a:gd name="connsiteX1" fmla="*/ 290989 w 290989"/>
                <a:gd name="connsiteY1" fmla="*/ 0 h 387980"/>
                <a:gd name="connsiteX2" fmla="*/ 290989 w 290989"/>
                <a:gd name="connsiteY2" fmla="*/ 202908 h 387980"/>
                <a:gd name="connsiteX3" fmla="*/ 245270 w 290989"/>
                <a:gd name="connsiteY3" fmla="*/ 202908 h 387980"/>
                <a:gd name="connsiteX4" fmla="*/ 164307 w 290989"/>
                <a:gd name="connsiteY4" fmla="*/ 0 h 387980"/>
                <a:gd name="connsiteX5" fmla="*/ 210026 w 290989"/>
                <a:gd name="connsiteY5" fmla="*/ 0 h 387980"/>
                <a:gd name="connsiteX6" fmla="*/ 210026 w 290989"/>
                <a:gd name="connsiteY6" fmla="*/ 267216 h 387980"/>
                <a:gd name="connsiteX7" fmla="*/ 164307 w 290989"/>
                <a:gd name="connsiteY7" fmla="*/ 267216 h 387980"/>
                <a:gd name="connsiteX8" fmla="*/ 83344 w 290989"/>
                <a:gd name="connsiteY8" fmla="*/ 0 h 387980"/>
                <a:gd name="connsiteX9" fmla="*/ 129063 w 290989"/>
                <a:gd name="connsiteY9" fmla="*/ 0 h 387980"/>
                <a:gd name="connsiteX10" fmla="*/ 129063 w 290989"/>
                <a:gd name="connsiteY10" fmla="*/ 387980 h 387980"/>
                <a:gd name="connsiteX11" fmla="*/ 83344 w 290989"/>
                <a:gd name="connsiteY11" fmla="*/ 387980 h 387980"/>
                <a:gd name="connsiteX12" fmla="*/ 0 w 290989"/>
                <a:gd name="connsiteY12" fmla="*/ 0 h 387980"/>
                <a:gd name="connsiteX13" fmla="*/ 45719 w 290989"/>
                <a:gd name="connsiteY13" fmla="*/ 0 h 387980"/>
                <a:gd name="connsiteX14" fmla="*/ 45719 w 290989"/>
                <a:gd name="connsiteY14" fmla="*/ 305554 h 387980"/>
                <a:gd name="connsiteX15" fmla="*/ 0 w 290989"/>
                <a:gd name="connsiteY15" fmla="*/ 305554 h 3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0989" h="387980">
                  <a:moveTo>
                    <a:pt x="245270" y="0"/>
                  </a:moveTo>
                  <a:lnTo>
                    <a:pt x="290989" y="0"/>
                  </a:lnTo>
                  <a:lnTo>
                    <a:pt x="290989" y="202908"/>
                  </a:lnTo>
                  <a:lnTo>
                    <a:pt x="245270" y="202908"/>
                  </a:lnTo>
                  <a:close/>
                  <a:moveTo>
                    <a:pt x="164307" y="0"/>
                  </a:moveTo>
                  <a:lnTo>
                    <a:pt x="210026" y="0"/>
                  </a:lnTo>
                  <a:lnTo>
                    <a:pt x="210026" y="267216"/>
                  </a:lnTo>
                  <a:lnTo>
                    <a:pt x="164307" y="267216"/>
                  </a:lnTo>
                  <a:close/>
                  <a:moveTo>
                    <a:pt x="83344" y="0"/>
                  </a:moveTo>
                  <a:lnTo>
                    <a:pt x="129063" y="0"/>
                  </a:lnTo>
                  <a:lnTo>
                    <a:pt x="129063" y="387980"/>
                  </a:lnTo>
                  <a:lnTo>
                    <a:pt x="83344" y="38798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305554"/>
                  </a:lnTo>
                  <a:lnTo>
                    <a:pt x="0" y="305554"/>
                  </a:lnTo>
                  <a:close/>
                </a:path>
              </a:pathLst>
            </a:custGeom>
            <a:solidFill>
              <a:srgbClr val="0070C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EC65B87D-A6D0-5A07-55D6-EE2D5EF0AF0D}"/>
              </a:ext>
            </a:extLst>
          </p:cNvPr>
          <p:cNvGrpSpPr/>
          <p:nvPr/>
        </p:nvGrpSpPr>
        <p:grpSpPr>
          <a:xfrm>
            <a:off x="4132164" y="3949344"/>
            <a:ext cx="2271860" cy="2560993"/>
            <a:chOff x="4132164" y="3949344"/>
            <a:chExt cx="2271860" cy="2560993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30FE008-09A6-C485-1E62-D6C2B3D0B189}"/>
                </a:ext>
              </a:extLst>
            </p:cNvPr>
            <p:cNvGrpSpPr/>
            <p:nvPr/>
          </p:nvGrpSpPr>
          <p:grpSpPr>
            <a:xfrm>
              <a:off x="4132164" y="3949344"/>
              <a:ext cx="1671965" cy="2560993"/>
              <a:chOff x="4132164" y="3949344"/>
              <a:chExt cx="1671965" cy="2560993"/>
            </a:xfrm>
          </p:grpSpPr>
          <p:sp>
            <p:nvSpPr>
              <p:cNvPr id="436" name="四角形: 上の 2 つの角を丸める 435">
                <a:extLst>
                  <a:ext uri="{FF2B5EF4-FFF2-40B4-BE49-F238E27FC236}">
                    <a16:creationId xmlns:a16="http://schemas.microsoft.com/office/drawing/2014/main" id="{1673125A-4D65-803C-3E50-CC3B48240220}"/>
                  </a:ext>
                </a:extLst>
              </p:cNvPr>
              <p:cNvSpPr/>
              <p:nvPr/>
            </p:nvSpPr>
            <p:spPr>
              <a:xfrm rot="20195386" flipH="1">
                <a:off x="5288596" y="5565731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3" name="四角形: 上の 2 つの角を丸める 412">
                <a:extLst>
                  <a:ext uri="{FF2B5EF4-FFF2-40B4-BE49-F238E27FC236}">
                    <a16:creationId xmlns:a16="http://schemas.microsoft.com/office/drawing/2014/main" id="{72EA1585-B59B-9454-1F5D-CBF48897F14F}"/>
                  </a:ext>
                </a:extLst>
              </p:cNvPr>
              <p:cNvSpPr/>
              <p:nvPr/>
            </p:nvSpPr>
            <p:spPr>
              <a:xfrm rot="1404614">
                <a:off x="4408661" y="5565731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EE77DB86-E957-42A9-AFE2-D8D23A622401}"/>
                  </a:ext>
                </a:extLst>
              </p:cNvPr>
              <p:cNvGrpSpPr/>
              <p:nvPr/>
            </p:nvGrpSpPr>
            <p:grpSpPr>
              <a:xfrm>
                <a:off x="4349584" y="3949344"/>
                <a:ext cx="1229834" cy="2506981"/>
                <a:chOff x="2275365" y="3690863"/>
                <a:chExt cx="1229834" cy="2506981"/>
              </a:xfrm>
            </p:grpSpPr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553F7582-D1F4-43CD-9FBC-F6868F75E117}"/>
                    </a:ext>
                  </a:extLst>
                </p:cNvPr>
                <p:cNvSpPr/>
                <p:nvPr/>
              </p:nvSpPr>
              <p:spPr>
                <a:xfrm>
                  <a:off x="2628361" y="4895450"/>
                  <a:ext cx="511882" cy="440816"/>
                </a:xfrm>
                <a:custGeom>
                  <a:avLst/>
                  <a:gdLst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406024 w 511882"/>
                    <a:gd name="connsiteY3" fmla="*/ 277853 h 440816"/>
                    <a:gd name="connsiteX4" fmla="*/ 502480 w 511882"/>
                    <a:gd name="connsiteY4" fmla="*/ 326345 h 440816"/>
                    <a:gd name="connsiteX5" fmla="*/ 511882 w 511882"/>
                    <a:gd name="connsiteY5" fmla="*/ 334919 h 440816"/>
                    <a:gd name="connsiteX6" fmla="*/ 502423 w 511882"/>
                    <a:gd name="connsiteY6" fmla="*/ 351715 h 440816"/>
                    <a:gd name="connsiteX7" fmla="*/ 258560 w 511882"/>
                    <a:gd name="connsiteY7" fmla="*/ 440816 h 440816"/>
                    <a:gd name="connsiteX8" fmla="*/ 14697 w 511882"/>
                    <a:gd name="connsiteY8" fmla="*/ 351715 h 440816"/>
                    <a:gd name="connsiteX9" fmla="*/ 0 w 511882"/>
                    <a:gd name="connsiteY9" fmla="*/ 325615 h 440816"/>
                    <a:gd name="connsiteX10" fmla="*/ 95004 w 511882"/>
                    <a:gd name="connsiteY10" fmla="*/ 277853 h 440816"/>
                    <a:gd name="connsiteX11" fmla="*/ 131174 w 511882"/>
                    <a:gd name="connsiteY11" fmla="*/ 277853 h 440816"/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406024 w 511882"/>
                    <a:gd name="connsiteY3" fmla="*/ 277853 h 440816"/>
                    <a:gd name="connsiteX4" fmla="*/ 502480 w 511882"/>
                    <a:gd name="connsiteY4" fmla="*/ 326345 h 440816"/>
                    <a:gd name="connsiteX5" fmla="*/ 511882 w 511882"/>
                    <a:gd name="connsiteY5" fmla="*/ 334919 h 440816"/>
                    <a:gd name="connsiteX6" fmla="*/ 502423 w 511882"/>
                    <a:gd name="connsiteY6" fmla="*/ 351715 h 440816"/>
                    <a:gd name="connsiteX7" fmla="*/ 258560 w 511882"/>
                    <a:gd name="connsiteY7" fmla="*/ 440816 h 440816"/>
                    <a:gd name="connsiteX8" fmla="*/ 14697 w 511882"/>
                    <a:gd name="connsiteY8" fmla="*/ 351715 h 440816"/>
                    <a:gd name="connsiteX9" fmla="*/ 0 w 511882"/>
                    <a:gd name="connsiteY9" fmla="*/ 325615 h 440816"/>
                    <a:gd name="connsiteX10" fmla="*/ 131174 w 511882"/>
                    <a:gd name="connsiteY10" fmla="*/ 277853 h 440816"/>
                    <a:gd name="connsiteX11" fmla="*/ 155557 w 511882"/>
                    <a:gd name="connsiteY11" fmla="*/ 0 h 440816"/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502480 w 511882"/>
                    <a:gd name="connsiteY3" fmla="*/ 326345 h 440816"/>
                    <a:gd name="connsiteX4" fmla="*/ 511882 w 511882"/>
                    <a:gd name="connsiteY4" fmla="*/ 334919 h 440816"/>
                    <a:gd name="connsiteX5" fmla="*/ 502423 w 511882"/>
                    <a:gd name="connsiteY5" fmla="*/ 351715 h 440816"/>
                    <a:gd name="connsiteX6" fmla="*/ 258560 w 511882"/>
                    <a:gd name="connsiteY6" fmla="*/ 440816 h 440816"/>
                    <a:gd name="connsiteX7" fmla="*/ 14697 w 511882"/>
                    <a:gd name="connsiteY7" fmla="*/ 351715 h 440816"/>
                    <a:gd name="connsiteX8" fmla="*/ 0 w 511882"/>
                    <a:gd name="connsiteY8" fmla="*/ 325615 h 440816"/>
                    <a:gd name="connsiteX9" fmla="*/ 131174 w 511882"/>
                    <a:gd name="connsiteY9" fmla="*/ 277853 h 440816"/>
                    <a:gd name="connsiteX10" fmla="*/ 155557 w 511882"/>
                    <a:gd name="connsiteY10" fmla="*/ 0 h 440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1882" h="440816">
                      <a:moveTo>
                        <a:pt x="155557" y="0"/>
                      </a:moveTo>
                      <a:lnTo>
                        <a:pt x="358276" y="0"/>
                      </a:lnTo>
                      <a:lnTo>
                        <a:pt x="382660" y="277853"/>
                      </a:lnTo>
                      <a:lnTo>
                        <a:pt x="502480" y="326345"/>
                      </a:lnTo>
                      <a:lnTo>
                        <a:pt x="511882" y="334919"/>
                      </a:lnTo>
                      <a:lnTo>
                        <a:pt x="502423" y="351715"/>
                      </a:lnTo>
                      <a:cubicBezTo>
                        <a:pt x="462245" y="404076"/>
                        <a:pt x="368186" y="440816"/>
                        <a:pt x="258560" y="440816"/>
                      </a:cubicBezTo>
                      <a:cubicBezTo>
                        <a:pt x="148934" y="440816"/>
                        <a:pt x="54875" y="404076"/>
                        <a:pt x="14697" y="351715"/>
                      </a:cubicBezTo>
                      <a:lnTo>
                        <a:pt x="0" y="325615"/>
                      </a:lnTo>
                      <a:lnTo>
                        <a:pt x="131174" y="277853"/>
                      </a:lnTo>
                      <a:lnTo>
                        <a:pt x="155557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9" name="台形 368">
                  <a:extLst>
                    <a:ext uri="{FF2B5EF4-FFF2-40B4-BE49-F238E27FC236}">
                      <a16:creationId xmlns:a16="http://schemas.microsoft.com/office/drawing/2014/main" id="{C64ABE14-224D-4C99-B7F1-643EC8FD7AE8}"/>
                    </a:ext>
                  </a:extLst>
                </p:cNvPr>
                <p:cNvSpPr/>
                <p:nvPr/>
              </p:nvSpPr>
              <p:spPr>
                <a:xfrm rot="15300000">
                  <a:off x="2804092" y="3544537"/>
                  <a:ext cx="45719" cy="663669"/>
                </a:xfrm>
                <a:prstGeom prst="trapezoid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0" name="楕円 369">
                  <a:extLst>
                    <a:ext uri="{FF2B5EF4-FFF2-40B4-BE49-F238E27FC236}">
                      <a16:creationId xmlns:a16="http://schemas.microsoft.com/office/drawing/2014/main" id="{8FAC3AF5-EB4B-4C31-B779-D19CB42217A2}"/>
                    </a:ext>
                  </a:extLst>
                </p:cNvPr>
                <p:cNvSpPr/>
                <p:nvPr/>
              </p:nvSpPr>
              <p:spPr>
                <a:xfrm>
                  <a:off x="2643969" y="3727244"/>
                  <a:ext cx="492626" cy="466506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楕円 370">
                  <a:extLst>
                    <a:ext uri="{FF2B5EF4-FFF2-40B4-BE49-F238E27FC236}">
                      <a16:creationId xmlns:a16="http://schemas.microsoft.com/office/drawing/2014/main" id="{F61B6990-3AD3-4CB0-8C93-93F9B0884F64}"/>
                    </a:ext>
                  </a:extLst>
                </p:cNvPr>
                <p:cNvSpPr/>
                <p:nvPr/>
              </p:nvSpPr>
              <p:spPr>
                <a:xfrm>
                  <a:off x="2275365" y="3923220"/>
                  <a:ext cx="1229834" cy="908430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62AB1C61-B74C-4B1A-AE7A-E114BB316D5A}"/>
                    </a:ext>
                  </a:extLst>
                </p:cNvPr>
                <p:cNvGrpSpPr/>
                <p:nvPr/>
              </p:nvGrpSpPr>
              <p:grpSpPr>
                <a:xfrm rot="20700000">
                  <a:off x="2319307" y="4546259"/>
                  <a:ext cx="222287" cy="346460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402" name="円/楕円 125">
                    <a:extLst>
                      <a:ext uri="{FF2B5EF4-FFF2-40B4-BE49-F238E27FC236}">
                        <a16:creationId xmlns:a16="http://schemas.microsoft.com/office/drawing/2014/main" id="{193DA090-0A50-4075-B247-7597149FEAF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3" name="円/楕円 126">
                    <a:extLst>
                      <a:ext uri="{FF2B5EF4-FFF2-40B4-BE49-F238E27FC236}">
                        <a16:creationId xmlns:a16="http://schemas.microsoft.com/office/drawing/2014/main" id="{F61D873A-DDFB-48FB-AF3D-4DDAD38266C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CC4492B9-78F2-4876-AEC8-4F569BCF03C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249396" y="4546259"/>
                  <a:ext cx="222287" cy="346460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400" name="円/楕円 123">
                    <a:extLst>
                      <a:ext uri="{FF2B5EF4-FFF2-40B4-BE49-F238E27FC236}">
                        <a16:creationId xmlns:a16="http://schemas.microsoft.com/office/drawing/2014/main" id="{B2E55D45-89C0-41AC-AC29-C4543D851C6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1" name="円/楕円 124">
                    <a:extLst>
                      <a:ext uri="{FF2B5EF4-FFF2-40B4-BE49-F238E27FC236}">
                        <a16:creationId xmlns:a16="http://schemas.microsoft.com/office/drawing/2014/main" id="{9489C95A-B1E0-45BC-9BBA-33F82D23E79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74" name="円/楕円 122">
                  <a:extLst>
                    <a:ext uri="{FF2B5EF4-FFF2-40B4-BE49-F238E27FC236}">
                      <a16:creationId xmlns:a16="http://schemas.microsoft.com/office/drawing/2014/main" id="{4B5ADCC1-26BE-4B72-9F4E-F02EC2D97B18}"/>
                    </a:ext>
                  </a:extLst>
                </p:cNvPr>
                <p:cNvSpPr/>
                <p:nvPr/>
              </p:nvSpPr>
              <p:spPr>
                <a:xfrm>
                  <a:off x="2430450" y="4086596"/>
                  <a:ext cx="930090" cy="1087243"/>
                </a:xfrm>
                <a:prstGeom prst="ellipse">
                  <a:avLst/>
                </a:prstGeom>
                <a:gradFill>
                  <a:gsLst>
                    <a:gs pos="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6" name="円/楕円 27">
                  <a:extLst>
                    <a:ext uri="{FF2B5EF4-FFF2-40B4-BE49-F238E27FC236}">
                      <a16:creationId xmlns:a16="http://schemas.microsoft.com/office/drawing/2014/main" id="{D30A1CCD-D781-4AD9-AB73-C8E7BCC957B7}"/>
                    </a:ext>
                  </a:extLst>
                </p:cNvPr>
                <p:cNvSpPr/>
                <p:nvPr/>
              </p:nvSpPr>
              <p:spPr>
                <a:xfrm rot="10800000">
                  <a:off x="2549924" y="4366709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7" name="円/楕円 27">
                  <a:extLst>
                    <a:ext uri="{FF2B5EF4-FFF2-40B4-BE49-F238E27FC236}">
                      <a16:creationId xmlns:a16="http://schemas.microsoft.com/office/drawing/2014/main" id="{51ECEDCA-F961-4A62-ABD0-4CF990F0099C}"/>
                    </a:ext>
                  </a:extLst>
                </p:cNvPr>
                <p:cNvSpPr/>
                <p:nvPr/>
              </p:nvSpPr>
              <p:spPr>
                <a:xfrm rot="10800000">
                  <a:off x="2965694" y="4366709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8" name="円/楕円 27">
                  <a:extLst>
                    <a:ext uri="{FF2B5EF4-FFF2-40B4-BE49-F238E27FC236}">
                      <a16:creationId xmlns:a16="http://schemas.microsoft.com/office/drawing/2014/main" id="{59257196-FC99-44C4-A67D-63696047E034}"/>
                    </a:ext>
                  </a:extLst>
                </p:cNvPr>
                <p:cNvSpPr/>
                <p:nvPr/>
              </p:nvSpPr>
              <p:spPr>
                <a:xfrm rot="8100000">
                  <a:off x="2611663" y="4911675"/>
                  <a:ext cx="169589" cy="6312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9" name="円/楕円 27">
                  <a:extLst>
                    <a:ext uri="{FF2B5EF4-FFF2-40B4-BE49-F238E27FC236}">
                      <a16:creationId xmlns:a16="http://schemas.microsoft.com/office/drawing/2014/main" id="{02F87F49-1C14-41E1-B6F1-5849DCDD55A7}"/>
                    </a:ext>
                  </a:extLst>
                </p:cNvPr>
                <p:cNvSpPr/>
                <p:nvPr/>
              </p:nvSpPr>
              <p:spPr>
                <a:xfrm rot="13500000" flipH="1">
                  <a:off x="2987824" y="4911676"/>
                  <a:ext cx="169589" cy="6312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80" name="グループ化 379">
                  <a:extLst>
                    <a:ext uri="{FF2B5EF4-FFF2-40B4-BE49-F238E27FC236}">
                      <a16:creationId xmlns:a16="http://schemas.microsoft.com/office/drawing/2014/main" id="{0B71960F-5078-4A6E-8126-BEACC47A990F}"/>
                    </a:ext>
                  </a:extLst>
                </p:cNvPr>
                <p:cNvGrpSpPr/>
                <p:nvPr/>
              </p:nvGrpSpPr>
              <p:grpSpPr>
                <a:xfrm>
                  <a:off x="2478029" y="4577632"/>
                  <a:ext cx="109476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398" name="円/楕円 27">
                    <a:extLst>
                      <a:ext uri="{FF2B5EF4-FFF2-40B4-BE49-F238E27FC236}">
                        <a16:creationId xmlns:a16="http://schemas.microsoft.com/office/drawing/2014/main" id="{E42B555E-C505-4F35-9C10-01D4AFEF0713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9" name="円/楕円 27">
                    <a:extLst>
                      <a:ext uri="{FF2B5EF4-FFF2-40B4-BE49-F238E27FC236}">
                        <a16:creationId xmlns:a16="http://schemas.microsoft.com/office/drawing/2014/main" id="{BE85DB96-4343-4C80-91E6-DD774D6DFD33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B70CAA82-D2D3-438A-8E13-F84AEDAFBE1D}"/>
                    </a:ext>
                  </a:extLst>
                </p:cNvPr>
                <p:cNvGrpSpPr/>
                <p:nvPr/>
              </p:nvGrpSpPr>
              <p:grpSpPr>
                <a:xfrm flipH="1">
                  <a:off x="3193311" y="4577632"/>
                  <a:ext cx="109476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396" name="円/楕円 27">
                    <a:extLst>
                      <a:ext uri="{FF2B5EF4-FFF2-40B4-BE49-F238E27FC236}">
                        <a16:creationId xmlns:a16="http://schemas.microsoft.com/office/drawing/2014/main" id="{312D41BC-9A11-4304-AD12-58F4B7471333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7" name="円/楕円 27">
                    <a:extLst>
                      <a:ext uri="{FF2B5EF4-FFF2-40B4-BE49-F238E27FC236}">
                        <a16:creationId xmlns:a16="http://schemas.microsoft.com/office/drawing/2014/main" id="{231B8D05-62A9-4AAB-8A50-46ACA9E4BF4D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82" name="円/楕円 64">
                  <a:extLst>
                    <a:ext uri="{FF2B5EF4-FFF2-40B4-BE49-F238E27FC236}">
                      <a16:creationId xmlns:a16="http://schemas.microsoft.com/office/drawing/2014/main" id="{377515B4-3716-4448-8337-65FA6E3A0790}"/>
                    </a:ext>
                  </a:extLst>
                </p:cNvPr>
                <p:cNvSpPr/>
                <p:nvPr/>
              </p:nvSpPr>
              <p:spPr>
                <a:xfrm>
                  <a:off x="2830643" y="4791969"/>
                  <a:ext cx="110478" cy="109714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B4F3D162-E8B3-447A-A623-39B5202A7860}"/>
                    </a:ext>
                  </a:extLst>
                </p:cNvPr>
                <p:cNvSpPr/>
                <p:nvPr/>
              </p:nvSpPr>
              <p:spPr>
                <a:xfrm>
                  <a:off x="3050368" y="3690863"/>
                  <a:ext cx="172454" cy="170334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D0EEAB1E-8DD7-49B5-900C-9AD674961CB7}"/>
                    </a:ext>
                  </a:extLst>
                </p:cNvPr>
                <p:cNvSpPr/>
                <p:nvPr/>
              </p:nvSpPr>
              <p:spPr>
                <a:xfrm>
                  <a:off x="2397805" y="5183647"/>
                  <a:ext cx="974010" cy="1014197"/>
                </a:xfrm>
                <a:custGeom>
                  <a:avLst/>
                  <a:gdLst>
                    <a:gd name="connsiteX0" fmla="*/ 671591 w 974010"/>
                    <a:gd name="connsiteY0" fmla="*/ 0 h 1014197"/>
                    <a:gd name="connsiteX1" fmla="*/ 676569 w 974010"/>
                    <a:gd name="connsiteY1" fmla="*/ 1546 h 1014197"/>
                    <a:gd name="connsiteX2" fmla="*/ 974010 w 974010"/>
                    <a:gd name="connsiteY2" fmla="*/ 450279 h 1014197"/>
                    <a:gd name="connsiteX3" fmla="*/ 974009 w 974010"/>
                    <a:gd name="connsiteY3" fmla="*/ 1014197 h 1014197"/>
                    <a:gd name="connsiteX4" fmla="*/ 0 w 974010"/>
                    <a:gd name="connsiteY4" fmla="*/ 1014197 h 1014197"/>
                    <a:gd name="connsiteX5" fmla="*/ 0 w 974010"/>
                    <a:gd name="connsiteY5" fmla="*/ 450279 h 1014197"/>
                    <a:gd name="connsiteX6" fmla="*/ 297441 w 974010"/>
                    <a:gd name="connsiteY6" fmla="*/ 1546 h 1014197"/>
                    <a:gd name="connsiteX7" fmla="*/ 302418 w 974010"/>
                    <a:gd name="connsiteY7" fmla="*/ 1 h 1014197"/>
                    <a:gd name="connsiteX8" fmla="*/ 342184 w 974010"/>
                    <a:gd name="connsiteY8" fmla="*/ 15668 h 1014197"/>
                    <a:gd name="connsiteX9" fmla="*/ 487004 w 974010"/>
                    <a:gd name="connsiteY9" fmla="*/ 37563 h 1014197"/>
                    <a:gd name="connsiteX10" fmla="*/ 631824 w 974010"/>
                    <a:gd name="connsiteY10" fmla="*/ 15668 h 1014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10" h="1014197">
                      <a:moveTo>
                        <a:pt x="671591" y="0"/>
                      </a:moveTo>
                      <a:lnTo>
                        <a:pt x="676569" y="1546"/>
                      </a:lnTo>
                      <a:cubicBezTo>
                        <a:pt x="851363" y="75477"/>
                        <a:pt x="974010" y="248556"/>
                        <a:pt x="974010" y="450279"/>
                      </a:cubicBezTo>
                      <a:cubicBezTo>
                        <a:pt x="974010" y="638252"/>
                        <a:pt x="974009" y="826224"/>
                        <a:pt x="974009" y="1014197"/>
                      </a:cubicBezTo>
                      <a:lnTo>
                        <a:pt x="0" y="1014197"/>
                      </a:lnTo>
                      <a:lnTo>
                        <a:pt x="0" y="450279"/>
                      </a:lnTo>
                      <a:cubicBezTo>
                        <a:pt x="0" y="248556"/>
                        <a:pt x="122648" y="75477"/>
                        <a:pt x="297441" y="1546"/>
                      </a:cubicBezTo>
                      <a:lnTo>
                        <a:pt x="302418" y="1"/>
                      </a:lnTo>
                      <a:lnTo>
                        <a:pt x="342184" y="15668"/>
                      </a:lnTo>
                      <a:cubicBezTo>
                        <a:pt x="387932" y="29898"/>
                        <a:pt x="436573" y="37563"/>
                        <a:pt x="487004" y="37563"/>
                      </a:cubicBezTo>
                      <a:cubicBezTo>
                        <a:pt x="537435" y="37563"/>
                        <a:pt x="586076" y="29898"/>
                        <a:pt x="631824" y="1566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ACB641A2-AF20-4774-903C-5DE557299D21}"/>
                    </a:ext>
                  </a:extLst>
                </p:cNvPr>
                <p:cNvSpPr/>
                <p:nvPr/>
              </p:nvSpPr>
              <p:spPr>
                <a:xfrm>
                  <a:off x="2580386" y="5184065"/>
                  <a:ext cx="608849" cy="211734"/>
                </a:xfrm>
                <a:custGeom>
                  <a:avLst/>
                  <a:gdLst>
                    <a:gd name="connsiteX0" fmla="*/ 487949 w 608849"/>
                    <a:gd name="connsiteY0" fmla="*/ 0 h 211734"/>
                    <a:gd name="connsiteX1" fmla="*/ 515562 w 608849"/>
                    <a:gd name="connsiteY1" fmla="*/ 10880 h 211734"/>
                    <a:gd name="connsiteX2" fmla="*/ 576714 w 608849"/>
                    <a:gd name="connsiteY2" fmla="*/ 46029 h 211734"/>
                    <a:gd name="connsiteX3" fmla="*/ 608849 w 608849"/>
                    <a:gd name="connsiteY3" fmla="*/ 72543 h 211734"/>
                    <a:gd name="connsiteX4" fmla="*/ 604281 w 608849"/>
                    <a:gd name="connsiteY4" fmla="*/ 80959 h 211734"/>
                    <a:gd name="connsiteX5" fmla="*/ 358321 w 608849"/>
                    <a:gd name="connsiteY5" fmla="*/ 211734 h 211734"/>
                    <a:gd name="connsiteX6" fmla="*/ 250527 w 608849"/>
                    <a:gd name="connsiteY6" fmla="*/ 211734 h 211734"/>
                    <a:gd name="connsiteX7" fmla="*/ 4568 w 608849"/>
                    <a:gd name="connsiteY7" fmla="*/ 80959 h 211734"/>
                    <a:gd name="connsiteX8" fmla="*/ 0 w 608849"/>
                    <a:gd name="connsiteY8" fmla="*/ 72544 h 211734"/>
                    <a:gd name="connsiteX9" fmla="*/ 32136 w 608849"/>
                    <a:gd name="connsiteY9" fmla="*/ 46029 h 211734"/>
                    <a:gd name="connsiteX10" fmla="*/ 93289 w 608849"/>
                    <a:gd name="connsiteY10" fmla="*/ 10880 h 211734"/>
                    <a:gd name="connsiteX11" fmla="*/ 120901 w 608849"/>
                    <a:gd name="connsiteY11" fmla="*/ 1 h 211734"/>
                    <a:gd name="connsiteX12" fmla="*/ 159604 w 608849"/>
                    <a:gd name="connsiteY12" fmla="*/ 15250 h 211734"/>
                    <a:gd name="connsiteX13" fmla="*/ 304424 w 608849"/>
                    <a:gd name="connsiteY13" fmla="*/ 37145 h 211734"/>
                    <a:gd name="connsiteX14" fmla="*/ 449244 w 608849"/>
                    <a:gd name="connsiteY14" fmla="*/ 15250 h 211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08849" h="211734">
                      <a:moveTo>
                        <a:pt x="487949" y="0"/>
                      </a:moveTo>
                      <a:lnTo>
                        <a:pt x="515562" y="10880"/>
                      </a:lnTo>
                      <a:cubicBezTo>
                        <a:pt x="536853" y="21139"/>
                        <a:pt x="557283" y="32902"/>
                        <a:pt x="576714" y="46029"/>
                      </a:cubicBezTo>
                      <a:lnTo>
                        <a:pt x="608849" y="72543"/>
                      </a:lnTo>
                      <a:lnTo>
                        <a:pt x="604281" y="80959"/>
                      </a:lnTo>
                      <a:cubicBezTo>
                        <a:pt x="550976" y="159859"/>
                        <a:pt x="460707" y="211734"/>
                        <a:pt x="358321" y="211734"/>
                      </a:cubicBezTo>
                      <a:lnTo>
                        <a:pt x="250527" y="211734"/>
                      </a:lnTo>
                      <a:cubicBezTo>
                        <a:pt x="148142" y="211734"/>
                        <a:pt x="57872" y="159859"/>
                        <a:pt x="4568" y="80959"/>
                      </a:cubicBezTo>
                      <a:lnTo>
                        <a:pt x="0" y="72544"/>
                      </a:lnTo>
                      <a:lnTo>
                        <a:pt x="32136" y="46029"/>
                      </a:lnTo>
                      <a:cubicBezTo>
                        <a:pt x="51568" y="32902"/>
                        <a:pt x="71998" y="21139"/>
                        <a:pt x="93289" y="10880"/>
                      </a:cubicBezTo>
                      <a:lnTo>
                        <a:pt x="120901" y="1"/>
                      </a:lnTo>
                      <a:lnTo>
                        <a:pt x="159604" y="15250"/>
                      </a:lnTo>
                      <a:cubicBezTo>
                        <a:pt x="205352" y="29480"/>
                        <a:pt x="253993" y="37145"/>
                        <a:pt x="304424" y="37145"/>
                      </a:cubicBezTo>
                      <a:cubicBezTo>
                        <a:pt x="354855" y="37145"/>
                        <a:pt x="403496" y="29480"/>
                        <a:pt x="449244" y="1525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54B453AB-DC37-6839-6D60-20A4B5534C25}"/>
                  </a:ext>
                </a:extLst>
              </p:cNvPr>
              <p:cNvGrpSpPr/>
              <p:nvPr/>
            </p:nvGrpSpPr>
            <p:grpSpPr>
              <a:xfrm>
                <a:off x="4583622" y="5551986"/>
                <a:ext cx="757824" cy="386312"/>
                <a:chOff x="5243018" y="2255527"/>
                <a:chExt cx="2547428" cy="1364533"/>
              </a:xfrm>
            </p:grpSpPr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6AA7FF22-E66C-D4A7-CBD5-65C5E5AF0794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48F08129-5B27-9A6A-766D-DCCB9716BB92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E923577F-D4E4-31F5-123D-2D975E4EFD5D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2E81F38C-E32E-8F41-1257-2DBB35764A55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50EA87E1-2A68-5935-0278-58A9D41A0C25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3" name="テキスト ボックス 422">
                  <a:extLst>
                    <a:ext uri="{FF2B5EF4-FFF2-40B4-BE49-F238E27FC236}">
                      <a16:creationId xmlns:a16="http://schemas.microsoft.com/office/drawing/2014/main" id="{B5BB6672-C32B-0D2A-657C-0023D8A76CEB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424" name="テキスト ボックス 423">
                  <a:extLst>
                    <a:ext uri="{FF2B5EF4-FFF2-40B4-BE49-F238E27FC236}">
                      <a16:creationId xmlns:a16="http://schemas.microsoft.com/office/drawing/2014/main" id="{ECAED98D-3623-5FB0-0449-7435353AB249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2BE630AD-843D-931C-0B40-215ADFE8D6D4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F59A2667-1587-702D-508C-9504F2407CA6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D0772409-9F4D-5FD8-24CE-1B63D71F622A}"/>
                  </a:ext>
                </a:extLst>
              </p:cNvPr>
              <p:cNvSpPr/>
              <p:nvPr/>
            </p:nvSpPr>
            <p:spPr>
              <a:xfrm rot="3600000">
                <a:off x="4278472" y="5629241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B2EB068E-9043-8AAF-487B-A006D4323BF4}"/>
                  </a:ext>
                </a:extLst>
              </p:cNvPr>
              <p:cNvSpPr/>
              <p:nvPr/>
            </p:nvSpPr>
            <p:spPr>
              <a:xfrm rot="18000000" flipH="1">
                <a:off x="5118251" y="5629241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7" name="四角形: 上の 2 つの角を丸める 503">
                <a:extLst>
                  <a:ext uri="{FF2B5EF4-FFF2-40B4-BE49-F238E27FC236}">
                    <a16:creationId xmlns:a16="http://schemas.microsoft.com/office/drawing/2014/main" id="{C776F8C5-44A0-AD18-BD19-503A79D7CD10}"/>
                  </a:ext>
                </a:extLst>
              </p:cNvPr>
              <p:cNvSpPr/>
              <p:nvPr/>
            </p:nvSpPr>
            <p:spPr>
              <a:xfrm rot="9000000">
                <a:off x="5304949" y="5848139"/>
                <a:ext cx="304354" cy="662196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  <a:gd name="connsiteX0" fmla="*/ 10899 w 389267"/>
                  <a:gd name="connsiteY0" fmla="*/ 225652 h 1005915"/>
                  <a:gd name="connsiteX1" fmla="*/ 155038 w 389267"/>
                  <a:gd name="connsiteY1" fmla="*/ 0 h 1005915"/>
                  <a:gd name="connsiteX2" fmla="*/ 381704 w 389267"/>
                  <a:gd name="connsiteY2" fmla="*/ 153288 h 1005915"/>
                  <a:gd name="connsiteX3" fmla="*/ 332935 w 389267"/>
                  <a:gd name="connsiteY3" fmla="*/ 900725 h 1005915"/>
                  <a:gd name="connsiteX4" fmla="*/ 10899 w 389267"/>
                  <a:gd name="connsiteY4" fmla="*/ 982776 h 1005915"/>
                  <a:gd name="connsiteX5" fmla="*/ 10899 w 389267"/>
                  <a:gd name="connsiteY5" fmla="*/ 225652 h 1005915"/>
                  <a:gd name="connsiteX0" fmla="*/ 10899 w 378986"/>
                  <a:gd name="connsiteY0" fmla="*/ 225652 h 1005915"/>
                  <a:gd name="connsiteX1" fmla="*/ 155038 w 378986"/>
                  <a:gd name="connsiteY1" fmla="*/ 0 h 1005915"/>
                  <a:gd name="connsiteX2" fmla="*/ 366748 w 378986"/>
                  <a:gd name="connsiteY2" fmla="*/ 203597 h 1005915"/>
                  <a:gd name="connsiteX3" fmla="*/ 332935 w 378986"/>
                  <a:gd name="connsiteY3" fmla="*/ 900725 h 1005915"/>
                  <a:gd name="connsiteX4" fmla="*/ 10899 w 378986"/>
                  <a:gd name="connsiteY4" fmla="*/ 982776 h 1005915"/>
                  <a:gd name="connsiteX5" fmla="*/ 10899 w 378986"/>
                  <a:gd name="connsiteY5" fmla="*/ 225652 h 1005915"/>
                  <a:gd name="connsiteX0" fmla="*/ 10899 w 378986"/>
                  <a:gd name="connsiteY0" fmla="*/ 205893 h 986156"/>
                  <a:gd name="connsiteX1" fmla="*/ 191399 w 378986"/>
                  <a:gd name="connsiteY1" fmla="*/ 0 h 986156"/>
                  <a:gd name="connsiteX2" fmla="*/ 366748 w 378986"/>
                  <a:gd name="connsiteY2" fmla="*/ 183838 h 986156"/>
                  <a:gd name="connsiteX3" fmla="*/ 332935 w 378986"/>
                  <a:gd name="connsiteY3" fmla="*/ 880966 h 986156"/>
                  <a:gd name="connsiteX4" fmla="*/ 10899 w 378986"/>
                  <a:gd name="connsiteY4" fmla="*/ 963017 h 986156"/>
                  <a:gd name="connsiteX5" fmla="*/ 10899 w 378986"/>
                  <a:gd name="connsiteY5" fmla="*/ 205893 h 986156"/>
                  <a:gd name="connsiteX0" fmla="*/ 10899 w 378986"/>
                  <a:gd name="connsiteY0" fmla="*/ 205895 h 986158"/>
                  <a:gd name="connsiteX1" fmla="*/ 191399 w 378986"/>
                  <a:gd name="connsiteY1" fmla="*/ 2 h 986158"/>
                  <a:gd name="connsiteX2" fmla="*/ 366748 w 378986"/>
                  <a:gd name="connsiteY2" fmla="*/ 183840 h 986158"/>
                  <a:gd name="connsiteX3" fmla="*/ 332935 w 378986"/>
                  <a:gd name="connsiteY3" fmla="*/ 880968 h 986158"/>
                  <a:gd name="connsiteX4" fmla="*/ 10899 w 378986"/>
                  <a:gd name="connsiteY4" fmla="*/ 963019 h 986158"/>
                  <a:gd name="connsiteX5" fmla="*/ 10899 w 378986"/>
                  <a:gd name="connsiteY5" fmla="*/ 205895 h 986158"/>
                  <a:gd name="connsiteX0" fmla="*/ 17010 w 385097"/>
                  <a:gd name="connsiteY0" fmla="*/ 205895 h 990264"/>
                  <a:gd name="connsiteX1" fmla="*/ 197510 w 385097"/>
                  <a:gd name="connsiteY1" fmla="*/ 2 h 990264"/>
                  <a:gd name="connsiteX2" fmla="*/ 372859 w 385097"/>
                  <a:gd name="connsiteY2" fmla="*/ 183840 h 990264"/>
                  <a:gd name="connsiteX3" fmla="*/ 339046 w 385097"/>
                  <a:gd name="connsiteY3" fmla="*/ 880968 h 990264"/>
                  <a:gd name="connsiteX4" fmla="*/ 17010 w 385097"/>
                  <a:gd name="connsiteY4" fmla="*/ 963019 h 990264"/>
                  <a:gd name="connsiteX5" fmla="*/ 17010 w 385097"/>
                  <a:gd name="connsiteY5" fmla="*/ 205895 h 990264"/>
                  <a:gd name="connsiteX0" fmla="*/ 20336 w 379509"/>
                  <a:gd name="connsiteY0" fmla="*/ 205895 h 1050491"/>
                  <a:gd name="connsiteX1" fmla="*/ 200836 w 379509"/>
                  <a:gd name="connsiteY1" fmla="*/ 2 h 1050491"/>
                  <a:gd name="connsiteX2" fmla="*/ 376185 w 379509"/>
                  <a:gd name="connsiteY2" fmla="*/ 183840 h 1050491"/>
                  <a:gd name="connsiteX3" fmla="*/ 294880 w 379509"/>
                  <a:gd name="connsiteY3" fmla="*/ 941773 h 1050491"/>
                  <a:gd name="connsiteX4" fmla="*/ 20336 w 379509"/>
                  <a:gd name="connsiteY4" fmla="*/ 963019 h 1050491"/>
                  <a:gd name="connsiteX5" fmla="*/ 20336 w 379509"/>
                  <a:gd name="connsiteY5" fmla="*/ 205895 h 1050491"/>
                  <a:gd name="connsiteX0" fmla="*/ 20336 w 379093"/>
                  <a:gd name="connsiteY0" fmla="*/ 205895 h 1024785"/>
                  <a:gd name="connsiteX1" fmla="*/ 200836 w 379093"/>
                  <a:gd name="connsiteY1" fmla="*/ 2 h 1024785"/>
                  <a:gd name="connsiteX2" fmla="*/ 376185 w 379093"/>
                  <a:gd name="connsiteY2" fmla="*/ 183840 h 1024785"/>
                  <a:gd name="connsiteX3" fmla="*/ 294880 w 379093"/>
                  <a:gd name="connsiteY3" fmla="*/ 941773 h 1024785"/>
                  <a:gd name="connsiteX4" fmla="*/ 20336 w 379093"/>
                  <a:gd name="connsiteY4" fmla="*/ 963019 h 1024785"/>
                  <a:gd name="connsiteX5" fmla="*/ 20336 w 379093"/>
                  <a:gd name="connsiteY5" fmla="*/ 205895 h 1024785"/>
                  <a:gd name="connsiteX0" fmla="*/ 21754 w 380511"/>
                  <a:gd name="connsiteY0" fmla="*/ 205895 h 996800"/>
                  <a:gd name="connsiteX1" fmla="*/ 202254 w 380511"/>
                  <a:gd name="connsiteY1" fmla="*/ 2 h 996800"/>
                  <a:gd name="connsiteX2" fmla="*/ 377603 w 380511"/>
                  <a:gd name="connsiteY2" fmla="*/ 183840 h 996800"/>
                  <a:gd name="connsiteX3" fmla="*/ 296298 w 380511"/>
                  <a:gd name="connsiteY3" fmla="*/ 941773 h 996800"/>
                  <a:gd name="connsiteX4" fmla="*/ 21754 w 380511"/>
                  <a:gd name="connsiteY4" fmla="*/ 963019 h 996800"/>
                  <a:gd name="connsiteX5" fmla="*/ 21754 w 380511"/>
                  <a:gd name="connsiteY5" fmla="*/ 205895 h 99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511" h="996800">
                    <a:moveTo>
                      <a:pt x="21754" y="205895"/>
                    </a:moveTo>
                    <a:cubicBezTo>
                      <a:pt x="44965" y="56497"/>
                      <a:pt x="100122" y="584"/>
                      <a:pt x="202254" y="2"/>
                    </a:cubicBezTo>
                    <a:cubicBezTo>
                      <a:pt x="304386" y="-580"/>
                      <a:pt x="377603" y="106925"/>
                      <a:pt x="377603" y="183840"/>
                    </a:cubicBezTo>
                    <a:cubicBezTo>
                      <a:pt x="392104" y="408864"/>
                      <a:pt x="350408" y="886478"/>
                      <a:pt x="296298" y="941773"/>
                    </a:cubicBezTo>
                    <a:cubicBezTo>
                      <a:pt x="242188" y="997068"/>
                      <a:pt x="70702" y="1021659"/>
                      <a:pt x="21754" y="963019"/>
                    </a:cubicBezTo>
                    <a:cubicBezTo>
                      <a:pt x="-27194" y="904379"/>
                      <a:pt x="21754" y="458270"/>
                      <a:pt x="21754" y="20589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8" name="四角形: 上の 2 つの角を丸める 503">
                <a:extLst>
                  <a:ext uri="{FF2B5EF4-FFF2-40B4-BE49-F238E27FC236}">
                    <a16:creationId xmlns:a16="http://schemas.microsoft.com/office/drawing/2014/main" id="{A99FEC4E-553F-0334-5AB3-536AEF219282}"/>
                  </a:ext>
                </a:extLst>
              </p:cNvPr>
              <p:cNvSpPr/>
              <p:nvPr/>
            </p:nvSpPr>
            <p:spPr>
              <a:xfrm rot="12600000" flipH="1">
                <a:off x="4314085" y="5848141"/>
                <a:ext cx="304354" cy="662196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  <a:gd name="connsiteX0" fmla="*/ 10899 w 389267"/>
                  <a:gd name="connsiteY0" fmla="*/ 225652 h 1005915"/>
                  <a:gd name="connsiteX1" fmla="*/ 155038 w 389267"/>
                  <a:gd name="connsiteY1" fmla="*/ 0 h 1005915"/>
                  <a:gd name="connsiteX2" fmla="*/ 381704 w 389267"/>
                  <a:gd name="connsiteY2" fmla="*/ 153288 h 1005915"/>
                  <a:gd name="connsiteX3" fmla="*/ 332935 w 389267"/>
                  <a:gd name="connsiteY3" fmla="*/ 900725 h 1005915"/>
                  <a:gd name="connsiteX4" fmla="*/ 10899 w 389267"/>
                  <a:gd name="connsiteY4" fmla="*/ 982776 h 1005915"/>
                  <a:gd name="connsiteX5" fmla="*/ 10899 w 389267"/>
                  <a:gd name="connsiteY5" fmla="*/ 225652 h 1005915"/>
                  <a:gd name="connsiteX0" fmla="*/ 10899 w 378986"/>
                  <a:gd name="connsiteY0" fmla="*/ 225652 h 1005915"/>
                  <a:gd name="connsiteX1" fmla="*/ 155038 w 378986"/>
                  <a:gd name="connsiteY1" fmla="*/ 0 h 1005915"/>
                  <a:gd name="connsiteX2" fmla="*/ 366748 w 378986"/>
                  <a:gd name="connsiteY2" fmla="*/ 203597 h 1005915"/>
                  <a:gd name="connsiteX3" fmla="*/ 332935 w 378986"/>
                  <a:gd name="connsiteY3" fmla="*/ 900725 h 1005915"/>
                  <a:gd name="connsiteX4" fmla="*/ 10899 w 378986"/>
                  <a:gd name="connsiteY4" fmla="*/ 982776 h 1005915"/>
                  <a:gd name="connsiteX5" fmla="*/ 10899 w 378986"/>
                  <a:gd name="connsiteY5" fmla="*/ 225652 h 1005915"/>
                  <a:gd name="connsiteX0" fmla="*/ 10899 w 378986"/>
                  <a:gd name="connsiteY0" fmla="*/ 205893 h 986156"/>
                  <a:gd name="connsiteX1" fmla="*/ 191399 w 378986"/>
                  <a:gd name="connsiteY1" fmla="*/ 0 h 986156"/>
                  <a:gd name="connsiteX2" fmla="*/ 366748 w 378986"/>
                  <a:gd name="connsiteY2" fmla="*/ 183838 h 986156"/>
                  <a:gd name="connsiteX3" fmla="*/ 332935 w 378986"/>
                  <a:gd name="connsiteY3" fmla="*/ 880966 h 986156"/>
                  <a:gd name="connsiteX4" fmla="*/ 10899 w 378986"/>
                  <a:gd name="connsiteY4" fmla="*/ 963017 h 986156"/>
                  <a:gd name="connsiteX5" fmla="*/ 10899 w 378986"/>
                  <a:gd name="connsiteY5" fmla="*/ 205893 h 986156"/>
                  <a:gd name="connsiteX0" fmla="*/ 10899 w 378986"/>
                  <a:gd name="connsiteY0" fmla="*/ 205895 h 986158"/>
                  <a:gd name="connsiteX1" fmla="*/ 191399 w 378986"/>
                  <a:gd name="connsiteY1" fmla="*/ 2 h 986158"/>
                  <a:gd name="connsiteX2" fmla="*/ 366748 w 378986"/>
                  <a:gd name="connsiteY2" fmla="*/ 183840 h 986158"/>
                  <a:gd name="connsiteX3" fmla="*/ 332935 w 378986"/>
                  <a:gd name="connsiteY3" fmla="*/ 880968 h 986158"/>
                  <a:gd name="connsiteX4" fmla="*/ 10899 w 378986"/>
                  <a:gd name="connsiteY4" fmla="*/ 963019 h 986158"/>
                  <a:gd name="connsiteX5" fmla="*/ 10899 w 378986"/>
                  <a:gd name="connsiteY5" fmla="*/ 205895 h 986158"/>
                  <a:gd name="connsiteX0" fmla="*/ 17010 w 385097"/>
                  <a:gd name="connsiteY0" fmla="*/ 205895 h 990264"/>
                  <a:gd name="connsiteX1" fmla="*/ 197510 w 385097"/>
                  <a:gd name="connsiteY1" fmla="*/ 2 h 990264"/>
                  <a:gd name="connsiteX2" fmla="*/ 372859 w 385097"/>
                  <a:gd name="connsiteY2" fmla="*/ 183840 h 990264"/>
                  <a:gd name="connsiteX3" fmla="*/ 339046 w 385097"/>
                  <a:gd name="connsiteY3" fmla="*/ 880968 h 990264"/>
                  <a:gd name="connsiteX4" fmla="*/ 17010 w 385097"/>
                  <a:gd name="connsiteY4" fmla="*/ 963019 h 990264"/>
                  <a:gd name="connsiteX5" fmla="*/ 17010 w 385097"/>
                  <a:gd name="connsiteY5" fmla="*/ 205895 h 990264"/>
                  <a:gd name="connsiteX0" fmla="*/ 20336 w 379509"/>
                  <a:gd name="connsiteY0" fmla="*/ 205895 h 1050491"/>
                  <a:gd name="connsiteX1" fmla="*/ 200836 w 379509"/>
                  <a:gd name="connsiteY1" fmla="*/ 2 h 1050491"/>
                  <a:gd name="connsiteX2" fmla="*/ 376185 w 379509"/>
                  <a:gd name="connsiteY2" fmla="*/ 183840 h 1050491"/>
                  <a:gd name="connsiteX3" fmla="*/ 294880 w 379509"/>
                  <a:gd name="connsiteY3" fmla="*/ 941773 h 1050491"/>
                  <a:gd name="connsiteX4" fmla="*/ 20336 w 379509"/>
                  <a:gd name="connsiteY4" fmla="*/ 963019 h 1050491"/>
                  <a:gd name="connsiteX5" fmla="*/ 20336 w 379509"/>
                  <a:gd name="connsiteY5" fmla="*/ 205895 h 1050491"/>
                  <a:gd name="connsiteX0" fmla="*/ 20336 w 379093"/>
                  <a:gd name="connsiteY0" fmla="*/ 205895 h 1024785"/>
                  <a:gd name="connsiteX1" fmla="*/ 200836 w 379093"/>
                  <a:gd name="connsiteY1" fmla="*/ 2 h 1024785"/>
                  <a:gd name="connsiteX2" fmla="*/ 376185 w 379093"/>
                  <a:gd name="connsiteY2" fmla="*/ 183840 h 1024785"/>
                  <a:gd name="connsiteX3" fmla="*/ 294880 w 379093"/>
                  <a:gd name="connsiteY3" fmla="*/ 941773 h 1024785"/>
                  <a:gd name="connsiteX4" fmla="*/ 20336 w 379093"/>
                  <a:gd name="connsiteY4" fmla="*/ 963019 h 1024785"/>
                  <a:gd name="connsiteX5" fmla="*/ 20336 w 379093"/>
                  <a:gd name="connsiteY5" fmla="*/ 205895 h 1024785"/>
                  <a:gd name="connsiteX0" fmla="*/ 21754 w 380511"/>
                  <a:gd name="connsiteY0" fmla="*/ 205895 h 996800"/>
                  <a:gd name="connsiteX1" fmla="*/ 202254 w 380511"/>
                  <a:gd name="connsiteY1" fmla="*/ 2 h 996800"/>
                  <a:gd name="connsiteX2" fmla="*/ 377603 w 380511"/>
                  <a:gd name="connsiteY2" fmla="*/ 183840 h 996800"/>
                  <a:gd name="connsiteX3" fmla="*/ 296298 w 380511"/>
                  <a:gd name="connsiteY3" fmla="*/ 941773 h 996800"/>
                  <a:gd name="connsiteX4" fmla="*/ 21754 w 380511"/>
                  <a:gd name="connsiteY4" fmla="*/ 963019 h 996800"/>
                  <a:gd name="connsiteX5" fmla="*/ 21754 w 380511"/>
                  <a:gd name="connsiteY5" fmla="*/ 205895 h 99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511" h="996800">
                    <a:moveTo>
                      <a:pt x="21754" y="205895"/>
                    </a:moveTo>
                    <a:cubicBezTo>
                      <a:pt x="44965" y="56497"/>
                      <a:pt x="100122" y="584"/>
                      <a:pt x="202254" y="2"/>
                    </a:cubicBezTo>
                    <a:cubicBezTo>
                      <a:pt x="304386" y="-580"/>
                      <a:pt x="377603" y="106925"/>
                      <a:pt x="377603" y="183840"/>
                    </a:cubicBezTo>
                    <a:cubicBezTo>
                      <a:pt x="392104" y="408864"/>
                      <a:pt x="350408" y="886478"/>
                      <a:pt x="296298" y="941773"/>
                    </a:cubicBezTo>
                    <a:cubicBezTo>
                      <a:pt x="242188" y="997068"/>
                      <a:pt x="70702" y="1021659"/>
                      <a:pt x="21754" y="963019"/>
                    </a:cubicBezTo>
                    <a:cubicBezTo>
                      <a:pt x="-27194" y="904379"/>
                      <a:pt x="21754" y="458270"/>
                      <a:pt x="21754" y="20589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7C370680-4B8E-0109-4733-EFC11BAB72AE}"/>
                </a:ext>
              </a:extLst>
            </p:cNvPr>
            <p:cNvSpPr/>
            <p:nvPr/>
          </p:nvSpPr>
          <p:spPr>
            <a:xfrm>
              <a:off x="4740583" y="4921096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CFE6E206-83B2-9A7B-3141-D0420E84F9F5}"/>
                </a:ext>
              </a:extLst>
            </p:cNvPr>
            <p:cNvSpPr/>
            <p:nvPr/>
          </p:nvSpPr>
          <p:spPr>
            <a:xfrm>
              <a:off x="5129803" y="4921096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614DD2AF-2F02-20B6-ABAC-0B630D94935E}"/>
                </a:ext>
              </a:extLst>
            </p:cNvPr>
            <p:cNvGrpSpPr/>
            <p:nvPr/>
          </p:nvGrpSpPr>
          <p:grpSpPr>
            <a:xfrm>
              <a:off x="4839193" y="5246228"/>
              <a:ext cx="242617" cy="98225"/>
              <a:chOff x="1891711" y="2234142"/>
              <a:chExt cx="242617" cy="98225"/>
            </a:xfrm>
          </p:grpSpPr>
          <p:sp>
            <p:nvSpPr>
              <p:cNvPr id="182" name="四角形: 角を丸くする 181">
                <a:extLst>
                  <a:ext uri="{FF2B5EF4-FFF2-40B4-BE49-F238E27FC236}">
                    <a16:creationId xmlns:a16="http://schemas.microsoft.com/office/drawing/2014/main" id="{CAB475EE-4BCF-7837-A1C3-47CFF0DBD90A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F1751BC0-1BEE-5E91-748E-8CFCEBC84973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7" name="星: 12 pt 66">
              <a:extLst>
                <a:ext uri="{FF2B5EF4-FFF2-40B4-BE49-F238E27FC236}">
                  <a16:creationId xmlns:a16="http://schemas.microsoft.com/office/drawing/2014/main" id="{19A02B79-F07E-CF8C-AAF6-FA0939B83373}"/>
                </a:ext>
              </a:extLst>
            </p:cNvPr>
            <p:cNvSpPr/>
            <p:nvPr/>
          </p:nvSpPr>
          <p:spPr bwMode="auto">
            <a:xfrm>
              <a:off x="4900227" y="5402667"/>
              <a:ext cx="1503797" cy="1043949"/>
            </a:xfrm>
            <a:prstGeom prst="star12">
              <a:avLst>
                <a:gd name="adj" fmla="val 3911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0965120E-F5C9-1B22-BA7E-ADFDEEC90BE7}"/>
                </a:ext>
              </a:extLst>
            </p:cNvPr>
            <p:cNvSpPr txBox="1"/>
            <p:nvPr/>
          </p:nvSpPr>
          <p:spPr>
            <a:xfrm>
              <a:off x="5306444" y="5727372"/>
              <a:ext cx="645100" cy="41703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algn="r"/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残　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/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A3A27A26-EBF4-47FA-935C-85F64A6F25BF}"/>
                </a:ext>
              </a:extLst>
            </p:cNvPr>
            <p:cNvSpPr/>
            <p:nvPr/>
          </p:nvSpPr>
          <p:spPr>
            <a:xfrm>
              <a:off x="5246342" y="4109832"/>
              <a:ext cx="161925" cy="260058"/>
            </a:xfrm>
            <a:custGeom>
              <a:avLst/>
              <a:gdLst>
                <a:gd name="connsiteX0" fmla="*/ 245270 w 290989"/>
                <a:gd name="connsiteY0" fmla="*/ 0 h 387980"/>
                <a:gd name="connsiteX1" fmla="*/ 290989 w 290989"/>
                <a:gd name="connsiteY1" fmla="*/ 0 h 387980"/>
                <a:gd name="connsiteX2" fmla="*/ 290989 w 290989"/>
                <a:gd name="connsiteY2" fmla="*/ 202908 h 387980"/>
                <a:gd name="connsiteX3" fmla="*/ 245270 w 290989"/>
                <a:gd name="connsiteY3" fmla="*/ 202908 h 387980"/>
                <a:gd name="connsiteX4" fmla="*/ 164307 w 290989"/>
                <a:gd name="connsiteY4" fmla="*/ 0 h 387980"/>
                <a:gd name="connsiteX5" fmla="*/ 210026 w 290989"/>
                <a:gd name="connsiteY5" fmla="*/ 0 h 387980"/>
                <a:gd name="connsiteX6" fmla="*/ 210026 w 290989"/>
                <a:gd name="connsiteY6" fmla="*/ 267216 h 387980"/>
                <a:gd name="connsiteX7" fmla="*/ 164307 w 290989"/>
                <a:gd name="connsiteY7" fmla="*/ 267216 h 387980"/>
                <a:gd name="connsiteX8" fmla="*/ 83344 w 290989"/>
                <a:gd name="connsiteY8" fmla="*/ 0 h 387980"/>
                <a:gd name="connsiteX9" fmla="*/ 129063 w 290989"/>
                <a:gd name="connsiteY9" fmla="*/ 0 h 387980"/>
                <a:gd name="connsiteX10" fmla="*/ 129063 w 290989"/>
                <a:gd name="connsiteY10" fmla="*/ 387980 h 387980"/>
                <a:gd name="connsiteX11" fmla="*/ 83344 w 290989"/>
                <a:gd name="connsiteY11" fmla="*/ 387980 h 387980"/>
                <a:gd name="connsiteX12" fmla="*/ 0 w 290989"/>
                <a:gd name="connsiteY12" fmla="*/ 0 h 387980"/>
                <a:gd name="connsiteX13" fmla="*/ 45719 w 290989"/>
                <a:gd name="connsiteY13" fmla="*/ 0 h 387980"/>
                <a:gd name="connsiteX14" fmla="*/ 45719 w 290989"/>
                <a:gd name="connsiteY14" fmla="*/ 305554 h 387980"/>
                <a:gd name="connsiteX15" fmla="*/ 0 w 290989"/>
                <a:gd name="connsiteY15" fmla="*/ 305554 h 3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0989" h="387980">
                  <a:moveTo>
                    <a:pt x="245270" y="0"/>
                  </a:moveTo>
                  <a:lnTo>
                    <a:pt x="290989" y="0"/>
                  </a:lnTo>
                  <a:lnTo>
                    <a:pt x="290989" y="202908"/>
                  </a:lnTo>
                  <a:lnTo>
                    <a:pt x="245270" y="202908"/>
                  </a:lnTo>
                  <a:close/>
                  <a:moveTo>
                    <a:pt x="164307" y="0"/>
                  </a:moveTo>
                  <a:lnTo>
                    <a:pt x="210026" y="0"/>
                  </a:lnTo>
                  <a:lnTo>
                    <a:pt x="210026" y="267216"/>
                  </a:lnTo>
                  <a:lnTo>
                    <a:pt x="164307" y="267216"/>
                  </a:lnTo>
                  <a:close/>
                  <a:moveTo>
                    <a:pt x="83344" y="0"/>
                  </a:moveTo>
                  <a:lnTo>
                    <a:pt x="129063" y="0"/>
                  </a:lnTo>
                  <a:lnTo>
                    <a:pt x="129063" y="387980"/>
                  </a:lnTo>
                  <a:lnTo>
                    <a:pt x="83344" y="38798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305554"/>
                  </a:lnTo>
                  <a:lnTo>
                    <a:pt x="0" y="305554"/>
                  </a:lnTo>
                  <a:close/>
                </a:path>
              </a:pathLst>
            </a:custGeom>
            <a:solidFill>
              <a:srgbClr val="0070C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4A74A3DD-503D-E8A5-D4FD-FFC8E611515A}"/>
              </a:ext>
            </a:extLst>
          </p:cNvPr>
          <p:cNvGrpSpPr/>
          <p:nvPr/>
        </p:nvGrpSpPr>
        <p:grpSpPr>
          <a:xfrm>
            <a:off x="7081222" y="4095128"/>
            <a:ext cx="2286982" cy="2384792"/>
            <a:chOff x="7081222" y="4095128"/>
            <a:chExt cx="2286982" cy="2384792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D2BC545-5DFB-A5AE-D0A0-B24C509C9F5B}"/>
                </a:ext>
              </a:extLst>
            </p:cNvPr>
            <p:cNvGrpSpPr/>
            <p:nvPr/>
          </p:nvGrpSpPr>
          <p:grpSpPr>
            <a:xfrm>
              <a:off x="7081222" y="4095128"/>
              <a:ext cx="1672388" cy="2384792"/>
              <a:chOff x="7081222" y="4095128"/>
              <a:chExt cx="1672388" cy="2384792"/>
            </a:xfrm>
          </p:grpSpPr>
          <p:sp>
            <p:nvSpPr>
              <p:cNvPr id="439" name="四角形: 上の 2 つの角を丸める 438">
                <a:extLst>
                  <a:ext uri="{FF2B5EF4-FFF2-40B4-BE49-F238E27FC236}">
                    <a16:creationId xmlns:a16="http://schemas.microsoft.com/office/drawing/2014/main" id="{83332D80-65B1-CE7B-0DD2-3EDD869F5B09}"/>
                  </a:ext>
                </a:extLst>
              </p:cNvPr>
              <p:cNvSpPr/>
              <p:nvPr/>
            </p:nvSpPr>
            <p:spPr>
              <a:xfrm rot="20422686" flipH="1">
                <a:off x="8265791" y="5514382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0" name="四角形: 上の 2 つの角を丸める 439">
                <a:extLst>
                  <a:ext uri="{FF2B5EF4-FFF2-40B4-BE49-F238E27FC236}">
                    <a16:creationId xmlns:a16="http://schemas.microsoft.com/office/drawing/2014/main" id="{7D96B74A-43AF-2969-CD7C-5A6995150410}"/>
                  </a:ext>
                </a:extLst>
              </p:cNvPr>
              <p:cNvSpPr/>
              <p:nvPr/>
            </p:nvSpPr>
            <p:spPr>
              <a:xfrm rot="1177314">
                <a:off x="7349735" y="5514383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F7C5843C-A9BB-45D9-B9C5-C116721225D5}"/>
                  </a:ext>
                </a:extLst>
              </p:cNvPr>
              <p:cNvGrpSpPr/>
              <p:nvPr/>
            </p:nvGrpSpPr>
            <p:grpSpPr>
              <a:xfrm>
                <a:off x="7315016" y="4095128"/>
                <a:ext cx="1182186" cy="2361198"/>
                <a:chOff x="3882425" y="3836647"/>
                <a:chExt cx="1182186" cy="2361198"/>
              </a:xfrm>
            </p:grpSpPr>
            <p:sp>
              <p:nvSpPr>
                <p:cNvPr id="153" name="片側の 2 つの角を丸めた四角形 144">
                  <a:extLst>
                    <a:ext uri="{FF2B5EF4-FFF2-40B4-BE49-F238E27FC236}">
                      <a16:creationId xmlns:a16="http://schemas.microsoft.com/office/drawing/2014/main" id="{5FC0260D-C41B-4AEA-915D-60B68BDF1B13}"/>
                    </a:ext>
                  </a:extLst>
                </p:cNvPr>
                <p:cNvSpPr/>
                <p:nvPr/>
              </p:nvSpPr>
              <p:spPr>
                <a:xfrm>
                  <a:off x="3996667" y="51769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863CDA03-BA61-4EBE-8088-CDF9CDDB86DB}"/>
                    </a:ext>
                  </a:extLst>
                </p:cNvPr>
                <p:cNvSpPr/>
                <p:nvPr/>
              </p:nvSpPr>
              <p:spPr>
                <a:xfrm>
                  <a:off x="4245192" y="49444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85384892-52DD-4267-8F50-0D276830083D}"/>
                    </a:ext>
                  </a:extLst>
                </p:cNvPr>
                <p:cNvGrpSpPr/>
                <p:nvPr/>
              </p:nvGrpSpPr>
              <p:grpSpPr>
                <a:xfrm>
                  <a:off x="3882425" y="3836647"/>
                  <a:ext cx="1182186" cy="1254190"/>
                  <a:chOff x="5138890" y="3817636"/>
                  <a:chExt cx="860611" cy="913029"/>
                </a:xfrm>
              </p:grpSpPr>
              <p:sp>
                <p:nvSpPr>
                  <p:cNvPr id="157" name="雲 391">
                    <a:extLst>
                      <a:ext uri="{FF2B5EF4-FFF2-40B4-BE49-F238E27FC236}">
                        <a16:creationId xmlns:a16="http://schemas.microsoft.com/office/drawing/2014/main" id="{B39318C2-7B91-48F1-BCA5-D7E1E515D889}"/>
                      </a:ext>
                    </a:extLst>
                  </p:cNvPr>
                  <p:cNvSpPr/>
                  <p:nvPr/>
                </p:nvSpPr>
                <p:spPr>
                  <a:xfrm>
                    <a:off x="5138890" y="3817636"/>
                    <a:ext cx="860611" cy="624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58" name="グループ化 157">
                    <a:extLst>
                      <a:ext uri="{FF2B5EF4-FFF2-40B4-BE49-F238E27FC236}">
                        <a16:creationId xmlns:a16="http://schemas.microsoft.com/office/drawing/2014/main" id="{9997A9D4-5060-4247-A5AD-22577F655D79}"/>
                      </a:ext>
                    </a:extLst>
                  </p:cNvPr>
                  <p:cNvGrpSpPr/>
                  <p:nvPr/>
                </p:nvGrpSpPr>
                <p:grpSpPr>
                  <a:xfrm>
                    <a:off x="5151912" y="3943265"/>
                    <a:ext cx="834570" cy="787400"/>
                    <a:chOff x="2791855" y="2017487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67" name="グループ化 166">
                      <a:extLst>
                        <a:ext uri="{FF2B5EF4-FFF2-40B4-BE49-F238E27FC236}">
                          <a16:creationId xmlns:a16="http://schemas.microsoft.com/office/drawing/2014/main" id="{BAFED858-F274-4556-B696-02CA0DAD62BB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2" name="円/楕円 256">
                        <a:extLst>
                          <a:ext uri="{FF2B5EF4-FFF2-40B4-BE49-F238E27FC236}">
                            <a16:creationId xmlns:a16="http://schemas.microsoft.com/office/drawing/2014/main" id="{2EDDD2CE-A20E-48D9-BD3B-D2A3A27EF3B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3" name="円/楕円 257">
                        <a:extLst>
                          <a:ext uri="{FF2B5EF4-FFF2-40B4-BE49-F238E27FC236}">
                            <a16:creationId xmlns:a16="http://schemas.microsoft.com/office/drawing/2014/main" id="{10B336E5-5A79-4F16-A60A-A5508F5E31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8" name="グループ化 167">
                      <a:extLst>
                        <a:ext uri="{FF2B5EF4-FFF2-40B4-BE49-F238E27FC236}">
                          <a16:creationId xmlns:a16="http://schemas.microsoft.com/office/drawing/2014/main" id="{B7F3FC30-F659-422E-8C68-E74C89B9F91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0" name="円/楕円 254">
                        <a:extLst>
                          <a:ext uri="{FF2B5EF4-FFF2-40B4-BE49-F238E27FC236}">
                            <a16:creationId xmlns:a16="http://schemas.microsoft.com/office/drawing/2014/main" id="{C35ACC7A-96CC-4818-AEE0-2728D720AC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1" name="円/楕円 255">
                        <a:extLst>
                          <a:ext uri="{FF2B5EF4-FFF2-40B4-BE49-F238E27FC236}">
                            <a16:creationId xmlns:a16="http://schemas.microsoft.com/office/drawing/2014/main" id="{4A56AC60-68DB-47F3-A7BC-1CC9ECB120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9" name="円/楕円 253">
                      <a:extLst>
                        <a:ext uri="{FF2B5EF4-FFF2-40B4-BE49-F238E27FC236}">
                          <a16:creationId xmlns:a16="http://schemas.microsoft.com/office/drawing/2014/main" id="{F5AB33CE-693D-46AE-8175-F5D038DB78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7"/>
                      <a:ext cx="928914" cy="1045028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1" name="円/楕円 27">
                    <a:extLst>
                      <a:ext uri="{FF2B5EF4-FFF2-40B4-BE49-F238E27FC236}">
                        <a16:creationId xmlns:a16="http://schemas.microsoft.com/office/drawing/2014/main" id="{AE7CD586-D02D-4F18-A279-C457B7A235A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95245" y="412613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" name="円/楕円 27">
                    <a:extLst>
                      <a:ext uri="{FF2B5EF4-FFF2-40B4-BE49-F238E27FC236}">
                        <a16:creationId xmlns:a16="http://schemas.microsoft.com/office/drawing/2014/main" id="{D981C6B5-DF44-4334-B7BD-CD9E71C2022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87087" y="412613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" name="円/楕円 247">
                    <a:extLst>
                      <a:ext uri="{FF2B5EF4-FFF2-40B4-BE49-F238E27FC236}">
                        <a16:creationId xmlns:a16="http://schemas.microsoft.com/office/drawing/2014/main" id="{7C3FA14A-8751-4EBE-8130-B53ABF9A7A0A}"/>
                      </a:ext>
                    </a:extLst>
                  </p:cNvPr>
                  <p:cNvSpPr/>
                  <p:nvPr/>
                </p:nvSpPr>
                <p:spPr>
                  <a:xfrm>
                    <a:off x="5509070" y="4464806"/>
                    <a:ext cx="118869" cy="69275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" name="月 164">
                    <a:extLst>
                      <a:ext uri="{FF2B5EF4-FFF2-40B4-BE49-F238E27FC236}">
                        <a16:creationId xmlns:a16="http://schemas.microsoft.com/office/drawing/2014/main" id="{7B95197F-35D5-4795-8FE5-808B1B317FE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419033" y="4506047"/>
                    <a:ext cx="45719" cy="128698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" name="月 165">
                    <a:extLst>
                      <a:ext uri="{FF2B5EF4-FFF2-40B4-BE49-F238E27FC236}">
                        <a16:creationId xmlns:a16="http://schemas.microsoft.com/office/drawing/2014/main" id="{143CFD11-7FEB-4334-853E-628366DC93FB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5664228" y="4506047"/>
                    <a:ext cx="45719" cy="128698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93854838-1961-408B-AD40-97BB2B226127}"/>
                    </a:ext>
                  </a:extLst>
                </p:cNvPr>
                <p:cNvSpPr/>
                <p:nvPr/>
              </p:nvSpPr>
              <p:spPr>
                <a:xfrm>
                  <a:off x="4418381" y="4674583"/>
                  <a:ext cx="108376" cy="164125"/>
                </a:xfrm>
                <a:custGeom>
                  <a:avLst/>
                  <a:gdLst>
                    <a:gd name="connsiteX0" fmla="*/ 14178 w 108376"/>
                    <a:gd name="connsiteY0" fmla="*/ 0 h 164125"/>
                    <a:gd name="connsiteX1" fmla="*/ 54189 w 108376"/>
                    <a:gd name="connsiteY1" fmla="*/ 3841 h 164125"/>
                    <a:gd name="connsiteX2" fmla="*/ 94198 w 108376"/>
                    <a:gd name="connsiteY2" fmla="*/ 0 h 164125"/>
                    <a:gd name="connsiteX3" fmla="*/ 104118 w 108376"/>
                    <a:gd name="connsiteY3" fmla="*/ 26832 h 164125"/>
                    <a:gd name="connsiteX4" fmla="*/ 108376 w 108376"/>
                    <a:gd name="connsiteY4" fmla="*/ 65299 h 164125"/>
                    <a:gd name="connsiteX5" fmla="*/ 54188 w 108376"/>
                    <a:gd name="connsiteY5" fmla="*/ 164125 h 164125"/>
                    <a:gd name="connsiteX6" fmla="*/ 0 w 108376"/>
                    <a:gd name="connsiteY6" fmla="*/ 65299 h 164125"/>
                    <a:gd name="connsiteX7" fmla="*/ 4259 w 108376"/>
                    <a:gd name="connsiteY7" fmla="*/ 26832 h 164125"/>
                    <a:gd name="connsiteX0" fmla="*/ 54189 w 145629"/>
                    <a:gd name="connsiteY0" fmla="*/ 3841 h 164125"/>
                    <a:gd name="connsiteX1" fmla="*/ 94198 w 145629"/>
                    <a:gd name="connsiteY1" fmla="*/ 0 h 164125"/>
                    <a:gd name="connsiteX2" fmla="*/ 104118 w 145629"/>
                    <a:gd name="connsiteY2" fmla="*/ 26832 h 164125"/>
                    <a:gd name="connsiteX3" fmla="*/ 108376 w 145629"/>
                    <a:gd name="connsiteY3" fmla="*/ 65299 h 164125"/>
                    <a:gd name="connsiteX4" fmla="*/ 54188 w 145629"/>
                    <a:gd name="connsiteY4" fmla="*/ 164125 h 164125"/>
                    <a:gd name="connsiteX5" fmla="*/ 0 w 145629"/>
                    <a:gd name="connsiteY5" fmla="*/ 65299 h 164125"/>
                    <a:gd name="connsiteX6" fmla="*/ 4259 w 145629"/>
                    <a:gd name="connsiteY6" fmla="*/ 26832 h 164125"/>
                    <a:gd name="connsiteX7" fmla="*/ 14178 w 145629"/>
                    <a:gd name="connsiteY7" fmla="*/ 0 h 164125"/>
                    <a:gd name="connsiteX8" fmla="*/ 145629 w 145629"/>
                    <a:gd name="connsiteY8" fmla="*/ 95281 h 164125"/>
                    <a:gd name="connsiteX0" fmla="*/ 54189 w 108376"/>
                    <a:gd name="connsiteY0" fmla="*/ 3841 h 164125"/>
                    <a:gd name="connsiteX1" fmla="*/ 94198 w 108376"/>
                    <a:gd name="connsiteY1" fmla="*/ 0 h 164125"/>
                    <a:gd name="connsiteX2" fmla="*/ 104118 w 108376"/>
                    <a:gd name="connsiteY2" fmla="*/ 26832 h 164125"/>
                    <a:gd name="connsiteX3" fmla="*/ 108376 w 108376"/>
                    <a:gd name="connsiteY3" fmla="*/ 65299 h 164125"/>
                    <a:gd name="connsiteX4" fmla="*/ 54188 w 108376"/>
                    <a:gd name="connsiteY4" fmla="*/ 164125 h 164125"/>
                    <a:gd name="connsiteX5" fmla="*/ 0 w 108376"/>
                    <a:gd name="connsiteY5" fmla="*/ 65299 h 164125"/>
                    <a:gd name="connsiteX6" fmla="*/ 4259 w 108376"/>
                    <a:gd name="connsiteY6" fmla="*/ 26832 h 164125"/>
                    <a:gd name="connsiteX7" fmla="*/ 14178 w 108376"/>
                    <a:gd name="connsiteY7" fmla="*/ 0 h 164125"/>
                    <a:gd name="connsiteX0" fmla="*/ 94198 w 108376"/>
                    <a:gd name="connsiteY0" fmla="*/ 0 h 164125"/>
                    <a:gd name="connsiteX1" fmla="*/ 104118 w 108376"/>
                    <a:gd name="connsiteY1" fmla="*/ 26832 h 164125"/>
                    <a:gd name="connsiteX2" fmla="*/ 108376 w 108376"/>
                    <a:gd name="connsiteY2" fmla="*/ 65299 h 164125"/>
                    <a:gd name="connsiteX3" fmla="*/ 54188 w 108376"/>
                    <a:gd name="connsiteY3" fmla="*/ 164125 h 164125"/>
                    <a:gd name="connsiteX4" fmla="*/ 0 w 108376"/>
                    <a:gd name="connsiteY4" fmla="*/ 65299 h 164125"/>
                    <a:gd name="connsiteX5" fmla="*/ 4259 w 108376"/>
                    <a:gd name="connsiteY5" fmla="*/ 26832 h 164125"/>
                    <a:gd name="connsiteX6" fmla="*/ 14178 w 108376"/>
                    <a:gd name="connsiteY6" fmla="*/ 0 h 164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376" h="164125">
                      <a:moveTo>
                        <a:pt x="94198" y="0"/>
                      </a:moveTo>
                      <a:lnTo>
                        <a:pt x="104118" y="26832"/>
                      </a:lnTo>
                      <a:cubicBezTo>
                        <a:pt x="106860" y="38655"/>
                        <a:pt x="108376" y="51654"/>
                        <a:pt x="108376" y="65299"/>
                      </a:cubicBezTo>
                      <a:cubicBezTo>
                        <a:pt x="108376" y="119879"/>
                        <a:pt x="84115" y="164125"/>
                        <a:pt x="54188" y="164125"/>
                      </a:cubicBezTo>
                      <a:cubicBezTo>
                        <a:pt x="24261" y="164125"/>
                        <a:pt x="0" y="119879"/>
                        <a:pt x="0" y="65299"/>
                      </a:cubicBezTo>
                      <a:cubicBezTo>
                        <a:pt x="0" y="51654"/>
                        <a:pt x="1517" y="38655"/>
                        <a:pt x="4259" y="26832"/>
                      </a:cubicBezTo>
                      <a:lnTo>
                        <a:pt x="14178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8BB06702-21D5-5490-EF2B-0A543B7FCFDD}"/>
                  </a:ext>
                </a:extLst>
              </p:cNvPr>
              <p:cNvGrpSpPr/>
              <p:nvPr/>
            </p:nvGrpSpPr>
            <p:grpSpPr>
              <a:xfrm>
                <a:off x="7535848" y="5546284"/>
                <a:ext cx="757824" cy="386312"/>
                <a:chOff x="5243018" y="2255527"/>
                <a:chExt cx="2547428" cy="1364533"/>
              </a:xfrm>
            </p:grpSpPr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91611DBD-C70A-9EBB-1002-F0F367E04655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4C5E5B19-1056-BF9E-B3EA-0959F0DFCCB4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E8BD2C7A-1F94-960D-F570-96F4B43778B8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3469B322-07A3-A277-0409-C0EA06D9188D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82947CA6-CB5E-D06A-D154-82D8470FF757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7" name="テキスト ボックス 446">
                  <a:extLst>
                    <a:ext uri="{FF2B5EF4-FFF2-40B4-BE49-F238E27FC236}">
                      <a16:creationId xmlns:a16="http://schemas.microsoft.com/office/drawing/2014/main" id="{542AC8FB-3DD4-75C4-9941-9D4C6A4328D3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448" name="テキスト ボックス 447">
                  <a:extLst>
                    <a:ext uri="{FF2B5EF4-FFF2-40B4-BE49-F238E27FC236}">
                      <a16:creationId xmlns:a16="http://schemas.microsoft.com/office/drawing/2014/main" id="{A6490F1E-DB42-1233-9B3B-0AD0B6D8AF74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228B8466-6542-3285-3E44-9EED180FE0F7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1F50A256-C852-B1DA-71DB-3971875E915C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469216F2-001F-856E-A18A-5A4445C3F8F6}"/>
                  </a:ext>
                </a:extLst>
              </p:cNvPr>
              <p:cNvSpPr/>
              <p:nvPr/>
            </p:nvSpPr>
            <p:spPr>
              <a:xfrm rot="3600000">
                <a:off x="7227530" y="5613047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2" name="四角形: 上の 2 つの角を丸める 451">
                <a:extLst>
                  <a:ext uri="{FF2B5EF4-FFF2-40B4-BE49-F238E27FC236}">
                    <a16:creationId xmlns:a16="http://schemas.microsoft.com/office/drawing/2014/main" id="{67556284-BC14-8C0E-74B7-154D64F9E5DD}"/>
                  </a:ext>
                </a:extLst>
              </p:cNvPr>
              <p:cNvSpPr/>
              <p:nvPr/>
            </p:nvSpPr>
            <p:spPr>
              <a:xfrm rot="12600000">
                <a:off x="7274523" y="5844911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B1DA0861-1AF8-E400-A7F3-291995B9277E}"/>
                  </a:ext>
                </a:extLst>
              </p:cNvPr>
              <p:cNvSpPr/>
              <p:nvPr/>
            </p:nvSpPr>
            <p:spPr>
              <a:xfrm rot="18000000" flipH="1">
                <a:off x="8067732" y="5613046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6" name="四角形: 上の 2 つの角を丸める 455">
                <a:extLst>
                  <a:ext uri="{FF2B5EF4-FFF2-40B4-BE49-F238E27FC236}">
                    <a16:creationId xmlns:a16="http://schemas.microsoft.com/office/drawing/2014/main" id="{630D82DF-E419-AE95-85B9-E8B80CDE3838}"/>
                  </a:ext>
                </a:extLst>
              </p:cNvPr>
              <p:cNvSpPr/>
              <p:nvPr/>
            </p:nvSpPr>
            <p:spPr>
              <a:xfrm rot="9000000" flipH="1">
                <a:off x="8328250" y="5844910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44" name="楕円 143">
              <a:extLst>
                <a:ext uri="{FF2B5EF4-FFF2-40B4-BE49-F238E27FC236}">
                  <a16:creationId xmlns:a16="http://schemas.microsoft.com/office/drawing/2014/main" id="{C548757C-2201-9CF1-64D2-21CBEC3CB2EA}"/>
                </a:ext>
              </a:extLst>
            </p:cNvPr>
            <p:cNvSpPr/>
            <p:nvPr/>
          </p:nvSpPr>
          <p:spPr>
            <a:xfrm>
              <a:off x="7623050" y="4816434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" name="楕円 149">
              <a:extLst>
                <a:ext uri="{FF2B5EF4-FFF2-40B4-BE49-F238E27FC236}">
                  <a16:creationId xmlns:a16="http://schemas.microsoft.com/office/drawing/2014/main" id="{E80EF87C-D852-3B91-CBCC-306B335C924B}"/>
                </a:ext>
              </a:extLst>
            </p:cNvPr>
            <p:cNvSpPr/>
            <p:nvPr/>
          </p:nvSpPr>
          <p:spPr>
            <a:xfrm>
              <a:off x="8131163" y="4816434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F35B03D3-248C-D44A-2723-4F2182F0EBA1}"/>
                </a:ext>
              </a:extLst>
            </p:cNvPr>
            <p:cNvGrpSpPr/>
            <p:nvPr/>
          </p:nvGrpSpPr>
          <p:grpSpPr>
            <a:xfrm>
              <a:off x="7784788" y="5170071"/>
              <a:ext cx="242617" cy="98225"/>
              <a:chOff x="1891711" y="2234142"/>
              <a:chExt cx="242617" cy="98225"/>
            </a:xfrm>
          </p:grpSpPr>
          <p:sp>
            <p:nvSpPr>
              <p:cNvPr id="152" name="四角形: 角を丸くする 151">
                <a:extLst>
                  <a:ext uri="{FF2B5EF4-FFF2-40B4-BE49-F238E27FC236}">
                    <a16:creationId xmlns:a16="http://schemas.microsoft.com/office/drawing/2014/main" id="{640F21DE-D991-A5C0-5481-8644B40BC261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9F9F1E68-C052-1FAC-E11B-FD0C9287342B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5" name="星: 12 pt 74">
              <a:extLst>
                <a:ext uri="{FF2B5EF4-FFF2-40B4-BE49-F238E27FC236}">
                  <a16:creationId xmlns:a16="http://schemas.microsoft.com/office/drawing/2014/main" id="{DC6FDDB5-3BCE-3826-168C-BF42D526C005}"/>
                </a:ext>
              </a:extLst>
            </p:cNvPr>
            <p:cNvSpPr/>
            <p:nvPr/>
          </p:nvSpPr>
          <p:spPr bwMode="auto">
            <a:xfrm>
              <a:off x="7864407" y="5402667"/>
              <a:ext cx="1503797" cy="1043949"/>
            </a:xfrm>
            <a:prstGeom prst="star12">
              <a:avLst>
                <a:gd name="adj" fmla="val 3911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DB5687E5-FC90-6302-5B50-689A34E991B3}"/>
                </a:ext>
              </a:extLst>
            </p:cNvPr>
            <p:cNvSpPr txBox="1"/>
            <p:nvPr/>
          </p:nvSpPr>
          <p:spPr>
            <a:xfrm>
              <a:off x="8270624" y="5727372"/>
              <a:ext cx="645100" cy="41703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algn="r"/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残　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/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7C6E136D-A7EA-42AD-B043-6CA738B7C746}"/>
                </a:ext>
              </a:extLst>
            </p:cNvPr>
            <p:cNvSpPr/>
            <p:nvPr/>
          </p:nvSpPr>
          <p:spPr>
            <a:xfrm>
              <a:off x="8222455" y="4109832"/>
              <a:ext cx="161925" cy="260058"/>
            </a:xfrm>
            <a:custGeom>
              <a:avLst/>
              <a:gdLst>
                <a:gd name="connsiteX0" fmla="*/ 245270 w 290989"/>
                <a:gd name="connsiteY0" fmla="*/ 0 h 387980"/>
                <a:gd name="connsiteX1" fmla="*/ 290989 w 290989"/>
                <a:gd name="connsiteY1" fmla="*/ 0 h 387980"/>
                <a:gd name="connsiteX2" fmla="*/ 290989 w 290989"/>
                <a:gd name="connsiteY2" fmla="*/ 202908 h 387980"/>
                <a:gd name="connsiteX3" fmla="*/ 245270 w 290989"/>
                <a:gd name="connsiteY3" fmla="*/ 202908 h 387980"/>
                <a:gd name="connsiteX4" fmla="*/ 164307 w 290989"/>
                <a:gd name="connsiteY4" fmla="*/ 0 h 387980"/>
                <a:gd name="connsiteX5" fmla="*/ 210026 w 290989"/>
                <a:gd name="connsiteY5" fmla="*/ 0 h 387980"/>
                <a:gd name="connsiteX6" fmla="*/ 210026 w 290989"/>
                <a:gd name="connsiteY6" fmla="*/ 267216 h 387980"/>
                <a:gd name="connsiteX7" fmla="*/ 164307 w 290989"/>
                <a:gd name="connsiteY7" fmla="*/ 267216 h 387980"/>
                <a:gd name="connsiteX8" fmla="*/ 83344 w 290989"/>
                <a:gd name="connsiteY8" fmla="*/ 0 h 387980"/>
                <a:gd name="connsiteX9" fmla="*/ 129063 w 290989"/>
                <a:gd name="connsiteY9" fmla="*/ 0 h 387980"/>
                <a:gd name="connsiteX10" fmla="*/ 129063 w 290989"/>
                <a:gd name="connsiteY10" fmla="*/ 387980 h 387980"/>
                <a:gd name="connsiteX11" fmla="*/ 83344 w 290989"/>
                <a:gd name="connsiteY11" fmla="*/ 387980 h 387980"/>
                <a:gd name="connsiteX12" fmla="*/ 0 w 290989"/>
                <a:gd name="connsiteY12" fmla="*/ 0 h 387980"/>
                <a:gd name="connsiteX13" fmla="*/ 45719 w 290989"/>
                <a:gd name="connsiteY13" fmla="*/ 0 h 387980"/>
                <a:gd name="connsiteX14" fmla="*/ 45719 w 290989"/>
                <a:gd name="connsiteY14" fmla="*/ 305554 h 387980"/>
                <a:gd name="connsiteX15" fmla="*/ 0 w 290989"/>
                <a:gd name="connsiteY15" fmla="*/ 305554 h 3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0989" h="387980">
                  <a:moveTo>
                    <a:pt x="245270" y="0"/>
                  </a:moveTo>
                  <a:lnTo>
                    <a:pt x="290989" y="0"/>
                  </a:lnTo>
                  <a:lnTo>
                    <a:pt x="290989" y="202908"/>
                  </a:lnTo>
                  <a:lnTo>
                    <a:pt x="245270" y="202908"/>
                  </a:lnTo>
                  <a:close/>
                  <a:moveTo>
                    <a:pt x="164307" y="0"/>
                  </a:moveTo>
                  <a:lnTo>
                    <a:pt x="210026" y="0"/>
                  </a:lnTo>
                  <a:lnTo>
                    <a:pt x="210026" y="267216"/>
                  </a:lnTo>
                  <a:lnTo>
                    <a:pt x="164307" y="267216"/>
                  </a:lnTo>
                  <a:close/>
                  <a:moveTo>
                    <a:pt x="83344" y="0"/>
                  </a:moveTo>
                  <a:lnTo>
                    <a:pt x="129063" y="0"/>
                  </a:lnTo>
                  <a:lnTo>
                    <a:pt x="129063" y="387980"/>
                  </a:lnTo>
                  <a:lnTo>
                    <a:pt x="83344" y="38798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305554"/>
                  </a:lnTo>
                  <a:lnTo>
                    <a:pt x="0" y="305554"/>
                  </a:lnTo>
                  <a:close/>
                </a:path>
              </a:pathLst>
            </a:custGeom>
            <a:solidFill>
              <a:srgbClr val="0070C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0CABAB42-576A-3630-9B52-D3181901629F}"/>
              </a:ext>
            </a:extLst>
          </p:cNvPr>
          <p:cNvGrpSpPr/>
          <p:nvPr/>
        </p:nvGrpSpPr>
        <p:grpSpPr>
          <a:xfrm>
            <a:off x="7081223" y="1167401"/>
            <a:ext cx="2286981" cy="2416920"/>
            <a:chOff x="7081223" y="1167401"/>
            <a:chExt cx="2286981" cy="241692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19202F5-64FF-F49C-57BD-569A8958D336}"/>
                </a:ext>
              </a:extLst>
            </p:cNvPr>
            <p:cNvGrpSpPr/>
            <p:nvPr/>
          </p:nvGrpSpPr>
          <p:grpSpPr>
            <a:xfrm>
              <a:off x="7081223" y="1167401"/>
              <a:ext cx="1672388" cy="2416920"/>
              <a:chOff x="7081223" y="1167401"/>
              <a:chExt cx="1672388" cy="2416920"/>
            </a:xfrm>
          </p:grpSpPr>
          <p:sp>
            <p:nvSpPr>
              <p:cNvPr id="275" name="四角形: 上の 2 つの角を丸める 274">
                <a:extLst>
                  <a:ext uri="{FF2B5EF4-FFF2-40B4-BE49-F238E27FC236}">
                    <a16:creationId xmlns:a16="http://schemas.microsoft.com/office/drawing/2014/main" id="{37C27973-AF47-4F2B-30B2-67932D9FD1F1}"/>
                  </a:ext>
                </a:extLst>
              </p:cNvPr>
              <p:cNvSpPr/>
              <p:nvPr/>
            </p:nvSpPr>
            <p:spPr>
              <a:xfrm rot="20422686" flipH="1">
                <a:off x="8270989" y="2618783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6" name="四角形: 上の 2 つの角を丸める 275">
                <a:extLst>
                  <a:ext uri="{FF2B5EF4-FFF2-40B4-BE49-F238E27FC236}">
                    <a16:creationId xmlns:a16="http://schemas.microsoft.com/office/drawing/2014/main" id="{788D66EE-CAA8-2286-0312-3EF3AA8248C9}"/>
                  </a:ext>
                </a:extLst>
              </p:cNvPr>
              <p:cNvSpPr/>
              <p:nvPr/>
            </p:nvSpPr>
            <p:spPr>
              <a:xfrm rot="1177314">
                <a:off x="7343634" y="261878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64D558A7-64EF-4834-B0D7-FC76F9C3BA60}"/>
                  </a:ext>
                </a:extLst>
              </p:cNvPr>
              <p:cNvGrpSpPr/>
              <p:nvPr/>
            </p:nvGrpSpPr>
            <p:grpSpPr>
              <a:xfrm>
                <a:off x="7326151" y="1167401"/>
                <a:ext cx="1153186" cy="2380880"/>
                <a:chOff x="3891254" y="616565"/>
                <a:chExt cx="1153186" cy="2380880"/>
              </a:xfrm>
            </p:grpSpPr>
            <p:sp>
              <p:nvSpPr>
                <p:cNvPr id="112" name="円/楕円 351">
                  <a:extLst>
                    <a:ext uri="{FF2B5EF4-FFF2-40B4-BE49-F238E27FC236}">
                      <a16:creationId xmlns:a16="http://schemas.microsoft.com/office/drawing/2014/main" id="{C5F87E9F-D7B5-4AAD-862D-69E187065011}"/>
                    </a:ext>
                  </a:extLst>
                </p:cNvPr>
                <p:cNvSpPr/>
                <p:nvPr/>
              </p:nvSpPr>
              <p:spPr>
                <a:xfrm>
                  <a:off x="4033004" y="1055000"/>
                  <a:ext cx="903328" cy="12390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片側の 2 つの角を丸めた四角形 144">
                  <a:extLst>
                    <a:ext uri="{FF2B5EF4-FFF2-40B4-BE49-F238E27FC236}">
                      <a16:creationId xmlns:a16="http://schemas.microsoft.com/office/drawing/2014/main" id="{252D47F2-FF2B-4197-A51B-1D4261F8F939}"/>
                    </a:ext>
                  </a:extLst>
                </p:cNvPr>
                <p:cNvSpPr/>
                <p:nvPr/>
              </p:nvSpPr>
              <p:spPr>
                <a:xfrm>
                  <a:off x="3996667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210206BD-042B-498A-99BD-0FAB0373761E}"/>
                    </a:ext>
                  </a:extLst>
                </p:cNvPr>
                <p:cNvSpPr/>
                <p:nvPr/>
              </p:nvSpPr>
              <p:spPr>
                <a:xfrm>
                  <a:off x="4245192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3D0787C2-C023-4AA6-A53C-B83E9066A885}"/>
                    </a:ext>
                  </a:extLst>
                </p:cNvPr>
                <p:cNvGrpSpPr/>
                <p:nvPr/>
              </p:nvGrpSpPr>
              <p:grpSpPr>
                <a:xfrm>
                  <a:off x="3891254" y="616565"/>
                  <a:ext cx="1153186" cy="1280628"/>
                  <a:chOff x="3927963" y="3342038"/>
                  <a:chExt cx="1079768" cy="1199097"/>
                </a:xfrm>
              </p:grpSpPr>
              <p:sp>
                <p:nvSpPr>
                  <p:cNvPr id="117" name="円/楕円 351">
                    <a:extLst>
                      <a:ext uri="{FF2B5EF4-FFF2-40B4-BE49-F238E27FC236}">
                        <a16:creationId xmlns:a16="http://schemas.microsoft.com/office/drawing/2014/main" id="{564AB004-CA26-473B-963D-70C22426F031}"/>
                      </a:ext>
                    </a:extLst>
                  </p:cNvPr>
                  <p:cNvSpPr/>
                  <p:nvPr/>
                </p:nvSpPr>
                <p:spPr>
                  <a:xfrm>
                    <a:off x="3971723" y="3440091"/>
                    <a:ext cx="1025889" cy="10894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8" name="グループ化 117">
                    <a:extLst>
                      <a:ext uri="{FF2B5EF4-FFF2-40B4-BE49-F238E27FC236}">
                        <a16:creationId xmlns:a16="http://schemas.microsoft.com/office/drawing/2014/main" id="{460616D7-147D-409C-A158-759AC1E2E181}"/>
                      </a:ext>
                    </a:extLst>
                  </p:cNvPr>
                  <p:cNvGrpSpPr/>
                  <p:nvPr/>
                </p:nvGrpSpPr>
                <p:grpSpPr>
                  <a:xfrm>
                    <a:off x="3958047" y="3550779"/>
                    <a:ext cx="1049684" cy="990356"/>
                    <a:chOff x="1986974" y="3943263"/>
                    <a:chExt cx="834570" cy="787400"/>
                  </a:xfrm>
                </p:grpSpPr>
                <p:grpSp>
                  <p:nvGrpSpPr>
                    <p:cNvPr id="127" name="グループ化 126">
                      <a:extLst>
                        <a:ext uri="{FF2B5EF4-FFF2-40B4-BE49-F238E27FC236}">
                          <a16:creationId xmlns:a16="http://schemas.microsoft.com/office/drawing/2014/main" id="{E697C004-1DAA-420C-BBCB-CC2CC208312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6974" y="3943263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30" name="グループ化 129">
                        <a:extLst>
                          <a:ext uri="{FF2B5EF4-FFF2-40B4-BE49-F238E27FC236}">
                            <a16:creationId xmlns:a16="http://schemas.microsoft.com/office/drawing/2014/main" id="{34048EEF-81D8-4135-BB05-A922E948A9F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5" name="円/楕円 370">
                          <a:extLst>
                            <a:ext uri="{FF2B5EF4-FFF2-40B4-BE49-F238E27FC236}">
                              <a16:creationId xmlns:a16="http://schemas.microsoft.com/office/drawing/2014/main" id="{BDBDC380-3973-4EEC-86B3-1E01B4E9859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6" name="円/楕円 371">
                          <a:extLst>
                            <a:ext uri="{FF2B5EF4-FFF2-40B4-BE49-F238E27FC236}">
                              <a16:creationId xmlns:a16="http://schemas.microsoft.com/office/drawing/2014/main" id="{A83D4ECD-2013-41CA-B9EC-89B2CDD05A7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31" name="グループ化 130">
                        <a:extLst>
                          <a:ext uri="{FF2B5EF4-FFF2-40B4-BE49-F238E27FC236}">
                            <a16:creationId xmlns:a16="http://schemas.microsoft.com/office/drawing/2014/main" id="{00D60430-2994-494F-81B0-38ABB9FAA30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3" name="円/楕円 368">
                          <a:extLst>
                            <a:ext uri="{FF2B5EF4-FFF2-40B4-BE49-F238E27FC236}">
                              <a16:creationId xmlns:a16="http://schemas.microsoft.com/office/drawing/2014/main" id="{7F3B55D4-FCDF-48EC-AE75-D4DF5C3414A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4" name="円/楕円 369">
                          <a:extLst>
                            <a:ext uri="{FF2B5EF4-FFF2-40B4-BE49-F238E27FC236}">
                              <a16:creationId xmlns:a16="http://schemas.microsoft.com/office/drawing/2014/main" id="{013F7863-C2D0-4669-A0DB-E1886B5AF3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32" name="円/楕円 367">
                        <a:extLst>
                          <a:ext uri="{FF2B5EF4-FFF2-40B4-BE49-F238E27FC236}">
                            <a16:creationId xmlns:a16="http://schemas.microsoft.com/office/drawing/2014/main" id="{4B72E50C-E4BA-4A46-AA91-E6F23D1F98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1">
                              <a:lumMod val="45000"/>
                              <a:lumOff val="55000"/>
                            </a:schemeClr>
                          </a:gs>
                          <a:gs pos="100000">
                            <a:srgbClr val="FFCC99"/>
                          </a:gs>
                        </a:gsLst>
                        <a:lin ang="5400000" scaled="1"/>
                      </a:gra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9" name="正方形/長方形 67">
                      <a:extLst>
                        <a:ext uri="{FF2B5EF4-FFF2-40B4-BE49-F238E27FC236}">
                          <a16:creationId xmlns:a16="http://schemas.microsoft.com/office/drawing/2014/main" id="{47200B55-D7CE-4BC3-B1DE-D94F561280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9193" y="4553552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9" name="月 118">
                    <a:extLst>
                      <a:ext uri="{FF2B5EF4-FFF2-40B4-BE49-F238E27FC236}">
                        <a16:creationId xmlns:a16="http://schemas.microsoft.com/office/drawing/2014/main" id="{318E659D-DB7F-4981-AF12-833A057AD2D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20383" y="3342037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" name="月 119">
                    <a:extLst>
                      <a:ext uri="{FF2B5EF4-FFF2-40B4-BE49-F238E27FC236}">
                        <a16:creationId xmlns:a16="http://schemas.microsoft.com/office/drawing/2014/main" id="{62071C7A-5EAC-4432-A3A3-925FE5168FB1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4606529" y="3342038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" name="月 121">
                    <a:extLst>
                      <a:ext uri="{FF2B5EF4-FFF2-40B4-BE49-F238E27FC236}">
                        <a16:creationId xmlns:a16="http://schemas.microsoft.com/office/drawing/2014/main" id="{DC1E4503-75C7-49DA-93DC-4F68FFC7FAB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22462" y="3771625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" name="月 123">
                    <a:extLst>
                      <a:ext uri="{FF2B5EF4-FFF2-40B4-BE49-F238E27FC236}">
                        <a16:creationId xmlns:a16="http://schemas.microsoft.com/office/drawing/2014/main" id="{7E4ACCC1-23CF-458B-9043-78A963DDE6A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689187" y="3771625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31F4B3D3-0EBB-73B5-BEE7-32FB1F7BEC72}"/>
                  </a:ext>
                </a:extLst>
              </p:cNvPr>
              <p:cNvGrpSpPr/>
              <p:nvPr/>
            </p:nvGrpSpPr>
            <p:grpSpPr>
              <a:xfrm>
                <a:off x="7535849" y="2650685"/>
                <a:ext cx="757824" cy="386312"/>
                <a:chOff x="5243018" y="2255527"/>
                <a:chExt cx="2547428" cy="1364533"/>
              </a:xfrm>
            </p:grpSpPr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73BCC286-2F1D-BF3F-C853-97006E6F0C67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7C9266D2-AFED-0526-92C7-BE58BDA7FF42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CFB2FE78-C0A5-4E4C-9BCB-E722BFACEDCA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1C474ED1-49B9-20C8-ADD9-B43B59D054D2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AC26DC9C-1B12-F16E-0F54-32E57821AE4F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" name="テキスト ボックス 50">
                  <a:extLst>
                    <a:ext uri="{FF2B5EF4-FFF2-40B4-BE49-F238E27FC236}">
                      <a16:creationId xmlns:a16="http://schemas.microsoft.com/office/drawing/2014/main" id="{6A1C6DE4-43D5-28CB-F653-BB586B121957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52" name="テキスト ボックス 51">
                  <a:extLst>
                    <a:ext uri="{FF2B5EF4-FFF2-40B4-BE49-F238E27FC236}">
                      <a16:creationId xmlns:a16="http://schemas.microsoft.com/office/drawing/2014/main" id="{D5C2AA56-EBC6-C942-8988-13C43D6C7DDC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BD748E9B-05BB-D81F-2C37-FB9544D837CC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D9BFD505-2136-038C-E48D-163174A6590A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E20CD654-B91A-565D-F77E-CE30EEB85F37}"/>
                  </a:ext>
                </a:extLst>
              </p:cNvPr>
              <p:cNvSpPr/>
              <p:nvPr/>
            </p:nvSpPr>
            <p:spPr>
              <a:xfrm rot="3600000">
                <a:off x="7227531" y="271744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四角形: 上の 2 つの角を丸める 277">
                <a:extLst>
                  <a:ext uri="{FF2B5EF4-FFF2-40B4-BE49-F238E27FC236}">
                    <a16:creationId xmlns:a16="http://schemas.microsoft.com/office/drawing/2014/main" id="{41E36A50-8F62-BD7D-0D5E-122A198AE129}"/>
                  </a:ext>
                </a:extLst>
              </p:cNvPr>
              <p:cNvSpPr/>
              <p:nvPr/>
            </p:nvSpPr>
            <p:spPr>
              <a:xfrm rot="12600000">
                <a:off x="7274524" y="294931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FA790ACB-20F7-1D9E-DAE1-E70F0BE2EC75}"/>
                  </a:ext>
                </a:extLst>
              </p:cNvPr>
              <p:cNvSpPr/>
              <p:nvPr/>
            </p:nvSpPr>
            <p:spPr>
              <a:xfrm rot="18000000" flipH="1">
                <a:off x="8067733" y="2717447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0" name="四角形: 上の 2 つの角を丸める 279">
                <a:extLst>
                  <a:ext uri="{FF2B5EF4-FFF2-40B4-BE49-F238E27FC236}">
                    <a16:creationId xmlns:a16="http://schemas.microsoft.com/office/drawing/2014/main" id="{237287BC-0FE1-69E9-AEE7-9EE862DFC730}"/>
                  </a:ext>
                </a:extLst>
              </p:cNvPr>
              <p:cNvSpPr/>
              <p:nvPr/>
            </p:nvSpPr>
            <p:spPr>
              <a:xfrm rot="9000000" flipH="1">
                <a:off x="8328251" y="2949311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6936DC21-178D-2EB2-CC65-36D0ECC2CA78}"/>
                </a:ext>
              </a:extLst>
            </p:cNvPr>
            <p:cNvSpPr/>
            <p:nvPr/>
          </p:nvSpPr>
          <p:spPr>
            <a:xfrm>
              <a:off x="7653193" y="1993908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8C2395CB-BB58-633F-2BBB-E1344E53F3F0}"/>
                </a:ext>
              </a:extLst>
            </p:cNvPr>
            <p:cNvSpPr/>
            <p:nvPr/>
          </p:nvSpPr>
          <p:spPr>
            <a:xfrm>
              <a:off x="8134625" y="1993908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E9FC94AC-2A66-3AF8-9012-68A398154040}"/>
                </a:ext>
              </a:extLst>
            </p:cNvPr>
            <p:cNvGrpSpPr/>
            <p:nvPr/>
          </p:nvGrpSpPr>
          <p:grpSpPr>
            <a:xfrm>
              <a:off x="7803191" y="2286111"/>
              <a:ext cx="242617" cy="98225"/>
              <a:chOff x="1891711" y="2234142"/>
              <a:chExt cx="242617" cy="98225"/>
            </a:xfrm>
          </p:grpSpPr>
          <p:sp>
            <p:nvSpPr>
              <p:cNvPr id="138" name="四角形: 角を丸くする 137">
                <a:extLst>
                  <a:ext uri="{FF2B5EF4-FFF2-40B4-BE49-F238E27FC236}">
                    <a16:creationId xmlns:a16="http://schemas.microsoft.com/office/drawing/2014/main" id="{B1CED4C9-BEDD-E841-5357-65695A316C00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06EAFA8B-4AF6-54AF-975B-5C628F2FC2D7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0" name="星: 12 pt 19">
              <a:extLst>
                <a:ext uri="{FF2B5EF4-FFF2-40B4-BE49-F238E27FC236}">
                  <a16:creationId xmlns:a16="http://schemas.microsoft.com/office/drawing/2014/main" id="{61258DBC-55EC-5356-1121-826F5E0E5EE6}"/>
                </a:ext>
              </a:extLst>
            </p:cNvPr>
            <p:cNvSpPr/>
            <p:nvPr/>
          </p:nvSpPr>
          <p:spPr bwMode="auto">
            <a:xfrm>
              <a:off x="7864407" y="2498331"/>
              <a:ext cx="1503797" cy="1043949"/>
            </a:xfrm>
            <a:prstGeom prst="star12">
              <a:avLst>
                <a:gd name="adj" fmla="val 3911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B7BA45C2-955C-ABB5-D690-69C44C37179E}"/>
                </a:ext>
              </a:extLst>
            </p:cNvPr>
            <p:cNvSpPr txBox="1"/>
            <p:nvPr/>
          </p:nvSpPr>
          <p:spPr>
            <a:xfrm>
              <a:off x="8270624" y="2823036"/>
              <a:ext cx="645100" cy="41703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algn="r"/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残　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/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5EDCD3EA-C044-57F1-7423-5EA8710F649A}"/>
                </a:ext>
              </a:extLst>
            </p:cNvPr>
            <p:cNvSpPr/>
            <p:nvPr/>
          </p:nvSpPr>
          <p:spPr>
            <a:xfrm>
              <a:off x="8110312" y="1254488"/>
              <a:ext cx="161925" cy="260058"/>
            </a:xfrm>
            <a:custGeom>
              <a:avLst/>
              <a:gdLst>
                <a:gd name="connsiteX0" fmla="*/ 245270 w 290989"/>
                <a:gd name="connsiteY0" fmla="*/ 0 h 387980"/>
                <a:gd name="connsiteX1" fmla="*/ 290989 w 290989"/>
                <a:gd name="connsiteY1" fmla="*/ 0 h 387980"/>
                <a:gd name="connsiteX2" fmla="*/ 290989 w 290989"/>
                <a:gd name="connsiteY2" fmla="*/ 202908 h 387980"/>
                <a:gd name="connsiteX3" fmla="*/ 245270 w 290989"/>
                <a:gd name="connsiteY3" fmla="*/ 202908 h 387980"/>
                <a:gd name="connsiteX4" fmla="*/ 164307 w 290989"/>
                <a:gd name="connsiteY4" fmla="*/ 0 h 387980"/>
                <a:gd name="connsiteX5" fmla="*/ 210026 w 290989"/>
                <a:gd name="connsiteY5" fmla="*/ 0 h 387980"/>
                <a:gd name="connsiteX6" fmla="*/ 210026 w 290989"/>
                <a:gd name="connsiteY6" fmla="*/ 267216 h 387980"/>
                <a:gd name="connsiteX7" fmla="*/ 164307 w 290989"/>
                <a:gd name="connsiteY7" fmla="*/ 267216 h 387980"/>
                <a:gd name="connsiteX8" fmla="*/ 83344 w 290989"/>
                <a:gd name="connsiteY8" fmla="*/ 0 h 387980"/>
                <a:gd name="connsiteX9" fmla="*/ 129063 w 290989"/>
                <a:gd name="connsiteY9" fmla="*/ 0 h 387980"/>
                <a:gd name="connsiteX10" fmla="*/ 129063 w 290989"/>
                <a:gd name="connsiteY10" fmla="*/ 387980 h 387980"/>
                <a:gd name="connsiteX11" fmla="*/ 83344 w 290989"/>
                <a:gd name="connsiteY11" fmla="*/ 387980 h 387980"/>
                <a:gd name="connsiteX12" fmla="*/ 0 w 290989"/>
                <a:gd name="connsiteY12" fmla="*/ 0 h 387980"/>
                <a:gd name="connsiteX13" fmla="*/ 45719 w 290989"/>
                <a:gd name="connsiteY13" fmla="*/ 0 h 387980"/>
                <a:gd name="connsiteX14" fmla="*/ 45719 w 290989"/>
                <a:gd name="connsiteY14" fmla="*/ 305554 h 387980"/>
                <a:gd name="connsiteX15" fmla="*/ 0 w 290989"/>
                <a:gd name="connsiteY15" fmla="*/ 305554 h 3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0989" h="387980">
                  <a:moveTo>
                    <a:pt x="245270" y="0"/>
                  </a:moveTo>
                  <a:lnTo>
                    <a:pt x="290989" y="0"/>
                  </a:lnTo>
                  <a:lnTo>
                    <a:pt x="290989" y="202908"/>
                  </a:lnTo>
                  <a:lnTo>
                    <a:pt x="245270" y="202908"/>
                  </a:lnTo>
                  <a:close/>
                  <a:moveTo>
                    <a:pt x="164307" y="0"/>
                  </a:moveTo>
                  <a:lnTo>
                    <a:pt x="210026" y="0"/>
                  </a:lnTo>
                  <a:lnTo>
                    <a:pt x="210026" y="267216"/>
                  </a:lnTo>
                  <a:lnTo>
                    <a:pt x="164307" y="267216"/>
                  </a:lnTo>
                  <a:close/>
                  <a:moveTo>
                    <a:pt x="83344" y="0"/>
                  </a:moveTo>
                  <a:lnTo>
                    <a:pt x="129063" y="0"/>
                  </a:lnTo>
                  <a:lnTo>
                    <a:pt x="129063" y="387980"/>
                  </a:lnTo>
                  <a:lnTo>
                    <a:pt x="83344" y="38798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305554"/>
                  </a:lnTo>
                  <a:lnTo>
                    <a:pt x="0" y="305554"/>
                  </a:lnTo>
                  <a:close/>
                </a:path>
              </a:pathLst>
            </a:custGeom>
            <a:solidFill>
              <a:srgbClr val="0070C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322DFDAC-A89C-2A36-ECB4-E60866F00FC1}"/>
              </a:ext>
            </a:extLst>
          </p:cNvPr>
          <p:cNvGrpSpPr/>
          <p:nvPr/>
        </p:nvGrpSpPr>
        <p:grpSpPr>
          <a:xfrm>
            <a:off x="4132164" y="1271741"/>
            <a:ext cx="2271860" cy="2312580"/>
            <a:chOff x="4132164" y="1271741"/>
            <a:chExt cx="2271860" cy="231258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BF105C8-BEFF-D651-CBDC-9CC371969AAE}"/>
                </a:ext>
              </a:extLst>
            </p:cNvPr>
            <p:cNvGrpSpPr/>
            <p:nvPr/>
          </p:nvGrpSpPr>
          <p:grpSpPr>
            <a:xfrm>
              <a:off x="4132164" y="1290440"/>
              <a:ext cx="1671965" cy="2293881"/>
              <a:chOff x="4132164" y="1290440"/>
              <a:chExt cx="1671965" cy="2293881"/>
            </a:xfrm>
          </p:grpSpPr>
          <p:sp>
            <p:nvSpPr>
              <p:cNvPr id="239" name="四角形: 上の 2 つの角を丸める 238">
                <a:extLst>
                  <a:ext uri="{FF2B5EF4-FFF2-40B4-BE49-F238E27FC236}">
                    <a16:creationId xmlns:a16="http://schemas.microsoft.com/office/drawing/2014/main" id="{8F34C67F-F8C2-2E08-5202-0C6D97E8C4E2}"/>
                  </a:ext>
                </a:extLst>
              </p:cNvPr>
              <p:cNvSpPr/>
              <p:nvPr/>
            </p:nvSpPr>
            <p:spPr>
              <a:xfrm rot="20422686" flipH="1">
                <a:off x="5321507" y="261878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四角形: 上の 2 つの角を丸める 240">
                <a:extLst>
                  <a:ext uri="{FF2B5EF4-FFF2-40B4-BE49-F238E27FC236}">
                    <a16:creationId xmlns:a16="http://schemas.microsoft.com/office/drawing/2014/main" id="{7AF6CEF8-615E-871E-3BF6-133A561E25F6}"/>
                  </a:ext>
                </a:extLst>
              </p:cNvPr>
              <p:cNvSpPr/>
              <p:nvPr/>
            </p:nvSpPr>
            <p:spPr>
              <a:xfrm rot="1177314">
                <a:off x="4394575" y="261878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0475EE22-81E7-41EA-BB84-D98CE7F16A55}"/>
                  </a:ext>
                </a:extLst>
              </p:cNvPr>
              <p:cNvGrpSpPr/>
              <p:nvPr/>
            </p:nvGrpSpPr>
            <p:grpSpPr>
              <a:xfrm>
                <a:off x="4408557" y="1290440"/>
                <a:ext cx="1086287" cy="2257841"/>
                <a:chOff x="4408557" y="1290440"/>
                <a:chExt cx="1086287" cy="2257841"/>
              </a:xfrm>
            </p:grpSpPr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311CA217-3FDC-46F7-BF16-4CDFF3CA8B3F}"/>
                    </a:ext>
                  </a:extLst>
                </p:cNvPr>
                <p:cNvGrpSpPr/>
                <p:nvPr/>
              </p:nvGrpSpPr>
              <p:grpSpPr>
                <a:xfrm>
                  <a:off x="4408557" y="1290440"/>
                  <a:ext cx="1086287" cy="2257841"/>
                  <a:chOff x="2355996" y="739604"/>
                  <a:chExt cx="1086287" cy="2257841"/>
                </a:xfrm>
              </p:grpSpPr>
              <p:sp>
                <p:nvSpPr>
                  <p:cNvPr id="61" name="片側の 2 つの角を丸めた四角形 128">
                    <a:extLst>
                      <a:ext uri="{FF2B5EF4-FFF2-40B4-BE49-F238E27FC236}">
                        <a16:creationId xmlns:a16="http://schemas.microsoft.com/office/drawing/2014/main" id="{384645CF-A8C7-400C-AE1C-E4F46A41A049}"/>
                      </a:ext>
                    </a:extLst>
                  </p:cNvPr>
                  <p:cNvSpPr/>
                  <p:nvPr/>
                </p:nvSpPr>
                <p:spPr>
                  <a:xfrm>
                    <a:off x="2427322" y="817459"/>
                    <a:ext cx="944787" cy="11210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" name="片側の 2 つの角を丸めた四角形 144">
                    <a:extLst>
                      <a:ext uri="{FF2B5EF4-FFF2-40B4-BE49-F238E27FC236}">
                        <a16:creationId xmlns:a16="http://schemas.microsoft.com/office/drawing/2014/main" id="{757A90C3-0AFA-4A29-80D4-CF7A4A0DBC44}"/>
                      </a:ext>
                    </a:extLst>
                  </p:cNvPr>
                  <p:cNvSpPr/>
                  <p:nvPr/>
                </p:nvSpPr>
                <p:spPr>
                  <a:xfrm>
                    <a:off x="2426660" y="1976519"/>
                    <a:ext cx="974009" cy="1020926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526AA5D6-04C3-4126-97FE-6BCE579A6AB1}"/>
                      </a:ext>
                    </a:extLst>
                  </p:cNvPr>
                  <p:cNvSpPr/>
                  <p:nvPr/>
                </p:nvSpPr>
                <p:spPr>
                  <a:xfrm>
                    <a:off x="2675185" y="1744066"/>
                    <a:ext cx="467840" cy="38077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" name="二等辺三角形 64">
                    <a:extLst>
                      <a:ext uri="{FF2B5EF4-FFF2-40B4-BE49-F238E27FC236}">
                        <a16:creationId xmlns:a16="http://schemas.microsoft.com/office/drawing/2014/main" id="{6E8B1764-0D37-4344-B6D0-D2B96E8AEF8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707049" y="2078936"/>
                    <a:ext cx="409782" cy="593697"/>
                  </a:xfrm>
                  <a:prstGeom prst="triangle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6" name="グループ化 65">
                    <a:extLst>
                      <a:ext uri="{FF2B5EF4-FFF2-40B4-BE49-F238E27FC236}">
                        <a16:creationId xmlns:a16="http://schemas.microsoft.com/office/drawing/2014/main" id="{7937462F-878B-40FD-A300-73FD538AF734}"/>
                      </a:ext>
                    </a:extLst>
                  </p:cNvPr>
                  <p:cNvGrpSpPr/>
                  <p:nvPr/>
                </p:nvGrpSpPr>
                <p:grpSpPr>
                  <a:xfrm>
                    <a:off x="2355996" y="880575"/>
                    <a:ext cx="1086287" cy="1024894"/>
                    <a:chOff x="2791859" y="2017486"/>
                    <a:chExt cx="1150915" cy="1045028"/>
                  </a:xfrm>
                  <a:solidFill>
                    <a:srgbClr val="FFCC99"/>
                  </a:solidFill>
                </p:grpSpPr>
                <p:grpSp>
                  <p:nvGrpSpPr>
                    <p:cNvPr id="90" name="グループ化 89">
                      <a:extLst>
                        <a:ext uri="{FF2B5EF4-FFF2-40B4-BE49-F238E27FC236}">
                          <a16:creationId xmlns:a16="http://schemas.microsoft.com/office/drawing/2014/main" id="{8B7B924D-1210-432C-8CE7-3B7C746CAD2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9" y="2459313"/>
                      <a:ext cx="222006" cy="333009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5" name="円/楕円 159">
                        <a:extLst>
                          <a:ext uri="{FF2B5EF4-FFF2-40B4-BE49-F238E27FC236}">
                            <a16:creationId xmlns:a16="http://schemas.microsoft.com/office/drawing/2014/main" id="{7E37B21D-EE58-4B74-B07D-7B0D3F73AF5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6" name="円/楕円 160">
                        <a:extLst>
                          <a:ext uri="{FF2B5EF4-FFF2-40B4-BE49-F238E27FC236}">
                            <a16:creationId xmlns:a16="http://schemas.microsoft.com/office/drawing/2014/main" id="{64EA628A-A9F8-49CF-80D6-408BD515EB6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1" name="グループ化 90">
                      <a:extLst>
                        <a:ext uri="{FF2B5EF4-FFF2-40B4-BE49-F238E27FC236}">
                          <a16:creationId xmlns:a16="http://schemas.microsoft.com/office/drawing/2014/main" id="{B81077A6-A95E-4628-883E-002564D575B3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3" name="円/楕円 157">
                        <a:extLst>
                          <a:ext uri="{FF2B5EF4-FFF2-40B4-BE49-F238E27FC236}">
                            <a16:creationId xmlns:a16="http://schemas.microsoft.com/office/drawing/2014/main" id="{93129F28-0BE0-42AC-B26D-999DC387BA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4" name="円/楕円 158">
                        <a:extLst>
                          <a:ext uri="{FF2B5EF4-FFF2-40B4-BE49-F238E27FC236}">
                            <a16:creationId xmlns:a16="http://schemas.microsoft.com/office/drawing/2014/main" id="{08483F9A-42DF-417D-8C02-B360FF9065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2" name="円/楕円 156">
                      <a:extLst>
                        <a:ext uri="{FF2B5EF4-FFF2-40B4-BE49-F238E27FC236}">
                          <a16:creationId xmlns:a16="http://schemas.microsoft.com/office/drawing/2014/main" id="{1A14EB50-1E30-4482-AE08-E23A4E68A9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8" name="月 67">
                    <a:extLst>
                      <a:ext uri="{FF2B5EF4-FFF2-40B4-BE49-F238E27FC236}">
                        <a16:creationId xmlns:a16="http://schemas.microsoft.com/office/drawing/2014/main" id="{12BA4252-BBD0-40F9-96BB-49464FC424B0}"/>
                      </a:ext>
                    </a:extLst>
                  </p:cNvPr>
                  <p:cNvSpPr/>
                  <p:nvPr/>
                </p:nvSpPr>
                <p:spPr>
                  <a:xfrm>
                    <a:off x="2459311" y="1053789"/>
                    <a:ext cx="104457" cy="846766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9" name="月 68">
                    <a:extLst>
                      <a:ext uri="{FF2B5EF4-FFF2-40B4-BE49-F238E27FC236}">
                        <a16:creationId xmlns:a16="http://schemas.microsoft.com/office/drawing/2014/main" id="{92DA92E0-9BBC-443D-9094-E9C77AE2525E}"/>
                      </a:ext>
                    </a:extLst>
                  </p:cNvPr>
                  <p:cNvSpPr/>
                  <p:nvPr/>
                </p:nvSpPr>
                <p:spPr>
                  <a:xfrm flipH="1">
                    <a:off x="3234510" y="1053789"/>
                    <a:ext cx="104457" cy="846766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正方形/長方形 67">
                    <a:extLst>
                      <a:ext uri="{FF2B5EF4-FFF2-40B4-BE49-F238E27FC236}">
                        <a16:creationId xmlns:a16="http://schemas.microsoft.com/office/drawing/2014/main" id="{FBEB13C0-1F56-45FE-85DE-1BA36F9FAC90}"/>
                      </a:ext>
                    </a:extLst>
                  </p:cNvPr>
                  <p:cNvSpPr/>
                  <p:nvPr/>
                </p:nvSpPr>
                <p:spPr>
                  <a:xfrm>
                    <a:off x="2867091" y="1685158"/>
                    <a:ext cx="65249" cy="334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D445676A-BFA3-44B4-85E1-D61A308390EF}"/>
                      </a:ext>
                    </a:extLst>
                  </p:cNvPr>
                  <p:cNvSpPr/>
                  <p:nvPr/>
                </p:nvSpPr>
                <p:spPr>
                  <a:xfrm>
                    <a:off x="2394411" y="739604"/>
                    <a:ext cx="1028240" cy="651784"/>
                  </a:xfrm>
                  <a:custGeom>
                    <a:avLst/>
                    <a:gdLst>
                      <a:gd name="connsiteX0" fmla="*/ 474085 w 1031382"/>
                      <a:gd name="connsiteY0" fmla="*/ 0 h 594179"/>
                      <a:gd name="connsiteX1" fmla="*/ 520965 w 1031382"/>
                      <a:gd name="connsiteY1" fmla="*/ 3715 h 594179"/>
                      <a:gd name="connsiteX2" fmla="*/ 557297 w 1031382"/>
                      <a:gd name="connsiteY2" fmla="*/ 1 h 594179"/>
                      <a:gd name="connsiteX3" fmla="*/ 796709 w 1031382"/>
                      <a:gd name="connsiteY3" fmla="*/ 67334 h 594179"/>
                      <a:gd name="connsiteX4" fmla="*/ 990269 w 1031382"/>
                      <a:gd name="connsiteY4" fmla="*/ 594179 h 594179"/>
                      <a:gd name="connsiteX5" fmla="*/ 990268 w 1031382"/>
                      <a:gd name="connsiteY5" fmla="*/ 594179 h 594179"/>
                      <a:gd name="connsiteX6" fmla="*/ 639436 w 1031382"/>
                      <a:gd name="connsiteY6" fmla="*/ 339739 h 594179"/>
                      <a:gd name="connsiteX7" fmla="*/ 515690 w 1031382"/>
                      <a:gd name="connsiteY7" fmla="*/ 276595 h 594179"/>
                      <a:gd name="connsiteX8" fmla="*/ 391946 w 1031382"/>
                      <a:gd name="connsiteY8" fmla="*/ 339738 h 594179"/>
                      <a:gd name="connsiteX9" fmla="*/ 41114 w 1031382"/>
                      <a:gd name="connsiteY9" fmla="*/ 594178 h 594179"/>
                      <a:gd name="connsiteX10" fmla="*/ 41113 w 1031382"/>
                      <a:gd name="connsiteY10" fmla="*/ 594178 h 594179"/>
                      <a:gd name="connsiteX11" fmla="*/ 234673 w 1031382"/>
                      <a:gd name="connsiteY11" fmla="*/ 67333 h 594179"/>
                      <a:gd name="connsiteX12" fmla="*/ 474085 w 1031382"/>
                      <a:gd name="connsiteY12" fmla="*/ 0 h 5941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31382" h="594179">
                        <a:moveTo>
                          <a:pt x="474085" y="0"/>
                        </a:moveTo>
                        <a:lnTo>
                          <a:pt x="520965" y="3715"/>
                        </a:lnTo>
                        <a:lnTo>
                          <a:pt x="557297" y="1"/>
                        </a:lnTo>
                        <a:cubicBezTo>
                          <a:pt x="636256" y="831"/>
                          <a:pt x="719396" y="22698"/>
                          <a:pt x="796709" y="67334"/>
                        </a:cubicBezTo>
                        <a:cubicBezTo>
                          <a:pt x="1002877" y="186366"/>
                          <a:pt x="1089537" y="422242"/>
                          <a:pt x="990269" y="594179"/>
                        </a:cubicBezTo>
                        <a:lnTo>
                          <a:pt x="990268" y="594179"/>
                        </a:lnTo>
                        <a:cubicBezTo>
                          <a:pt x="882758" y="497516"/>
                          <a:pt x="764842" y="412142"/>
                          <a:pt x="639436" y="339739"/>
                        </a:cubicBezTo>
                        <a:lnTo>
                          <a:pt x="515690" y="276595"/>
                        </a:lnTo>
                        <a:lnTo>
                          <a:pt x="391946" y="339738"/>
                        </a:lnTo>
                        <a:cubicBezTo>
                          <a:pt x="266540" y="412141"/>
                          <a:pt x="148624" y="497515"/>
                          <a:pt x="41114" y="594178"/>
                        </a:cubicBezTo>
                        <a:lnTo>
                          <a:pt x="41113" y="594178"/>
                        </a:lnTo>
                        <a:cubicBezTo>
                          <a:pt x="-58155" y="422241"/>
                          <a:pt x="28505" y="186365"/>
                          <a:pt x="234673" y="67333"/>
                        </a:cubicBezTo>
                        <a:cubicBezTo>
                          <a:pt x="311986" y="22697"/>
                          <a:pt x="395126" y="830"/>
                          <a:pt x="4740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" name="月 71">
                    <a:extLst>
                      <a:ext uri="{FF2B5EF4-FFF2-40B4-BE49-F238E27FC236}">
                        <a16:creationId xmlns:a16="http://schemas.microsoft.com/office/drawing/2014/main" id="{9D1D1C81-C9BD-46FD-86EE-D62E8006031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31235" y="1104513"/>
                    <a:ext cx="59509" cy="22558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3" name="月 72">
                    <a:extLst>
                      <a:ext uri="{FF2B5EF4-FFF2-40B4-BE49-F238E27FC236}">
                        <a16:creationId xmlns:a16="http://schemas.microsoft.com/office/drawing/2014/main" id="{292CC4F3-6962-4D44-AEC3-CA63F846C05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3988" y="1104515"/>
                    <a:ext cx="59509" cy="22558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A557A820-C1B7-4341-9DE3-EAB1A634C3DA}"/>
                    </a:ext>
                  </a:extLst>
                </p:cNvPr>
                <p:cNvSpPr/>
                <p:nvPr/>
              </p:nvSpPr>
              <p:spPr>
                <a:xfrm rot="10800000">
                  <a:off x="4549479" y="2527355"/>
                  <a:ext cx="830602" cy="721595"/>
                </a:xfrm>
                <a:custGeom>
                  <a:avLst/>
                  <a:gdLst>
                    <a:gd name="connsiteX0" fmla="*/ 624642 w 830602"/>
                    <a:gd name="connsiteY0" fmla="*/ 721595 h 721595"/>
                    <a:gd name="connsiteX1" fmla="*/ 606501 w 830602"/>
                    <a:gd name="connsiteY1" fmla="*/ 721595 h 721595"/>
                    <a:gd name="connsiteX2" fmla="*/ 415581 w 830602"/>
                    <a:gd name="connsiteY2" fmla="*/ 28575 h 721595"/>
                    <a:gd name="connsiteX3" fmla="*/ 224661 w 830602"/>
                    <a:gd name="connsiteY3" fmla="*/ 721595 h 721595"/>
                    <a:gd name="connsiteX4" fmla="*/ 206519 w 830602"/>
                    <a:gd name="connsiteY4" fmla="*/ 721595 h 721595"/>
                    <a:gd name="connsiteX5" fmla="*/ 9984 w 830602"/>
                    <a:gd name="connsiteY5" fmla="*/ 640188 h 721595"/>
                    <a:gd name="connsiteX6" fmla="*/ 0 w 830602"/>
                    <a:gd name="connsiteY6" fmla="*/ 628088 h 721595"/>
                    <a:gd name="connsiteX7" fmla="*/ 2380 w 830602"/>
                    <a:gd name="connsiteY7" fmla="*/ 624492 h 721595"/>
                    <a:gd name="connsiteX8" fmla="*/ 175932 w 830602"/>
                    <a:gd name="connsiteY8" fmla="*/ 497556 h 721595"/>
                    <a:gd name="connsiteX9" fmla="*/ 139262 w 830602"/>
                    <a:gd name="connsiteY9" fmla="*/ 417616 h 721595"/>
                    <a:gd name="connsiteX10" fmla="*/ 415582 w 830602"/>
                    <a:gd name="connsiteY10" fmla="*/ 0 h 721595"/>
                    <a:gd name="connsiteX11" fmla="*/ 689524 w 830602"/>
                    <a:gd name="connsiteY11" fmla="*/ 414021 h 721595"/>
                    <a:gd name="connsiteX12" fmla="*/ 651205 w 830602"/>
                    <a:gd name="connsiteY12" fmla="*/ 497556 h 721595"/>
                    <a:gd name="connsiteX13" fmla="*/ 830602 w 830602"/>
                    <a:gd name="connsiteY13" fmla="*/ 628766 h 721595"/>
                    <a:gd name="connsiteX14" fmla="*/ 821178 w 830602"/>
                    <a:gd name="connsiteY14" fmla="*/ 640188 h 721595"/>
                    <a:gd name="connsiteX15" fmla="*/ 624642 w 830602"/>
                    <a:gd name="connsiteY15" fmla="*/ 721595 h 721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0602" h="721595">
                      <a:moveTo>
                        <a:pt x="624642" y="721595"/>
                      </a:moveTo>
                      <a:lnTo>
                        <a:pt x="606501" y="721595"/>
                      </a:lnTo>
                      <a:lnTo>
                        <a:pt x="415581" y="28575"/>
                      </a:lnTo>
                      <a:lnTo>
                        <a:pt x="224661" y="721595"/>
                      </a:lnTo>
                      <a:lnTo>
                        <a:pt x="206519" y="721595"/>
                      </a:lnTo>
                      <a:cubicBezTo>
                        <a:pt x="129767" y="721595"/>
                        <a:pt x="60281" y="690485"/>
                        <a:pt x="9984" y="640188"/>
                      </a:cubicBezTo>
                      <a:lnTo>
                        <a:pt x="0" y="628088"/>
                      </a:lnTo>
                      <a:lnTo>
                        <a:pt x="2380" y="624492"/>
                      </a:lnTo>
                      <a:lnTo>
                        <a:pt x="175932" y="497556"/>
                      </a:lnTo>
                      <a:lnTo>
                        <a:pt x="139262" y="417616"/>
                      </a:lnTo>
                      <a:lnTo>
                        <a:pt x="415582" y="0"/>
                      </a:lnTo>
                      <a:lnTo>
                        <a:pt x="689524" y="414021"/>
                      </a:lnTo>
                      <a:lnTo>
                        <a:pt x="651205" y="497556"/>
                      </a:lnTo>
                      <a:lnTo>
                        <a:pt x="830602" y="628766"/>
                      </a:lnTo>
                      <a:lnTo>
                        <a:pt x="821178" y="640188"/>
                      </a:lnTo>
                      <a:cubicBezTo>
                        <a:pt x="770880" y="690485"/>
                        <a:pt x="701394" y="721595"/>
                        <a:pt x="624642" y="72159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BFE4DFFE-89D9-67E8-67D5-C35ED3FE6817}"/>
                  </a:ext>
                </a:extLst>
              </p:cNvPr>
              <p:cNvGrpSpPr/>
              <p:nvPr/>
            </p:nvGrpSpPr>
            <p:grpSpPr>
              <a:xfrm>
                <a:off x="4583622" y="2640193"/>
                <a:ext cx="757824" cy="386312"/>
                <a:chOff x="5243018" y="2255527"/>
                <a:chExt cx="2547428" cy="1364533"/>
              </a:xfrm>
            </p:grpSpPr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9AD85BB2-75F0-9DA7-EAEE-EC53A4C28AED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BF6CE417-7637-37F4-9F60-111C0D8E9B3E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861E03E8-48BC-78E9-B799-B95E7F4B209A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738E10BD-07E6-8E5B-EABF-61E222E848EC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759CB3D3-10F0-305E-2D18-FC15D896DECF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テキスト ボックス 39">
                  <a:extLst>
                    <a:ext uri="{FF2B5EF4-FFF2-40B4-BE49-F238E27FC236}">
                      <a16:creationId xmlns:a16="http://schemas.microsoft.com/office/drawing/2014/main" id="{74B9EF59-5648-3014-5854-7348870D7172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41" name="テキスト ボックス 40">
                  <a:extLst>
                    <a:ext uri="{FF2B5EF4-FFF2-40B4-BE49-F238E27FC236}">
                      <a16:creationId xmlns:a16="http://schemas.microsoft.com/office/drawing/2014/main" id="{8B14E64B-880A-EE7E-C656-77434419E587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30AED5A4-3DC6-6EE8-AA51-F71863E37819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1AA682EB-A96B-7B6A-3193-BA0C11008B44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64BE11FE-B966-5734-A675-9FF8CF0F3340}"/>
                  </a:ext>
                </a:extLst>
              </p:cNvPr>
              <p:cNvSpPr/>
              <p:nvPr/>
            </p:nvSpPr>
            <p:spPr>
              <a:xfrm rot="3600000">
                <a:off x="4278472" y="271744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0" name="四角形: 上の 2 つの角を丸める 269">
                <a:extLst>
                  <a:ext uri="{FF2B5EF4-FFF2-40B4-BE49-F238E27FC236}">
                    <a16:creationId xmlns:a16="http://schemas.microsoft.com/office/drawing/2014/main" id="{586F88B4-E07B-2B68-0B7A-53447CEE188F}"/>
                  </a:ext>
                </a:extLst>
              </p:cNvPr>
              <p:cNvSpPr/>
              <p:nvPr/>
            </p:nvSpPr>
            <p:spPr>
              <a:xfrm rot="12600000">
                <a:off x="4325465" y="294931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6DBB2F68-E5C0-4A59-A214-F0032CC42548}"/>
                  </a:ext>
                </a:extLst>
              </p:cNvPr>
              <p:cNvSpPr/>
              <p:nvPr/>
            </p:nvSpPr>
            <p:spPr>
              <a:xfrm rot="18000000" flipH="1">
                <a:off x="5118251" y="271744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400AA558-4A75-09D5-B460-F2B21A4F8C12}"/>
                  </a:ext>
                </a:extLst>
              </p:cNvPr>
              <p:cNvSpPr/>
              <p:nvPr/>
            </p:nvSpPr>
            <p:spPr>
              <a:xfrm rot="9000000" flipH="1">
                <a:off x="5378769" y="294931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EAE91BDE-9E4A-5B5A-AD5E-1857B4D0F603}"/>
                </a:ext>
              </a:extLst>
            </p:cNvPr>
            <p:cNvSpPr/>
            <p:nvPr/>
          </p:nvSpPr>
          <p:spPr>
            <a:xfrm>
              <a:off x="4703761" y="2027146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FEB71165-42AB-8919-5FFC-F1AF3CE35BBC}"/>
                </a:ext>
              </a:extLst>
            </p:cNvPr>
            <p:cNvSpPr/>
            <p:nvPr/>
          </p:nvSpPr>
          <p:spPr>
            <a:xfrm>
              <a:off x="5144244" y="2027146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F32D91D7-A856-25EE-7D7A-40B8F23538E0}"/>
                </a:ext>
              </a:extLst>
            </p:cNvPr>
            <p:cNvGrpSpPr/>
            <p:nvPr/>
          </p:nvGrpSpPr>
          <p:grpSpPr>
            <a:xfrm>
              <a:off x="4836976" y="2319349"/>
              <a:ext cx="242617" cy="98225"/>
              <a:chOff x="1891711" y="2234142"/>
              <a:chExt cx="242617" cy="98225"/>
            </a:xfrm>
          </p:grpSpPr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D0C48669-FBB4-5C02-B557-37562DBBA383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FAF06AD1-8DD6-EA9D-0BFC-489C5322732D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3" name="星: 12 pt 12">
              <a:extLst>
                <a:ext uri="{FF2B5EF4-FFF2-40B4-BE49-F238E27FC236}">
                  <a16:creationId xmlns:a16="http://schemas.microsoft.com/office/drawing/2014/main" id="{AD6C71C1-8D6D-4AF2-438C-20E494BC614D}"/>
                </a:ext>
              </a:extLst>
            </p:cNvPr>
            <p:cNvSpPr/>
            <p:nvPr/>
          </p:nvSpPr>
          <p:spPr bwMode="auto">
            <a:xfrm>
              <a:off x="4900227" y="2498331"/>
              <a:ext cx="1503797" cy="1043949"/>
            </a:xfrm>
            <a:prstGeom prst="star12">
              <a:avLst>
                <a:gd name="adj" fmla="val 3911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65248AEA-3DE7-44DA-ECDB-2A5D6ACDDE25}"/>
                </a:ext>
              </a:extLst>
            </p:cNvPr>
            <p:cNvSpPr txBox="1"/>
            <p:nvPr/>
          </p:nvSpPr>
          <p:spPr>
            <a:xfrm>
              <a:off x="5306444" y="2823036"/>
              <a:ext cx="645100" cy="41703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algn="r"/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残　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/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116CF1E0-9BD7-EAE3-DD32-23310EA02DD9}"/>
                </a:ext>
              </a:extLst>
            </p:cNvPr>
            <p:cNvSpPr/>
            <p:nvPr/>
          </p:nvSpPr>
          <p:spPr>
            <a:xfrm>
              <a:off x="5151451" y="1271741"/>
              <a:ext cx="161925" cy="260058"/>
            </a:xfrm>
            <a:custGeom>
              <a:avLst/>
              <a:gdLst>
                <a:gd name="connsiteX0" fmla="*/ 245270 w 290989"/>
                <a:gd name="connsiteY0" fmla="*/ 0 h 387980"/>
                <a:gd name="connsiteX1" fmla="*/ 290989 w 290989"/>
                <a:gd name="connsiteY1" fmla="*/ 0 h 387980"/>
                <a:gd name="connsiteX2" fmla="*/ 290989 w 290989"/>
                <a:gd name="connsiteY2" fmla="*/ 202908 h 387980"/>
                <a:gd name="connsiteX3" fmla="*/ 245270 w 290989"/>
                <a:gd name="connsiteY3" fmla="*/ 202908 h 387980"/>
                <a:gd name="connsiteX4" fmla="*/ 164307 w 290989"/>
                <a:gd name="connsiteY4" fmla="*/ 0 h 387980"/>
                <a:gd name="connsiteX5" fmla="*/ 210026 w 290989"/>
                <a:gd name="connsiteY5" fmla="*/ 0 h 387980"/>
                <a:gd name="connsiteX6" fmla="*/ 210026 w 290989"/>
                <a:gd name="connsiteY6" fmla="*/ 267216 h 387980"/>
                <a:gd name="connsiteX7" fmla="*/ 164307 w 290989"/>
                <a:gd name="connsiteY7" fmla="*/ 267216 h 387980"/>
                <a:gd name="connsiteX8" fmla="*/ 83344 w 290989"/>
                <a:gd name="connsiteY8" fmla="*/ 0 h 387980"/>
                <a:gd name="connsiteX9" fmla="*/ 129063 w 290989"/>
                <a:gd name="connsiteY9" fmla="*/ 0 h 387980"/>
                <a:gd name="connsiteX10" fmla="*/ 129063 w 290989"/>
                <a:gd name="connsiteY10" fmla="*/ 387980 h 387980"/>
                <a:gd name="connsiteX11" fmla="*/ 83344 w 290989"/>
                <a:gd name="connsiteY11" fmla="*/ 387980 h 387980"/>
                <a:gd name="connsiteX12" fmla="*/ 0 w 290989"/>
                <a:gd name="connsiteY12" fmla="*/ 0 h 387980"/>
                <a:gd name="connsiteX13" fmla="*/ 45719 w 290989"/>
                <a:gd name="connsiteY13" fmla="*/ 0 h 387980"/>
                <a:gd name="connsiteX14" fmla="*/ 45719 w 290989"/>
                <a:gd name="connsiteY14" fmla="*/ 305554 h 387980"/>
                <a:gd name="connsiteX15" fmla="*/ 0 w 290989"/>
                <a:gd name="connsiteY15" fmla="*/ 305554 h 3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0989" h="387980">
                  <a:moveTo>
                    <a:pt x="245270" y="0"/>
                  </a:moveTo>
                  <a:lnTo>
                    <a:pt x="290989" y="0"/>
                  </a:lnTo>
                  <a:lnTo>
                    <a:pt x="290989" y="202908"/>
                  </a:lnTo>
                  <a:lnTo>
                    <a:pt x="245270" y="202908"/>
                  </a:lnTo>
                  <a:close/>
                  <a:moveTo>
                    <a:pt x="164307" y="0"/>
                  </a:moveTo>
                  <a:lnTo>
                    <a:pt x="210026" y="0"/>
                  </a:lnTo>
                  <a:lnTo>
                    <a:pt x="210026" y="267216"/>
                  </a:lnTo>
                  <a:lnTo>
                    <a:pt x="164307" y="267216"/>
                  </a:lnTo>
                  <a:close/>
                  <a:moveTo>
                    <a:pt x="83344" y="0"/>
                  </a:moveTo>
                  <a:lnTo>
                    <a:pt x="129063" y="0"/>
                  </a:lnTo>
                  <a:lnTo>
                    <a:pt x="129063" y="387980"/>
                  </a:lnTo>
                  <a:lnTo>
                    <a:pt x="83344" y="38798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305554"/>
                  </a:lnTo>
                  <a:lnTo>
                    <a:pt x="0" y="305554"/>
                  </a:lnTo>
                  <a:close/>
                </a:path>
              </a:pathLst>
            </a:custGeom>
            <a:solidFill>
              <a:srgbClr val="0070C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238C6429-D3C8-592D-02DE-6BA9EF282335}"/>
              </a:ext>
            </a:extLst>
          </p:cNvPr>
          <p:cNvGrpSpPr/>
          <p:nvPr/>
        </p:nvGrpSpPr>
        <p:grpSpPr>
          <a:xfrm>
            <a:off x="1147675" y="1152475"/>
            <a:ext cx="2360749" cy="2431846"/>
            <a:chOff x="1147675" y="1152475"/>
            <a:chExt cx="2360749" cy="2431846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804C6D5C-9F3C-7D09-0D8A-B823FA881C87}"/>
                </a:ext>
              </a:extLst>
            </p:cNvPr>
            <p:cNvGrpSpPr/>
            <p:nvPr/>
          </p:nvGrpSpPr>
          <p:grpSpPr>
            <a:xfrm>
              <a:off x="1147675" y="1152475"/>
              <a:ext cx="1687640" cy="2431846"/>
              <a:chOff x="1147675" y="1152475"/>
              <a:chExt cx="1687640" cy="2431846"/>
            </a:xfrm>
          </p:grpSpPr>
          <p:sp>
            <p:nvSpPr>
              <p:cNvPr id="232" name="四角形: 上の 2 つの角を丸める 231">
                <a:extLst>
                  <a:ext uri="{FF2B5EF4-FFF2-40B4-BE49-F238E27FC236}">
                    <a16:creationId xmlns:a16="http://schemas.microsoft.com/office/drawing/2014/main" id="{6281CA94-DF88-C606-69D9-4AA7B8681241}"/>
                  </a:ext>
                </a:extLst>
              </p:cNvPr>
              <p:cNvSpPr/>
              <p:nvPr/>
            </p:nvSpPr>
            <p:spPr>
              <a:xfrm rot="20422686" flipH="1">
                <a:off x="2352694" y="261878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" name="四角形: 上の 2 つの角を丸める 112">
                <a:extLst>
                  <a:ext uri="{FF2B5EF4-FFF2-40B4-BE49-F238E27FC236}">
                    <a16:creationId xmlns:a16="http://schemas.microsoft.com/office/drawing/2014/main" id="{4CBFC0EF-2BCD-C7D6-F253-AA7F6B77B5FC}"/>
                  </a:ext>
                </a:extLst>
              </p:cNvPr>
              <p:cNvSpPr/>
              <p:nvPr/>
            </p:nvSpPr>
            <p:spPr>
              <a:xfrm rot="1177314">
                <a:off x="1410086" y="261878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676C747E-33BE-4C0D-926C-885ED1C90DF1}"/>
                  </a:ext>
                </a:extLst>
              </p:cNvPr>
              <p:cNvGrpSpPr/>
              <p:nvPr/>
            </p:nvGrpSpPr>
            <p:grpSpPr>
              <a:xfrm>
                <a:off x="1437423" y="1152475"/>
                <a:ext cx="1138490" cy="2379797"/>
                <a:chOff x="772520" y="601639"/>
                <a:chExt cx="1138490" cy="2379797"/>
              </a:xfrm>
            </p:grpSpPr>
            <p:sp>
              <p:nvSpPr>
                <p:cNvPr id="322" name="月 321">
                  <a:extLst>
                    <a:ext uri="{FF2B5EF4-FFF2-40B4-BE49-F238E27FC236}">
                      <a16:creationId xmlns:a16="http://schemas.microsoft.com/office/drawing/2014/main" id="{630EFC6E-747D-490E-AB47-12D1D9976792}"/>
                    </a:ext>
                  </a:extLst>
                </p:cNvPr>
                <p:cNvSpPr/>
                <p:nvPr/>
              </p:nvSpPr>
              <p:spPr>
                <a:xfrm flipH="1">
                  <a:off x="1707357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月 322">
                  <a:extLst>
                    <a:ext uri="{FF2B5EF4-FFF2-40B4-BE49-F238E27FC236}">
                      <a16:creationId xmlns:a16="http://schemas.microsoft.com/office/drawing/2014/main" id="{693B5E20-EB16-47B5-9F1A-18E45E817E0A}"/>
                    </a:ext>
                  </a:extLst>
                </p:cNvPr>
                <p:cNvSpPr/>
                <p:nvPr/>
              </p:nvSpPr>
              <p:spPr>
                <a:xfrm>
                  <a:off x="893546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42F931ED-0B7F-4ECA-8EAA-8BC0154EEA3E}"/>
                    </a:ext>
                  </a:extLst>
                </p:cNvPr>
                <p:cNvSpPr/>
                <p:nvPr/>
              </p:nvSpPr>
              <p:spPr>
                <a:xfrm>
                  <a:off x="780355" y="601639"/>
                  <a:ext cx="1117919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C843FCA9-582F-4A23-A568-1C151CFA752A}"/>
                    </a:ext>
                  </a:extLst>
                </p:cNvPr>
                <p:cNvSpPr/>
                <p:nvPr/>
              </p:nvSpPr>
              <p:spPr>
                <a:xfrm>
                  <a:off x="1068497" y="16949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506CE23C-2A6C-4099-8A78-8BC7E42F4A3B}"/>
                    </a:ext>
                  </a:extLst>
                </p:cNvPr>
                <p:cNvGrpSpPr/>
                <p:nvPr/>
              </p:nvGrpSpPr>
              <p:grpSpPr>
                <a:xfrm>
                  <a:off x="772520" y="774115"/>
                  <a:ext cx="1138490" cy="1074143"/>
                  <a:chOff x="4049500" y="3943264"/>
                  <a:chExt cx="834570" cy="787400"/>
                </a:xfrm>
              </p:grpSpPr>
              <p:grpSp>
                <p:nvGrpSpPr>
                  <p:cNvPr id="337" name="グループ化 336">
                    <a:extLst>
                      <a:ext uri="{FF2B5EF4-FFF2-40B4-BE49-F238E27FC236}">
                        <a16:creationId xmlns:a16="http://schemas.microsoft.com/office/drawing/2014/main" id="{DD3BFEBA-575E-464A-8859-D031A22FCAD6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44" name="グループ化 343">
                      <a:extLst>
                        <a:ext uri="{FF2B5EF4-FFF2-40B4-BE49-F238E27FC236}">
                          <a16:creationId xmlns:a16="http://schemas.microsoft.com/office/drawing/2014/main" id="{05749E60-2729-4C28-8C07-9346B5AB2D2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49" name="円/楕円 177">
                        <a:extLst>
                          <a:ext uri="{FF2B5EF4-FFF2-40B4-BE49-F238E27FC236}">
                            <a16:creationId xmlns:a16="http://schemas.microsoft.com/office/drawing/2014/main" id="{245278EB-46A9-4DF9-BE33-249D4F4223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50" name="円/楕円 178">
                        <a:extLst>
                          <a:ext uri="{FF2B5EF4-FFF2-40B4-BE49-F238E27FC236}">
                            <a16:creationId xmlns:a16="http://schemas.microsoft.com/office/drawing/2014/main" id="{F3CB4194-76BD-4A4E-A2D1-97C32AD2E1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45" name="グループ化 344">
                      <a:extLst>
                        <a:ext uri="{FF2B5EF4-FFF2-40B4-BE49-F238E27FC236}">
                          <a16:creationId xmlns:a16="http://schemas.microsoft.com/office/drawing/2014/main" id="{E8CEEA32-BF7C-4FD3-A14B-0FFA68FF37E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47" name="円/楕円 175">
                        <a:extLst>
                          <a:ext uri="{FF2B5EF4-FFF2-40B4-BE49-F238E27FC236}">
                            <a16:creationId xmlns:a16="http://schemas.microsoft.com/office/drawing/2014/main" id="{BE95A5D0-BB90-46BC-87FD-3AAB26A756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48" name="円/楕円 176">
                        <a:extLst>
                          <a:ext uri="{FF2B5EF4-FFF2-40B4-BE49-F238E27FC236}">
                            <a16:creationId xmlns:a16="http://schemas.microsoft.com/office/drawing/2014/main" id="{72B7759F-7378-4825-926D-DCC9B2441CB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46" name="円/楕円 174">
                      <a:extLst>
                        <a:ext uri="{FF2B5EF4-FFF2-40B4-BE49-F238E27FC236}">
                          <a16:creationId xmlns:a16="http://schemas.microsoft.com/office/drawing/2014/main" id="{88AC1734-8B08-4397-9948-6BA551D4C0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40" name="円/楕円 27">
                    <a:extLst>
                      <a:ext uri="{FF2B5EF4-FFF2-40B4-BE49-F238E27FC236}">
                        <a16:creationId xmlns:a16="http://schemas.microsoft.com/office/drawing/2014/main" id="{F43D812A-F829-41FF-891F-BB4A981D66D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83090" y="413854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1" name="円/楕円 27">
                    <a:extLst>
                      <a:ext uri="{FF2B5EF4-FFF2-40B4-BE49-F238E27FC236}">
                        <a16:creationId xmlns:a16="http://schemas.microsoft.com/office/drawing/2014/main" id="{07BF6DF6-9E0C-49B8-924D-E4C9355807D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89490" y="413854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3" name="正方形/長方形 67">
                    <a:extLst>
                      <a:ext uri="{FF2B5EF4-FFF2-40B4-BE49-F238E27FC236}">
                        <a16:creationId xmlns:a16="http://schemas.microsoft.com/office/drawing/2014/main" id="{D35AE199-0DDF-4DF1-97F4-5D74F88648FA}"/>
                      </a:ext>
                    </a:extLst>
                  </p:cNvPr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27" name="片側の 2 つの角を丸めた四角形 66">
                  <a:extLst>
                    <a:ext uri="{FF2B5EF4-FFF2-40B4-BE49-F238E27FC236}">
                      <a16:creationId xmlns:a16="http://schemas.microsoft.com/office/drawing/2014/main" id="{0A66E8DD-E7C6-4953-AB0A-DF2B9703634A}"/>
                    </a:ext>
                  </a:extLst>
                </p:cNvPr>
                <p:cNvSpPr/>
                <p:nvPr/>
              </p:nvSpPr>
              <p:spPr>
                <a:xfrm>
                  <a:off x="980774" y="1953059"/>
                  <a:ext cx="690864" cy="1028377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00206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8" name="ホームベース 73">
                  <a:extLst>
                    <a:ext uri="{FF2B5EF4-FFF2-40B4-BE49-F238E27FC236}">
                      <a16:creationId xmlns:a16="http://schemas.microsoft.com/office/drawing/2014/main" id="{B0543B72-8930-423B-8171-A8CD054B0BA7}"/>
                    </a:ext>
                  </a:extLst>
                </p:cNvPr>
                <p:cNvSpPr/>
                <p:nvPr/>
              </p:nvSpPr>
              <p:spPr>
                <a:xfrm rot="5400000">
                  <a:off x="1100973" y="1971351"/>
                  <a:ext cx="434959" cy="448966"/>
                </a:xfrm>
                <a:prstGeom prst="homePlate">
                  <a:avLst>
                    <a:gd name="adj" fmla="val 60511"/>
                  </a:avLst>
                </a:prstGeom>
                <a:solidFill>
                  <a:srgbClr val="FF99CC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片側の 2 つの角を丸めた四角形 64">
                  <a:extLst>
                    <a:ext uri="{FF2B5EF4-FFF2-40B4-BE49-F238E27FC236}">
                      <a16:creationId xmlns:a16="http://schemas.microsoft.com/office/drawing/2014/main" id="{44AEFA44-4AD9-4086-8F71-7D0F63A7A117}"/>
                    </a:ext>
                  </a:extLst>
                </p:cNvPr>
                <p:cNvSpPr/>
                <p:nvPr/>
              </p:nvSpPr>
              <p:spPr>
                <a:xfrm>
                  <a:off x="814087" y="1955622"/>
                  <a:ext cx="1024238" cy="1025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382">
                      <a:moveTo>
                        <a:pt x="821989" y="0"/>
                      </a:moveTo>
                      <a:cubicBezTo>
                        <a:pt x="1008846" y="11341"/>
                        <a:pt x="1156298" y="166950"/>
                        <a:pt x="1156298" y="356996"/>
                      </a:cubicBezTo>
                      <a:lnTo>
                        <a:pt x="1156298" y="1018382"/>
                      </a:lnTo>
                      <a:lnTo>
                        <a:pt x="821989" y="1018382"/>
                      </a:lnTo>
                      <a:close/>
                      <a:moveTo>
                        <a:pt x="334309" y="0"/>
                      </a:moveTo>
                      <a:lnTo>
                        <a:pt x="334309" y="1018382"/>
                      </a:lnTo>
                      <a:lnTo>
                        <a:pt x="0" y="1018382"/>
                      </a:lnTo>
                      <a:lnTo>
                        <a:pt x="0" y="356996"/>
                      </a:lnTo>
                      <a:cubicBezTo>
                        <a:pt x="0" y="166950"/>
                        <a:pt x="147453" y="11341"/>
                        <a:pt x="334309" y="0"/>
                      </a:cubicBez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0" name="台形 329">
                  <a:extLst>
                    <a:ext uri="{FF2B5EF4-FFF2-40B4-BE49-F238E27FC236}">
                      <a16:creationId xmlns:a16="http://schemas.microsoft.com/office/drawing/2014/main" id="{4319DD5C-0F76-434C-B36C-A9ACF4D5DA67}"/>
                    </a:ext>
                  </a:extLst>
                </p:cNvPr>
                <p:cNvSpPr/>
                <p:nvPr/>
              </p:nvSpPr>
              <p:spPr>
                <a:xfrm rot="10800000">
                  <a:off x="1180017" y="1955604"/>
                  <a:ext cx="296150" cy="190277"/>
                </a:xfrm>
                <a:prstGeom prst="trapezoid">
                  <a:avLst>
                    <a:gd name="adj" fmla="val 53033"/>
                  </a:avLst>
                </a:prstGeom>
                <a:solidFill>
                  <a:srgbClr val="FF99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66318C19-5455-49B2-84EE-39CE36E7FAA3}"/>
                    </a:ext>
                  </a:extLst>
                </p:cNvPr>
                <p:cNvSpPr/>
                <p:nvPr/>
              </p:nvSpPr>
              <p:spPr>
                <a:xfrm>
                  <a:off x="1009036" y="1865525"/>
                  <a:ext cx="643336" cy="323816"/>
                </a:xfrm>
                <a:custGeom>
                  <a:avLst/>
                  <a:gdLst>
                    <a:gd name="connsiteX0" fmla="*/ 164617 w 643336"/>
                    <a:gd name="connsiteY0" fmla="*/ 1 h 323816"/>
                    <a:gd name="connsiteX1" fmla="*/ 320804 w 643336"/>
                    <a:gd name="connsiteY1" fmla="*/ 323816 h 323816"/>
                    <a:gd name="connsiteX2" fmla="*/ 0 w 643336"/>
                    <a:gd name="connsiteY2" fmla="*/ 165087 h 323816"/>
                    <a:gd name="connsiteX3" fmla="*/ 478719 w 643336"/>
                    <a:gd name="connsiteY3" fmla="*/ 0 h 323816"/>
                    <a:gd name="connsiteX4" fmla="*/ 643336 w 643336"/>
                    <a:gd name="connsiteY4" fmla="*/ 165086 h 323816"/>
                    <a:gd name="connsiteX5" fmla="*/ 322532 w 643336"/>
                    <a:gd name="connsiteY5" fmla="*/ 323815 h 323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3336" h="323816">
                      <a:moveTo>
                        <a:pt x="164617" y="1"/>
                      </a:moveTo>
                      <a:lnTo>
                        <a:pt x="320804" y="323816"/>
                      </a:lnTo>
                      <a:lnTo>
                        <a:pt x="0" y="165087"/>
                      </a:lnTo>
                      <a:close/>
                      <a:moveTo>
                        <a:pt x="478719" y="0"/>
                      </a:moveTo>
                      <a:lnTo>
                        <a:pt x="643336" y="165086"/>
                      </a:lnTo>
                      <a:lnTo>
                        <a:pt x="322532" y="323815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円/楕円 82">
                  <a:extLst>
                    <a:ext uri="{FF2B5EF4-FFF2-40B4-BE49-F238E27FC236}">
                      <a16:creationId xmlns:a16="http://schemas.microsoft.com/office/drawing/2014/main" id="{9F075B78-0F61-417F-BDD0-446BDA3DA3CB}"/>
                    </a:ext>
                  </a:extLst>
                </p:cNvPr>
                <p:cNvSpPr/>
                <p:nvPr/>
              </p:nvSpPr>
              <p:spPr>
                <a:xfrm>
                  <a:off x="1250479" y="2106718"/>
                  <a:ext cx="146946" cy="201806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円/楕円 83">
                  <a:extLst>
                    <a:ext uri="{FF2B5EF4-FFF2-40B4-BE49-F238E27FC236}">
                      <a16:creationId xmlns:a16="http://schemas.microsoft.com/office/drawing/2014/main" id="{3F2B1DFB-C103-4B45-8507-0D031A0B231D}"/>
                    </a:ext>
                  </a:extLst>
                </p:cNvPr>
                <p:cNvSpPr/>
                <p:nvPr/>
              </p:nvSpPr>
              <p:spPr>
                <a:xfrm flipH="1">
                  <a:off x="1275786" y="2133698"/>
                  <a:ext cx="96333" cy="147845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円/楕円 83">
                  <a:extLst>
                    <a:ext uri="{FF2B5EF4-FFF2-40B4-BE49-F238E27FC236}">
                      <a16:creationId xmlns:a16="http://schemas.microsoft.com/office/drawing/2014/main" id="{264CCEE1-8FB6-416E-A6DC-93541D492417}"/>
                    </a:ext>
                  </a:extLst>
                </p:cNvPr>
                <p:cNvSpPr/>
                <p:nvPr/>
              </p:nvSpPr>
              <p:spPr>
                <a:xfrm flipH="1">
                  <a:off x="1301092" y="2153096"/>
                  <a:ext cx="45719" cy="575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0B443C24-EFCF-ECD4-B873-393CA942F713}"/>
                  </a:ext>
                </a:extLst>
              </p:cNvPr>
              <p:cNvGrpSpPr/>
              <p:nvPr/>
            </p:nvGrpSpPr>
            <p:grpSpPr>
              <a:xfrm>
                <a:off x="1620873" y="2634622"/>
                <a:ext cx="757824" cy="386312"/>
                <a:chOff x="5243018" y="2255527"/>
                <a:chExt cx="2547428" cy="1364533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41943D15-00F2-1BC7-4E64-5B6713B1876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F252C2EC-8994-17B2-DB6E-BFE102E1BE58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ACF26908-D0C9-999E-9999-FBC1A2A75799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DB083AFA-B8A1-42A4-6E55-0AC0B0B84EA8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1A42B8E3-671F-210D-E144-76C7C0591C3C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5" y="3040794"/>
                  <a:ext cx="2131496" cy="161010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CCFFCC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7985E7AB-3598-F4BD-3411-C8C67A00BBBC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52B147DF-E7D7-AD65-C18C-62C598A2C6D6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0CF6C563-B099-F2B4-F484-D13047DDAEE8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1359CCAE-7FDA-83B7-9809-14978538761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1E8F65DC-D0EE-C688-814C-4B69A0E667EA}"/>
                  </a:ext>
                </a:extLst>
              </p:cNvPr>
              <p:cNvSpPr/>
              <p:nvPr/>
            </p:nvSpPr>
            <p:spPr>
              <a:xfrm rot="3600000">
                <a:off x="1293983" y="271744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822B9C6B-342A-B86C-D375-2DFAA8FF0BAE}"/>
                  </a:ext>
                </a:extLst>
              </p:cNvPr>
              <p:cNvSpPr/>
              <p:nvPr/>
            </p:nvSpPr>
            <p:spPr>
              <a:xfrm rot="12600000">
                <a:off x="1340976" y="294931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BC0BA546-A591-7414-F2ED-28A73E8BBD81}"/>
                  </a:ext>
                </a:extLst>
              </p:cNvPr>
              <p:cNvGrpSpPr/>
              <p:nvPr/>
            </p:nvGrpSpPr>
            <p:grpSpPr>
              <a:xfrm flipH="1">
                <a:off x="2003129" y="2863756"/>
                <a:ext cx="832186" cy="720565"/>
                <a:chOff x="1221494" y="2863756"/>
                <a:chExt cx="832186" cy="720565"/>
              </a:xfrm>
            </p:grpSpPr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DC6E8EC7-8944-A863-5D44-FADA8F23254D}"/>
                    </a:ext>
                  </a:extLst>
                </p:cNvPr>
                <p:cNvSpPr/>
                <p:nvPr/>
              </p:nvSpPr>
              <p:spPr>
                <a:xfrm rot="3600000">
                  <a:off x="1367802" y="2717448"/>
                  <a:ext cx="539569" cy="832186"/>
                </a:xfrm>
                <a:custGeom>
                  <a:avLst/>
                  <a:gdLst>
                    <a:gd name="connsiteX0" fmla="*/ 37123 w 539569"/>
                    <a:gd name="connsiteY0" fmla="*/ 7511 h 832186"/>
                    <a:gd name="connsiteX1" fmla="*/ 54447 w 539569"/>
                    <a:gd name="connsiteY1" fmla="*/ 0 h 832186"/>
                    <a:gd name="connsiteX2" fmla="*/ 78947 w 539569"/>
                    <a:gd name="connsiteY2" fmla="*/ 25645 h 832186"/>
                    <a:gd name="connsiteX3" fmla="*/ 78947 w 539569"/>
                    <a:gd name="connsiteY3" fmla="*/ 147998 h 832186"/>
                    <a:gd name="connsiteX4" fmla="*/ 91511 w 539569"/>
                    <a:gd name="connsiteY4" fmla="*/ 147998 h 832186"/>
                    <a:gd name="connsiteX5" fmla="*/ 91511 w 539569"/>
                    <a:gd name="connsiteY5" fmla="*/ 45482 h 832186"/>
                    <a:gd name="connsiteX6" fmla="*/ 116011 w 539569"/>
                    <a:gd name="connsiteY6" fmla="*/ 19838 h 832186"/>
                    <a:gd name="connsiteX7" fmla="*/ 140511 w 539569"/>
                    <a:gd name="connsiteY7" fmla="*/ 45482 h 832186"/>
                    <a:gd name="connsiteX8" fmla="*/ 140511 w 539569"/>
                    <a:gd name="connsiteY8" fmla="*/ 147998 h 832186"/>
                    <a:gd name="connsiteX9" fmla="*/ 153075 w 539569"/>
                    <a:gd name="connsiteY9" fmla="*/ 147998 h 832186"/>
                    <a:gd name="connsiteX10" fmla="*/ 153075 w 539569"/>
                    <a:gd name="connsiteY10" fmla="*/ 67988 h 832186"/>
                    <a:gd name="connsiteX11" fmla="*/ 173806 w 539569"/>
                    <a:gd name="connsiteY11" fmla="*/ 46288 h 832186"/>
                    <a:gd name="connsiteX12" fmla="*/ 194537 w 539569"/>
                    <a:gd name="connsiteY12" fmla="*/ 67988 h 832186"/>
                    <a:gd name="connsiteX13" fmla="*/ 194536 w 539569"/>
                    <a:gd name="connsiteY13" fmla="*/ 147998 h 832186"/>
                    <a:gd name="connsiteX14" fmla="*/ 207100 w 539569"/>
                    <a:gd name="connsiteY14" fmla="*/ 147998 h 832186"/>
                    <a:gd name="connsiteX15" fmla="*/ 207100 w 539569"/>
                    <a:gd name="connsiteY15" fmla="*/ 101006 h 832186"/>
                    <a:gd name="connsiteX16" fmla="*/ 227831 w 539569"/>
                    <a:gd name="connsiteY16" fmla="*/ 79306 h 832186"/>
                    <a:gd name="connsiteX17" fmla="*/ 248561 w 539569"/>
                    <a:gd name="connsiteY17" fmla="*/ 101006 h 832186"/>
                    <a:gd name="connsiteX18" fmla="*/ 248561 w 539569"/>
                    <a:gd name="connsiteY18" fmla="*/ 147998 h 832186"/>
                    <a:gd name="connsiteX19" fmla="*/ 249379 w 539569"/>
                    <a:gd name="connsiteY19" fmla="*/ 147998 h 832186"/>
                    <a:gd name="connsiteX20" fmla="*/ 249379 w 539569"/>
                    <a:gd name="connsiteY20" fmla="*/ 196122 h 832186"/>
                    <a:gd name="connsiteX21" fmla="*/ 248561 w 539569"/>
                    <a:gd name="connsiteY21" fmla="*/ 198192 h 832186"/>
                    <a:gd name="connsiteX22" fmla="*/ 248561 w 539569"/>
                    <a:gd name="connsiteY22" fmla="*/ 211626 h 832186"/>
                    <a:gd name="connsiteX23" fmla="*/ 248445 w 539569"/>
                    <a:gd name="connsiteY23" fmla="*/ 211626 h 832186"/>
                    <a:gd name="connsiteX24" fmla="*/ 248445 w 539569"/>
                    <a:gd name="connsiteY24" fmla="*/ 233651 h 832186"/>
                    <a:gd name="connsiteX25" fmla="*/ 241229 w 539569"/>
                    <a:gd name="connsiteY25" fmla="*/ 271064 h 832186"/>
                    <a:gd name="connsiteX26" fmla="*/ 231974 w 539569"/>
                    <a:gd name="connsiteY26" fmla="*/ 285433 h 832186"/>
                    <a:gd name="connsiteX27" fmla="*/ 523112 w 539569"/>
                    <a:gd name="connsiteY27" fmla="*/ 686936 h 832186"/>
                    <a:gd name="connsiteX28" fmla="*/ 499239 w 539569"/>
                    <a:gd name="connsiteY28" fmla="*/ 818668 h 832186"/>
                    <a:gd name="connsiteX29" fmla="*/ 369621 w 539569"/>
                    <a:gd name="connsiteY29" fmla="*/ 785186 h 832186"/>
                    <a:gd name="connsiteX30" fmla="*/ 89014 w 539569"/>
                    <a:gd name="connsiteY30" fmla="*/ 319079 h 832186"/>
                    <a:gd name="connsiteX31" fmla="*/ 75391 w 539569"/>
                    <a:gd name="connsiteY31" fmla="*/ 316328 h 832186"/>
                    <a:gd name="connsiteX32" fmla="*/ 70805 w 539569"/>
                    <a:gd name="connsiteY32" fmla="*/ 313236 h 832186"/>
                    <a:gd name="connsiteX33" fmla="*/ 70854 w 539569"/>
                    <a:gd name="connsiteY33" fmla="*/ 311390 h 832186"/>
                    <a:gd name="connsiteX34" fmla="*/ 57003 w 539569"/>
                    <a:gd name="connsiteY34" fmla="*/ 301614 h 832186"/>
                    <a:gd name="connsiteX35" fmla="*/ 56148 w 539569"/>
                    <a:gd name="connsiteY35" fmla="*/ 300288 h 832186"/>
                    <a:gd name="connsiteX36" fmla="*/ 55580 w 539569"/>
                    <a:gd name="connsiteY36" fmla="*/ 300052 h 832186"/>
                    <a:gd name="connsiteX37" fmla="*/ 40869 w 539569"/>
                    <a:gd name="connsiteY37" fmla="*/ 285043 h 832186"/>
                    <a:gd name="connsiteX38" fmla="*/ 6936 w 539569"/>
                    <a:gd name="connsiteY38" fmla="*/ 233017 h 832186"/>
                    <a:gd name="connsiteX39" fmla="*/ 17370 w 539569"/>
                    <a:gd name="connsiteY39" fmla="*/ 175102 h 832186"/>
                    <a:gd name="connsiteX40" fmla="*/ 30108 w 539569"/>
                    <a:gd name="connsiteY40" fmla="*/ 165999 h 832186"/>
                    <a:gd name="connsiteX41" fmla="*/ 30108 w 539569"/>
                    <a:gd name="connsiteY41" fmla="*/ 152157 h 832186"/>
                    <a:gd name="connsiteX42" fmla="*/ 29947 w 539569"/>
                    <a:gd name="connsiteY42" fmla="*/ 152157 h 832186"/>
                    <a:gd name="connsiteX43" fmla="*/ 29947 w 539569"/>
                    <a:gd name="connsiteY43" fmla="*/ 25645 h 832186"/>
                    <a:gd name="connsiteX44" fmla="*/ 37123 w 539569"/>
                    <a:gd name="connsiteY44" fmla="*/ 7511 h 832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539569" h="832186">
                      <a:moveTo>
                        <a:pt x="37123" y="7511"/>
                      </a:moveTo>
                      <a:cubicBezTo>
                        <a:pt x="41556" y="2871"/>
                        <a:pt x="47682" y="0"/>
                        <a:pt x="54447" y="0"/>
                      </a:cubicBezTo>
                      <a:cubicBezTo>
                        <a:pt x="67978" y="0"/>
                        <a:pt x="78947" y="11482"/>
                        <a:pt x="78947" y="25645"/>
                      </a:cubicBezTo>
                      <a:lnTo>
                        <a:pt x="78947" y="147998"/>
                      </a:lnTo>
                      <a:lnTo>
                        <a:pt x="91511" y="147998"/>
                      </a:lnTo>
                      <a:lnTo>
                        <a:pt x="91511" y="45482"/>
                      </a:lnTo>
                      <a:cubicBezTo>
                        <a:pt x="91511" y="31319"/>
                        <a:pt x="102480" y="19838"/>
                        <a:pt x="116011" y="19838"/>
                      </a:cubicBezTo>
                      <a:cubicBezTo>
                        <a:pt x="129542" y="19838"/>
                        <a:pt x="140511" y="31319"/>
                        <a:pt x="140511" y="45482"/>
                      </a:cubicBezTo>
                      <a:lnTo>
                        <a:pt x="140511" y="147998"/>
                      </a:lnTo>
                      <a:lnTo>
                        <a:pt x="153075" y="147998"/>
                      </a:lnTo>
                      <a:lnTo>
                        <a:pt x="153075" y="67988"/>
                      </a:lnTo>
                      <a:cubicBezTo>
                        <a:pt x="153075" y="56004"/>
                        <a:pt x="162357" y="46288"/>
                        <a:pt x="173806" y="46288"/>
                      </a:cubicBezTo>
                      <a:cubicBezTo>
                        <a:pt x="185255" y="46288"/>
                        <a:pt x="194537" y="56004"/>
                        <a:pt x="194537" y="67988"/>
                      </a:cubicBezTo>
                      <a:lnTo>
                        <a:pt x="194536" y="147998"/>
                      </a:lnTo>
                      <a:lnTo>
                        <a:pt x="207100" y="147998"/>
                      </a:lnTo>
                      <a:lnTo>
                        <a:pt x="207100" y="101006"/>
                      </a:lnTo>
                      <a:cubicBezTo>
                        <a:pt x="207100" y="89022"/>
                        <a:pt x="216382" y="79306"/>
                        <a:pt x="227831" y="79306"/>
                      </a:cubicBezTo>
                      <a:cubicBezTo>
                        <a:pt x="239280" y="79306"/>
                        <a:pt x="248561" y="89022"/>
                        <a:pt x="248561" y="101006"/>
                      </a:cubicBezTo>
                      <a:lnTo>
                        <a:pt x="248561" y="147998"/>
                      </a:lnTo>
                      <a:lnTo>
                        <a:pt x="249379" y="147998"/>
                      </a:lnTo>
                      <a:lnTo>
                        <a:pt x="249379" y="196122"/>
                      </a:lnTo>
                      <a:lnTo>
                        <a:pt x="248561" y="198192"/>
                      </a:lnTo>
                      <a:lnTo>
                        <a:pt x="248561" y="211626"/>
                      </a:lnTo>
                      <a:lnTo>
                        <a:pt x="248445" y="211626"/>
                      </a:lnTo>
                      <a:lnTo>
                        <a:pt x="248445" y="233651"/>
                      </a:lnTo>
                      <a:cubicBezTo>
                        <a:pt x="248445" y="246922"/>
                        <a:pt x="245876" y="259565"/>
                        <a:pt x="241229" y="271064"/>
                      </a:cubicBezTo>
                      <a:lnTo>
                        <a:pt x="231974" y="285433"/>
                      </a:lnTo>
                      <a:lnTo>
                        <a:pt x="523112" y="686936"/>
                      </a:lnTo>
                      <a:cubicBezTo>
                        <a:pt x="552312" y="732560"/>
                        <a:pt x="541623" y="791539"/>
                        <a:pt x="499239" y="818668"/>
                      </a:cubicBezTo>
                      <a:cubicBezTo>
                        <a:pt x="456854" y="845800"/>
                        <a:pt x="398823" y="830809"/>
                        <a:pt x="369621" y="785186"/>
                      </a:cubicBezTo>
                      <a:lnTo>
                        <a:pt x="89014" y="319079"/>
                      </a:lnTo>
                      <a:lnTo>
                        <a:pt x="75391" y="316328"/>
                      </a:lnTo>
                      <a:lnTo>
                        <a:pt x="70805" y="313236"/>
                      </a:lnTo>
                      <a:lnTo>
                        <a:pt x="70854" y="311390"/>
                      </a:lnTo>
                      <a:lnTo>
                        <a:pt x="57003" y="301614"/>
                      </a:lnTo>
                      <a:lnTo>
                        <a:pt x="56148" y="300288"/>
                      </a:lnTo>
                      <a:lnTo>
                        <a:pt x="55580" y="300052"/>
                      </a:lnTo>
                      <a:cubicBezTo>
                        <a:pt x="49928" y="296247"/>
                        <a:pt x="44896" y="291218"/>
                        <a:pt x="40869" y="285043"/>
                      </a:cubicBezTo>
                      <a:lnTo>
                        <a:pt x="6936" y="233017"/>
                      </a:lnTo>
                      <a:cubicBezTo>
                        <a:pt x="-5462" y="214008"/>
                        <a:pt x="-791" y="188079"/>
                        <a:pt x="17370" y="175102"/>
                      </a:cubicBezTo>
                      <a:lnTo>
                        <a:pt x="30108" y="165999"/>
                      </a:lnTo>
                      <a:lnTo>
                        <a:pt x="30108" y="152157"/>
                      </a:lnTo>
                      <a:lnTo>
                        <a:pt x="29947" y="152157"/>
                      </a:lnTo>
                      <a:lnTo>
                        <a:pt x="29947" y="25645"/>
                      </a:lnTo>
                      <a:cubicBezTo>
                        <a:pt x="29947" y="18564"/>
                        <a:pt x="32689" y="12152"/>
                        <a:pt x="37123" y="75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6" name="四角形: 上の 2 つの角を丸める 145">
                  <a:extLst>
                    <a:ext uri="{FF2B5EF4-FFF2-40B4-BE49-F238E27FC236}">
                      <a16:creationId xmlns:a16="http://schemas.microsoft.com/office/drawing/2014/main" id="{8090A582-595D-8408-305D-B0E60BB60670}"/>
                    </a:ext>
                  </a:extLst>
                </p:cNvPr>
                <p:cNvSpPr/>
                <p:nvPr/>
              </p:nvSpPr>
              <p:spPr>
                <a:xfrm rot="12600000">
                  <a:off x="1414795" y="2949312"/>
                  <a:ext cx="232058" cy="63500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E982B870-7D74-42F5-AC74-E1C0035D9772}"/>
                </a:ext>
              </a:extLst>
            </p:cNvPr>
            <p:cNvSpPr/>
            <p:nvPr/>
          </p:nvSpPr>
          <p:spPr>
            <a:xfrm>
              <a:off x="1716194" y="1920564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D270D481-0395-2836-0648-63BD6A3139CE}"/>
                </a:ext>
              </a:extLst>
            </p:cNvPr>
            <p:cNvSpPr/>
            <p:nvPr/>
          </p:nvSpPr>
          <p:spPr>
            <a:xfrm>
              <a:off x="2241912" y="1920564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D3C35C6D-DEA3-C2E7-9AE6-FA8D707FC442}"/>
                </a:ext>
              </a:extLst>
            </p:cNvPr>
            <p:cNvGrpSpPr/>
            <p:nvPr/>
          </p:nvGrpSpPr>
          <p:grpSpPr>
            <a:xfrm>
              <a:off x="1891711" y="2234142"/>
              <a:ext cx="242617" cy="98225"/>
              <a:chOff x="1891711" y="2234142"/>
              <a:chExt cx="242617" cy="98225"/>
            </a:xfrm>
          </p:grpSpPr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AAE92B03-6995-235D-8AFB-974B39AD79B2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32C68D65-80CB-5A9A-0542-4AEE932F9259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" name="星: 12 pt 9">
              <a:extLst>
                <a:ext uri="{FF2B5EF4-FFF2-40B4-BE49-F238E27FC236}">
                  <a16:creationId xmlns:a16="http://schemas.microsoft.com/office/drawing/2014/main" id="{B92388B0-6F5A-EA02-76BF-7746A3701FCB}"/>
                </a:ext>
              </a:extLst>
            </p:cNvPr>
            <p:cNvSpPr/>
            <p:nvPr/>
          </p:nvSpPr>
          <p:spPr bwMode="auto">
            <a:xfrm>
              <a:off x="2004627" y="2498331"/>
              <a:ext cx="1503797" cy="1043949"/>
            </a:xfrm>
            <a:prstGeom prst="star12">
              <a:avLst>
                <a:gd name="adj" fmla="val 3911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A49C5C52-2335-A99E-4E6F-826B30C006DF}"/>
                </a:ext>
              </a:extLst>
            </p:cNvPr>
            <p:cNvSpPr txBox="1"/>
            <p:nvPr/>
          </p:nvSpPr>
          <p:spPr>
            <a:xfrm>
              <a:off x="2410844" y="2823036"/>
              <a:ext cx="645100" cy="41703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algn="r"/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残　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/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EA91B4C1-4339-27B6-A4F2-99E9A4AD717F}"/>
                </a:ext>
              </a:extLst>
            </p:cNvPr>
            <p:cNvSpPr/>
            <p:nvPr/>
          </p:nvSpPr>
          <p:spPr>
            <a:xfrm>
              <a:off x="2278855" y="1211356"/>
              <a:ext cx="161925" cy="260058"/>
            </a:xfrm>
            <a:custGeom>
              <a:avLst/>
              <a:gdLst>
                <a:gd name="connsiteX0" fmla="*/ 245270 w 290989"/>
                <a:gd name="connsiteY0" fmla="*/ 0 h 387980"/>
                <a:gd name="connsiteX1" fmla="*/ 290989 w 290989"/>
                <a:gd name="connsiteY1" fmla="*/ 0 h 387980"/>
                <a:gd name="connsiteX2" fmla="*/ 290989 w 290989"/>
                <a:gd name="connsiteY2" fmla="*/ 202908 h 387980"/>
                <a:gd name="connsiteX3" fmla="*/ 245270 w 290989"/>
                <a:gd name="connsiteY3" fmla="*/ 202908 h 387980"/>
                <a:gd name="connsiteX4" fmla="*/ 164307 w 290989"/>
                <a:gd name="connsiteY4" fmla="*/ 0 h 387980"/>
                <a:gd name="connsiteX5" fmla="*/ 210026 w 290989"/>
                <a:gd name="connsiteY5" fmla="*/ 0 h 387980"/>
                <a:gd name="connsiteX6" fmla="*/ 210026 w 290989"/>
                <a:gd name="connsiteY6" fmla="*/ 267216 h 387980"/>
                <a:gd name="connsiteX7" fmla="*/ 164307 w 290989"/>
                <a:gd name="connsiteY7" fmla="*/ 267216 h 387980"/>
                <a:gd name="connsiteX8" fmla="*/ 83344 w 290989"/>
                <a:gd name="connsiteY8" fmla="*/ 0 h 387980"/>
                <a:gd name="connsiteX9" fmla="*/ 129063 w 290989"/>
                <a:gd name="connsiteY9" fmla="*/ 0 h 387980"/>
                <a:gd name="connsiteX10" fmla="*/ 129063 w 290989"/>
                <a:gd name="connsiteY10" fmla="*/ 387980 h 387980"/>
                <a:gd name="connsiteX11" fmla="*/ 83344 w 290989"/>
                <a:gd name="connsiteY11" fmla="*/ 387980 h 387980"/>
                <a:gd name="connsiteX12" fmla="*/ 0 w 290989"/>
                <a:gd name="connsiteY12" fmla="*/ 0 h 387980"/>
                <a:gd name="connsiteX13" fmla="*/ 45719 w 290989"/>
                <a:gd name="connsiteY13" fmla="*/ 0 h 387980"/>
                <a:gd name="connsiteX14" fmla="*/ 45719 w 290989"/>
                <a:gd name="connsiteY14" fmla="*/ 305554 h 387980"/>
                <a:gd name="connsiteX15" fmla="*/ 0 w 290989"/>
                <a:gd name="connsiteY15" fmla="*/ 305554 h 3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0989" h="387980">
                  <a:moveTo>
                    <a:pt x="245270" y="0"/>
                  </a:moveTo>
                  <a:lnTo>
                    <a:pt x="290989" y="0"/>
                  </a:lnTo>
                  <a:lnTo>
                    <a:pt x="290989" y="202908"/>
                  </a:lnTo>
                  <a:lnTo>
                    <a:pt x="245270" y="202908"/>
                  </a:lnTo>
                  <a:close/>
                  <a:moveTo>
                    <a:pt x="164307" y="0"/>
                  </a:moveTo>
                  <a:lnTo>
                    <a:pt x="210026" y="0"/>
                  </a:lnTo>
                  <a:lnTo>
                    <a:pt x="210026" y="267216"/>
                  </a:lnTo>
                  <a:lnTo>
                    <a:pt x="164307" y="267216"/>
                  </a:lnTo>
                  <a:close/>
                  <a:moveTo>
                    <a:pt x="83344" y="0"/>
                  </a:moveTo>
                  <a:lnTo>
                    <a:pt x="129063" y="0"/>
                  </a:lnTo>
                  <a:lnTo>
                    <a:pt x="129063" y="387980"/>
                  </a:lnTo>
                  <a:lnTo>
                    <a:pt x="83344" y="38798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305554"/>
                  </a:lnTo>
                  <a:lnTo>
                    <a:pt x="0" y="305554"/>
                  </a:lnTo>
                  <a:close/>
                </a:path>
              </a:pathLst>
            </a:custGeom>
            <a:solidFill>
              <a:srgbClr val="0070C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5871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11614</TotalTime>
  <Words>80</Words>
  <Application>Microsoft Office PowerPoint</Application>
  <PresentationFormat>A4 210 x 297 mm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pptxk64_通帳を見て驚く女性のイラスト</dc:title>
  <dc:subject>pptxk64_通帳を見て驚く女性のイラスト</dc:subject>
  <dc:creator>でじけろお</dc:creator>
  <cp:revision>1</cp:revision>
  <dcterms:created xsi:type="dcterms:W3CDTF">2018-05-20T00:31:01Z</dcterms:created>
  <dcterms:modified xsi:type="dcterms:W3CDTF">2022-09-04T10:48:01Z</dcterms:modified>
  <cp:version>1</cp:version>
</cp:coreProperties>
</file>