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8" r:id="rId2"/>
    <p:sldId id="4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通帳を見る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男性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6D13D58-353D-2D2B-2BC2-13D333AD4AB8}"/>
              </a:ext>
            </a:extLst>
          </p:cNvPr>
          <p:cNvGrpSpPr/>
          <p:nvPr/>
        </p:nvGrpSpPr>
        <p:grpSpPr>
          <a:xfrm>
            <a:off x="4170264" y="1260014"/>
            <a:ext cx="1671965" cy="2258749"/>
            <a:chOff x="4170264" y="1114647"/>
            <a:chExt cx="1671965" cy="2258749"/>
          </a:xfrm>
        </p:grpSpPr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A7ADB850-71F3-5E3A-F7CB-106E925DD548}"/>
                </a:ext>
              </a:extLst>
            </p:cNvPr>
            <p:cNvSpPr/>
            <p:nvPr/>
          </p:nvSpPr>
          <p:spPr>
            <a:xfrm rot="20422686" flipH="1">
              <a:off x="5359607" y="2329214"/>
              <a:ext cx="219305" cy="7965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1" name="四角形: 上の 2 つの角を丸める 160">
              <a:extLst>
                <a:ext uri="{FF2B5EF4-FFF2-40B4-BE49-F238E27FC236}">
                  <a16:creationId xmlns:a16="http://schemas.microsoft.com/office/drawing/2014/main" id="{7A7B5EAC-65B5-53CC-FC6D-FCE6CF6E907E}"/>
                </a:ext>
              </a:extLst>
            </p:cNvPr>
            <p:cNvSpPr/>
            <p:nvPr/>
          </p:nvSpPr>
          <p:spPr>
            <a:xfrm rot="1177314">
              <a:off x="4432675" y="2329214"/>
              <a:ext cx="219305" cy="7965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422105" y="1114647"/>
              <a:ext cx="1177817" cy="2258749"/>
              <a:chOff x="4352111" y="950745"/>
              <a:chExt cx="1347650" cy="258444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35F0854-1851-4A1A-94F8-0699020AB33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EFB8E8F-F171-4797-A144-0905232C69C4}"/>
                    </a:ext>
                  </a:extLst>
                </p:cNvPr>
                <p:cNvGrpSpPr/>
                <p:nvPr/>
              </p:nvGrpSpPr>
              <p:grpSpPr>
                <a:xfrm>
                  <a:off x="2110602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7821E57D-8274-4AC8-880E-965DD939B2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B10E1214-8DDE-4436-BE12-C32C93D9C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D19374C6-CC25-4A61-B7A6-4426D73BE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144DEF5E-39FB-44B1-BB8C-F8549A844EA9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16223"/>
                    <a:ext cx="93365" cy="10546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F568B0B-BB43-4A5C-8933-452A5A3D0E37}"/>
                    </a:ext>
                  </a:extLst>
                </p:cNvPr>
                <p:cNvGrpSpPr/>
                <p:nvPr/>
              </p:nvGrpSpPr>
              <p:grpSpPr>
                <a:xfrm>
                  <a:off x="2703533" y="707232"/>
                  <a:ext cx="239692" cy="132046"/>
                  <a:chOff x="6859261" y="1152026"/>
                  <a:chExt cx="251152" cy="169659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5FCF77E-EED8-40C8-8E5F-92426462713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52026"/>
                    <a:ext cx="251152" cy="163412"/>
                    <a:chOff x="6140438" y="1161048"/>
                    <a:chExt cx="386744" cy="251033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981B88A-D784-466B-95C8-357375C773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D898AC9B-0AFE-4526-BC07-24AFB31D0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61048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D6BB47E3-2C5E-4050-B4E8-1D87DADF812F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16223"/>
                    <a:ext cx="93365" cy="10546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CA8E7058-58F8-0873-1615-38A9B7F8252F}"/>
                </a:ext>
              </a:extLst>
            </p:cNvPr>
            <p:cNvGrpSpPr/>
            <p:nvPr/>
          </p:nvGrpSpPr>
          <p:grpSpPr>
            <a:xfrm>
              <a:off x="4621722" y="2350623"/>
              <a:ext cx="757824" cy="386312"/>
              <a:chOff x="5243018" y="2255527"/>
              <a:chExt cx="2547428" cy="136453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4567878-3E19-5E2C-EA31-56A4E511270F}"/>
                  </a:ext>
                </a:extLst>
              </p:cNvPr>
              <p:cNvSpPr/>
              <p:nvPr/>
            </p:nvSpPr>
            <p:spPr bwMode="auto">
              <a:xfrm rot="10800000">
                <a:off x="5311070" y="2255527"/>
                <a:ext cx="2411324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DCCA40D1-2888-83B4-3874-CC6F03F0A5BE}"/>
                  </a:ext>
                </a:extLst>
              </p:cNvPr>
              <p:cNvSpPr/>
              <p:nvPr/>
            </p:nvSpPr>
            <p:spPr bwMode="auto">
              <a:xfrm rot="10800000">
                <a:off x="5280114" y="2296008"/>
                <a:ext cx="2473236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205AE00-9979-9FC0-48B0-15027D3CB39D}"/>
                  </a:ext>
                </a:extLst>
              </p:cNvPr>
              <p:cNvSpPr/>
              <p:nvPr/>
            </p:nvSpPr>
            <p:spPr bwMode="auto">
              <a:xfrm rot="10800000">
                <a:off x="5243018" y="2334231"/>
                <a:ext cx="2547428" cy="1011866"/>
              </a:xfrm>
              <a:custGeom>
                <a:avLst/>
                <a:gdLst>
                  <a:gd name="connsiteX0" fmla="*/ 2547428 w 2547428"/>
                  <a:gd name="connsiteY0" fmla="*/ 1011866 h 1011866"/>
                  <a:gd name="connsiteX1" fmla="*/ 0 w 2547428"/>
                  <a:gd name="connsiteY1" fmla="*/ 1011866 h 1011866"/>
                  <a:gd name="connsiteX2" fmla="*/ 298683 w 2547428"/>
                  <a:gd name="connsiteY2" fmla="*/ 0 h 1011866"/>
                  <a:gd name="connsiteX3" fmla="*/ 2248745 w 2547428"/>
                  <a:gd name="connsiteY3" fmla="*/ 0 h 1011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7428" h="1011866">
                    <a:moveTo>
                      <a:pt x="2547428" y="1011866"/>
                    </a:moveTo>
                    <a:lnTo>
                      <a:pt x="0" y="1011866"/>
                    </a:lnTo>
                    <a:lnTo>
                      <a:pt x="298683" y="0"/>
                    </a:lnTo>
                    <a:lnTo>
                      <a:pt x="22487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B414EE57-7C42-235B-DFC2-D66B2737A919}"/>
                  </a:ext>
                </a:extLst>
              </p:cNvPr>
              <p:cNvSpPr/>
              <p:nvPr/>
            </p:nvSpPr>
            <p:spPr bwMode="auto">
              <a:xfrm flipV="1">
                <a:off x="5542051" y="3346094"/>
                <a:ext cx="1949362" cy="273966"/>
              </a:xfrm>
              <a:custGeom>
                <a:avLst/>
                <a:gdLst>
                  <a:gd name="connsiteX0" fmla="*/ 0 w 1949362"/>
                  <a:gd name="connsiteY0" fmla="*/ 273966 h 273966"/>
                  <a:gd name="connsiteX1" fmla="*/ 1949362 w 1949362"/>
                  <a:gd name="connsiteY1" fmla="*/ 273966 h 273966"/>
                  <a:gd name="connsiteX2" fmla="*/ 1780662 w 1949362"/>
                  <a:gd name="connsiteY2" fmla="*/ 0 h 273966"/>
                  <a:gd name="connsiteX3" fmla="*/ 168700 w 1949362"/>
                  <a:gd name="connsiteY3" fmla="*/ 0 h 273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362" h="273966">
                    <a:moveTo>
                      <a:pt x="0" y="273966"/>
                    </a:moveTo>
                    <a:lnTo>
                      <a:pt x="1949362" y="273966"/>
                    </a:lnTo>
                    <a:lnTo>
                      <a:pt x="1780662" y="0"/>
                    </a:lnTo>
                    <a:lnTo>
                      <a:pt x="168700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FBD6F682-E028-AD96-27EB-602A2665FFB7}"/>
                  </a:ext>
                </a:extLst>
              </p:cNvPr>
              <p:cNvSpPr/>
              <p:nvPr/>
            </p:nvSpPr>
            <p:spPr bwMode="auto">
              <a:xfrm rot="10800000">
                <a:off x="5450984" y="3040793"/>
                <a:ext cx="2131495" cy="161011"/>
              </a:xfrm>
              <a:custGeom>
                <a:avLst/>
                <a:gdLst>
                  <a:gd name="connsiteX0" fmla="*/ 2131495 w 2131495"/>
                  <a:gd name="connsiteY0" fmla="*/ 161011 h 161011"/>
                  <a:gd name="connsiteX1" fmla="*/ 0 w 2131495"/>
                  <a:gd name="connsiteY1" fmla="*/ 161011 h 161011"/>
                  <a:gd name="connsiteX2" fmla="*/ 47527 w 2131495"/>
                  <a:gd name="connsiteY2" fmla="*/ 0 h 161011"/>
                  <a:gd name="connsiteX3" fmla="*/ 2083967 w 2131495"/>
                  <a:gd name="connsiteY3" fmla="*/ 0 h 16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1495" h="161011">
                    <a:moveTo>
                      <a:pt x="2131495" y="161011"/>
                    </a:moveTo>
                    <a:lnTo>
                      <a:pt x="0" y="161011"/>
                    </a:lnTo>
                    <a:lnTo>
                      <a:pt x="47527" y="0"/>
                    </a:lnTo>
                    <a:lnTo>
                      <a:pt x="2083967" y="0"/>
                    </a:lnTo>
                    <a:close/>
                  </a:path>
                </a:pathLst>
              </a:custGeom>
              <a:solidFill>
                <a:srgbClr val="FF9966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テキスト ボックス 181">
                <a:extLst>
                  <a:ext uri="{FF2B5EF4-FFF2-40B4-BE49-F238E27FC236}">
                    <a16:creationId xmlns:a16="http://schemas.microsoft.com/office/drawing/2014/main" id="{9A5A9882-F7E7-47CF-14A6-D9D4CB8597F7}"/>
                  </a:ext>
                </a:extLst>
              </p:cNvPr>
              <p:cNvSpPr txBox="1"/>
              <p:nvPr/>
            </p:nvSpPr>
            <p:spPr>
              <a:xfrm>
                <a:off x="7058026" y="2867025"/>
                <a:ext cx="518466" cy="13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Plain">
                  <a:avLst>
                    <a:gd name="adj" fmla="val 4400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〇〇〇銀行</a:t>
                </a:r>
              </a:p>
            </p:txBody>
          </p:sp>
          <p:sp>
            <p:nvSpPr>
              <p:cNvPr id="183" name="テキスト ボックス 182">
                <a:extLst>
                  <a:ext uri="{FF2B5EF4-FFF2-40B4-BE49-F238E27FC236}">
                    <a16:creationId xmlns:a16="http://schemas.microsoft.com/office/drawing/2014/main" id="{2322A627-D56D-1B69-65A0-0014B922B0FA}"/>
                  </a:ext>
                </a:extLst>
              </p:cNvPr>
              <p:cNvSpPr txBox="1"/>
              <p:nvPr/>
            </p:nvSpPr>
            <p:spPr>
              <a:xfrm>
                <a:off x="5974376" y="2433088"/>
                <a:ext cx="1148061" cy="25081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5547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預金通帳</a:t>
                </a: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3602290C-BC3E-D47A-87E6-38B0AF31DF81}"/>
                  </a:ext>
                </a:extLst>
              </p:cNvPr>
              <p:cNvSpPr/>
              <p:nvPr/>
            </p:nvSpPr>
            <p:spPr bwMode="auto">
              <a:xfrm flipV="1">
                <a:off x="5670862" y="3541356"/>
                <a:ext cx="1691743" cy="40482"/>
              </a:xfrm>
              <a:custGeom>
                <a:avLst/>
                <a:gdLst>
                  <a:gd name="connsiteX0" fmla="*/ 0 w 1691743"/>
                  <a:gd name="connsiteY0" fmla="*/ 40482 h 40482"/>
                  <a:gd name="connsiteX1" fmla="*/ 1691743 w 1691743"/>
                  <a:gd name="connsiteY1" fmla="*/ 40482 h 40482"/>
                  <a:gd name="connsiteX2" fmla="*/ 1666815 w 1691743"/>
                  <a:gd name="connsiteY2" fmla="*/ 0 h 40482"/>
                  <a:gd name="connsiteX3" fmla="*/ 24927 w 1691743"/>
                  <a:gd name="connsiteY3" fmla="*/ 0 h 4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91743" h="40482">
                    <a:moveTo>
                      <a:pt x="0" y="40482"/>
                    </a:moveTo>
                    <a:lnTo>
                      <a:pt x="1691743" y="40482"/>
                    </a:lnTo>
                    <a:lnTo>
                      <a:pt x="1666815" y="0"/>
                    </a:lnTo>
                    <a:lnTo>
                      <a:pt x="24927" y="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058D77C2-4745-9FF4-60BE-A5D10A6A2FF8}"/>
                  </a:ext>
                </a:extLst>
              </p:cNvPr>
              <p:cNvSpPr/>
              <p:nvPr/>
            </p:nvSpPr>
            <p:spPr bwMode="auto">
              <a:xfrm rot="10800000">
                <a:off x="5379244" y="2747829"/>
                <a:ext cx="2263730" cy="77921"/>
              </a:xfrm>
              <a:custGeom>
                <a:avLst/>
                <a:gdLst>
                  <a:gd name="connsiteX0" fmla="*/ 815019 w 2290444"/>
                  <a:gd name="connsiteY0" fmla="*/ 77361 h 77921"/>
                  <a:gd name="connsiteX1" fmla="*/ 143494 w 2290444"/>
                  <a:gd name="connsiteY1" fmla="*/ 34906 h 77921"/>
                  <a:gd name="connsiteX2" fmla="*/ 0 w 2290444"/>
                  <a:gd name="connsiteY2" fmla="*/ 37174 h 77921"/>
                  <a:gd name="connsiteX3" fmla="*/ 10185 w 2290444"/>
                  <a:gd name="connsiteY3" fmla="*/ 2668 h 77921"/>
                  <a:gd name="connsiteX4" fmla="*/ 143494 w 2290444"/>
                  <a:gd name="connsiteY4" fmla="*/ 561 h 77921"/>
                  <a:gd name="connsiteX5" fmla="*/ 1150781 w 2290444"/>
                  <a:gd name="connsiteY5" fmla="*/ 21788 h 77921"/>
                  <a:gd name="connsiteX6" fmla="*/ 2158069 w 2290444"/>
                  <a:gd name="connsiteY6" fmla="*/ 43015 h 77921"/>
                  <a:gd name="connsiteX7" fmla="*/ 2280353 w 2290444"/>
                  <a:gd name="connsiteY7" fmla="*/ 41083 h 77921"/>
                  <a:gd name="connsiteX8" fmla="*/ 2290444 w 2290444"/>
                  <a:gd name="connsiteY8" fmla="*/ 75268 h 77921"/>
                  <a:gd name="connsiteX9" fmla="*/ 2158069 w 2290444"/>
                  <a:gd name="connsiteY9" fmla="*/ 77361 h 77921"/>
                  <a:gd name="connsiteX10" fmla="*/ 1150781 w 2290444"/>
                  <a:gd name="connsiteY10" fmla="*/ 56133 h 77921"/>
                  <a:gd name="connsiteX11" fmla="*/ 815019 w 2290444"/>
                  <a:gd name="connsiteY11" fmla="*/ 77361 h 7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90444" h="77921">
                    <a:moveTo>
                      <a:pt x="815019" y="77361"/>
                    </a:moveTo>
                    <a:cubicBezTo>
                      <a:pt x="591177" y="72644"/>
                      <a:pt x="367335" y="39623"/>
                      <a:pt x="143494" y="34906"/>
                    </a:cubicBezTo>
                    <a:lnTo>
                      <a:pt x="0" y="37174"/>
                    </a:lnTo>
                    <a:lnTo>
                      <a:pt x="10185" y="2668"/>
                    </a:lnTo>
                    <a:lnTo>
                      <a:pt x="143494" y="561"/>
                    </a:lnTo>
                    <a:cubicBezTo>
                      <a:pt x="479256" y="7637"/>
                      <a:pt x="815019" y="78394"/>
                      <a:pt x="1150781" y="21788"/>
                    </a:cubicBezTo>
                    <a:cubicBezTo>
                      <a:pt x="1486543" y="-34818"/>
                      <a:pt x="1822306" y="35940"/>
                      <a:pt x="2158069" y="43015"/>
                    </a:cubicBezTo>
                    <a:lnTo>
                      <a:pt x="2280353" y="41083"/>
                    </a:lnTo>
                    <a:lnTo>
                      <a:pt x="2290444" y="75268"/>
                    </a:lnTo>
                    <a:lnTo>
                      <a:pt x="2158069" y="77361"/>
                    </a:lnTo>
                    <a:cubicBezTo>
                      <a:pt x="1822306" y="70285"/>
                      <a:pt x="1486543" y="-473"/>
                      <a:pt x="1150781" y="56133"/>
                    </a:cubicBezTo>
                    <a:cubicBezTo>
                      <a:pt x="1038860" y="75002"/>
                      <a:pt x="926940" y="79719"/>
                      <a:pt x="815019" y="773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AB14B7DB-B58F-FD10-CA3D-429B7557436D}"/>
                </a:ext>
              </a:extLst>
            </p:cNvPr>
            <p:cNvSpPr/>
            <p:nvPr/>
          </p:nvSpPr>
          <p:spPr>
            <a:xfrm rot="3600000">
              <a:off x="4316572" y="2427878"/>
              <a:ext cx="539569" cy="832186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EFD70EF5-220F-0E08-FB61-9D60B2FD7F6F}"/>
                </a:ext>
              </a:extLst>
            </p:cNvPr>
            <p:cNvSpPr/>
            <p:nvPr/>
          </p:nvSpPr>
          <p:spPr>
            <a:xfrm rot="12600000">
              <a:off x="4363565" y="2659742"/>
              <a:ext cx="232058" cy="63500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EFEFF96C-BF0B-3716-C51D-8A7EEC830676}"/>
                </a:ext>
              </a:extLst>
            </p:cNvPr>
            <p:cNvSpPr/>
            <p:nvPr/>
          </p:nvSpPr>
          <p:spPr>
            <a:xfrm rot="18000000" flipH="1">
              <a:off x="5156351" y="2427878"/>
              <a:ext cx="539569" cy="832186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6" name="四角形: 上の 2 つの角を丸める 235">
              <a:extLst>
                <a:ext uri="{FF2B5EF4-FFF2-40B4-BE49-F238E27FC236}">
                  <a16:creationId xmlns:a16="http://schemas.microsoft.com/office/drawing/2014/main" id="{BFDED3D3-AA0E-AE75-31A8-E1E740F24791}"/>
                </a:ext>
              </a:extLst>
            </p:cNvPr>
            <p:cNvSpPr/>
            <p:nvPr/>
          </p:nvSpPr>
          <p:spPr>
            <a:xfrm rot="9000000" flipH="1">
              <a:off x="5416869" y="2659742"/>
              <a:ext cx="232058" cy="63500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BC7A2F2-FB05-C780-6E76-5C0D96304335}"/>
              </a:ext>
            </a:extLst>
          </p:cNvPr>
          <p:cNvGrpSpPr/>
          <p:nvPr/>
        </p:nvGrpSpPr>
        <p:grpSpPr>
          <a:xfrm>
            <a:off x="1103020" y="1274030"/>
            <a:ext cx="1671965" cy="2278309"/>
            <a:chOff x="1103020" y="1128663"/>
            <a:chExt cx="1671965" cy="2278309"/>
          </a:xfrm>
        </p:grpSpPr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BF8D48D6-2ABE-7496-190B-F76D1F810409}"/>
                </a:ext>
              </a:extLst>
            </p:cNvPr>
            <p:cNvSpPr/>
            <p:nvPr/>
          </p:nvSpPr>
          <p:spPr>
            <a:xfrm rot="970192">
              <a:off x="1348354" y="2394903"/>
              <a:ext cx="219305" cy="7965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7C9BCECB-CF73-9177-7269-ABF0053A1506}"/>
                </a:ext>
              </a:extLst>
            </p:cNvPr>
            <p:cNvSpPr/>
            <p:nvPr/>
          </p:nvSpPr>
          <p:spPr>
            <a:xfrm rot="20629808" flipH="1">
              <a:off x="2361035" y="2394904"/>
              <a:ext cx="219305" cy="7965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99561" y="1128663"/>
              <a:ext cx="1116646" cy="2246500"/>
              <a:chOff x="1348425" y="964762"/>
              <a:chExt cx="1277659" cy="2570430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4F2294FE-4A26-4EC3-AC46-3B958B3C09CF}"/>
                    </a:ext>
                  </a:extLst>
                </p:cNvPr>
                <p:cNvSpPr/>
                <p:nvPr/>
              </p:nvSpPr>
              <p:spPr>
                <a:xfrm>
                  <a:off x="815130" y="1268682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1" y="809744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809744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9298F6F9-E272-8448-C862-E6579FCC6A8D}"/>
                </a:ext>
              </a:extLst>
            </p:cNvPr>
            <p:cNvGrpSpPr/>
            <p:nvPr/>
          </p:nvGrpSpPr>
          <p:grpSpPr>
            <a:xfrm>
              <a:off x="1556242" y="2442165"/>
              <a:ext cx="757824" cy="386312"/>
              <a:chOff x="5243018" y="2255527"/>
              <a:chExt cx="2547428" cy="1364533"/>
            </a:xfrm>
          </p:grpSpPr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9BB5ABD5-60E2-A8E8-B308-1827F9F34970}"/>
                  </a:ext>
                </a:extLst>
              </p:cNvPr>
              <p:cNvSpPr/>
              <p:nvPr/>
            </p:nvSpPr>
            <p:spPr bwMode="auto">
              <a:xfrm rot="10800000">
                <a:off x="5311070" y="2255527"/>
                <a:ext cx="2411324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46A2F543-5DD6-AA3E-772E-52572C7D276A}"/>
                  </a:ext>
                </a:extLst>
              </p:cNvPr>
              <p:cNvSpPr/>
              <p:nvPr/>
            </p:nvSpPr>
            <p:spPr bwMode="auto">
              <a:xfrm rot="10800000">
                <a:off x="5280114" y="2296008"/>
                <a:ext cx="2473236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0C5D98D9-0B98-73DB-4487-0D4F42874C8F}"/>
                  </a:ext>
                </a:extLst>
              </p:cNvPr>
              <p:cNvSpPr/>
              <p:nvPr/>
            </p:nvSpPr>
            <p:spPr bwMode="auto">
              <a:xfrm rot="10800000">
                <a:off x="5243018" y="2334231"/>
                <a:ext cx="2547428" cy="1011866"/>
              </a:xfrm>
              <a:custGeom>
                <a:avLst/>
                <a:gdLst>
                  <a:gd name="connsiteX0" fmla="*/ 2547428 w 2547428"/>
                  <a:gd name="connsiteY0" fmla="*/ 1011866 h 1011866"/>
                  <a:gd name="connsiteX1" fmla="*/ 0 w 2547428"/>
                  <a:gd name="connsiteY1" fmla="*/ 1011866 h 1011866"/>
                  <a:gd name="connsiteX2" fmla="*/ 298683 w 2547428"/>
                  <a:gd name="connsiteY2" fmla="*/ 0 h 1011866"/>
                  <a:gd name="connsiteX3" fmla="*/ 2248745 w 2547428"/>
                  <a:gd name="connsiteY3" fmla="*/ 0 h 1011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7428" h="1011866">
                    <a:moveTo>
                      <a:pt x="2547428" y="1011866"/>
                    </a:moveTo>
                    <a:lnTo>
                      <a:pt x="0" y="1011866"/>
                    </a:lnTo>
                    <a:lnTo>
                      <a:pt x="298683" y="0"/>
                    </a:lnTo>
                    <a:lnTo>
                      <a:pt x="2248745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49BB7471-8C3C-B206-2BA3-07FB0691A377}"/>
                  </a:ext>
                </a:extLst>
              </p:cNvPr>
              <p:cNvSpPr/>
              <p:nvPr/>
            </p:nvSpPr>
            <p:spPr bwMode="auto">
              <a:xfrm flipV="1">
                <a:off x="5542051" y="3346094"/>
                <a:ext cx="1949362" cy="273966"/>
              </a:xfrm>
              <a:custGeom>
                <a:avLst/>
                <a:gdLst>
                  <a:gd name="connsiteX0" fmla="*/ 0 w 1949362"/>
                  <a:gd name="connsiteY0" fmla="*/ 273966 h 273966"/>
                  <a:gd name="connsiteX1" fmla="*/ 1949362 w 1949362"/>
                  <a:gd name="connsiteY1" fmla="*/ 273966 h 273966"/>
                  <a:gd name="connsiteX2" fmla="*/ 1780662 w 1949362"/>
                  <a:gd name="connsiteY2" fmla="*/ 0 h 273966"/>
                  <a:gd name="connsiteX3" fmla="*/ 168700 w 1949362"/>
                  <a:gd name="connsiteY3" fmla="*/ 0 h 273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362" h="273966">
                    <a:moveTo>
                      <a:pt x="0" y="273966"/>
                    </a:moveTo>
                    <a:lnTo>
                      <a:pt x="1949362" y="273966"/>
                    </a:lnTo>
                    <a:lnTo>
                      <a:pt x="1780662" y="0"/>
                    </a:lnTo>
                    <a:lnTo>
                      <a:pt x="168700" y="0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A9F71B3D-8C73-0D3A-F2EE-86227CBDBE1A}"/>
                  </a:ext>
                </a:extLst>
              </p:cNvPr>
              <p:cNvSpPr/>
              <p:nvPr/>
            </p:nvSpPr>
            <p:spPr bwMode="auto">
              <a:xfrm rot="10800000">
                <a:off x="5450985" y="3040794"/>
                <a:ext cx="2131496" cy="161010"/>
              </a:xfrm>
              <a:custGeom>
                <a:avLst/>
                <a:gdLst>
                  <a:gd name="connsiteX0" fmla="*/ 2131495 w 2131495"/>
                  <a:gd name="connsiteY0" fmla="*/ 161011 h 161011"/>
                  <a:gd name="connsiteX1" fmla="*/ 0 w 2131495"/>
                  <a:gd name="connsiteY1" fmla="*/ 161011 h 161011"/>
                  <a:gd name="connsiteX2" fmla="*/ 47527 w 2131495"/>
                  <a:gd name="connsiteY2" fmla="*/ 0 h 161011"/>
                  <a:gd name="connsiteX3" fmla="*/ 2083967 w 2131495"/>
                  <a:gd name="connsiteY3" fmla="*/ 0 h 16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1495" h="161011">
                    <a:moveTo>
                      <a:pt x="2131495" y="161011"/>
                    </a:moveTo>
                    <a:lnTo>
                      <a:pt x="0" y="161011"/>
                    </a:lnTo>
                    <a:lnTo>
                      <a:pt x="47527" y="0"/>
                    </a:lnTo>
                    <a:lnTo>
                      <a:pt x="2083967" y="0"/>
                    </a:lnTo>
                    <a:close/>
                  </a:path>
                </a:pathLst>
              </a:custGeom>
              <a:solidFill>
                <a:srgbClr val="CCFFCC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テキスト ボックス 300">
                <a:extLst>
                  <a:ext uri="{FF2B5EF4-FFF2-40B4-BE49-F238E27FC236}">
                    <a16:creationId xmlns:a16="http://schemas.microsoft.com/office/drawing/2014/main" id="{17966A7B-CF7D-5A8F-A2F6-C9ABD0DE46DA}"/>
                  </a:ext>
                </a:extLst>
              </p:cNvPr>
              <p:cNvSpPr txBox="1"/>
              <p:nvPr/>
            </p:nvSpPr>
            <p:spPr>
              <a:xfrm>
                <a:off x="7058026" y="2867025"/>
                <a:ext cx="518466" cy="13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Plain">
                  <a:avLst>
                    <a:gd name="adj" fmla="val 4400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〇〇〇銀行</a:t>
                </a:r>
              </a:p>
            </p:txBody>
          </p:sp>
          <p:sp>
            <p:nvSpPr>
              <p:cNvPr id="302" name="テキスト ボックス 301">
                <a:extLst>
                  <a:ext uri="{FF2B5EF4-FFF2-40B4-BE49-F238E27FC236}">
                    <a16:creationId xmlns:a16="http://schemas.microsoft.com/office/drawing/2014/main" id="{EC4A3121-9B48-57D9-340D-93C35AFFCF7E}"/>
                  </a:ext>
                </a:extLst>
              </p:cNvPr>
              <p:cNvSpPr txBox="1"/>
              <p:nvPr/>
            </p:nvSpPr>
            <p:spPr>
              <a:xfrm>
                <a:off x="5974376" y="2433088"/>
                <a:ext cx="1148061" cy="25081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5547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預金通帳</a:t>
                </a: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B9A8EF49-8575-D7E3-0D94-01C3A010D881}"/>
                  </a:ext>
                </a:extLst>
              </p:cNvPr>
              <p:cNvSpPr/>
              <p:nvPr/>
            </p:nvSpPr>
            <p:spPr bwMode="auto">
              <a:xfrm flipV="1">
                <a:off x="5670862" y="3541356"/>
                <a:ext cx="1691743" cy="40482"/>
              </a:xfrm>
              <a:custGeom>
                <a:avLst/>
                <a:gdLst>
                  <a:gd name="connsiteX0" fmla="*/ 0 w 1691743"/>
                  <a:gd name="connsiteY0" fmla="*/ 40482 h 40482"/>
                  <a:gd name="connsiteX1" fmla="*/ 1691743 w 1691743"/>
                  <a:gd name="connsiteY1" fmla="*/ 40482 h 40482"/>
                  <a:gd name="connsiteX2" fmla="*/ 1666815 w 1691743"/>
                  <a:gd name="connsiteY2" fmla="*/ 0 h 40482"/>
                  <a:gd name="connsiteX3" fmla="*/ 24927 w 1691743"/>
                  <a:gd name="connsiteY3" fmla="*/ 0 h 4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91743" h="40482">
                    <a:moveTo>
                      <a:pt x="0" y="40482"/>
                    </a:moveTo>
                    <a:lnTo>
                      <a:pt x="1691743" y="40482"/>
                    </a:lnTo>
                    <a:lnTo>
                      <a:pt x="1666815" y="0"/>
                    </a:lnTo>
                    <a:lnTo>
                      <a:pt x="24927" y="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EA2E8BB2-40D1-F38D-D714-F1F71C90BE88}"/>
                  </a:ext>
                </a:extLst>
              </p:cNvPr>
              <p:cNvSpPr/>
              <p:nvPr/>
            </p:nvSpPr>
            <p:spPr bwMode="auto">
              <a:xfrm rot="10800000">
                <a:off x="5379244" y="2747829"/>
                <a:ext cx="2263730" cy="77921"/>
              </a:xfrm>
              <a:custGeom>
                <a:avLst/>
                <a:gdLst>
                  <a:gd name="connsiteX0" fmla="*/ 815019 w 2290444"/>
                  <a:gd name="connsiteY0" fmla="*/ 77361 h 77921"/>
                  <a:gd name="connsiteX1" fmla="*/ 143494 w 2290444"/>
                  <a:gd name="connsiteY1" fmla="*/ 34906 h 77921"/>
                  <a:gd name="connsiteX2" fmla="*/ 0 w 2290444"/>
                  <a:gd name="connsiteY2" fmla="*/ 37174 h 77921"/>
                  <a:gd name="connsiteX3" fmla="*/ 10185 w 2290444"/>
                  <a:gd name="connsiteY3" fmla="*/ 2668 h 77921"/>
                  <a:gd name="connsiteX4" fmla="*/ 143494 w 2290444"/>
                  <a:gd name="connsiteY4" fmla="*/ 561 h 77921"/>
                  <a:gd name="connsiteX5" fmla="*/ 1150781 w 2290444"/>
                  <a:gd name="connsiteY5" fmla="*/ 21788 h 77921"/>
                  <a:gd name="connsiteX6" fmla="*/ 2158069 w 2290444"/>
                  <a:gd name="connsiteY6" fmla="*/ 43015 h 77921"/>
                  <a:gd name="connsiteX7" fmla="*/ 2280353 w 2290444"/>
                  <a:gd name="connsiteY7" fmla="*/ 41083 h 77921"/>
                  <a:gd name="connsiteX8" fmla="*/ 2290444 w 2290444"/>
                  <a:gd name="connsiteY8" fmla="*/ 75268 h 77921"/>
                  <a:gd name="connsiteX9" fmla="*/ 2158069 w 2290444"/>
                  <a:gd name="connsiteY9" fmla="*/ 77361 h 77921"/>
                  <a:gd name="connsiteX10" fmla="*/ 1150781 w 2290444"/>
                  <a:gd name="connsiteY10" fmla="*/ 56133 h 77921"/>
                  <a:gd name="connsiteX11" fmla="*/ 815019 w 2290444"/>
                  <a:gd name="connsiteY11" fmla="*/ 77361 h 7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90444" h="77921">
                    <a:moveTo>
                      <a:pt x="815019" y="77361"/>
                    </a:moveTo>
                    <a:cubicBezTo>
                      <a:pt x="591177" y="72644"/>
                      <a:pt x="367335" y="39623"/>
                      <a:pt x="143494" y="34906"/>
                    </a:cubicBezTo>
                    <a:lnTo>
                      <a:pt x="0" y="37174"/>
                    </a:lnTo>
                    <a:lnTo>
                      <a:pt x="10185" y="2668"/>
                    </a:lnTo>
                    <a:lnTo>
                      <a:pt x="143494" y="561"/>
                    </a:lnTo>
                    <a:cubicBezTo>
                      <a:pt x="479256" y="7637"/>
                      <a:pt x="815019" y="78394"/>
                      <a:pt x="1150781" y="21788"/>
                    </a:cubicBezTo>
                    <a:cubicBezTo>
                      <a:pt x="1486543" y="-34818"/>
                      <a:pt x="1822306" y="35940"/>
                      <a:pt x="2158069" y="43015"/>
                    </a:cubicBezTo>
                    <a:lnTo>
                      <a:pt x="2280353" y="41083"/>
                    </a:lnTo>
                    <a:lnTo>
                      <a:pt x="2290444" y="75268"/>
                    </a:lnTo>
                    <a:lnTo>
                      <a:pt x="2158069" y="77361"/>
                    </a:lnTo>
                    <a:cubicBezTo>
                      <a:pt x="1822306" y="70285"/>
                      <a:pt x="1486543" y="-473"/>
                      <a:pt x="1150781" y="56133"/>
                    </a:cubicBezTo>
                    <a:cubicBezTo>
                      <a:pt x="1038860" y="75002"/>
                      <a:pt x="926940" y="79719"/>
                      <a:pt x="815019" y="7736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13DBFB40-796C-CD27-1908-C4383980B321}"/>
                </a:ext>
              </a:extLst>
            </p:cNvPr>
            <p:cNvSpPr/>
            <p:nvPr/>
          </p:nvSpPr>
          <p:spPr>
            <a:xfrm rot="3600000">
              <a:off x="1249328" y="2525876"/>
              <a:ext cx="539569" cy="832186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A63E879A-0E80-6A54-B5B4-E9860800211A}"/>
                </a:ext>
              </a:extLst>
            </p:cNvPr>
            <p:cNvSpPr/>
            <p:nvPr/>
          </p:nvSpPr>
          <p:spPr>
            <a:xfrm rot="18000000" flipH="1">
              <a:off x="2089107" y="2525876"/>
              <a:ext cx="539569" cy="832186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4" name="四角形: 上の 2 つの角を丸める 503">
              <a:extLst>
                <a:ext uri="{FF2B5EF4-FFF2-40B4-BE49-F238E27FC236}">
                  <a16:creationId xmlns:a16="http://schemas.microsoft.com/office/drawing/2014/main" id="{2F090FC4-10BC-18E8-50D3-873EDDE8FE7D}"/>
                </a:ext>
              </a:extLst>
            </p:cNvPr>
            <p:cNvSpPr/>
            <p:nvPr/>
          </p:nvSpPr>
          <p:spPr>
            <a:xfrm rot="9000000">
              <a:off x="2286690" y="2744774"/>
              <a:ext cx="358784" cy="662196"/>
            </a:xfrm>
            <a:custGeom>
              <a:avLst/>
              <a:gdLst>
                <a:gd name="connsiteX0" fmla="*/ 139267 w 278534"/>
                <a:gd name="connsiteY0" fmla="*/ 0 h 896391"/>
                <a:gd name="connsiteX1" fmla="*/ 139267 w 278534"/>
                <a:gd name="connsiteY1" fmla="*/ 0 h 896391"/>
                <a:gd name="connsiteX2" fmla="*/ 278534 w 278534"/>
                <a:gd name="connsiteY2" fmla="*/ 139267 h 896391"/>
                <a:gd name="connsiteX3" fmla="*/ 278534 w 278534"/>
                <a:gd name="connsiteY3" fmla="*/ 896391 h 896391"/>
                <a:gd name="connsiteX4" fmla="*/ 278534 w 278534"/>
                <a:gd name="connsiteY4" fmla="*/ 896391 h 896391"/>
                <a:gd name="connsiteX5" fmla="*/ 0 w 278534"/>
                <a:gd name="connsiteY5" fmla="*/ 896391 h 896391"/>
                <a:gd name="connsiteX6" fmla="*/ 0 w 278534"/>
                <a:gd name="connsiteY6" fmla="*/ 896391 h 896391"/>
                <a:gd name="connsiteX7" fmla="*/ 0 w 278534"/>
                <a:gd name="connsiteY7" fmla="*/ 139267 h 896391"/>
                <a:gd name="connsiteX8" fmla="*/ 139267 w 278534"/>
                <a:gd name="connsiteY8" fmla="*/ 0 h 896391"/>
                <a:gd name="connsiteX0" fmla="*/ 139267 w 360667"/>
                <a:gd name="connsiteY0" fmla="*/ 0 h 896391"/>
                <a:gd name="connsiteX1" fmla="*/ 139267 w 360667"/>
                <a:gd name="connsiteY1" fmla="*/ 0 h 896391"/>
                <a:gd name="connsiteX2" fmla="*/ 278534 w 360667"/>
                <a:gd name="connsiteY2" fmla="*/ 139267 h 896391"/>
                <a:gd name="connsiteX3" fmla="*/ 278534 w 360667"/>
                <a:gd name="connsiteY3" fmla="*/ 896391 h 896391"/>
                <a:gd name="connsiteX4" fmla="*/ 360667 w 360667"/>
                <a:gd name="connsiteY4" fmla="*/ 802480 h 896391"/>
                <a:gd name="connsiteX5" fmla="*/ 0 w 360667"/>
                <a:gd name="connsiteY5" fmla="*/ 896391 h 896391"/>
                <a:gd name="connsiteX6" fmla="*/ 0 w 360667"/>
                <a:gd name="connsiteY6" fmla="*/ 896391 h 896391"/>
                <a:gd name="connsiteX7" fmla="*/ 0 w 360667"/>
                <a:gd name="connsiteY7" fmla="*/ 139267 h 896391"/>
                <a:gd name="connsiteX8" fmla="*/ 139267 w 360667"/>
                <a:gd name="connsiteY8" fmla="*/ 0 h 896391"/>
                <a:gd name="connsiteX0" fmla="*/ 139267 w 278534"/>
                <a:gd name="connsiteY0" fmla="*/ 0 h 896391"/>
                <a:gd name="connsiteX1" fmla="*/ 139267 w 278534"/>
                <a:gd name="connsiteY1" fmla="*/ 0 h 896391"/>
                <a:gd name="connsiteX2" fmla="*/ 278534 w 278534"/>
                <a:gd name="connsiteY2" fmla="*/ 139267 h 896391"/>
                <a:gd name="connsiteX3" fmla="*/ 278534 w 278534"/>
                <a:gd name="connsiteY3" fmla="*/ 896391 h 896391"/>
                <a:gd name="connsiteX4" fmla="*/ 0 w 278534"/>
                <a:gd name="connsiteY4" fmla="*/ 896391 h 896391"/>
                <a:gd name="connsiteX5" fmla="*/ 0 w 278534"/>
                <a:gd name="connsiteY5" fmla="*/ 896391 h 896391"/>
                <a:gd name="connsiteX6" fmla="*/ 0 w 278534"/>
                <a:gd name="connsiteY6" fmla="*/ 139267 h 896391"/>
                <a:gd name="connsiteX7" fmla="*/ 139267 w 278534"/>
                <a:gd name="connsiteY7" fmla="*/ 0 h 896391"/>
                <a:gd name="connsiteX0" fmla="*/ 139267 w 322036"/>
                <a:gd name="connsiteY0" fmla="*/ 0 h 896391"/>
                <a:gd name="connsiteX1" fmla="*/ 139267 w 322036"/>
                <a:gd name="connsiteY1" fmla="*/ 0 h 896391"/>
                <a:gd name="connsiteX2" fmla="*/ 278534 w 322036"/>
                <a:gd name="connsiteY2" fmla="*/ 139267 h 896391"/>
                <a:gd name="connsiteX3" fmla="*/ 322036 w 322036"/>
                <a:gd name="connsiteY3" fmla="*/ 814340 h 896391"/>
                <a:gd name="connsiteX4" fmla="*/ 0 w 322036"/>
                <a:gd name="connsiteY4" fmla="*/ 896391 h 896391"/>
                <a:gd name="connsiteX5" fmla="*/ 0 w 322036"/>
                <a:gd name="connsiteY5" fmla="*/ 896391 h 896391"/>
                <a:gd name="connsiteX6" fmla="*/ 0 w 322036"/>
                <a:gd name="connsiteY6" fmla="*/ 139267 h 896391"/>
                <a:gd name="connsiteX7" fmla="*/ 139267 w 322036"/>
                <a:gd name="connsiteY7" fmla="*/ 0 h 896391"/>
                <a:gd name="connsiteX0" fmla="*/ 139267 w 376623"/>
                <a:gd name="connsiteY0" fmla="*/ 0 h 896629"/>
                <a:gd name="connsiteX1" fmla="*/ 139267 w 376623"/>
                <a:gd name="connsiteY1" fmla="*/ 0 h 896629"/>
                <a:gd name="connsiteX2" fmla="*/ 278534 w 376623"/>
                <a:gd name="connsiteY2" fmla="*/ 139267 h 896629"/>
                <a:gd name="connsiteX3" fmla="*/ 322036 w 376623"/>
                <a:gd name="connsiteY3" fmla="*/ 814340 h 896629"/>
                <a:gd name="connsiteX4" fmla="*/ 0 w 376623"/>
                <a:gd name="connsiteY4" fmla="*/ 896391 h 896629"/>
                <a:gd name="connsiteX5" fmla="*/ 0 w 376623"/>
                <a:gd name="connsiteY5" fmla="*/ 896391 h 896629"/>
                <a:gd name="connsiteX6" fmla="*/ 0 w 376623"/>
                <a:gd name="connsiteY6" fmla="*/ 139267 h 896629"/>
                <a:gd name="connsiteX7" fmla="*/ 139267 w 376623"/>
                <a:gd name="connsiteY7" fmla="*/ 0 h 896629"/>
                <a:gd name="connsiteX0" fmla="*/ 139267 w 376623"/>
                <a:gd name="connsiteY0" fmla="*/ 0 h 896629"/>
                <a:gd name="connsiteX1" fmla="*/ 139267 w 376623"/>
                <a:gd name="connsiteY1" fmla="*/ 0 h 896629"/>
                <a:gd name="connsiteX2" fmla="*/ 278534 w 376623"/>
                <a:gd name="connsiteY2" fmla="*/ 139267 h 896629"/>
                <a:gd name="connsiteX3" fmla="*/ 322036 w 376623"/>
                <a:gd name="connsiteY3" fmla="*/ 814340 h 896629"/>
                <a:gd name="connsiteX4" fmla="*/ 0 w 376623"/>
                <a:gd name="connsiteY4" fmla="*/ 896391 h 896629"/>
                <a:gd name="connsiteX5" fmla="*/ 0 w 376623"/>
                <a:gd name="connsiteY5" fmla="*/ 139267 h 896629"/>
                <a:gd name="connsiteX6" fmla="*/ 139267 w 376623"/>
                <a:gd name="connsiteY6" fmla="*/ 0 h 896629"/>
                <a:gd name="connsiteX0" fmla="*/ 150166 w 387522"/>
                <a:gd name="connsiteY0" fmla="*/ 0 h 919273"/>
                <a:gd name="connsiteX1" fmla="*/ 150166 w 387522"/>
                <a:gd name="connsiteY1" fmla="*/ 0 h 919273"/>
                <a:gd name="connsiteX2" fmla="*/ 289433 w 387522"/>
                <a:gd name="connsiteY2" fmla="*/ 139267 h 919273"/>
                <a:gd name="connsiteX3" fmla="*/ 332935 w 387522"/>
                <a:gd name="connsiteY3" fmla="*/ 814340 h 919273"/>
                <a:gd name="connsiteX4" fmla="*/ 10899 w 387522"/>
                <a:gd name="connsiteY4" fmla="*/ 896391 h 919273"/>
                <a:gd name="connsiteX5" fmla="*/ 10899 w 387522"/>
                <a:gd name="connsiteY5" fmla="*/ 139267 h 919273"/>
                <a:gd name="connsiteX6" fmla="*/ 150166 w 387522"/>
                <a:gd name="connsiteY6" fmla="*/ 0 h 919273"/>
                <a:gd name="connsiteX0" fmla="*/ 150166 w 389267"/>
                <a:gd name="connsiteY0" fmla="*/ 427 h 919957"/>
                <a:gd name="connsiteX1" fmla="*/ 150166 w 389267"/>
                <a:gd name="connsiteY1" fmla="*/ 427 h 919957"/>
                <a:gd name="connsiteX2" fmla="*/ 381704 w 389267"/>
                <a:gd name="connsiteY2" fmla="*/ 67330 h 919957"/>
                <a:gd name="connsiteX3" fmla="*/ 332935 w 389267"/>
                <a:gd name="connsiteY3" fmla="*/ 814767 h 919957"/>
                <a:gd name="connsiteX4" fmla="*/ 10899 w 389267"/>
                <a:gd name="connsiteY4" fmla="*/ 896818 h 919957"/>
                <a:gd name="connsiteX5" fmla="*/ 10899 w 389267"/>
                <a:gd name="connsiteY5" fmla="*/ 139694 h 919957"/>
                <a:gd name="connsiteX6" fmla="*/ 150166 w 389267"/>
                <a:gd name="connsiteY6" fmla="*/ 427 h 919957"/>
                <a:gd name="connsiteX0" fmla="*/ 209003 w 389267"/>
                <a:gd name="connsiteY0" fmla="*/ 0 h 974583"/>
                <a:gd name="connsiteX1" fmla="*/ 150166 w 389267"/>
                <a:gd name="connsiteY1" fmla="*/ 55053 h 974583"/>
                <a:gd name="connsiteX2" fmla="*/ 381704 w 389267"/>
                <a:gd name="connsiteY2" fmla="*/ 121956 h 974583"/>
                <a:gd name="connsiteX3" fmla="*/ 332935 w 389267"/>
                <a:gd name="connsiteY3" fmla="*/ 869393 h 974583"/>
                <a:gd name="connsiteX4" fmla="*/ 10899 w 389267"/>
                <a:gd name="connsiteY4" fmla="*/ 951444 h 974583"/>
                <a:gd name="connsiteX5" fmla="*/ 10899 w 389267"/>
                <a:gd name="connsiteY5" fmla="*/ 194320 h 974583"/>
                <a:gd name="connsiteX6" fmla="*/ 209003 w 389267"/>
                <a:gd name="connsiteY6" fmla="*/ 0 h 974583"/>
                <a:gd name="connsiteX0" fmla="*/ 10899 w 389267"/>
                <a:gd name="connsiteY0" fmla="*/ 139695 h 919958"/>
                <a:gd name="connsiteX1" fmla="*/ 150166 w 389267"/>
                <a:gd name="connsiteY1" fmla="*/ 428 h 919958"/>
                <a:gd name="connsiteX2" fmla="*/ 381704 w 389267"/>
                <a:gd name="connsiteY2" fmla="*/ 67331 h 919958"/>
                <a:gd name="connsiteX3" fmla="*/ 332935 w 389267"/>
                <a:gd name="connsiteY3" fmla="*/ 814768 h 919958"/>
                <a:gd name="connsiteX4" fmla="*/ 10899 w 389267"/>
                <a:gd name="connsiteY4" fmla="*/ 896819 h 919958"/>
                <a:gd name="connsiteX5" fmla="*/ 10899 w 389267"/>
                <a:gd name="connsiteY5" fmla="*/ 139695 h 919958"/>
                <a:gd name="connsiteX0" fmla="*/ 10899 w 389267"/>
                <a:gd name="connsiteY0" fmla="*/ 195055 h 975318"/>
                <a:gd name="connsiteX1" fmla="*/ 222868 w 389267"/>
                <a:gd name="connsiteY1" fmla="*/ 0 h 975318"/>
                <a:gd name="connsiteX2" fmla="*/ 381704 w 389267"/>
                <a:gd name="connsiteY2" fmla="*/ 122691 h 975318"/>
                <a:gd name="connsiteX3" fmla="*/ 332935 w 389267"/>
                <a:gd name="connsiteY3" fmla="*/ 870128 h 975318"/>
                <a:gd name="connsiteX4" fmla="*/ 10899 w 389267"/>
                <a:gd name="connsiteY4" fmla="*/ 952179 h 975318"/>
                <a:gd name="connsiteX5" fmla="*/ 10899 w 389267"/>
                <a:gd name="connsiteY5" fmla="*/ 195055 h 975318"/>
                <a:gd name="connsiteX0" fmla="*/ 10899 w 389267"/>
                <a:gd name="connsiteY0" fmla="*/ 225652 h 1005915"/>
                <a:gd name="connsiteX1" fmla="*/ 155038 w 389267"/>
                <a:gd name="connsiteY1" fmla="*/ 0 h 1005915"/>
                <a:gd name="connsiteX2" fmla="*/ 381704 w 389267"/>
                <a:gd name="connsiteY2" fmla="*/ 153288 h 1005915"/>
                <a:gd name="connsiteX3" fmla="*/ 332935 w 389267"/>
                <a:gd name="connsiteY3" fmla="*/ 900725 h 1005915"/>
                <a:gd name="connsiteX4" fmla="*/ 10899 w 389267"/>
                <a:gd name="connsiteY4" fmla="*/ 982776 h 1005915"/>
                <a:gd name="connsiteX5" fmla="*/ 10899 w 389267"/>
                <a:gd name="connsiteY5" fmla="*/ 225652 h 1005915"/>
                <a:gd name="connsiteX0" fmla="*/ 10899 w 378986"/>
                <a:gd name="connsiteY0" fmla="*/ 225652 h 1005915"/>
                <a:gd name="connsiteX1" fmla="*/ 155038 w 378986"/>
                <a:gd name="connsiteY1" fmla="*/ 0 h 1005915"/>
                <a:gd name="connsiteX2" fmla="*/ 366748 w 378986"/>
                <a:gd name="connsiteY2" fmla="*/ 203597 h 1005915"/>
                <a:gd name="connsiteX3" fmla="*/ 332935 w 378986"/>
                <a:gd name="connsiteY3" fmla="*/ 900725 h 1005915"/>
                <a:gd name="connsiteX4" fmla="*/ 10899 w 378986"/>
                <a:gd name="connsiteY4" fmla="*/ 982776 h 1005915"/>
                <a:gd name="connsiteX5" fmla="*/ 10899 w 378986"/>
                <a:gd name="connsiteY5" fmla="*/ 225652 h 1005915"/>
                <a:gd name="connsiteX0" fmla="*/ 10899 w 378986"/>
                <a:gd name="connsiteY0" fmla="*/ 205893 h 986156"/>
                <a:gd name="connsiteX1" fmla="*/ 191399 w 378986"/>
                <a:gd name="connsiteY1" fmla="*/ 0 h 986156"/>
                <a:gd name="connsiteX2" fmla="*/ 366748 w 378986"/>
                <a:gd name="connsiteY2" fmla="*/ 183838 h 986156"/>
                <a:gd name="connsiteX3" fmla="*/ 332935 w 378986"/>
                <a:gd name="connsiteY3" fmla="*/ 880966 h 986156"/>
                <a:gd name="connsiteX4" fmla="*/ 10899 w 378986"/>
                <a:gd name="connsiteY4" fmla="*/ 963017 h 986156"/>
                <a:gd name="connsiteX5" fmla="*/ 10899 w 378986"/>
                <a:gd name="connsiteY5" fmla="*/ 205893 h 986156"/>
                <a:gd name="connsiteX0" fmla="*/ 10899 w 378986"/>
                <a:gd name="connsiteY0" fmla="*/ 205895 h 986158"/>
                <a:gd name="connsiteX1" fmla="*/ 191399 w 378986"/>
                <a:gd name="connsiteY1" fmla="*/ 2 h 986158"/>
                <a:gd name="connsiteX2" fmla="*/ 366748 w 378986"/>
                <a:gd name="connsiteY2" fmla="*/ 183840 h 986158"/>
                <a:gd name="connsiteX3" fmla="*/ 332935 w 378986"/>
                <a:gd name="connsiteY3" fmla="*/ 880968 h 986158"/>
                <a:gd name="connsiteX4" fmla="*/ 10899 w 378986"/>
                <a:gd name="connsiteY4" fmla="*/ 963019 h 986158"/>
                <a:gd name="connsiteX5" fmla="*/ 10899 w 378986"/>
                <a:gd name="connsiteY5" fmla="*/ 205895 h 986158"/>
                <a:gd name="connsiteX0" fmla="*/ 17010 w 385097"/>
                <a:gd name="connsiteY0" fmla="*/ 205895 h 990264"/>
                <a:gd name="connsiteX1" fmla="*/ 197510 w 385097"/>
                <a:gd name="connsiteY1" fmla="*/ 2 h 990264"/>
                <a:gd name="connsiteX2" fmla="*/ 372859 w 385097"/>
                <a:gd name="connsiteY2" fmla="*/ 183840 h 990264"/>
                <a:gd name="connsiteX3" fmla="*/ 339046 w 385097"/>
                <a:gd name="connsiteY3" fmla="*/ 880968 h 990264"/>
                <a:gd name="connsiteX4" fmla="*/ 17010 w 385097"/>
                <a:gd name="connsiteY4" fmla="*/ 963019 h 990264"/>
                <a:gd name="connsiteX5" fmla="*/ 17010 w 385097"/>
                <a:gd name="connsiteY5" fmla="*/ 205895 h 990264"/>
                <a:gd name="connsiteX0" fmla="*/ 20336 w 379509"/>
                <a:gd name="connsiteY0" fmla="*/ 205895 h 1050491"/>
                <a:gd name="connsiteX1" fmla="*/ 200836 w 379509"/>
                <a:gd name="connsiteY1" fmla="*/ 2 h 1050491"/>
                <a:gd name="connsiteX2" fmla="*/ 376185 w 379509"/>
                <a:gd name="connsiteY2" fmla="*/ 183840 h 1050491"/>
                <a:gd name="connsiteX3" fmla="*/ 294880 w 379509"/>
                <a:gd name="connsiteY3" fmla="*/ 941773 h 1050491"/>
                <a:gd name="connsiteX4" fmla="*/ 20336 w 379509"/>
                <a:gd name="connsiteY4" fmla="*/ 963019 h 1050491"/>
                <a:gd name="connsiteX5" fmla="*/ 20336 w 379509"/>
                <a:gd name="connsiteY5" fmla="*/ 205895 h 1050491"/>
                <a:gd name="connsiteX0" fmla="*/ 20336 w 379093"/>
                <a:gd name="connsiteY0" fmla="*/ 205895 h 1024785"/>
                <a:gd name="connsiteX1" fmla="*/ 200836 w 379093"/>
                <a:gd name="connsiteY1" fmla="*/ 2 h 1024785"/>
                <a:gd name="connsiteX2" fmla="*/ 376185 w 379093"/>
                <a:gd name="connsiteY2" fmla="*/ 183840 h 1024785"/>
                <a:gd name="connsiteX3" fmla="*/ 294880 w 379093"/>
                <a:gd name="connsiteY3" fmla="*/ 941773 h 1024785"/>
                <a:gd name="connsiteX4" fmla="*/ 20336 w 379093"/>
                <a:gd name="connsiteY4" fmla="*/ 963019 h 1024785"/>
                <a:gd name="connsiteX5" fmla="*/ 20336 w 379093"/>
                <a:gd name="connsiteY5" fmla="*/ 205895 h 1024785"/>
                <a:gd name="connsiteX0" fmla="*/ 21754 w 380511"/>
                <a:gd name="connsiteY0" fmla="*/ 205895 h 996800"/>
                <a:gd name="connsiteX1" fmla="*/ 202254 w 380511"/>
                <a:gd name="connsiteY1" fmla="*/ 2 h 996800"/>
                <a:gd name="connsiteX2" fmla="*/ 377603 w 380511"/>
                <a:gd name="connsiteY2" fmla="*/ 183840 h 996800"/>
                <a:gd name="connsiteX3" fmla="*/ 296298 w 380511"/>
                <a:gd name="connsiteY3" fmla="*/ 941773 h 996800"/>
                <a:gd name="connsiteX4" fmla="*/ 21754 w 380511"/>
                <a:gd name="connsiteY4" fmla="*/ 963019 h 996800"/>
                <a:gd name="connsiteX5" fmla="*/ 21754 w 380511"/>
                <a:gd name="connsiteY5" fmla="*/ 205895 h 99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511" h="996800">
                  <a:moveTo>
                    <a:pt x="21754" y="205895"/>
                  </a:moveTo>
                  <a:cubicBezTo>
                    <a:pt x="44965" y="56497"/>
                    <a:pt x="100122" y="584"/>
                    <a:pt x="202254" y="2"/>
                  </a:cubicBezTo>
                  <a:cubicBezTo>
                    <a:pt x="304386" y="-580"/>
                    <a:pt x="377603" y="106925"/>
                    <a:pt x="377603" y="183840"/>
                  </a:cubicBezTo>
                  <a:cubicBezTo>
                    <a:pt x="392104" y="408864"/>
                    <a:pt x="350408" y="886478"/>
                    <a:pt x="296298" y="941773"/>
                  </a:cubicBezTo>
                  <a:cubicBezTo>
                    <a:pt x="242188" y="997068"/>
                    <a:pt x="70702" y="1021659"/>
                    <a:pt x="21754" y="963019"/>
                  </a:cubicBezTo>
                  <a:cubicBezTo>
                    <a:pt x="-27194" y="904379"/>
                    <a:pt x="21754" y="458270"/>
                    <a:pt x="21754" y="20589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5" name="四角形: 上の 2 つの角を丸める 503">
              <a:extLst>
                <a:ext uri="{FF2B5EF4-FFF2-40B4-BE49-F238E27FC236}">
                  <a16:creationId xmlns:a16="http://schemas.microsoft.com/office/drawing/2014/main" id="{967DAC8A-214F-6082-9B67-BB791F7E9875}"/>
                </a:ext>
              </a:extLst>
            </p:cNvPr>
            <p:cNvSpPr/>
            <p:nvPr/>
          </p:nvSpPr>
          <p:spPr>
            <a:xfrm rot="12600000" flipH="1">
              <a:off x="1267426" y="2744776"/>
              <a:ext cx="339384" cy="662196"/>
            </a:xfrm>
            <a:custGeom>
              <a:avLst/>
              <a:gdLst>
                <a:gd name="connsiteX0" fmla="*/ 139267 w 278534"/>
                <a:gd name="connsiteY0" fmla="*/ 0 h 896391"/>
                <a:gd name="connsiteX1" fmla="*/ 139267 w 278534"/>
                <a:gd name="connsiteY1" fmla="*/ 0 h 896391"/>
                <a:gd name="connsiteX2" fmla="*/ 278534 w 278534"/>
                <a:gd name="connsiteY2" fmla="*/ 139267 h 896391"/>
                <a:gd name="connsiteX3" fmla="*/ 278534 w 278534"/>
                <a:gd name="connsiteY3" fmla="*/ 896391 h 896391"/>
                <a:gd name="connsiteX4" fmla="*/ 278534 w 278534"/>
                <a:gd name="connsiteY4" fmla="*/ 896391 h 896391"/>
                <a:gd name="connsiteX5" fmla="*/ 0 w 278534"/>
                <a:gd name="connsiteY5" fmla="*/ 896391 h 896391"/>
                <a:gd name="connsiteX6" fmla="*/ 0 w 278534"/>
                <a:gd name="connsiteY6" fmla="*/ 896391 h 896391"/>
                <a:gd name="connsiteX7" fmla="*/ 0 w 278534"/>
                <a:gd name="connsiteY7" fmla="*/ 139267 h 896391"/>
                <a:gd name="connsiteX8" fmla="*/ 139267 w 278534"/>
                <a:gd name="connsiteY8" fmla="*/ 0 h 896391"/>
                <a:gd name="connsiteX0" fmla="*/ 139267 w 360667"/>
                <a:gd name="connsiteY0" fmla="*/ 0 h 896391"/>
                <a:gd name="connsiteX1" fmla="*/ 139267 w 360667"/>
                <a:gd name="connsiteY1" fmla="*/ 0 h 896391"/>
                <a:gd name="connsiteX2" fmla="*/ 278534 w 360667"/>
                <a:gd name="connsiteY2" fmla="*/ 139267 h 896391"/>
                <a:gd name="connsiteX3" fmla="*/ 278534 w 360667"/>
                <a:gd name="connsiteY3" fmla="*/ 896391 h 896391"/>
                <a:gd name="connsiteX4" fmla="*/ 360667 w 360667"/>
                <a:gd name="connsiteY4" fmla="*/ 802480 h 896391"/>
                <a:gd name="connsiteX5" fmla="*/ 0 w 360667"/>
                <a:gd name="connsiteY5" fmla="*/ 896391 h 896391"/>
                <a:gd name="connsiteX6" fmla="*/ 0 w 360667"/>
                <a:gd name="connsiteY6" fmla="*/ 896391 h 896391"/>
                <a:gd name="connsiteX7" fmla="*/ 0 w 360667"/>
                <a:gd name="connsiteY7" fmla="*/ 139267 h 896391"/>
                <a:gd name="connsiteX8" fmla="*/ 139267 w 360667"/>
                <a:gd name="connsiteY8" fmla="*/ 0 h 896391"/>
                <a:gd name="connsiteX0" fmla="*/ 139267 w 278534"/>
                <a:gd name="connsiteY0" fmla="*/ 0 h 896391"/>
                <a:gd name="connsiteX1" fmla="*/ 139267 w 278534"/>
                <a:gd name="connsiteY1" fmla="*/ 0 h 896391"/>
                <a:gd name="connsiteX2" fmla="*/ 278534 w 278534"/>
                <a:gd name="connsiteY2" fmla="*/ 139267 h 896391"/>
                <a:gd name="connsiteX3" fmla="*/ 278534 w 278534"/>
                <a:gd name="connsiteY3" fmla="*/ 896391 h 896391"/>
                <a:gd name="connsiteX4" fmla="*/ 0 w 278534"/>
                <a:gd name="connsiteY4" fmla="*/ 896391 h 896391"/>
                <a:gd name="connsiteX5" fmla="*/ 0 w 278534"/>
                <a:gd name="connsiteY5" fmla="*/ 896391 h 896391"/>
                <a:gd name="connsiteX6" fmla="*/ 0 w 278534"/>
                <a:gd name="connsiteY6" fmla="*/ 139267 h 896391"/>
                <a:gd name="connsiteX7" fmla="*/ 139267 w 278534"/>
                <a:gd name="connsiteY7" fmla="*/ 0 h 896391"/>
                <a:gd name="connsiteX0" fmla="*/ 139267 w 322036"/>
                <a:gd name="connsiteY0" fmla="*/ 0 h 896391"/>
                <a:gd name="connsiteX1" fmla="*/ 139267 w 322036"/>
                <a:gd name="connsiteY1" fmla="*/ 0 h 896391"/>
                <a:gd name="connsiteX2" fmla="*/ 278534 w 322036"/>
                <a:gd name="connsiteY2" fmla="*/ 139267 h 896391"/>
                <a:gd name="connsiteX3" fmla="*/ 322036 w 322036"/>
                <a:gd name="connsiteY3" fmla="*/ 814340 h 896391"/>
                <a:gd name="connsiteX4" fmla="*/ 0 w 322036"/>
                <a:gd name="connsiteY4" fmla="*/ 896391 h 896391"/>
                <a:gd name="connsiteX5" fmla="*/ 0 w 322036"/>
                <a:gd name="connsiteY5" fmla="*/ 896391 h 896391"/>
                <a:gd name="connsiteX6" fmla="*/ 0 w 322036"/>
                <a:gd name="connsiteY6" fmla="*/ 139267 h 896391"/>
                <a:gd name="connsiteX7" fmla="*/ 139267 w 322036"/>
                <a:gd name="connsiteY7" fmla="*/ 0 h 896391"/>
                <a:gd name="connsiteX0" fmla="*/ 139267 w 376623"/>
                <a:gd name="connsiteY0" fmla="*/ 0 h 896629"/>
                <a:gd name="connsiteX1" fmla="*/ 139267 w 376623"/>
                <a:gd name="connsiteY1" fmla="*/ 0 h 896629"/>
                <a:gd name="connsiteX2" fmla="*/ 278534 w 376623"/>
                <a:gd name="connsiteY2" fmla="*/ 139267 h 896629"/>
                <a:gd name="connsiteX3" fmla="*/ 322036 w 376623"/>
                <a:gd name="connsiteY3" fmla="*/ 814340 h 896629"/>
                <a:gd name="connsiteX4" fmla="*/ 0 w 376623"/>
                <a:gd name="connsiteY4" fmla="*/ 896391 h 896629"/>
                <a:gd name="connsiteX5" fmla="*/ 0 w 376623"/>
                <a:gd name="connsiteY5" fmla="*/ 896391 h 896629"/>
                <a:gd name="connsiteX6" fmla="*/ 0 w 376623"/>
                <a:gd name="connsiteY6" fmla="*/ 139267 h 896629"/>
                <a:gd name="connsiteX7" fmla="*/ 139267 w 376623"/>
                <a:gd name="connsiteY7" fmla="*/ 0 h 896629"/>
                <a:gd name="connsiteX0" fmla="*/ 139267 w 376623"/>
                <a:gd name="connsiteY0" fmla="*/ 0 h 896629"/>
                <a:gd name="connsiteX1" fmla="*/ 139267 w 376623"/>
                <a:gd name="connsiteY1" fmla="*/ 0 h 896629"/>
                <a:gd name="connsiteX2" fmla="*/ 278534 w 376623"/>
                <a:gd name="connsiteY2" fmla="*/ 139267 h 896629"/>
                <a:gd name="connsiteX3" fmla="*/ 322036 w 376623"/>
                <a:gd name="connsiteY3" fmla="*/ 814340 h 896629"/>
                <a:gd name="connsiteX4" fmla="*/ 0 w 376623"/>
                <a:gd name="connsiteY4" fmla="*/ 896391 h 896629"/>
                <a:gd name="connsiteX5" fmla="*/ 0 w 376623"/>
                <a:gd name="connsiteY5" fmla="*/ 139267 h 896629"/>
                <a:gd name="connsiteX6" fmla="*/ 139267 w 376623"/>
                <a:gd name="connsiteY6" fmla="*/ 0 h 896629"/>
                <a:gd name="connsiteX0" fmla="*/ 150166 w 387522"/>
                <a:gd name="connsiteY0" fmla="*/ 0 h 919273"/>
                <a:gd name="connsiteX1" fmla="*/ 150166 w 387522"/>
                <a:gd name="connsiteY1" fmla="*/ 0 h 919273"/>
                <a:gd name="connsiteX2" fmla="*/ 289433 w 387522"/>
                <a:gd name="connsiteY2" fmla="*/ 139267 h 919273"/>
                <a:gd name="connsiteX3" fmla="*/ 332935 w 387522"/>
                <a:gd name="connsiteY3" fmla="*/ 814340 h 919273"/>
                <a:gd name="connsiteX4" fmla="*/ 10899 w 387522"/>
                <a:gd name="connsiteY4" fmla="*/ 896391 h 919273"/>
                <a:gd name="connsiteX5" fmla="*/ 10899 w 387522"/>
                <a:gd name="connsiteY5" fmla="*/ 139267 h 919273"/>
                <a:gd name="connsiteX6" fmla="*/ 150166 w 387522"/>
                <a:gd name="connsiteY6" fmla="*/ 0 h 919273"/>
                <a:gd name="connsiteX0" fmla="*/ 150166 w 389267"/>
                <a:gd name="connsiteY0" fmla="*/ 427 h 919957"/>
                <a:gd name="connsiteX1" fmla="*/ 150166 w 389267"/>
                <a:gd name="connsiteY1" fmla="*/ 427 h 919957"/>
                <a:gd name="connsiteX2" fmla="*/ 381704 w 389267"/>
                <a:gd name="connsiteY2" fmla="*/ 67330 h 919957"/>
                <a:gd name="connsiteX3" fmla="*/ 332935 w 389267"/>
                <a:gd name="connsiteY3" fmla="*/ 814767 h 919957"/>
                <a:gd name="connsiteX4" fmla="*/ 10899 w 389267"/>
                <a:gd name="connsiteY4" fmla="*/ 896818 h 919957"/>
                <a:gd name="connsiteX5" fmla="*/ 10899 w 389267"/>
                <a:gd name="connsiteY5" fmla="*/ 139694 h 919957"/>
                <a:gd name="connsiteX6" fmla="*/ 150166 w 389267"/>
                <a:gd name="connsiteY6" fmla="*/ 427 h 919957"/>
                <a:gd name="connsiteX0" fmla="*/ 209003 w 389267"/>
                <a:gd name="connsiteY0" fmla="*/ 0 h 974583"/>
                <a:gd name="connsiteX1" fmla="*/ 150166 w 389267"/>
                <a:gd name="connsiteY1" fmla="*/ 55053 h 974583"/>
                <a:gd name="connsiteX2" fmla="*/ 381704 w 389267"/>
                <a:gd name="connsiteY2" fmla="*/ 121956 h 974583"/>
                <a:gd name="connsiteX3" fmla="*/ 332935 w 389267"/>
                <a:gd name="connsiteY3" fmla="*/ 869393 h 974583"/>
                <a:gd name="connsiteX4" fmla="*/ 10899 w 389267"/>
                <a:gd name="connsiteY4" fmla="*/ 951444 h 974583"/>
                <a:gd name="connsiteX5" fmla="*/ 10899 w 389267"/>
                <a:gd name="connsiteY5" fmla="*/ 194320 h 974583"/>
                <a:gd name="connsiteX6" fmla="*/ 209003 w 389267"/>
                <a:gd name="connsiteY6" fmla="*/ 0 h 974583"/>
                <a:gd name="connsiteX0" fmla="*/ 10899 w 389267"/>
                <a:gd name="connsiteY0" fmla="*/ 139695 h 919958"/>
                <a:gd name="connsiteX1" fmla="*/ 150166 w 389267"/>
                <a:gd name="connsiteY1" fmla="*/ 428 h 919958"/>
                <a:gd name="connsiteX2" fmla="*/ 381704 w 389267"/>
                <a:gd name="connsiteY2" fmla="*/ 67331 h 919958"/>
                <a:gd name="connsiteX3" fmla="*/ 332935 w 389267"/>
                <a:gd name="connsiteY3" fmla="*/ 814768 h 919958"/>
                <a:gd name="connsiteX4" fmla="*/ 10899 w 389267"/>
                <a:gd name="connsiteY4" fmla="*/ 896819 h 919958"/>
                <a:gd name="connsiteX5" fmla="*/ 10899 w 389267"/>
                <a:gd name="connsiteY5" fmla="*/ 139695 h 919958"/>
                <a:gd name="connsiteX0" fmla="*/ 10899 w 389267"/>
                <a:gd name="connsiteY0" fmla="*/ 195055 h 975318"/>
                <a:gd name="connsiteX1" fmla="*/ 222868 w 389267"/>
                <a:gd name="connsiteY1" fmla="*/ 0 h 975318"/>
                <a:gd name="connsiteX2" fmla="*/ 381704 w 389267"/>
                <a:gd name="connsiteY2" fmla="*/ 122691 h 975318"/>
                <a:gd name="connsiteX3" fmla="*/ 332935 w 389267"/>
                <a:gd name="connsiteY3" fmla="*/ 870128 h 975318"/>
                <a:gd name="connsiteX4" fmla="*/ 10899 w 389267"/>
                <a:gd name="connsiteY4" fmla="*/ 952179 h 975318"/>
                <a:gd name="connsiteX5" fmla="*/ 10899 w 389267"/>
                <a:gd name="connsiteY5" fmla="*/ 195055 h 975318"/>
                <a:gd name="connsiteX0" fmla="*/ 10899 w 389267"/>
                <a:gd name="connsiteY0" fmla="*/ 225652 h 1005915"/>
                <a:gd name="connsiteX1" fmla="*/ 155038 w 389267"/>
                <a:gd name="connsiteY1" fmla="*/ 0 h 1005915"/>
                <a:gd name="connsiteX2" fmla="*/ 381704 w 389267"/>
                <a:gd name="connsiteY2" fmla="*/ 153288 h 1005915"/>
                <a:gd name="connsiteX3" fmla="*/ 332935 w 389267"/>
                <a:gd name="connsiteY3" fmla="*/ 900725 h 1005915"/>
                <a:gd name="connsiteX4" fmla="*/ 10899 w 389267"/>
                <a:gd name="connsiteY4" fmla="*/ 982776 h 1005915"/>
                <a:gd name="connsiteX5" fmla="*/ 10899 w 389267"/>
                <a:gd name="connsiteY5" fmla="*/ 225652 h 1005915"/>
                <a:gd name="connsiteX0" fmla="*/ 10899 w 378986"/>
                <a:gd name="connsiteY0" fmla="*/ 225652 h 1005915"/>
                <a:gd name="connsiteX1" fmla="*/ 155038 w 378986"/>
                <a:gd name="connsiteY1" fmla="*/ 0 h 1005915"/>
                <a:gd name="connsiteX2" fmla="*/ 366748 w 378986"/>
                <a:gd name="connsiteY2" fmla="*/ 203597 h 1005915"/>
                <a:gd name="connsiteX3" fmla="*/ 332935 w 378986"/>
                <a:gd name="connsiteY3" fmla="*/ 900725 h 1005915"/>
                <a:gd name="connsiteX4" fmla="*/ 10899 w 378986"/>
                <a:gd name="connsiteY4" fmla="*/ 982776 h 1005915"/>
                <a:gd name="connsiteX5" fmla="*/ 10899 w 378986"/>
                <a:gd name="connsiteY5" fmla="*/ 225652 h 1005915"/>
                <a:gd name="connsiteX0" fmla="*/ 10899 w 378986"/>
                <a:gd name="connsiteY0" fmla="*/ 205893 h 986156"/>
                <a:gd name="connsiteX1" fmla="*/ 191399 w 378986"/>
                <a:gd name="connsiteY1" fmla="*/ 0 h 986156"/>
                <a:gd name="connsiteX2" fmla="*/ 366748 w 378986"/>
                <a:gd name="connsiteY2" fmla="*/ 183838 h 986156"/>
                <a:gd name="connsiteX3" fmla="*/ 332935 w 378986"/>
                <a:gd name="connsiteY3" fmla="*/ 880966 h 986156"/>
                <a:gd name="connsiteX4" fmla="*/ 10899 w 378986"/>
                <a:gd name="connsiteY4" fmla="*/ 963017 h 986156"/>
                <a:gd name="connsiteX5" fmla="*/ 10899 w 378986"/>
                <a:gd name="connsiteY5" fmla="*/ 205893 h 986156"/>
                <a:gd name="connsiteX0" fmla="*/ 10899 w 378986"/>
                <a:gd name="connsiteY0" fmla="*/ 205895 h 986158"/>
                <a:gd name="connsiteX1" fmla="*/ 191399 w 378986"/>
                <a:gd name="connsiteY1" fmla="*/ 2 h 986158"/>
                <a:gd name="connsiteX2" fmla="*/ 366748 w 378986"/>
                <a:gd name="connsiteY2" fmla="*/ 183840 h 986158"/>
                <a:gd name="connsiteX3" fmla="*/ 332935 w 378986"/>
                <a:gd name="connsiteY3" fmla="*/ 880968 h 986158"/>
                <a:gd name="connsiteX4" fmla="*/ 10899 w 378986"/>
                <a:gd name="connsiteY4" fmla="*/ 963019 h 986158"/>
                <a:gd name="connsiteX5" fmla="*/ 10899 w 378986"/>
                <a:gd name="connsiteY5" fmla="*/ 205895 h 986158"/>
                <a:gd name="connsiteX0" fmla="*/ 17010 w 385097"/>
                <a:gd name="connsiteY0" fmla="*/ 205895 h 990264"/>
                <a:gd name="connsiteX1" fmla="*/ 197510 w 385097"/>
                <a:gd name="connsiteY1" fmla="*/ 2 h 990264"/>
                <a:gd name="connsiteX2" fmla="*/ 372859 w 385097"/>
                <a:gd name="connsiteY2" fmla="*/ 183840 h 990264"/>
                <a:gd name="connsiteX3" fmla="*/ 339046 w 385097"/>
                <a:gd name="connsiteY3" fmla="*/ 880968 h 990264"/>
                <a:gd name="connsiteX4" fmla="*/ 17010 w 385097"/>
                <a:gd name="connsiteY4" fmla="*/ 963019 h 990264"/>
                <a:gd name="connsiteX5" fmla="*/ 17010 w 385097"/>
                <a:gd name="connsiteY5" fmla="*/ 205895 h 990264"/>
                <a:gd name="connsiteX0" fmla="*/ 20336 w 379509"/>
                <a:gd name="connsiteY0" fmla="*/ 205895 h 1050491"/>
                <a:gd name="connsiteX1" fmla="*/ 200836 w 379509"/>
                <a:gd name="connsiteY1" fmla="*/ 2 h 1050491"/>
                <a:gd name="connsiteX2" fmla="*/ 376185 w 379509"/>
                <a:gd name="connsiteY2" fmla="*/ 183840 h 1050491"/>
                <a:gd name="connsiteX3" fmla="*/ 294880 w 379509"/>
                <a:gd name="connsiteY3" fmla="*/ 941773 h 1050491"/>
                <a:gd name="connsiteX4" fmla="*/ 20336 w 379509"/>
                <a:gd name="connsiteY4" fmla="*/ 963019 h 1050491"/>
                <a:gd name="connsiteX5" fmla="*/ 20336 w 379509"/>
                <a:gd name="connsiteY5" fmla="*/ 205895 h 1050491"/>
                <a:gd name="connsiteX0" fmla="*/ 20336 w 379093"/>
                <a:gd name="connsiteY0" fmla="*/ 205895 h 1024785"/>
                <a:gd name="connsiteX1" fmla="*/ 200836 w 379093"/>
                <a:gd name="connsiteY1" fmla="*/ 2 h 1024785"/>
                <a:gd name="connsiteX2" fmla="*/ 376185 w 379093"/>
                <a:gd name="connsiteY2" fmla="*/ 183840 h 1024785"/>
                <a:gd name="connsiteX3" fmla="*/ 294880 w 379093"/>
                <a:gd name="connsiteY3" fmla="*/ 941773 h 1024785"/>
                <a:gd name="connsiteX4" fmla="*/ 20336 w 379093"/>
                <a:gd name="connsiteY4" fmla="*/ 963019 h 1024785"/>
                <a:gd name="connsiteX5" fmla="*/ 20336 w 379093"/>
                <a:gd name="connsiteY5" fmla="*/ 205895 h 1024785"/>
                <a:gd name="connsiteX0" fmla="*/ 21754 w 380511"/>
                <a:gd name="connsiteY0" fmla="*/ 205895 h 996800"/>
                <a:gd name="connsiteX1" fmla="*/ 202254 w 380511"/>
                <a:gd name="connsiteY1" fmla="*/ 2 h 996800"/>
                <a:gd name="connsiteX2" fmla="*/ 377603 w 380511"/>
                <a:gd name="connsiteY2" fmla="*/ 183840 h 996800"/>
                <a:gd name="connsiteX3" fmla="*/ 296298 w 380511"/>
                <a:gd name="connsiteY3" fmla="*/ 941773 h 996800"/>
                <a:gd name="connsiteX4" fmla="*/ 21754 w 380511"/>
                <a:gd name="connsiteY4" fmla="*/ 963019 h 996800"/>
                <a:gd name="connsiteX5" fmla="*/ 21754 w 380511"/>
                <a:gd name="connsiteY5" fmla="*/ 205895 h 99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511" h="996800">
                  <a:moveTo>
                    <a:pt x="21754" y="205895"/>
                  </a:moveTo>
                  <a:cubicBezTo>
                    <a:pt x="44965" y="56497"/>
                    <a:pt x="100122" y="584"/>
                    <a:pt x="202254" y="2"/>
                  </a:cubicBezTo>
                  <a:cubicBezTo>
                    <a:pt x="304386" y="-580"/>
                    <a:pt x="377603" y="106925"/>
                    <a:pt x="377603" y="183840"/>
                  </a:cubicBezTo>
                  <a:cubicBezTo>
                    <a:pt x="392104" y="408864"/>
                    <a:pt x="350408" y="886478"/>
                    <a:pt x="296298" y="941773"/>
                  </a:cubicBezTo>
                  <a:cubicBezTo>
                    <a:pt x="242188" y="997068"/>
                    <a:pt x="70702" y="1021659"/>
                    <a:pt x="21754" y="963019"/>
                  </a:cubicBezTo>
                  <a:cubicBezTo>
                    <a:pt x="-27194" y="904379"/>
                    <a:pt x="21754" y="458270"/>
                    <a:pt x="21754" y="20589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82F6830-3529-6CA6-610A-314AB3B5A1C5}"/>
              </a:ext>
            </a:extLst>
          </p:cNvPr>
          <p:cNvGrpSpPr/>
          <p:nvPr/>
        </p:nvGrpSpPr>
        <p:grpSpPr>
          <a:xfrm>
            <a:off x="4117117" y="3987360"/>
            <a:ext cx="1839222" cy="2443997"/>
            <a:chOff x="4117117" y="3823541"/>
            <a:chExt cx="1839222" cy="2443997"/>
          </a:xfrm>
        </p:grpSpPr>
        <p:sp>
          <p:nvSpPr>
            <p:cNvPr id="338" name="四角形: 上の 2 つの角を丸める 337">
              <a:extLst>
                <a:ext uri="{FF2B5EF4-FFF2-40B4-BE49-F238E27FC236}">
                  <a16:creationId xmlns:a16="http://schemas.microsoft.com/office/drawing/2014/main" id="{6AFBE8BC-7DD0-8800-A571-75CE0675B816}"/>
                </a:ext>
              </a:extLst>
            </p:cNvPr>
            <p:cNvSpPr/>
            <p:nvPr/>
          </p:nvSpPr>
          <p:spPr>
            <a:xfrm rot="20422686" flipH="1">
              <a:off x="5425437" y="5205414"/>
              <a:ext cx="241243" cy="8762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9" name="四角形: 上の 2 つの角を丸める 338">
              <a:extLst>
                <a:ext uri="{FF2B5EF4-FFF2-40B4-BE49-F238E27FC236}">
                  <a16:creationId xmlns:a16="http://schemas.microsoft.com/office/drawing/2014/main" id="{566821BC-3CAE-172F-F7A1-A109005F7814}"/>
                </a:ext>
              </a:extLst>
            </p:cNvPr>
            <p:cNvSpPr/>
            <p:nvPr/>
          </p:nvSpPr>
          <p:spPr>
            <a:xfrm rot="1177314">
              <a:off x="4405779" y="5205414"/>
              <a:ext cx="241243" cy="8762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409642" y="3823541"/>
              <a:ext cx="1221628" cy="2443062"/>
              <a:chOff x="4346178" y="3659640"/>
              <a:chExt cx="1397778" cy="2795336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63291" y="2897097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38169" y="2897097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9368C57-D220-428D-B5FA-515FAC58DE9F}"/>
                    </a:ext>
                  </a:extLst>
                </p:cNvPr>
                <p:cNvSpPr/>
                <p:nvPr/>
              </p:nvSpPr>
              <p:spPr>
                <a:xfrm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1151C513-F294-3BD8-86DF-0E6CA9F15C52}"/>
                </a:ext>
              </a:extLst>
            </p:cNvPr>
            <p:cNvGrpSpPr/>
            <p:nvPr/>
          </p:nvGrpSpPr>
          <p:grpSpPr>
            <a:xfrm>
              <a:off x="4613737" y="5228965"/>
              <a:ext cx="833634" cy="424957"/>
              <a:chOff x="5243018" y="2255527"/>
              <a:chExt cx="2547428" cy="1364533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F3F9DDEF-4FFD-5F5B-BFAE-26FAAB20D889}"/>
                  </a:ext>
                </a:extLst>
              </p:cNvPr>
              <p:cNvSpPr/>
              <p:nvPr/>
            </p:nvSpPr>
            <p:spPr bwMode="auto">
              <a:xfrm rot="10800000">
                <a:off x="5311070" y="2255527"/>
                <a:ext cx="2411324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BFF2F96D-15C3-F0E7-945E-B39CC89EC427}"/>
                  </a:ext>
                </a:extLst>
              </p:cNvPr>
              <p:cNvSpPr/>
              <p:nvPr/>
            </p:nvSpPr>
            <p:spPr bwMode="auto">
              <a:xfrm rot="10800000">
                <a:off x="5280114" y="2296008"/>
                <a:ext cx="2473236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4BA02087-A6F4-0564-759A-8FF0E4F06223}"/>
                  </a:ext>
                </a:extLst>
              </p:cNvPr>
              <p:cNvSpPr/>
              <p:nvPr/>
            </p:nvSpPr>
            <p:spPr bwMode="auto">
              <a:xfrm rot="10800000">
                <a:off x="5243018" y="2334231"/>
                <a:ext cx="2547428" cy="1011866"/>
              </a:xfrm>
              <a:custGeom>
                <a:avLst/>
                <a:gdLst>
                  <a:gd name="connsiteX0" fmla="*/ 2547428 w 2547428"/>
                  <a:gd name="connsiteY0" fmla="*/ 1011866 h 1011866"/>
                  <a:gd name="connsiteX1" fmla="*/ 0 w 2547428"/>
                  <a:gd name="connsiteY1" fmla="*/ 1011866 h 1011866"/>
                  <a:gd name="connsiteX2" fmla="*/ 298683 w 2547428"/>
                  <a:gd name="connsiteY2" fmla="*/ 0 h 1011866"/>
                  <a:gd name="connsiteX3" fmla="*/ 2248745 w 2547428"/>
                  <a:gd name="connsiteY3" fmla="*/ 0 h 1011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7428" h="1011866">
                    <a:moveTo>
                      <a:pt x="2547428" y="1011866"/>
                    </a:moveTo>
                    <a:lnTo>
                      <a:pt x="0" y="1011866"/>
                    </a:lnTo>
                    <a:lnTo>
                      <a:pt x="298683" y="0"/>
                    </a:lnTo>
                    <a:lnTo>
                      <a:pt x="22487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0270F53B-87EA-B73C-9FF2-88CED9E1ED0F}"/>
                  </a:ext>
                </a:extLst>
              </p:cNvPr>
              <p:cNvSpPr/>
              <p:nvPr/>
            </p:nvSpPr>
            <p:spPr bwMode="auto">
              <a:xfrm flipV="1">
                <a:off x="5542051" y="3346094"/>
                <a:ext cx="1949362" cy="273966"/>
              </a:xfrm>
              <a:custGeom>
                <a:avLst/>
                <a:gdLst>
                  <a:gd name="connsiteX0" fmla="*/ 0 w 1949362"/>
                  <a:gd name="connsiteY0" fmla="*/ 273966 h 273966"/>
                  <a:gd name="connsiteX1" fmla="*/ 1949362 w 1949362"/>
                  <a:gd name="connsiteY1" fmla="*/ 273966 h 273966"/>
                  <a:gd name="connsiteX2" fmla="*/ 1780662 w 1949362"/>
                  <a:gd name="connsiteY2" fmla="*/ 0 h 273966"/>
                  <a:gd name="connsiteX3" fmla="*/ 168700 w 1949362"/>
                  <a:gd name="connsiteY3" fmla="*/ 0 h 273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362" h="273966">
                    <a:moveTo>
                      <a:pt x="0" y="273966"/>
                    </a:moveTo>
                    <a:lnTo>
                      <a:pt x="1949362" y="273966"/>
                    </a:lnTo>
                    <a:lnTo>
                      <a:pt x="1780662" y="0"/>
                    </a:lnTo>
                    <a:lnTo>
                      <a:pt x="168700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8843C73E-7118-CA7C-5B98-C078FC3E54A7}"/>
                  </a:ext>
                </a:extLst>
              </p:cNvPr>
              <p:cNvSpPr/>
              <p:nvPr/>
            </p:nvSpPr>
            <p:spPr bwMode="auto">
              <a:xfrm rot="10800000">
                <a:off x="5450984" y="3040793"/>
                <a:ext cx="2131495" cy="161011"/>
              </a:xfrm>
              <a:custGeom>
                <a:avLst/>
                <a:gdLst>
                  <a:gd name="connsiteX0" fmla="*/ 2131495 w 2131495"/>
                  <a:gd name="connsiteY0" fmla="*/ 161011 h 161011"/>
                  <a:gd name="connsiteX1" fmla="*/ 0 w 2131495"/>
                  <a:gd name="connsiteY1" fmla="*/ 161011 h 161011"/>
                  <a:gd name="connsiteX2" fmla="*/ 47527 w 2131495"/>
                  <a:gd name="connsiteY2" fmla="*/ 0 h 161011"/>
                  <a:gd name="connsiteX3" fmla="*/ 2083967 w 2131495"/>
                  <a:gd name="connsiteY3" fmla="*/ 0 h 16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1495" h="161011">
                    <a:moveTo>
                      <a:pt x="2131495" y="161011"/>
                    </a:moveTo>
                    <a:lnTo>
                      <a:pt x="0" y="161011"/>
                    </a:lnTo>
                    <a:lnTo>
                      <a:pt x="47527" y="0"/>
                    </a:lnTo>
                    <a:lnTo>
                      <a:pt x="2083967" y="0"/>
                    </a:lnTo>
                    <a:close/>
                  </a:path>
                </a:pathLst>
              </a:custGeom>
              <a:solidFill>
                <a:srgbClr val="FF9966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テキスト ボックス 345">
                <a:extLst>
                  <a:ext uri="{FF2B5EF4-FFF2-40B4-BE49-F238E27FC236}">
                    <a16:creationId xmlns:a16="http://schemas.microsoft.com/office/drawing/2014/main" id="{B8E6ED9B-3476-00C5-1D33-D466E7430D22}"/>
                  </a:ext>
                </a:extLst>
              </p:cNvPr>
              <p:cNvSpPr txBox="1"/>
              <p:nvPr/>
            </p:nvSpPr>
            <p:spPr>
              <a:xfrm>
                <a:off x="7058026" y="2867025"/>
                <a:ext cx="518466" cy="13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Plain">
                  <a:avLst>
                    <a:gd name="adj" fmla="val 4400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〇〇〇銀行</a:t>
                </a:r>
              </a:p>
            </p:txBody>
          </p:sp>
          <p:sp>
            <p:nvSpPr>
              <p:cNvPr id="347" name="テキスト ボックス 346">
                <a:extLst>
                  <a:ext uri="{FF2B5EF4-FFF2-40B4-BE49-F238E27FC236}">
                    <a16:creationId xmlns:a16="http://schemas.microsoft.com/office/drawing/2014/main" id="{B5086B0B-4512-5027-1515-C1B24786DD34}"/>
                  </a:ext>
                </a:extLst>
              </p:cNvPr>
              <p:cNvSpPr txBox="1"/>
              <p:nvPr/>
            </p:nvSpPr>
            <p:spPr>
              <a:xfrm>
                <a:off x="5974376" y="2433088"/>
                <a:ext cx="1148061" cy="25081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5547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預金通帳</a:t>
                </a: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67E61003-83CD-C22C-8897-EDD655EFF34D}"/>
                  </a:ext>
                </a:extLst>
              </p:cNvPr>
              <p:cNvSpPr/>
              <p:nvPr/>
            </p:nvSpPr>
            <p:spPr bwMode="auto">
              <a:xfrm flipV="1">
                <a:off x="5670862" y="3541356"/>
                <a:ext cx="1691743" cy="40482"/>
              </a:xfrm>
              <a:custGeom>
                <a:avLst/>
                <a:gdLst>
                  <a:gd name="connsiteX0" fmla="*/ 0 w 1691743"/>
                  <a:gd name="connsiteY0" fmla="*/ 40482 h 40482"/>
                  <a:gd name="connsiteX1" fmla="*/ 1691743 w 1691743"/>
                  <a:gd name="connsiteY1" fmla="*/ 40482 h 40482"/>
                  <a:gd name="connsiteX2" fmla="*/ 1666815 w 1691743"/>
                  <a:gd name="connsiteY2" fmla="*/ 0 h 40482"/>
                  <a:gd name="connsiteX3" fmla="*/ 24927 w 1691743"/>
                  <a:gd name="connsiteY3" fmla="*/ 0 h 4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91743" h="40482">
                    <a:moveTo>
                      <a:pt x="0" y="40482"/>
                    </a:moveTo>
                    <a:lnTo>
                      <a:pt x="1691743" y="40482"/>
                    </a:lnTo>
                    <a:lnTo>
                      <a:pt x="1666815" y="0"/>
                    </a:lnTo>
                    <a:lnTo>
                      <a:pt x="24927" y="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F0190094-9AB1-1DD0-8073-61A12F4AB463}"/>
                  </a:ext>
                </a:extLst>
              </p:cNvPr>
              <p:cNvSpPr/>
              <p:nvPr/>
            </p:nvSpPr>
            <p:spPr bwMode="auto">
              <a:xfrm rot="10800000">
                <a:off x="5379244" y="2747829"/>
                <a:ext cx="2263730" cy="77921"/>
              </a:xfrm>
              <a:custGeom>
                <a:avLst/>
                <a:gdLst>
                  <a:gd name="connsiteX0" fmla="*/ 815019 w 2290444"/>
                  <a:gd name="connsiteY0" fmla="*/ 77361 h 77921"/>
                  <a:gd name="connsiteX1" fmla="*/ 143494 w 2290444"/>
                  <a:gd name="connsiteY1" fmla="*/ 34906 h 77921"/>
                  <a:gd name="connsiteX2" fmla="*/ 0 w 2290444"/>
                  <a:gd name="connsiteY2" fmla="*/ 37174 h 77921"/>
                  <a:gd name="connsiteX3" fmla="*/ 10185 w 2290444"/>
                  <a:gd name="connsiteY3" fmla="*/ 2668 h 77921"/>
                  <a:gd name="connsiteX4" fmla="*/ 143494 w 2290444"/>
                  <a:gd name="connsiteY4" fmla="*/ 561 h 77921"/>
                  <a:gd name="connsiteX5" fmla="*/ 1150781 w 2290444"/>
                  <a:gd name="connsiteY5" fmla="*/ 21788 h 77921"/>
                  <a:gd name="connsiteX6" fmla="*/ 2158069 w 2290444"/>
                  <a:gd name="connsiteY6" fmla="*/ 43015 h 77921"/>
                  <a:gd name="connsiteX7" fmla="*/ 2280353 w 2290444"/>
                  <a:gd name="connsiteY7" fmla="*/ 41083 h 77921"/>
                  <a:gd name="connsiteX8" fmla="*/ 2290444 w 2290444"/>
                  <a:gd name="connsiteY8" fmla="*/ 75268 h 77921"/>
                  <a:gd name="connsiteX9" fmla="*/ 2158069 w 2290444"/>
                  <a:gd name="connsiteY9" fmla="*/ 77361 h 77921"/>
                  <a:gd name="connsiteX10" fmla="*/ 1150781 w 2290444"/>
                  <a:gd name="connsiteY10" fmla="*/ 56133 h 77921"/>
                  <a:gd name="connsiteX11" fmla="*/ 815019 w 2290444"/>
                  <a:gd name="connsiteY11" fmla="*/ 77361 h 7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90444" h="77921">
                    <a:moveTo>
                      <a:pt x="815019" y="77361"/>
                    </a:moveTo>
                    <a:cubicBezTo>
                      <a:pt x="591177" y="72644"/>
                      <a:pt x="367335" y="39623"/>
                      <a:pt x="143494" y="34906"/>
                    </a:cubicBezTo>
                    <a:lnTo>
                      <a:pt x="0" y="37174"/>
                    </a:lnTo>
                    <a:lnTo>
                      <a:pt x="10185" y="2668"/>
                    </a:lnTo>
                    <a:lnTo>
                      <a:pt x="143494" y="561"/>
                    </a:lnTo>
                    <a:cubicBezTo>
                      <a:pt x="479256" y="7637"/>
                      <a:pt x="815019" y="78394"/>
                      <a:pt x="1150781" y="21788"/>
                    </a:cubicBezTo>
                    <a:cubicBezTo>
                      <a:pt x="1486543" y="-34818"/>
                      <a:pt x="1822306" y="35940"/>
                      <a:pt x="2158069" y="43015"/>
                    </a:cubicBezTo>
                    <a:lnTo>
                      <a:pt x="2280353" y="41083"/>
                    </a:lnTo>
                    <a:lnTo>
                      <a:pt x="2290444" y="75268"/>
                    </a:lnTo>
                    <a:lnTo>
                      <a:pt x="2158069" y="77361"/>
                    </a:lnTo>
                    <a:cubicBezTo>
                      <a:pt x="1822306" y="70285"/>
                      <a:pt x="1486543" y="-473"/>
                      <a:pt x="1150781" y="56133"/>
                    </a:cubicBezTo>
                    <a:cubicBezTo>
                      <a:pt x="1038860" y="75002"/>
                      <a:pt x="926940" y="79719"/>
                      <a:pt x="815019" y="773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963DB9C3-7C30-0F7C-E2EB-2DC09EAD8FBE}"/>
                </a:ext>
              </a:extLst>
            </p:cNvPr>
            <p:cNvSpPr/>
            <p:nvPr/>
          </p:nvSpPr>
          <p:spPr>
            <a:xfrm rot="3600000">
              <a:off x="4278062" y="5313947"/>
              <a:ext cx="593545" cy="915435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2249189D-7665-0FA7-C93A-6B900056C1D4}"/>
                </a:ext>
              </a:extLst>
            </p:cNvPr>
            <p:cNvSpPr/>
            <p:nvPr/>
          </p:nvSpPr>
          <p:spPr>
            <a:xfrm rot="12600000">
              <a:off x="4329755" y="5569006"/>
              <a:ext cx="255272" cy="6985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E9731214-6116-D0D9-2B59-8E6B9FCFD77B}"/>
                </a:ext>
              </a:extLst>
            </p:cNvPr>
            <p:cNvSpPr/>
            <p:nvPr/>
          </p:nvSpPr>
          <p:spPr>
            <a:xfrm rot="18000000" flipH="1">
              <a:off x="5201849" y="5313947"/>
              <a:ext cx="593545" cy="915435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43258037-25FC-818F-6AE1-8E2FA6271AF5}"/>
                </a:ext>
              </a:extLst>
            </p:cNvPr>
            <p:cNvSpPr/>
            <p:nvPr/>
          </p:nvSpPr>
          <p:spPr>
            <a:xfrm rot="9000000" flipH="1">
              <a:off x="5488428" y="5569006"/>
              <a:ext cx="255272" cy="6985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602E686-C23E-A458-AA3E-FBB76E40D5EF}"/>
              </a:ext>
            </a:extLst>
          </p:cNvPr>
          <p:cNvGrpSpPr/>
          <p:nvPr/>
        </p:nvGrpSpPr>
        <p:grpSpPr>
          <a:xfrm>
            <a:off x="1082136" y="4086518"/>
            <a:ext cx="1781760" cy="2340850"/>
            <a:chOff x="1082136" y="3922699"/>
            <a:chExt cx="1781760" cy="2340850"/>
          </a:xfrm>
        </p:grpSpPr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865DCCFC-7507-B086-648C-CC37542DCAA6}"/>
                </a:ext>
              </a:extLst>
            </p:cNvPr>
            <p:cNvSpPr/>
            <p:nvPr/>
          </p:nvSpPr>
          <p:spPr>
            <a:xfrm rot="508854">
              <a:off x="1372829" y="5190125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B2A38E06-5222-4BFC-503B-3F5C75F1EE80}"/>
                </a:ext>
              </a:extLst>
            </p:cNvPr>
            <p:cNvSpPr/>
            <p:nvPr/>
          </p:nvSpPr>
          <p:spPr>
            <a:xfrm rot="21091146" flipH="1">
              <a:off x="2408841" y="5190126"/>
              <a:ext cx="205505" cy="700898"/>
            </a:xfrm>
            <a:custGeom>
              <a:avLst/>
              <a:gdLst>
                <a:gd name="connsiteX0" fmla="*/ 205505 w 205505"/>
                <a:gd name="connsiteY0" fmla="*/ 0 h 700898"/>
                <a:gd name="connsiteX1" fmla="*/ 205505 w 205505"/>
                <a:gd name="connsiteY1" fmla="*/ 700898 h 700898"/>
                <a:gd name="connsiteX2" fmla="*/ 0 w 205505"/>
                <a:gd name="connsiteY2" fmla="*/ 700898 h 700898"/>
                <a:gd name="connsiteX3" fmla="*/ 0 w 205505"/>
                <a:gd name="connsiteY3" fmla="*/ 384984 h 700898"/>
                <a:gd name="connsiteX4" fmla="*/ 169995 w 205505"/>
                <a:gd name="connsiteY4" fmla="*/ 25653 h 700898"/>
                <a:gd name="connsiteX5" fmla="*/ 205505 w 205505"/>
                <a:gd name="connsiteY5" fmla="*/ 0 h 70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05" h="700898">
                  <a:moveTo>
                    <a:pt x="205505" y="0"/>
                  </a:moveTo>
                  <a:lnTo>
                    <a:pt x="205505" y="700898"/>
                  </a:lnTo>
                  <a:lnTo>
                    <a:pt x="0" y="700898"/>
                  </a:lnTo>
                  <a:lnTo>
                    <a:pt x="0" y="384984"/>
                  </a:lnTo>
                  <a:cubicBezTo>
                    <a:pt x="0" y="244657"/>
                    <a:pt x="64963" y="117614"/>
                    <a:pt x="169995" y="25653"/>
                  </a:cubicBezTo>
                  <a:lnTo>
                    <a:pt x="205505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7872719-25C4-4D48-9717-81D2ABC483DA}"/>
                </a:ext>
              </a:extLst>
            </p:cNvPr>
            <p:cNvGrpSpPr/>
            <p:nvPr/>
          </p:nvGrpSpPr>
          <p:grpSpPr>
            <a:xfrm>
              <a:off x="1445786" y="3922699"/>
              <a:ext cx="1077703" cy="2340850"/>
              <a:chOff x="1342251" y="3679809"/>
              <a:chExt cx="1277659" cy="2775168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AB5A821A-564C-4CBF-A71F-39C1DCBD323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31" name="片側の 2 つの角を丸めた四角形 144">
                  <a:extLst>
                    <a:ext uri="{FF2B5EF4-FFF2-40B4-BE49-F238E27FC236}">
                      <a16:creationId xmlns:a16="http://schemas.microsoft.com/office/drawing/2014/main" id="{00522355-C8A2-467D-9EB5-773A5434C7A2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9786B3A5-03F8-475A-83F7-CF91F39F339F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726997CE-BDD8-47BE-A809-BEDE51F9437D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82EF05FE-F05A-4E1B-9FA9-C8EC4BF447B6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311" name="雲 391">
                  <a:extLst>
                    <a:ext uri="{FF2B5EF4-FFF2-40B4-BE49-F238E27FC236}">
                      <a16:creationId xmlns:a16="http://schemas.microsoft.com/office/drawing/2014/main" id="{92FDC2A0-851E-4E3A-8EF9-DEB99A9C5D69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04A81DBE-90CE-45E0-AD52-258966EDB97E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1A208014-19E0-4372-ACAF-9E44A9C6228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9" name="円/楕円 465">
                      <a:extLst>
                        <a:ext uri="{FF2B5EF4-FFF2-40B4-BE49-F238E27FC236}">
                          <a16:creationId xmlns:a16="http://schemas.microsoft.com/office/drawing/2014/main" id="{6A9F4994-688B-42A5-A930-22A896CBA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0" name="円/楕円 466">
                      <a:extLst>
                        <a:ext uri="{FF2B5EF4-FFF2-40B4-BE49-F238E27FC236}">
                          <a16:creationId xmlns:a16="http://schemas.microsoft.com/office/drawing/2014/main" id="{13B6A192-4650-4160-83A2-498D6AB1D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25" name="グループ化 324">
                    <a:extLst>
                      <a:ext uri="{FF2B5EF4-FFF2-40B4-BE49-F238E27FC236}">
                        <a16:creationId xmlns:a16="http://schemas.microsoft.com/office/drawing/2014/main" id="{A689160A-32E2-4AEC-96A2-CE128E5B963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27" name="円/楕円 463">
                      <a:extLst>
                        <a:ext uri="{FF2B5EF4-FFF2-40B4-BE49-F238E27FC236}">
                          <a16:creationId xmlns:a16="http://schemas.microsoft.com/office/drawing/2014/main" id="{55857450-0F06-43A4-B92C-622D08363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28" name="円/楕円 464">
                      <a:extLst>
                        <a:ext uri="{FF2B5EF4-FFF2-40B4-BE49-F238E27FC236}">
                          <a16:creationId xmlns:a16="http://schemas.microsoft.com/office/drawing/2014/main" id="{C1D59C9A-7479-4CD6-9B4B-1E6A62ED0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26" name="円/楕円 462">
                    <a:extLst>
                      <a:ext uri="{FF2B5EF4-FFF2-40B4-BE49-F238E27FC236}">
                        <a16:creationId xmlns:a16="http://schemas.microsoft.com/office/drawing/2014/main" id="{9DE20E33-B458-4F2C-B6A8-06C52BB6B65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3" name="円/楕円 456">
                  <a:extLst>
                    <a:ext uri="{FF2B5EF4-FFF2-40B4-BE49-F238E27FC236}">
                      <a16:creationId xmlns:a16="http://schemas.microsoft.com/office/drawing/2014/main" id="{0C301EF9-AC8F-47AF-AA46-C44F5AC5E348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円/楕円 457">
                  <a:extLst>
                    <a:ext uri="{FF2B5EF4-FFF2-40B4-BE49-F238E27FC236}">
                      <a16:creationId xmlns:a16="http://schemas.microsoft.com/office/drawing/2014/main" id="{11B99B9C-4269-44C3-9B84-66D74C627FE5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円/楕円 458">
                  <a:extLst>
                    <a:ext uri="{FF2B5EF4-FFF2-40B4-BE49-F238E27FC236}">
                      <a16:creationId xmlns:a16="http://schemas.microsoft.com/office/drawing/2014/main" id="{2271C250-9167-4D76-8120-93D3E2A57A43}"/>
                    </a:ext>
                  </a:extLst>
                </p:cNvPr>
                <p:cNvSpPr/>
                <p:nvPr/>
              </p:nvSpPr>
              <p:spPr>
                <a:xfrm>
                  <a:off x="47605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円/楕円 459">
                  <a:extLst>
                    <a:ext uri="{FF2B5EF4-FFF2-40B4-BE49-F238E27FC236}">
                      <a16:creationId xmlns:a16="http://schemas.microsoft.com/office/drawing/2014/main" id="{826F9E5D-F327-4128-BB34-522D0FDA077E}"/>
                    </a:ext>
                  </a:extLst>
                </p:cNvPr>
                <p:cNvSpPr/>
                <p:nvPr/>
              </p:nvSpPr>
              <p:spPr>
                <a:xfrm>
                  <a:off x="635546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円/楕円 27">
                  <a:extLst>
                    <a:ext uri="{FF2B5EF4-FFF2-40B4-BE49-F238E27FC236}">
                      <a16:creationId xmlns:a16="http://schemas.microsoft.com/office/drawing/2014/main" id="{34D55481-1035-411C-89F6-CC796A822CCD}"/>
                    </a:ext>
                  </a:extLst>
                </p:cNvPr>
                <p:cNvSpPr/>
                <p:nvPr/>
              </p:nvSpPr>
              <p:spPr>
                <a:xfrm>
                  <a:off x="313421" y="3345729"/>
                  <a:ext cx="204238" cy="6106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3 w 3210421"/>
                    <a:gd name="connsiteY0" fmla="*/ 61472 h 407757"/>
                    <a:gd name="connsiteX1" fmla="*/ 1605217 w 3210421"/>
                    <a:gd name="connsiteY1" fmla="*/ 7567 h 407757"/>
                    <a:gd name="connsiteX2" fmla="*/ 3210421 w 3210421"/>
                    <a:gd name="connsiteY2" fmla="*/ 61472 h 407757"/>
                    <a:gd name="connsiteX3" fmla="*/ 1605212 w 3210421"/>
                    <a:gd name="connsiteY3" fmla="*/ 407757 h 407757"/>
                    <a:gd name="connsiteX4" fmla="*/ 3 w 3210421"/>
                    <a:gd name="connsiteY4" fmla="*/ 61472 h 40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1" h="407757">
                      <a:moveTo>
                        <a:pt x="3" y="61472"/>
                      </a:moveTo>
                      <a:cubicBezTo>
                        <a:pt x="4" y="-5226"/>
                        <a:pt x="718685" y="7567"/>
                        <a:pt x="1605217" y="7567"/>
                      </a:cubicBezTo>
                      <a:cubicBezTo>
                        <a:pt x="2491749" y="7567"/>
                        <a:pt x="3210421" y="-29770"/>
                        <a:pt x="3210421" y="61472"/>
                      </a:cubicBezTo>
                      <a:cubicBezTo>
                        <a:pt x="3210421" y="152714"/>
                        <a:pt x="2491744" y="407757"/>
                        <a:pt x="1605212" y="407757"/>
                      </a:cubicBezTo>
                      <a:cubicBezTo>
                        <a:pt x="718680" y="407757"/>
                        <a:pt x="2" y="128170"/>
                        <a:pt x="3" y="614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円/楕円 449">
                  <a:extLst>
                    <a:ext uri="{FF2B5EF4-FFF2-40B4-BE49-F238E27FC236}">
                      <a16:creationId xmlns:a16="http://schemas.microsoft.com/office/drawing/2014/main" id="{9781345F-0562-45E3-8B0C-D0AF14600C08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アーチ 318">
                  <a:extLst>
                    <a:ext uri="{FF2B5EF4-FFF2-40B4-BE49-F238E27FC236}">
                      <a16:creationId xmlns:a16="http://schemas.microsoft.com/office/drawing/2014/main" id="{26B637D4-2D1E-46A7-950C-2F561F86B3DB}"/>
                    </a:ext>
                  </a:extLst>
                </p:cNvPr>
                <p:cNvSpPr/>
                <p:nvPr/>
              </p:nvSpPr>
              <p:spPr>
                <a:xfrm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アーチ 319">
                  <a:extLst>
                    <a:ext uri="{FF2B5EF4-FFF2-40B4-BE49-F238E27FC236}">
                      <a16:creationId xmlns:a16="http://schemas.microsoft.com/office/drawing/2014/main" id="{BE176B68-184E-431B-AFD3-79138D2803C3}"/>
                    </a:ext>
                  </a:extLst>
                </p:cNvPr>
                <p:cNvSpPr/>
                <p:nvPr/>
              </p:nvSpPr>
              <p:spPr>
                <a:xfrm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020AF91-7AF0-4798-95FE-26B6F1539B56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57E4BB1-9AFF-41EB-85F8-AB4E85691441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679A2808-53A5-4406-8F0F-80D06093B2FE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3480992F-6C35-0DAD-F4BE-203EE4883294}"/>
                </a:ext>
              </a:extLst>
            </p:cNvPr>
            <p:cNvGrpSpPr/>
            <p:nvPr/>
          </p:nvGrpSpPr>
          <p:grpSpPr>
            <a:xfrm>
              <a:off x="1587033" y="5162694"/>
              <a:ext cx="757824" cy="386312"/>
              <a:chOff x="5243018" y="2255527"/>
              <a:chExt cx="2547428" cy="1364533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3177818-9E2E-7633-668F-065C0162C1E6}"/>
                  </a:ext>
                </a:extLst>
              </p:cNvPr>
              <p:cNvSpPr/>
              <p:nvPr/>
            </p:nvSpPr>
            <p:spPr bwMode="auto">
              <a:xfrm rot="10800000">
                <a:off x="5311070" y="2255527"/>
                <a:ext cx="2411324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BE5929AF-2BF5-4F00-9E86-EE154DAE7334}"/>
                  </a:ext>
                </a:extLst>
              </p:cNvPr>
              <p:cNvSpPr/>
              <p:nvPr/>
            </p:nvSpPr>
            <p:spPr bwMode="auto">
              <a:xfrm rot="10800000">
                <a:off x="5280114" y="2296008"/>
                <a:ext cx="2473236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DAF8C44-3996-E650-A368-79581E033F94}"/>
                  </a:ext>
                </a:extLst>
              </p:cNvPr>
              <p:cNvSpPr/>
              <p:nvPr/>
            </p:nvSpPr>
            <p:spPr bwMode="auto">
              <a:xfrm rot="10800000">
                <a:off x="5243018" y="2334231"/>
                <a:ext cx="2547428" cy="1011866"/>
              </a:xfrm>
              <a:custGeom>
                <a:avLst/>
                <a:gdLst>
                  <a:gd name="connsiteX0" fmla="*/ 2547428 w 2547428"/>
                  <a:gd name="connsiteY0" fmla="*/ 1011866 h 1011866"/>
                  <a:gd name="connsiteX1" fmla="*/ 0 w 2547428"/>
                  <a:gd name="connsiteY1" fmla="*/ 1011866 h 1011866"/>
                  <a:gd name="connsiteX2" fmla="*/ 298683 w 2547428"/>
                  <a:gd name="connsiteY2" fmla="*/ 0 h 1011866"/>
                  <a:gd name="connsiteX3" fmla="*/ 2248745 w 2547428"/>
                  <a:gd name="connsiteY3" fmla="*/ 0 h 1011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7428" h="1011866">
                    <a:moveTo>
                      <a:pt x="2547428" y="1011866"/>
                    </a:moveTo>
                    <a:lnTo>
                      <a:pt x="0" y="1011866"/>
                    </a:lnTo>
                    <a:lnTo>
                      <a:pt x="298683" y="0"/>
                    </a:lnTo>
                    <a:lnTo>
                      <a:pt x="2248745" y="0"/>
                    </a:lnTo>
                    <a:close/>
                  </a:path>
                </a:pathLst>
              </a:cu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A2770714-C7E4-AA82-172F-311A61FDEFD0}"/>
                  </a:ext>
                </a:extLst>
              </p:cNvPr>
              <p:cNvSpPr/>
              <p:nvPr/>
            </p:nvSpPr>
            <p:spPr bwMode="auto">
              <a:xfrm flipV="1">
                <a:off x="5542051" y="3346094"/>
                <a:ext cx="1949362" cy="273966"/>
              </a:xfrm>
              <a:custGeom>
                <a:avLst/>
                <a:gdLst>
                  <a:gd name="connsiteX0" fmla="*/ 0 w 1949362"/>
                  <a:gd name="connsiteY0" fmla="*/ 273966 h 273966"/>
                  <a:gd name="connsiteX1" fmla="*/ 1949362 w 1949362"/>
                  <a:gd name="connsiteY1" fmla="*/ 273966 h 273966"/>
                  <a:gd name="connsiteX2" fmla="*/ 1780662 w 1949362"/>
                  <a:gd name="connsiteY2" fmla="*/ 0 h 273966"/>
                  <a:gd name="connsiteX3" fmla="*/ 168700 w 1949362"/>
                  <a:gd name="connsiteY3" fmla="*/ 0 h 273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362" h="273966">
                    <a:moveTo>
                      <a:pt x="0" y="273966"/>
                    </a:moveTo>
                    <a:lnTo>
                      <a:pt x="1949362" y="273966"/>
                    </a:lnTo>
                    <a:lnTo>
                      <a:pt x="1780662" y="0"/>
                    </a:lnTo>
                    <a:lnTo>
                      <a:pt x="168700" y="0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C52EB573-B15F-0125-D722-F6216769E7E4}"/>
                  </a:ext>
                </a:extLst>
              </p:cNvPr>
              <p:cNvSpPr/>
              <p:nvPr/>
            </p:nvSpPr>
            <p:spPr bwMode="auto">
              <a:xfrm rot="10800000">
                <a:off x="5450985" y="3040794"/>
                <a:ext cx="2131496" cy="161010"/>
              </a:xfrm>
              <a:custGeom>
                <a:avLst/>
                <a:gdLst>
                  <a:gd name="connsiteX0" fmla="*/ 2131495 w 2131495"/>
                  <a:gd name="connsiteY0" fmla="*/ 161011 h 161011"/>
                  <a:gd name="connsiteX1" fmla="*/ 0 w 2131495"/>
                  <a:gd name="connsiteY1" fmla="*/ 161011 h 161011"/>
                  <a:gd name="connsiteX2" fmla="*/ 47527 w 2131495"/>
                  <a:gd name="connsiteY2" fmla="*/ 0 h 161011"/>
                  <a:gd name="connsiteX3" fmla="*/ 2083967 w 2131495"/>
                  <a:gd name="connsiteY3" fmla="*/ 0 h 16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1495" h="161011">
                    <a:moveTo>
                      <a:pt x="2131495" y="161011"/>
                    </a:moveTo>
                    <a:lnTo>
                      <a:pt x="0" y="161011"/>
                    </a:lnTo>
                    <a:lnTo>
                      <a:pt x="47527" y="0"/>
                    </a:lnTo>
                    <a:lnTo>
                      <a:pt x="2083967" y="0"/>
                    </a:lnTo>
                    <a:close/>
                  </a:path>
                </a:pathLst>
              </a:custGeom>
              <a:solidFill>
                <a:srgbClr val="CCFFCC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テキスト ボックス 171">
                <a:extLst>
                  <a:ext uri="{FF2B5EF4-FFF2-40B4-BE49-F238E27FC236}">
                    <a16:creationId xmlns:a16="http://schemas.microsoft.com/office/drawing/2014/main" id="{6E3565EA-F69F-8B19-2354-01B4F608CA72}"/>
                  </a:ext>
                </a:extLst>
              </p:cNvPr>
              <p:cNvSpPr txBox="1"/>
              <p:nvPr/>
            </p:nvSpPr>
            <p:spPr>
              <a:xfrm>
                <a:off x="7058026" y="2867025"/>
                <a:ext cx="518466" cy="13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Plain">
                  <a:avLst>
                    <a:gd name="adj" fmla="val 4400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〇〇〇銀行</a:t>
                </a:r>
              </a:p>
            </p:txBody>
          </p:sp>
          <p:sp>
            <p:nvSpPr>
              <p:cNvPr id="173" name="テキスト ボックス 172">
                <a:extLst>
                  <a:ext uri="{FF2B5EF4-FFF2-40B4-BE49-F238E27FC236}">
                    <a16:creationId xmlns:a16="http://schemas.microsoft.com/office/drawing/2014/main" id="{EF60EEBF-FBEF-D42D-F947-C4744A3FD05D}"/>
                  </a:ext>
                </a:extLst>
              </p:cNvPr>
              <p:cNvSpPr txBox="1"/>
              <p:nvPr/>
            </p:nvSpPr>
            <p:spPr>
              <a:xfrm>
                <a:off x="5974376" y="2433088"/>
                <a:ext cx="1148061" cy="25081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5547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預金通帳</a:t>
                </a: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3E00CD48-E982-7A4C-9209-D3B92F7E4602}"/>
                  </a:ext>
                </a:extLst>
              </p:cNvPr>
              <p:cNvSpPr/>
              <p:nvPr/>
            </p:nvSpPr>
            <p:spPr bwMode="auto">
              <a:xfrm flipV="1">
                <a:off x="5670862" y="3541356"/>
                <a:ext cx="1691743" cy="40482"/>
              </a:xfrm>
              <a:custGeom>
                <a:avLst/>
                <a:gdLst>
                  <a:gd name="connsiteX0" fmla="*/ 0 w 1691743"/>
                  <a:gd name="connsiteY0" fmla="*/ 40482 h 40482"/>
                  <a:gd name="connsiteX1" fmla="*/ 1691743 w 1691743"/>
                  <a:gd name="connsiteY1" fmla="*/ 40482 h 40482"/>
                  <a:gd name="connsiteX2" fmla="*/ 1666815 w 1691743"/>
                  <a:gd name="connsiteY2" fmla="*/ 0 h 40482"/>
                  <a:gd name="connsiteX3" fmla="*/ 24927 w 1691743"/>
                  <a:gd name="connsiteY3" fmla="*/ 0 h 4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91743" h="40482">
                    <a:moveTo>
                      <a:pt x="0" y="40482"/>
                    </a:moveTo>
                    <a:lnTo>
                      <a:pt x="1691743" y="40482"/>
                    </a:lnTo>
                    <a:lnTo>
                      <a:pt x="1666815" y="0"/>
                    </a:lnTo>
                    <a:lnTo>
                      <a:pt x="24927" y="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5F07D1CF-00A6-BA12-C7E0-16BFBA42CBD8}"/>
                  </a:ext>
                </a:extLst>
              </p:cNvPr>
              <p:cNvSpPr/>
              <p:nvPr/>
            </p:nvSpPr>
            <p:spPr bwMode="auto">
              <a:xfrm rot="10800000">
                <a:off x="5379244" y="2747829"/>
                <a:ext cx="2263730" cy="77921"/>
              </a:xfrm>
              <a:custGeom>
                <a:avLst/>
                <a:gdLst>
                  <a:gd name="connsiteX0" fmla="*/ 815019 w 2290444"/>
                  <a:gd name="connsiteY0" fmla="*/ 77361 h 77921"/>
                  <a:gd name="connsiteX1" fmla="*/ 143494 w 2290444"/>
                  <a:gd name="connsiteY1" fmla="*/ 34906 h 77921"/>
                  <a:gd name="connsiteX2" fmla="*/ 0 w 2290444"/>
                  <a:gd name="connsiteY2" fmla="*/ 37174 h 77921"/>
                  <a:gd name="connsiteX3" fmla="*/ 10185 w 2290444"/>
                  <a:gd name="connsiteY3" fmla="*/ 2668 h 77921"/>
                  <a:gd name="connsiteX4" fmla="*/ 143494 w 2290444"/>
                  <a:gd name="connsiteY4" fmla="*/ 561 h 77921"/>
                  <a:gd name="connsiteX5" fmla="*/ 1150781 w 2290444"/>
                  <a:gd name="connsiteY5" fmla="*/ 21788 h 77921"/>
                  <a:gd name="connsiteX6" fmla="*/ 2158069 w 2290444"/>
                  <a:gd name="connsiteY6" fmla="*/ 43015 h 77921"/>
                  <a:gd name="connsiteX7" fmla="*/ 2280353 w 2290444"/>
                  <a:gd name="connsiteY7" fmla="*/ 41083 h 77921"/>
                  <a:gd name="connsiteX8" fmla="*/ 2290444 w 2290444"/>
                  <a:gd name="connsiteY8" fmla="*/ 75268 h 77921"/>
                  <a:gd name="connsiteX9" fmla="*/ 2158069 w 2290444"/>
                  <a:gd name="connsiteY9" fmla="*/ 77361 h 77921"/>
                  <a:gd name="connsiteX10" fmla="*/ 1150781 w 2290444"/>
                  <a:gd name="connsiteY10" fmla="*/ 56133 h 77921"/>
                  <a:gd name="connsiteX11" fmla="*/ 815019 w 2290444"/>
                  <a:gd name="connsiteY11" fmla="*/ 77361 h 7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90444" h="77921">
                    <a:moveTo>
                      <a:pt x="815019" y="77361"/>
                    </a:moveTo>
                    <a:cubicBezTo>
                      <a:pt x="591177" y="72644"/>
                      <a:pt x="367335" y="39623"/>
                      <a:pt x="143494" y="34906"/>
                    </a:cubicBezTo>
                    <a:lnTo>
                      <a:pt x="0" y="37174"/>
                    </a:lnTo>
                    <a:lnTo>
                      <a:pt x="10185" y="2668"/>
                    </a:lnTo>
                    <a:lnTo>
                      <a:pt x="143494" y="561"/>
                    </a:lnTo>
                    <a:cubicBezTo>
                      <a:pt x="479256" y="7637"/>
                      <a:pt x="815019" y="78394"/>
                      <a:pt x="1150781" y="21788"/>
                    </a:cubicBezTo>
                    <a:cubicBezTo>
                      <a:pt x="1486543" y="-34818"/>
                      <a:pt x="1822306" y="35940"/>
                      <a:pt x="2158069" y="43015"/>
                    </a:cubicBezTo>
                    <a:lnTo>
                      <a:pt x="2280353" y="41083"/>
                    </a:lnTo>
                    <a:lnTo>
                      <a:pt x="2290444" y="75268"/>
                    </a:lnTo>
                    <a:lnTo>
                      <a:pt x="2158069" y="77361"/>
                    </a:lnTo>
                    <a:cubicBezTo>
                      <a:pt x="1822306" y="70285"/>
                      <a:pt x="1486543" y="-473"/>
                      <a:pt x="1150781" y="56133"/>
                    </a:cubicBezTo>
                    <a:cubicBezTo>
                      <a:pt x="1038860" y="75002"/>
                      <a:pt x="926940" y="79719"/>
                      <a:pt x="815019" y="77361"/>
                    </a:cubicBezTo>
                    <a:close/>
                  </a:path>
                </a:pathLst>
              </a:custGeom>
              <a:solidFill>
                <a:srgbClr val="92D050"/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CF6ADD24-0052-A900-937C-7228ACCD7A50}"/>
                </a:ext>
              </a:extLst>
            </p:cNvPr>
            <p:cNvSpPr/>
            <p:nvPr/>
          </p:nvSpPr>
          <p:spPr>
            <a:xfrm rot="18000000" flipH="1">
              <a:off x="2131040" y="5215268"/>
              <a:ext cx="576526" cy="889186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69660C64-13FB-4DC0-AA76-A167E7706E9C}"/>
                </a:ext>
              </a:extLst>
            </p:cNvPr>
            <p:cNvSpPr/>
            <p:nvPr/>
          </p:nvSpPr>
          <p:spPr>
            <a:xfrm rot="3600000">
              <a:off x="1238466" y="5215266"/>
              <a:ext cx="576526" cy="889186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65AC9F9-960D-ECB5-8A80-746D2EA31045}"/>
              </a:ext>
            </a:extLst>
          </p:cNvPr>
          <p:cNvGrpSpPr/>
          <p:nvPr/>
        </p:nvGrpSpPr>
        <p:grpSpPr>
          <a:xfrm>
            <a:off x="6937724" y="4012940"/>
            <a:ext cx="1897742" cy="2410230"/>
            <a:chOff x="6937724" y="3849121"/>
            <a:chExt cx="1897742" cy="2410230"/>
          </a:xfrm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50D6ECC1-824F-10F6-EA2E-8CCE1C5EBFB9}"/>
                </a:ext>
              </a:extLst>
            </p:cNvPr>
            <p:cNvSpPr/>
            <p:nvPr/>
          </p:nvSpPr>
          <p:spPr>
            <a:xfrm rot="20422686" flipH="1">
              <a:off x="8298436" y="5123212"/>
              <a:ext cx="244028" cy="8863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67115084-065A-ACD4-A650-354685B46D74}"/>
                </a:ext>
              </a:extLst>
            </p:cNvPr>
            <p:cNvSpPr/>
            <p:nvPr/>
          </p:nvSpPr>
          <p:spPr>
            <a:xfrm rot="1177314">
              <a:off x="7229718" y="5123213"/>
              <a:ext cx="244028" cy="8863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308783" y="3849121"/>
              <a:ext cx="1141711" cy="2410230"/>
              <a:chOff x="7248013" y="3685220"/>
              <a:chExt cx="1306338" cy="2757769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55480" y="3045941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480">
                  <a:extLst>
                    <a:ext uri="{FF2B5EF4-FFF2-40B4-BE49-F238E27FC236}">
                      <a16:creationId xmlns:a16="http://schemas.microsoft.com/office/drawing/2014/main" id="{4132DF5D-D7C1-4063-B1AC-4E6CED605036}"/>
                    </a:ext>
                  </a:extLst>
                </p:cNvPr>
                <p:cNvSpPr/>
                <p:nvPr/>
              </p:nvSpPr>
              <p:spPr>
                <a:xfrm>
                  <a:off x="3395167" y="3077756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914152" y="3045941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480">
                  <a:extLst>
                    <a:ext uri="{FF2B5EF4-FFF2-40B4-BE49-F238E27FC236}">
                      <a16:creationId xmlns:a16="http://schemas.microsoft.com/office/drawing/2014/main" id="{95D089D8-F027-457A-B243-20B42B482413}"/>
                    </a:ext>
                  </a:extLst>
                </p:cNvPr>
                <p:cNvSpPr/>
                <p:nvPr/>
              </p:nvSpPr>
              <p:spPr>
                <a:xfrm>
                  <a:off x="3953839" y="3077756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>
                  <a:off x="3576864" y="3523844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3EE14530-1DF6-04ED-81A5-97493A9E9ABE}"/>
                </a:ext>
              </a:extLst>
            </p:cNvPr>
            <p:cNvGrpSpPr/>
            <p:nvPr/>
          </p:nvGrpSpPr>
          <p:grpSpPr>
            <a:xfrm>
              <a:off x="7480421" y="5158710"/>
              <a:ext cx="843257" cy="429863"/>
              <a:chOff x="5243018" y="2255527"/>
              <a:chExt cx="2547428" cy="1364533"/>
            </a:xfrm>
          </p:grpSpPr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EC7F88D7-E2D3-9EB9-A710-CC8FC5D9C0AE}"/>
                  </a:ext>
                </a:extLst>
              </p:cNvPr>
              <p:cNvSpPr/>
              <p:nvPr/>
            </p:nvSpPr>
            <p:spPr bwMode="auto">
              <a:xfrm rot="10800000">
                <a:off x="5311070" y="2255527"/>
                <a:ext cx="2411324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9EA9A21F-91B6-6EC6-CBE5-4AD4E961049F}"/>
                  </a:ext>
                </a:extLst>
              </p:cNvPr>
              <p:cNvSpPr/>
              <p:nvPr/>
            </p:nvSpPr>
            <p:spPr bwMode="auto">
              <a:xfrm rot="10800000">
                <a:off x="5280114" y="2296008"/>
                <a:ext cx="2473236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F05D3457-6FAA-3FE8-E6EE-7B5EDBD0FEC8}"/>
                  </a:ext>
                </a:extLst>
              </p:cNvPr>
              <p:cNvSpPr/>
              <p:nvPr/>
            </p:nvSpPr>
            <p:spPr bwMode="auto">
              <a:xfrm rot="10800000">
                <a:off x="5243018" y="2334231"/>
                <a:ext cx="2547428" cy="1011866"/>
              </a:xfrm>
              <a:custGeom>
                <a:avLst/>
                <a:gdLst>
                  <a:gd name="connsiteX0" fmla="*/ 2547428 w 2547428"/>
                  <a:gd name="connsiteY0" fmla="*/ 1011866 h 1011866"/>
                  <a:gd name="connsiteX1" fmla="*/ 0 w 2547428"/>
                  <a:gd name="connsiteY1" fmla="*/ 1011866 h 1011866"/>
                  <a:gd name="connsiteX2" fmla="*/ 298683 w 2547428"/>
                  <a:gd name="connsiteY2" fmla="*/ 0 h 1011866"/>
                  <a:gd name="connsiteX3" fmla="*/ 2248745 w 2547428"/>
                  <a:gd name="connsiteY3" fmla="*/ 0 h 1011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7428" h="1011866">
                    <a:moveTo>
                      <a:pt x="2547428" y="1011866"/>
                    </a:moveTo>
                    <a:lnTo>
                      <a:pt x="0" y="1011866"/>
                    </a:lnTo>
                    <a:lnTo>
                      <a:pt x="298683" y="0"/>
                    </a:lnTo>
                    <a:lnTo>
                      <a:pt x="2248745" y="0"/>
                    </a:ln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0AF1F864-4AD0-18B8-3129-78EE8EEEF7C6}"/>
                  </a:ext>
                </a:extLst>
              </p:cNvPr>
              <p:cNvSpPr/>
              <p:nvPr/>
            </p:nvSpPr>
            <p:spPr bwMode="auto">
              <a:xfrm flipV="1">
                <a:off x="5542051" y="3346094"/>
                <a:ext cx="1949362" cy="273966"/>
              </a:xfrm>
              <a:custGeom>
                <a:avLst/>
                <a:gdLst>
                  <a:gd name="connsiteX0" fmla="*/ 0 w 1949362"/>
                  <a:gd name="connsiteY0" fmla="*/ 273966 h 273966"/>
                  <a:gd name="connsiteX1" fmla="*/ 1949362 w 1949362"/>
                  <a:gd name="connsiteY1" fmla="*/ 273966 h 273966"/>
                  <a:gd name="connsiteX2" fmla="*/ 1780662 w 1949362"/>
                  <a:gd name="connsiteY2" fmla="*/ 0 h 273966"/>
                  <a:gd name="connsiteX3" fmla="*/ 168700 w 1949362"/>
                  <a:gd name="connsiteY3" fmla="*/ 0 h 273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362" h="273966">
                    <a:moveTo>
                      <a:pt x="0" y="273966"/>
                    </a:moveTo>
                    <a:lnTo>
                      <a:pt x="1949362" y="273966"/>
                    </a:lnTo>
                    <a:lnTo>
                      <a:pt x="1780662" y="0"/>
                    </a:lnTo>
                    <a:lnTo>
                      <a:pt x="16870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80E553D7-44CB-BB9F-E693-30AF62A258A3}"/>
                  </a:ext>
                </a:extLst>
              </p:cNvPr>
              <p:cNvSpPr/>
              <p:nvPr/>
            </p:nvSpPr>
            <p:spPr bwMode="auto">
              <a:xfrm rot="10800000">
                <a:off x="5450984" y="3040793"/>
                <a:ext cx="2131495" cy="161011"/>
              </a:xfrm>
              <a:custGeom>
                <a:avLst/>
                <a:gdLst>
                  <a:gd name="connsiteX0" fmla="*/ 2131495 w 2131495"/>
                  <a:gd name="connsiteY0" fmla="*/ 161011 h 161011"/>
                  <a:gd name="connsiteX1" fmla="*/ 0 w 2131495"/>
                  <a:gd name="connsiteY1" fmla="*/ 161011 h 161011"/>
                  <a:gd name="connsiteX2" fmla="*/ 47527 w 2131495"/>
                  <a:gd name="connsiteY2" fmla="*/ 0 h 161011"/>
                  <a:gd name="connsiteX3" fmla="*/ 2083967 w 2131495"/>
                  <a:gd name="connsiteY3" fmla="*/ 0 h 16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1495" h="161011">
                    <a:moveTo>
                      <a:pt x="2131495" y="161011"/>
                    </a:moveTo>
                    <a:lnTo>
                      <a:pt x="0" y="161011"/>
                    </a:lnTo>
                    <a:lnTo>
                      <a:pt x="47527" y="0"/>
                    </a:lnTo>
                    <a:lnTo>
                      <a:pt x="2083967" y="0"/>
                    </a:ln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4" name="テキスト ボックス 433">
                <a:extLst>
                  <a:ext uri="{FF2B5EF4-FFF2-40B4-BE49-F238E27FC236}">
                    <a16:creationId xmlns:a16="http://schemas.microsoft.com/office/drawing/2014/main" id="{B5C29D7E-715F-525C-AB96-492DF3B566BC}"/>
                  </a:ext>
                </a:extLst>
              </p:cNvPr>
              <p:cNvSpPr txBox="1"/>
              <p:nvPr/>
            </p:nvSpPr>
            <p:spPr>
              <a:xfrm>
                <a:off x="7058026" y="2867025"/>
                <a:ext cx="518466" cy="13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Plain">
                  <a:avLst>
                    <a:gd name="adj" fmla="val 4400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〇〇〇銀行</a:t>
                </a:r>
              </a:p>
            </p:txBody>
          </p:sp>
          <p:sp>
            <p:nvSpPr>
              <p:cNvPr id="435" name="テキスト ボックス 434">
                <a:extLst>
                  <a:ext uri="{FF2B5EF4-FFF2-40B4-BE49-F238E27FC236}">
                    <a16:creationId xmlns:a16="http://schemas.microsoft.com/office/drawing/2014/main" id="{993DB13F-2C70-5BB9-908D-83EAF0C4AF4C}"/>
                  </a:ext>
                </a:extLst>
              </p:cNvPr>
              <p:cNvSpPr txBox="1"/>
              <p:nvPr/>
            </p:nvSpPr>
            <p:spPr>
              <a:xfrm>
                <a:off x="5974376" y="2433088"/>
                <a:ext cx="1148061" cy="25081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5547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預金通帳</a:t>
                </a: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11E78779-44D6-3290-F46D-198565EA563A}"/>
                  </a:ext>
                </a:extLst>
              </p:cNvPr>
              <p:cNvSpPr/>
              <p:nvPr/>
            </p:nvSpPr>
            <p:spPr bwMode="auto">
              <a:xfrm flipV="1">
                <a:off x="5670862" y="3541356"/>
                <a:ext cx="1691743" cy="40482"/>
              </a:xfrm>
              <a:custGeom>
                <a:avLst/>
                <a:gdLst>
                  <a:gd name="connsiteX0" fmla="*/ 0 w 1691743"/>
                  <a:gd name="connsiteY0" fmla="*/ 40482 h 40482"/>
                  <a:gd name="connsiteX1" fmla="*/ 1691743 w 1691743"/>
                  <a:gd name="connsiteY1" fmla="*/ 40482 h 40482"/>
                  <a:gd name="connsiteX2" fmla="*/ 1666815 w 1691743"/>
                  <a:gd name="connsiteY2" fmla="*/ 0 h 40482"/>
                  <a:gd name="connsiteX3" fmla="*/ 24927 w 1691743"/>
                  <a:gd name="connsiteY3" fmla="*/ 0 h 4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91743" h="40482">
                    <a:moveTo>
                      <a:pt x="0" y="40482"/>
                    </a:moveTo>
                    <a:lnTo>
                      <a:pt x="1691743" y="40482"/>
                    </a:lnTo>
                    <a:lnTo>
                      <a:pt x="1666815" y="0"/>
                    </a:lnTo>
                    <a:lnTo>
                      <a:pt x="24927" y="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0BD9C6A5-474D-44EB-814D-2B4685DFF480}"/>
                  </a:ext>
                </a:extLst>
              </p:cNvPr>
              <p:cNvSpPr/>
              <p:nvPr/>
            </p:nvSpPr>
            <p:spPr bwMode="auto">
              <a:xfrm rot="10800000">
                <a:off x="5379244" y="2747829"/>
                <a:ext cx="2263730" cy="77921"/>
              </a:xfrm>
              <a:custGeom>
                <a:avLst/>
                <a:gdLst>
                  <a:gd name="connsiteX0" fmla="*/ 815019 w 2290444"/>
                  <a:gd name="connsiteY0" fmla="*/ 77361 h 77921"/>
                  <a:gd name="connsiteX1" fmla="*/ 143494 w 2290444"/>
                  <a:gd name="connsiteY1" fmla="*/ 34906 h 77921"/>
                  <a:gd name="connsiteX2" fmla="*/ 0 w 2290444"/>
                  <a:gd name="connsiteY2" fmla="*/ 37174 h 77921"/>
                  <a:gd name="connsiteX3" fmla="*/ 10185 w 2290444"/>
                  <a:gd name="connsiteY3" fmla="*/ 2668 h 77921"/>
                  <a:gd name="connsiteX4" fmla="*/ 143494 w 2290444"/>
                  <a:gd name="connsiteY4" fmla="*/ 561 h 77921"/>
                  <a:gd name="connsiteX5" fmla="*/ 1150781 w 2290444"/>
                  <a:gd name="connsiteY5" fmla="*/ 21788 h 77921"/>
                  <a:gd name="connsiteX6" fmla="*/ 2158069 w 2290444"/>
                  <a:gd name="connsiteY6" fmla="*/ 43015 h 77921"/>
                  <a:gd name="connsiteX7" fmla="*/ 2280353 w 2290444"/>
                  <a:gd name="connsiteY7" fmla="*/ 41083 h 77921"/>
                  <a:gd name="connsiteX8" fmla="*/ 2290444 w 2290444"/>
                  <a:gd name="connsiteY8" fmla="*/ 75268 h 77921"/>
                  <a:gd name="connsiteX9" fmla="*/ 2158069 w 2290444"/>
                  <a:gd name="connsiteY9" fmla="*/ 77361 h 77921"/>
                  <a:gd name="connsiteX10" fmla="*/ 1150781 w 2290444"/>
                  <a:gd name="connsiteY10" fmla="*/ 56133 h 77921"/>
                  <a:gd name="connsiteX11" fmla="*/ 815019 w 2290444"/>
                  <a:gd name="connsiteY11" fmla="*/ 77361 h 7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90444" h="77921">
                    <a:moveTo>
                      <a:pt x="815019" y="77361"/>
                    </a:moveTo>
                    <a:cubicBezTo>
                      <a:pt x="591177" y="72644"/>
                      <a:pt x="367335" y="39623"/>
                      <a:pt x="143494" y="34906"/>
                    </a:cubicBezTo>
                    <a:lnTo>
                      <a:pt x="0" y="37174"/>
                    </a:lnTo>
                    <a:lnTo>
                      <a:pt x="10185" y="2668"/>
                    </a:lnTo>
                    <a:lnTo>
                      <a:pt x="143494" y="561"/>
                    </a:lnTo>
                    <a:cubicBezTo>
                      <a:pt x="479256" y="7637"/>
                      <a:pt x="815019" y="78394"/>
                      <a:pt x="1150781" y="21788"/>
                    </a:cubicBezTo>
                    <a:cubicBezTo>
                      <a:pt x="1486543" y="-34818"/>
                      <a:pt x="1822306" y="35940"/>
                      <a:pt x="2158069" y="43015"/>
                    </a:cubicBezTo>
                    <a:lnTo>
                      <a:pt x="2280353" y="41083"/>
                    </a:lnTo>
                    <a:lnTo>
                      <a:pt x="2290444" y="75268"/>
                    </a:lnTo>
                    <a:lnTo>
                      <a:pt x="2158069" y="77361"/>
                    </a:lnTo>
                    <a:cubicBezTo>
                      <a:pt x="1822306" y="70285"/>
                      <a:pt x="1486543" y="-473"/>
                      <a:pt x="1150781" y="56133"/>
                    </a:cubicBezTo>
                    <a:cubicBezTo>
                      <a:pt x="1038860" y="75002"/>
                      <a:pt x="926940" y="79719"/>
                      <a:pt x="815019" y="77361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551FC0C6-0858-D087-F3CD-A6E1171CE148}"/>
                </a:ext>
              </a:extLst>
            </p:cNvPr>
            <p:cNvSpPr/>
            <p:nvPr/>
          </p:nvSpPr>
          <p:spPr>
            <a:xfrm rot="3600000">
              <a:off x="7100526" y="5233000"/>
              <a:ext cx="600397" cy="926002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9" name="四角形: 上の 2 つの角を丸める 438">
              <a:extLst>
                <a:ext uri="{FF2B5EF4-FFF2-40B4-BE49-F238E27FC236}">
                  <a16:creationId xmlns:a16="http://schemas.microsoft.com/office/drawing/2014/main" id="{994ACB2D-1643-7B5B-A811-2C339B09A229}"/>
                </a:ext>
              </a:extLst>
            </p:cNvPr>
            <p:cNvSpPr/>
            <p:nvPr/>
          </p:nvSpPr>
          <p:spPr>
            <a:xfrm rot="12600000">
              <a:off x="7152817" y="5491003"/>
              <a:ext cx="258219" cy="7065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5023DD6D-97A7-E931-F11B-B981175BE9E7}"/>
                </a:ext>
              </a:extLst>
            </p:cNvPr>
            <p:cNvSpPr/>
            <p:nvPr/>
          </p:nvSpPr>
          <p:spPr>
            <a:xfrm rot="18000000" flipH="1">
              <a:off x="8072266" y="5232999"/>
              <a:ext cx="600397" cy="926002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1" name="四角形: 上の 2 つの角を丸める 440">
              <a:extLst>
                <a:ext uri="{FF2B5EF4-FFF2-40B4-BE49-F238E27FC236}">
                  <a16:creationId xmlns:a16="http://schemas.microsoft.com/office/drawing/2014/main" id="{21085057-2F74-86E2-C15E-BB967AF4A23E}"/>
                </a:ext>
              </a:extLst>
            </p:cNvPr>
            <p:cNvSpPr/>
            <p:nvPr/>
          </p:nvSpPr>
          <p:spPr>
            <a:xfrm rot="9000000" flipH="1">
              <a:off x="8362153" y="5491002"/>
              <a:ext cx="258219" cy="70659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CF49FCC-BDE0-8605-C33C-366FA9F878BC}"/>
              </a:ext>
            </a:extLst>
          </p:cNvPr>
          <p:cNvGrpSpPr/>
          <p:nvPr/>
        </p:nvGrpSpPr>
        <p:grpSpPr>
          <a:xfrm>
            <a:off x="6979446" y="1161800"/>
            <a:ext cx="1897742" cy="2340491"/>
            <a:chOff x="6979446" y="1016433"/>
            <a:chExt cx="1897742" cy="2340491"/>
          </a:xfrm>
        </p:grpSpPr>
        <p:sp>
          <p:nvSpPr>
            <p:cNvPr id="443" name="四角形: 上の 2 つの角を丸める 442">
              <a:extLst>
                <a:ext uri="{FF2B5EF4-FFF2-40B4-BE49-F238E27FC236}">
                  <a16:creationId xmlns:a16="http://schemas.microsoft.com/office/drawing/2014/main" id="{CD810CB8-74E7-D61E-EAB0-1BB57AFA5976}"/>
                </a:ext>
              </a:extLst>
            </p:cNvPr>
            <p:cNvSpPr/>
            <p:nvPr/>
          </p:nvSpPr>
          <p:spPr>
            <a:xfrm rot="20422686" flipH="1">
              <a:off x="8340158" y="2238303"/>
              <a:ext cx="244028" cy="886316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4" name="四角形: 上の 2 つの角を丸める 443">
              <a:extLst>
                <a:ext uri="{FF2B5EF4-FFF2-40B4-BE49-F238E27FC236}">
                  <a16:creationId xmlns:a16="http://schemas.microsoft.com/office/drawing/2014/main" id="{486B2D71-0440-42C9-F2A4-6D29CC0D9F7A}"/>
                </a:ext>
              </a:extLst>
            </p:cNvPr>
            <p:cNvSpPr/>
            <p:nvPr/>
          </p:nvSpPr>
          <p:spPr>
            <a:xfrm rot="1177314">
              <a:off x="7271440" y="2238304"/>
              <a:ext cx="244028" cy="886316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AA70619-9365-4B9F-9B5F-14D1970F8E95}"/>
                </a:ext>
              </a:extLst>
            </p:cNvPr>
            <p:cNvGrpSpPr/>
            <p:nvPr/>
          </p:nvGrpSpPr>
          <p:grpSpPr>
            <a:xfrm>
              <a:off x="7343928" y="1016433"/>
              <a:ext cx="1151992" cy="2340491"/>
              <a:chOff x="7238074" y="838200"/>
              <a:chExt cx="1329717" cy="2701569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48E65D6-E86F-4106-8EAB-3C56C7C36590}"/>
                  </a:ext>
                </a:extLst>
              </p:cNvPr>
              <p:cNvGrpSpPr/>
              <p:nvPr/>
            </p:nvGrpSpPr>
            <p:grpSpPr>
              <a:xfrm>
                <a:off x="7285006" y="1929996"/>
                <a:ext cx="1250966" cy="1609773"/>
                <a:chOff x="7285006" y="1929996"/>
                <a:chExt cx="1250966" cy="1609773"/>
              </a:xfrm>
            </p:grpSpPr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D5D9E21F-A198-44D1-B9CC-2803E9D05E11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片側の 2 つの角を丸めた四角形 144">
                  <a:extLst>
                    <a:ext uri="{FF2B5EF4-FFF2-40B4-BE49-F238E27FC236}">
                      <a16:creationId xmlns:a16="http://schemas.microsoft.com/office/drawing/2014/main" id="{40175564-B611-45AA-B23D-905FE3AFFDF3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15A64996-ECF7-4701-9591-DA276B518893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DD974A9F-DCA7-46CF-966D-12577C0B3EC6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台形 731">
                  <a:extLst>
                    <a:ext uri="{FF2B5EF4-FFF2-40B4-BE49-F238E27FC236}">
                      <a16:creationId xmlns:a16="http://schemas.microsoft.com/office/drawing/2014/main" id="{9AEC5175-88F5-49E5-AADD-EEA3857DA451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5254B767-79C8-4084-B1F1-8FB08757C9C6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30" name="平行四辺形 429">
                    <a:extLst>
                      <a:ext uri="{FF2B5EF4-FFF2-40B4-BE49-F238E27FC236}">
                        <a16:creationId xmlns:a16="http://schemas.microsoft.com/office/drawing/2014/main" id="{1EE17601-F76C-465D-B239-57FB36FED46C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平行四辺形 430">
                    <a:extLst>
                      <a:ext uri="{FF2B5EF4-FFF2-40B4-BE49-F238E27FC236}">
                        <a16:creationId xmlns:a16="http://schemas.microsoft.com/office/drawing/2014/main" id="{6F28DE32-3D1E-41C0-8265-AC7EFEFB11E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4" name="台形 423">
                  <a:extLst>
                    <a:ext uri="{FF2B5EF4-FFF2-40B4-BE49-F238E27FC236}">
                      <a16:creationId xmlns:a16="http://schemas.microsoft.com/office/drawing/2014/main" id="{72A51421-A234-4697-960E-76572C54F1ED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B871094F-F1B6-453F-AF87-11ECABE16E64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428" name="平行四辺形 427">
                    <a:extLst>
                      <a:ext uri="{FF2B5EF4-FFF2-40B4-BE49-F238E27FC236}">
                        <a16:creationId xmlns:a16="http://schemas.microsoft.com/office/drawing/2014/main" id="{E5E0F3E6-C95E-4D24-8C3E-AA659FD3F974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平行四辺形 428">
                    <a:extLst>
                      <a:ext uri="{FF2B5EF4-FFF2-40B4-BE49-F238E27FC236}">
                        <a16:creationId xmlns:a16="http://schemas.microsoft.com/office/drawing/2014/main" id="{E343498E-D657-43C2-9872-C6A2F577C223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B763A8A6-8013-4078-BDD3-22EA9A9165A3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220A690-5DDD-4412-8703-13B33088B926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10B4A378-36ED-47A0-9E09-DB2BFC6A4181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401" name="フリーフォーム 540">
                  <a:extLst>
                    <a:ext uri="{FF2B5EF4-FFF2-40B4-BE49-F238E27FC236}">
                      <a16:creationId xmlns:a16="http://schemas.microsoft.com/office/drawing/2014/main" id="{C019E7DB-A9FE-45F5-9B70-410B8A747449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B87EA111-2162-40BF-AD05-6DA96076F835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5" name="円/楕円 564">
                    <a:extLst>
                      <a:ext uri="{FF2B5EF4-FFF2-40B4-BE49-F238E27FC236}">
                        <a16:creationId xmlns:a16="http://schemas.microsoft.com/office/drawing/2014/main" id="{78A34C8A-6916-4C00-80AB-2ACE9359A87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円/楕円 565">
                    <a:extLst>
                      <a:ext uri="{FF2B5EF4-FFF2-40B4-BE49-F238E27FC236}">
                        <a16:creationId xmlns:a16="http://schemas.microsoft.com/office/drawing/2014/main" id="{59135138-3772-4DAB-A6A0-909A13329A1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3AA56642-CCC4-47F7-9A16-D8ABCA35C3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413" name="円/楕円 562">
                    <a:extLst>
                      <a:ext uri="{FF2B5EF4-FFF2-40B4-BE49-F238E27FC236}">
                        <a16:creationId xmlns:a16="http://schemas.microsoft.com/office/drawing/2014/main" id="{40340476-59AA-46ED-9699-A68A312852B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4" name="円/楕円 563">
                    <a:extLst>
                      <a:ext uri="{FF2B5EF4-FFF2-40B4-BE49-F238E27FC236}">
                        <a16:creationId xmlns:a16="http://schemas.microsoft.com/office/drawing/2014/main" id="{6C32B81C-A13C-4C2B-B131-0EA5F26B28C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4" name="円/楕円 561">
                  <a:extLst>
                    <a:ext uri="{FF2B5EF4-FFF2-40B4-BE49-F238E27FC236}">
                      <a16:creationId xmlns:a16="http://schemas.microsoft.com/office/drawing/2014/main" id="{FAC42638-9EEF-4670-A4F8-1052C860C6DB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円/楕円 548">
                  <a:extLst>
                    <a:ext uri="{FF2B5EF4-FFF2-40B4-BE49-F238E27FC236}">
                      <a16:creationId xmlns:a16="http://schemas.microsoft.com/office/drawing/2014/main" id="{383EE6F9-F0EB-415B-B397-21D9232DA95B}"/>
                    </a:ext>
                  </a:extLst>
                </p:cNvPr>
                <p:cNvSpPr/>
                <p:nvPr/>
              </p:nvSpPr>
              <p:spPr>
                <a:xfrm>
                  <a:off x="3632990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549">
                  <a:extLst>
                    <a:ext uri="{FF2B5EF4-FFF2-40B4-BE49-F238E27FC236}">
                      <a16:creationId xmlns:a16="http://schemas.microsoft.com/office/drawing/2014/main" id="{AD11C98F-A2B0-45F8-BE20-25AF499F6CE6}"/>
                    </a:ext>
                  </a:extLst>
                </p:cNvPr>
                <p:cNvSpPr/>
                <p:nvPr/>
              </p:nvSpPr>
              <p:spPr>
                <a:xfrm>
                  <a:off x="4148424" y="804031"/>
                  <a:ext cx="99954" cy="12248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A11053AB-215E-4CE7-99CF-B28F8386274C}"/>
                    </a:ext>
                  </a:extLst>
                </p:cNvPr>
                <p:cNvSpPr/>
                <p:nvPr/>
              </p:nvSpPr>
              <p:spPr>
                <a:xfrm rot="5400000">
                  <a:off x="3645475" y="409314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8B900EE2-6FA1-40CC-85F3-9098C5EDBFE5}"/>
                    </a:ext>
                  </a:extLst>
                </p:cNvPr>
                <p:cNvGrpSpPr/>
                <p:nvPr/>
              </p:nvGrpSpPr>
              <p:grpSpPr>
                <a:xfrm>
                  <a:off x="3842869" y="910725"/>
                  <a:ext cx="195646" cy="207937"/>
                  <a:chOff x="7084627" y="307299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11" name="円/楕円 662">
                    <a:extLst>
                      <a:ext uri="{FF2B5EF4-FFF2-40B4-BE49-F238E27FC236}">
                        <a16:creationId xmlns:a16="http://schemas.microsoft.com/office/drawing/2014/main" id="{8BFD4162-561C-49CF-881B-E7BFF47E481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57849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89861D4A-383B-4AE7-B731-CDCAEC59C37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7299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2C6579DB-3082-4048-8899-15FA2C029718}"/>
                    </a:ext>
                  </a:extLst>
                </p:cNvPr>
                <p:cNvSpPr/>
                <p:nvPr/>
              </p:nvSpPr>
              <p:spPr>
                <a:xfrm rot="5400000">
                  <a:off x="4169352" y="409315"/>
                  <a:ext cx="54591" cy="340196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円/楕円 638">
                  <a:extLst>
                    <a:ext uri="{FF2B5EF4-FFF2-40B4-BE49-F238E27FC236}">
                      <a16:creationId xmlns:a16="http://schemas.microsoft.com/office/drawing/2014/main" id="{5910A6FB-30F0-4FF9-9D1A-9E60349FD644}"/>
                    </a:ext>
                  </a:extLst>
                </p:cNvPr>
                <p:cNvSpPr/>
                <p:nvPr/>
              </p:nvSpPr>
              <p:spPr>
                <a:xfrm>
                  <a:off x="3815382" y="1191329"/>
                  <a:ext cx="256556" cy="457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92" name="円/楕円 27">
              <a:extLst>
                <a:ext uri="{FF2B5EF4-FFF2-40B4-BE49-F238E27FC236}">
                  <a16:creationId xmlns:a16="http://schemas.microsoft.com/office/drawing/2014/main" id="{8C2DA633-DB8A-43FC-907F-F9ABD91DECA0}"/>
                </a:ext>
              </a:extLst>
            </p:cNvPr>
            <p:cNvSpPr/>
            <p:nvPr/>
          </p:nvSpPr>
          <p:spPr>
            <a:xfrm rot="8100000">
              <a:off x="7613736" y="1922026"/>
              <a:ext cx="224614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3" name="円/楕円 27">
              <a:extLst>
                <a:ext uri="{FF2B5EF4-FFF2-40B4-BE49-F238E27FC236}">
                  <a16:creationId xmlns:a16="http://schemas.microsoft.com/office/drawing/2014/main" id="{5CB85597-A9CA-4CED-B96E-65FFEB806988}"/>
                </a:ext>
              </a:extLst>
            </p:cNvPr>
            <p:cNvSpPr/>
            <p:nvPr/>
          </p:nvSpPr>
          <p:spPr>
            <a:xfrm rot="13500000" flipH="1">
              <a:off x="8010970" y="1922027"/>
              <a:ext cx="224613" cy="39806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C4BCA33A-4A6F-4472-8AA9-3A12C0945BCD}"/>
                </a:ext>
              </a:extLst>
            </p:cNvPr>
            <p:cNvSpPr/>
            <p:nvPr/>
          </p:nvSpPr>
          <p:spPr>
            <a:xfrm>
              <a:off x="7498995" y="1491858"/>
              <a:ext cx="842802" cy="300586"/>
            </a:xfrm>
            <a:custGeom>
              <a:avLst/>
              <a:gdLst>
                <a:gd name="connsiteX0" fmla="*/ 574982 w 934739"/>
                <a:gd name="connsiteY0" fmla="*/ 41459 h 333376"/>
                <a:gd name="connsiteX1" fmla="*/ 531020 w 934739"/>
                <a:gd name="connsiteY1" fmla="*/ 85421 h 333376"/>
                <a:gd name="connsiteX2" fmla="*/ 531020 w 934739"/>
                <a:gd name="connsiteY2" fmla="*/ 188139 h 333376"/>
                <a:gd name="connsiteX3" fmla="*/ 641516 w 934739"/>
                <a:gd name="connsiteY3" fmla="*/ 298635 h 333376"/>
                <a:gd name="connsiteX4" fmla="*/ 793286 w 934739"/>
                <a:gd name="connsiteY4" fmla="*/ 298635 h 333376"/>
                <a:gd name="connsiteX5" fmla="*/ 903782 w 934739"/>
                <a:gd name="connsiteY5" fmla="*/ 188139 h 333376"/>
                <a:gd name="connsiteX6" fmla="*/ 903782 w 934739"/>
                <a:gd name="connsiteY6" fmla="*/ 85421 h 333376"/>
                <a:gd name="connsiteX7" fmla="*/ 859820 w 934739"/>
                <a:gd name="connsiteY7" fmla="*/ 41459 h 333376"/>
                <a:gd name="connsiteX8" fmla="*/ 76793 w 934739"/>
                <a:gd name="connsiteY8" fmla="*/ 41459 h 333376"/>
                <a:gd name="connsiteX9" fmla="*/ 30957 w 934739"/>
                <a:gd name="connsiteY9" fmla="*/ 87295 h 333376"/>
                <a:gd name="connsiteX10" fmla="*/ 30957 w 934739"/>
                <a:gd name="connsiteY10" fmla="*/ 188139 h 333376"/>
                <a:gd name="connsiteX11" fmla="*/ 141453 w 934739"/>
                <a:gd name="connsiteY11" fmla="*/ 298635 h 333376"/>
                <a:gd name="connsiteX12" fmla="*/ 293223 w 934739"/>
                <a:gd name="connsiteY12" fmla="*/ 298635 h 333376"/>
                <a:gd name="connsiteX13" fmla="*/ 403719 w 934739"/>
                <a:gd name="connsiteY13" fmla="*/ 188139 h 333376"/>
                <a:gd name="connsiteX14" fmla="*/ 403719 w 934739"/>
                <a:gd name="connsiteY14" fmla="*/ 87295 h 333376"/>
                <a:gd name="connsiteX15" fmla="*/ 357883 w 934739"/>
                <a:gd name="connsiteY15" fmla="*/ 41459 h 333376"/>
                <a:gd name="connsiteX16" fmla="*/ 465586 w 934739"/>
                <a:gd name="connsiteY16" fmla="*/ 16 h 333376"/>
                <a:gd name="connsiteX17" fmla="*/ 510674 w 934739"/>
                <a:gd name="connsiteY17" fmla="*/ 13682 h 333376"/>
                <a:gd name="connsiteX18" fmla="*/ 516368 w 934739"/>
                <a:gd name="connsiteY18" fmla="*/ 23194 h 333376"/>
                <a:gd name="connsiteX19" fmla="*/ 516418 w 934739"/>
                <a:gd name="connsiteY19" fmla="*/ 23072 h 333376"/>
                <a:gd name="connsiteX20" fmla="*/ 555902 w 934739"/>
                <a:gd name="connsiteY20" fmla="*/ 6717 h 333376"/>
                <a:gd name="connsiteX21" fmla="*/ 878900 w 934739"/>
                <a:gd name="connsiteY21" fmla="*/ 6717 h 333376"/>
                <a:gd name="connsiteX22" fmla="*/ 934739 w 934739"/>
                <a:gd name="connsiteY22" fmla="*/ 62556 h 333376"/>
                <a:gd name="connsiteX23" fmla="*/ 934739 w 934739"/>
                <a:gd name="connsiteY23" fmla="*/ 193027 h 333376"/>
                <a:gd name="connsiteX24" fmla="*/ 794390 w 934739"/>
                <a:gd name="connsiteY24" fmla="*/ 333376 h 333376"/>
                <a:gd name="connsiteX25" fmla="*/ 640412 w 934739"/>
                <a:gd name="connsiteY25" fmla="*/ 333376 h 333376"/>
                <a:gd name="connsiteX26" fmla="*/ 500063 w 934739"/>
                <a:gd name="connsiteY26" fmla="*/ 193027 h 333376"/>
                <a:gd name="connsiteX27" fmla="*/ 500063 w 934739"/>
                <a:gd name="connsiteY27" fmla="*/ 62556 h 333376"/>
                <a:gd name="connsiteX28" fmla="*/ 507499 w 934739"/>
                <a:gd name="connsiteY28" fmla="*/ 44604 h 333376"/>
                <a:gd name="connsiteX29" fmla="*/ 496790 w 934739"/>
                <a:gd name="connsiteY29" fmla="*/ 28826 h 333376"/>
                <a:gd name="connsiteX30" fmla="*/ 466203 w 934739"/>
                <a:gd name="connsiteY30" fmla="*/ 20534 h 333376"/>
                <a:gd name="connsiteX31" fmla="*/ 435544 w 934739"/>
                <a:gd name="connsiteY31" fmla="*/ 30238 h 333376"/>
                <a:gd name="connsiteX32" fmla="*/ 426791 w 934739"/>
                <a:gd name="connsiteY32" fmla="*/ 45902 h 333376"/>
                <a:gd name="connsiteX33" fmla="*/ 434676 w 934739"/>
                <a:gd name="connsiteY33" fmla="*/ 64937 h 333376"/>
                <a:gd name="connsiteX34" fmla="*/ 434676 w 934739"/>
                <a:gd name="connsiteY34" fmla="*/ 193027 h 333376"/>
                <a:gd name="connsiteX35" fmla="*/ 294327 w 934739"/>
                <a:gd name="connsiteY35" fmla="*/ 333376 h 333376"/>
                <a:gd name="connsiteX36" fmla="*/ 140349 w 934739"/>
                <a:gd name="connsiteY36" fmla="*/ 333376 h 333376"/>
                <a:gd name="connsiteX37" fmla="*/ 0 w 934739"/>
                <a:gd name="connsiteY37" fmla="*/ 193027 h 333376"/>
                <a:gd name="connsiteX38" fmla="*/ 0 w 934739"/>
                <a:gd name="connsiteY38" fmla="*/ 64937 h 333376"/>
                <a:gd name="connsiteX39" fmla="*/ 58220 w 934739"/>
                <a:gd name="connsiteY39" fmla="*/ 6717 h 333376"/>
                <a:gd name="connsiteX40" fmla="*/ 376456 w 934739"/>
                <a:gd name="connsiteY40" fmla="*/ 6717 h 333376"/>
                <a:gd name="connsiteX41" fmla="*/ 399118 w 934739"/>
                <a:gd name="connsiteY41" fmla="*/ 11292 h 333376"/>
                <a:gd name="connsiteX42" fmla="*/ 417083 w 934739"/>
                <a:gd name="connsiteY42" fmla="*/ 23405 h 333376"/>
                <a:gd name="connsiteX43" fmla="*/ 420813 w 934739"/>
                <a:gd name="connsiteY43" fmla="*/ 15932 h 333376"/>
                <a:gd name="connsiteX44" fmla="*/ 465586 w 934739"/>
                <a:gd name="connsiteY44" fmla="*/ 16 h 33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4739" h="333376">
                  <a:moveTo>
                    <a:pt x="574982" y="41459"/>
                  </a:moveTo>
                  <a:cubicBezTo>
                    <a:pt x="550702" y="41459"/>
                    <a:pt x="531020" y="61141"/>
                    <a:pt x="531020" y="85421"/>
                  </a:cubicBezTo>
                  <a:lnTo>
                    <a:pt x="531020" y="188139"/>
                  </a:lnTo>
                  <a:cubicBezTo>
                    <a:pt x="531020" y="249164"/>
                    <a:pt x="580491" y="298635"/>
                    <a:pt x="641516" y="298635"/>
                  </a:cubicBezTo>
                  <a:lnTo>
                    <a:pt x="793286" y="298635"/>
                  </a:lnTo>
                  <a:cubicBezTo>
                    <a:pt x="854311" y="298635"/>
                    <a:pt x="903782" y="249164"/>
                    <a:pt x="903782" y="188139"/>
                  </a:cubicBezTo>
                  <a:lnTo>
                    <a:pt x="903782" y="85421"/>
                  </a:lnTo>
                  <a:cubicBezTo>
                    <a:pt x="903782" y="61141"/>
                    <a:pt x="884100" y="41459"/>
                    <a:pt x="859820" y="41459"/>
                  </a:cubicBezTo>
                  <a:close/>
                  <a:moveTo>
                    <a:pt x="76793" y="41459"/>
                  </a:moveTo>
                  <a:cubicBezTo>
                    <a:pt x="51478" y="41459"/>
                    <a:pt x="30957" y="61980"/>
                    <a:pt x="30957" y="87295"/>
                  </a:cubicBezTo>
                  <a:lnTo>
                    <a:pt x="30957" y="188139"/>
                  </a:lnTo>
                  <a:cubicBezTo>
                    <a:pt x="30957" y="249164"/>
                    <a:pt x="80428" y="298635"/>
                    <a:pt x="141453" y="298635"/>
                  </a:cubicBezTo>
                  <a:lnTo>
                    <a:pt x="293223" y="298635"/>
                  </a:lnTo>
                  <a:cubicBezTo>
                    <a:pt x="354248" y="298635"/>
                    <a:pt x="403719" y="249164"/>
                    <a:pt x="403719" y="188139"/>
                  </a:cubicBezTo>
                  <a:lnTo>
                    <a:pt x="403719" y="87295"/>
                  </a:lnTo>
                  <a:cubicBezTo>
                    <a:pt x="403719" y="61980"/>
                    <a:pt x="383198" y="41459"/>
                    <a:pt x="357883" y="41459"/>
                  </a:cubicBezTo>
                  <a:close/>
                  <a:moveTo>
                    <a:pt x="465586" y="16"/>
                  </a:moveTo>
                  <a:cubicBezTo>
                    <a:pt x="482849" y="-330"/>
                    <a:pt x="498760" y="4878"/>
                    <a:pt x="510674" y="13682"/>
                  </a:cubicBezTo>
                  <a:lnTo>
                    <a:pt x="516368" y="23194"/>
                  </a:lnTo>
                  <a:lnTo>
                    <a:pt x="516418" y="23072"/>
                  </a:lnTo>
                  <a:cubicBezTo>
                    <a:pt x="526523" y="12967"/>
                    <a:pt x="540483" y="6717"/>
                    <a:pt x="555902" y="6717"/>
                  </a:cubicBezTo>
                  <a:lnTo>
                    <a:pt x="878900" y="6717"/>
                  </a:lnTo>
                  <a:cubicBezTo>
                    <a:pt x="909739" y="6717"/>
                    <a:pt x="934739" y="31717"/>
                    <a:pt x="934739" y="62556"/>
                  </a:cubicBezTo>
                  <a:lnTo>
                    <a:pt x="934739" y="193027"/>
                  </a:lnTo>
                  <a:cubicBezTo>
                    <a:pt x="934739" y="270540"/>
                    <a:pt x="871903" y="333376"/>
                    <a:pt x="794390" y="333376"/>
                  </a:cubicBezTo>
                  <a:lnTo>
                    <a:pt x="640412" y="333376"/>
                  </a:lnTo>
                  <a:cubicBezTo>
                    <a:pt x="562899" y="333376"/>
                    <a:pt x="500063" y="270540"/>
                    <a:pt x="500063" y="193027"/>
                  </a:cubicBezTo>
                  <a:lnTo>
                    <a:pt x="500063" y="62556"/>
                  </a:lnTo>
                  <a:lnTo>
                    <a:pt x="507499" y="44604"/>
                  </a:lnTo>
                  <a:lnTo>
                    <a:pt x="496790" y="28826"/>
                  </a:lnTo>
                  <a:cubicBezTo>
                    <a:pt x="488687" y="23499"/>
                    <a:pt x="477901" y="20347"/>
                    <a:pt x="466203" y="20534"/>
                  </a:cubicBezTo>
                  <a:cubicBezTo>
                    <a:pt x="454176" y="20727"/>
                    <a:pt x="443356" y="24409"/>
                    <a:pt x="435544" y="30238"/>
                  </a:cubicBezTo>
                  <a:lnTo>
                    <a:pt x="426791" y="45902"/>
                  </a:lnTo>
                  <a:lnTo>
                    <a:pt x="434676" y="64937"/>
                  </a:lnTo>
                  <a:lnTo>
                    <a:pt x="434676" y="193027"/>
                  </a:lnTo>
                  <a:cubicBezTo>
                    <a:pt x="434676" y="270540"/>
                    <a:pt x="371840" y="333376"/>
                    <a:pt x="294327" y="333376"/>
                  </a:cubicBezTo>
                  <a:lnTo>
                    <a:pt x="140349" y="333376"/>
                  </a:lnTo>
                  <a:cubicBezTo>
                    <a:pt x="62836" y="333376"/>
                    <a:pt x="0" y="270540"/>
                    <a:pt x="0" y="193027"/>
                  </a:cubicBezTo>
                  <a:lnTo>
                    <a:pt x="0" y="64937"/>
                  </a:lnTo>
                  <a:cubicBezTo>
                    <a:pt x="0" y="32783"/>
                    <a:pt x="26066" y="6717"/>
                    <a:pt x="58220" y="6717"/>
                  </a:cubicBezTo>
                  <a:lnTo>
                    <a:pt x="376456" y="6717"/>
                  </a:lnTo>
                  <a:cubicBezTo>
                    <a:pt x="384494" y="6717"/>
                    <a:pt x="392152" y="8346"/>
                    <a:pt x="399118" y="11292"/>
                  </a:cubicBezTo>
                  <a:lnTo>
                    <a:pt x="417083" y="23405"/>
                  </a:lnTo>
                  <a:lnTo>
                    <a:pt x="420813" y="15932"/>
                  </a:lnTo>
                  <a:cubicBezTo>
                    <a:pt x="432217" y="6402"/>
                    <a:pt x="448013" y="367"/>
                    <a:pt x="465586" y="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6" name="四角形: 上の 2 つの角を丸める 455">
              <a:extLst>
                <a:ext uri="{FF2B5EF4-FFF2-40B4-BE49-F238E27FC236}">
                  <a16:creationId xmlns:a16="http://schemas.microsoft.com/office/drawing/2014/main" id="{31481256-7034-494B-9ED1-C7DBA4646EC0}"/>
                </a:ext>
              </a:extLst>
            </p:cNvPr>
            <p:cNvSpPr/>
            <p:nvPr/>
          </p:nvSpPr>
          <p:spPr>
            <a:xfrm>
              <a:off x="7518318" y="1514291"/>
              <a:ext cx="353275" cy="265486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四角形: 上の 2 つの角を丸める 456">
              <a:extLst>
                <a:ext uri="{FF2B5EF4-FFF2-40B4-BE49-F238E27FC236}">
                  <a16:creationId xmlns:a16="http://schemas.microsoft.com/office/drawing/2014/main" id="{79F94194-C89B-4D9D-B389-336D66E2D870}"/>
                </a:ext>
              </a:extLst>
            </p:cNvPr>
            <p:cNvSpPr/>
            <p:nvPr/>
          </p:nvSpPr>
          <p:spPr>
            <a:xfrm>
              <a:off x="7969197" y="1514291"/>
              <a:ext cx="353275" cy="265486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74E598B5-AF79-F971-17C8-C1432F073E62}"/>
                </a:ext>
              </a:extLst>
            </p:cNvPr>
            <p:cNvGrpSpPr/>
            <p:nvPr/>
          </p:nvGrpSpPr>
          <p:grpSpPr>
            <a:xfrm>
              <a:off x="7522143" y="2273801"/>
              <a:ext cx="843257" cy="429863"/>
              <a:chOff x="5243018" y="2255527"/>
              <a:chExt cx="2547428" cy="1364533"/>
            </a:xfrm>
          </p:grpSpPr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2A791072-57E0-5E1A-47C2-362790983793}"/>
                  </a:ext>
                </a:extLst>
              </p:cNvPr>
              <p:cNvSpPr/>
              <p:nvPr/>
            </p:nvSpPr>
            <p:spPr bwMode="auto">
              <a:xfrm rot="10800000">
                <a:off x="5311070" y="2255527"/>
                <a:ext cx="2411324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A4950702-EF58-1A96-50D9-1018C06DE487}"/>
                  </a:ext>
                </a:extLst>
              </p:cNvPr>
              <p:cNvSpPr/>
              <p:nvPr/>
            </p:nvSpPr>
            <p:spPr bwMode="auto">
              <a:xfrm rot="10800000">
                <a:off x="5280114" y="2296008"/>
                <a:ext cx="2473236" cy="120650"/>
              </a:xfrm>
              <a:custGeom>
                <a:avLst/>
                <a:gdLst>
                  <a:gd name="connsiteX0" fmla="*/ 2473236 w 2473236"/>
                  <a:gd name="connsiteY0" fmla="*/ 120650 h 120650"/>
                  <a:gd name="connsiteX1" fmla="*/ 0 w 2473236"/>
                  <a:gd name="connsiteY1" fmla="*/ 120650 h 120650"/>
                  <a:gd name="connsiteX2" fmla="*/ 34577 w 2473236"/>
                  <a:gd name="connsiteY2" fmla="*/ 0 h 120650"/>
                  <a:gd name="connsiteX3" fmla="*/ 2438660 w 2473236"/>
                  <a:gd name="connsiteY3" fmla="*/ 0 h 12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3236" h="120650">
                    <a:moveTo>
                      <a:pt x="2473236" y="120650"/>
                    </a:moveTo>
                    <a:lnTo>
                      <a:pt x="0" y="120650"/>
                    </a:lnTo>
                    <a:lnTo>
                      <a:pt x="34577" y="0"/>
                    </a:lnTo>
                    <a:lnTo>
                      <a:pt x="2438660" y="0"/>
                    </a:ln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1A5717AE-C864-8391-021B-F80CAAE75AEB}"/>
                  </a:ext>
                </a:extLst>
              </p:cNvPr>
              <p:cNvSpPr/>
              <p:nvPr/>
            </p:nvSpPr>
            <p:spPr bwMode="auto">
              <a:xfrm rot="10800000">
                <a:off x="5243018" y="2334231"/>
                <a:ext cx="2547428" cy="1011866"/>
              </a:xfrm>
              <a:custGeom>
                <a:avLst/>
                <a:gdLst>
                  <a:gd name="connsiteX0" fmla="*/ 2547428 w 2547428"/>
                  <a:gd name="connsiteY0" fmla="*/ 1011866 h 1011866"/>
                  <a:gd name="connsiteX1" fmla="*/ 0 w 2547428"/>
                  <a:gd name="connsiteY1" fmla="*/ 1011866 h 1011866"/>
                  <a:gd name="connsiteX2" fmla="*/ 298683 w 2547428"/>
                  <a:gd name="connsiteY2" fmla="*/ 0 h 1011866"/>
                  <a:gd name="connsiteX3" fmla="*/ 2248745 w 2547428"/>
                  <a:gd name="connsiteY3" fmla="*/ 0 h 1011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7428" h="1011866">
                    <a:moveTo>
                      <a:pt x="2547428" y="1011866"/>
                    </a:moveTo>
                    <a:lnTo>
                      <a:pt x="0" y="1011866"/>
                    </a:lnTo>
                    <a:lnTo>
                      <a:pt x="298683" y="0"/>
                    </a:lnTo>
                    <a:lnTo>
                      <a:pt x="2248745" y="0"/>
                    </a:ln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BCF1C213-C47A-76E4-5DC0-EB695B1213E3}"/>
                  </a:ext>
                </a:extLst>
              </p:cNvPr>
              <p:cNvSpPr/>
              <p:nvPr/>
            </p:nvSpPr>
            <p:spPr bwMode="auto">
              <a:xfrm flipV="1">
                <a:off x="5542051" y="3346094"/>
                <a:ext cx="1949362" cy="273966"/>
              </a:xfrm>
              <a:custGeom>
                <a:avLst/>
                <a:gdLst>
                  <a:gd name="connsiteX0" fmla="*/ 0 w 1949362"/>
                  <a:gd name="connsiteY0" fmla="*/ 273966 h 273966"/>
                  <a:gd name="connsiteX1" fmla="*/ 1949362 w 1949362"/>
                  <a:gd name="connsiteY1" fmla="*/ 273966 h 273966"/>
                  <a:gd name="connsiteX2" fmla="*/ 1780662 w 1949362"/>
                  <a:gd name="connsiteY2" fmla="*/ 0 h 273966"/>
                  <a:gd name="connsiteX3" fmla="*/ 168700 w 1949362"/>
                  <a:gd name="connsiteY3" fmla="*/ 0 h 273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9362" h="273966">
                    <a:moveTo>
                      <a:pt x="0" y="273966"/>
                    </a:moveTo>
                    <a:lnTo>
                      <a:pt x="1949362" y="273966"/>
                    </a:lnTo>
                    <a:lnTo>
                      <a:pt x="1780662" y="0"/>
                    </a:lnTo>
                    <a:lnTo>
                      <a:pt x="16870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A64CF606-21CB-050F-442C-031C7D3A70D2}"/>
                  </a:ext>
                </a:extLst>
              </p:cNvPr>
              <p:cNvSpPr/>
              <p:nvPr/>
            </p:nvSpPr>
            <p:spPr bwMode="auto">
              <a:xfrm rot="10800000">
                <a:off x="5450984" y="3040793"/>
                <a:ext cx="2131495" cy="161011"/>
              </a:xfrm>
              <a:custGeom>
                <a:avLst/>
                <a:gdLst>
                  <a:gd name="connsiteX0" fmla="*/ 2131495 w 2131495"/>
                  <a:gd name="connsiteY0" fmla="*/ 161011 h 161011"/>
                  <a:gd name="connsiteX1" fmla="*/ 0 w 2131495"/>
                  <a:gd name="connsiteY1" fmla="*/ 161011 h 161011"/>
                  <a:gd name="connsiteX2" fmla="*/ 47527 w 2131495"/>
                  <a:gd name="connsiteY2" fmla="*/ 0 h 161011"/>
                  <a:gd name="connsiteX3" fmla="*/ 2083967 w 2131495"/>
                  <a:gd name="connsiteY3" fmla="*/ 0 h 16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1495" h="161011">
                    <a:moveTo>
                      <a:pt x="2131495" y="161011"/>
                    </a:moveTo>
                    <a:lnTo>
                      <a:pt x="0" y="161011"/>
                    </a:lnTo>
                    <a:lnTo>
                      <a:pt x="47527" y="0"/>
                    </a:lnTo>
                    <a:lnTo>
                      <a:pt x="2083967" y="0"/>
                    </a:ln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1" name="テキスト ボックス 450">
                <a:extLst>
                  <a:ext uri="{FF2B5EF4-FFF2-40B4-BE49-F238E27FC236}">
                    <a16:creationId xmlns:a16="http://schemas.microsoft.com/office/drawing/2014/main" id="{3526112F-76FE-756F-C3FC-5C4C23580260}"/>
                  </a:ext>
                </a:extLst>
              </p:cNvPr>
              <p:cNvSpPr txBox="1"/>
              <p:nvPr/>
            </p:nvSpPr>
            <p:spPr>
              <a:xfrm>
                <a:off x="7058026" y="2867025"/>
                <a:ext cx="518466" cy="132707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Plain">
                  <a:avLst>
                    <a:gd name="adj" fmla="val 4400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〇〇〇銀行</a:t>
                </a:r>
              </a:p>
            </p:txBody>
          </p:sp>
          <p:sp>
            <p:nvSpPr>
              <p:cNvPr id="452" name="テキスト ボックス 451">
                <a:extLst>
                  <a:ext uri="{FF2B5EF4-FFF2-40B4-BE49-F238E27FC236}">
                    <a16:creationId xmlns:a16="http://schemas.microsoft.com/office/drawing/2014/main" id="{6419E412-9452-8649-60C9-55E79D4FDBEC}"/>
                  </a:ext>
                </a:extLst>
              </p:cNvPr>
              <p:cNvSpPr txBox="1"/>
              <p:nvPr/>
            </p:nvSpPr>
            <p:spPr>
              <a:xfrm>
                <a:off x="5974376" y="2433088"/>
                <a:ext cx="1148061" cy="250814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wrap="none" rtlCol="0">
                <a:prstTxWarp prst="textFadeDown">
                  <a:avLst>
                    <a:gd name="adj" fmla="val 5547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預金通帳</a:t>
                </a: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09CFB2DA-AFD6-C312-F7C6-02982E0D47D2}"/>
                  </a:ext>
                </a:extLst>
              </p:cNvPr>
              <p:cNvSpPr/>
              <p:nvPr/>
            </p:nvSpPr>
            <p:spPr bwMode="auto">
              <a:xfrm flipV="1">
                <a:off x="5670862" y="3541356"/>
                <a:ext cx="1691743" cy="40482"/>
              </a:xfrm>
              <a:custGeom>
                <a:avLst/>
                <a:gdLst>
                  <a:gd name="connsiteX0" fmla="*/ 0 w 1691743"/>
                  <a:gd name="connsiteY0" fmla="*/ 40482 h 40482"/>
                  <a:gd name="connsiteX1" fmla="*/ 1691743 w 1691743"/>
                  <a:gd name="connsiteY1" fmla="*/ 40482 h 40482"/>
                  <a:gd name="connsiteX2" fmla="*/ 1666815 w 1691743"/>
                  <a:gd name="connsiteY2" fmla="*/ 0 h 40482"/>
                  <a:gd name="connsiteX3" fmla="*/ 24927 w 1691743"/>
                  <a:gd name="connsiteY3" fmla="*/ 0 h 40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91743" h="40482">
                    <a:moveTo>
                      <a:pt x="0" y="40482"/>
                    </a:moveTo>
                    <a:lnTo>
                      <a:pt x="1691743" y="40482"/>
                    </a:lnTo>
                    <a:lnTo>
                      <a:pt x="1666815" y="0"/>
                    </a:lnTo>
                    <a:lnTo>
                      <a:pt x="24927" y="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AAFB0541-428B-B25D-9B84-F065DFCE3CDB}"/>
                  </a:ext>
                </a:extLst>
              </p:cNvPr>
              <p:cNvSpPr/>
              <p:nvPr/>
            </p:nvSpPr>
            <p:spPr bwMode="auto">
              <a:xfrm rot="10800000">
                <a:off x="5379244" y="2747829"/>
                <a:ext cx="2263730" cy="77921"/>
              </a:xfrm>
              <a:custGeom>
                <a:avLst/>
                <a:gdLst>
                  <a:gd name="connsiteX0" fmla="*/ 815019 w 2290444"/>
                  <a:gd name="connsiteY0" fmla="*/ 77361 h 77921"/>
                  <a:gd name="connsiteX1" fmla="*/ 143494 w 2290444"/>
                  <a:gd name="connsiteY1" fmla="*/ 34906 h 77921"/>
                  <a:gd name="connsiteX2" fmla="*/ 0 w 2290444"/>
                  <a:gd name="connsiteY2" fmla="*/ 37174 h 77921"/>
                  <a:gd name="connsiteX3" fmla="*/ 10185 w 2290444"/>
                  <a:gd name="connsiteY3" fmla="*/ 2668 h 77921"/>
                  <a:gd name="connsiteX4" fmla="*/ 143494 w 2290444"/>
                  <a:gd name="connsiteY4" fmla="*/ 561 h 77921"/>
                  <a:gd name="connsiteX5" fmla="*/ 1150781 w 2290444"/>
                  <a:gd name="connsiteY5" fmla="*/ 21788 h 77921"/>
                  <a:gd name="connsiteX6" fmla="*/ 2158069 w 2290444"/>
                  <a:gd name="connsiteY6" fmla="*/ 43015 h 77921"/>
                  <a:gd name="connsiteX7" fmla="*/ 2280353 w 2290444"/>
                  <a:gd name="connsiteY7" fmla="*/ 41083 h 77921"/>
                  <a:gd name="connsiteX8" fmla="*/ 2290444 w 2290444"/>
                  <a:gd name="connsiteY8" fmla="*/ 75268 h 77921"/>
                  <a:gd name="connsiteX9" fmla="*/ 2158069 w 2290444"/>
                  <a:gd name="connsiteY9" fmla="*/ 77361 h 77921"/>
                  <a:gd name="connsiteX10" fmla="*/ 1150781 w 2290444"/>
                  <a:gd name="connsiteY10" fmla="*/ 56133 h 77921"/>
                  <a:gd name="connsiteX11" fmla="*/ 815019 w 2290444"/>
                  <a:gd name="connsiteY11" fmla="*/ 77361 h 7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90444" h="77921">
                    <a:moveTo>
                      <a:pt x="815019" y="77361"/>
                    </a:moveTo>
                    <a:cubicBezTo>
                      <a:pt x="591177" y="72644"/>
                      <a:pt x="367335" y="39623"/>
                      <a:pt x="143494" y="34906"/>
                    </a:cubicBezTo>
                    <a:lnTo>
                      <a:pt x="0" y="37174"/>
                    </a:lnTo>
                    <a:lnTo>
                      <a:pt x="10185" y="2668"/>
                    </a:lnTo>
                    <a:lnTo>
                      <a:pt x="143494" y="561"/>
                    </a:lnTo>
                    <a:cubicBezTo>
                      <a:pt x="479256" y="7637"/>
                      <a:pt x="815019" y="78394"/>
                      <a:pt x="1150781" y="21788"/>
                    </a:cubicBezTo>
                    <a:cubicBezTo>
                      <a:pt x="1486543" y="-34818"/>
                      <a:pt x="1822306" y="35940"/>
                      <a:pt x="2158069" y="43015"/>
                    </a:cubicBezTo>
                    <a:lnTo>
                      <a:pt x="2280353" y="41083"/>
                    </a:lnTo>
                    <a:lnTo>
                      <a:pt x="2290444" y="75268"/>
                    </a:lnTo>
                    <a:lnTo>
                      <a:pt x="2158069" y="77361"/>
                    </a:lnTo>
                    <a:cubicBezTo>
                      <a:pt x="1822306" y="70285"/>
                      <a:pt x="1486543" y="-473"/>
                      <a:pt x="1150781" y="56133"/>
                    </a:cubicBezTo>
                    <a:cubicBezTo>
                      <a:pt x="1038860" y="75002"/>
                      <a:pt x="926940" y="79719"/>
                      <a:pt x="815019" y="77361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63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908C9B4F-40F6-12A9-3A71-85BED8886F94}"/>
                </a:ext>
              </a:extLst>
            </p:cNvPr>
            <p:cNvSpPr/>
            <p:nvPr/>
          </p:nvSpPr>
          <p:spPr>
            <a:xfrm rot="3600000">
              <a:off x="7142248" y="2348091"/>
              <a:ext cx="600397" cy="926002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9" name="四角形: 上の 2 つの角を丸める 458">
              <a:extLst>
                <a:ext uri="{FF2B5EF4-FFF2-40B4-BE49-F238E27FC236}">
                  <a16:creationId xmlns:a16="http://schemas.microsoft.com/office/drawing/2014/main" id="{A775109E-20B7-F25A-C534-41C549971815}"/>
                </a:ext>
              </a:extLst>
            </p:cNvPr>
            <p:cNvSpPr/>
            <p:nvPr/>
          </p:nvSpPr>
          <p:spPr>
            <a:xfrm rot="12600000">
              <a:off x="7194539" y="2606094"/>
              <a:ext cx="258219" cy="706596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8655A955-7CF1-887C-029F-9F07C73CBCF2}"/>
                </a:ext>
              </a:extLst>
            </p:cNvPr>
            <p:cNvSpPr/>
            <p:nvPr/>
          </p:nvSpPr>
          <p:spPr>
            <a:xfrm rot="18000000" flipH="1">
              <a:off x="8113988" y="2348090"/>
              <a:ext cx="600397" cy="926002"/>
            </a:xfrm>
            <a:custGeom>
              <a:avLst/>
              <a:gdLst>
                <a:gd name="connsiteX0" fmla="*/ 37123 w 539569"/>
                <a:gd name="connsiteY0" fmla="*/ 7511 h 832186"/>
                <a:gd name="connsiteX1" fmla="*/ 54447 w 539569"/>
                <a:gd name="connsiteY1" fmla="*/ 0 h 832186"/>
                <a:gd name="connsiteX2" fmla="*/ 78947 w 539569"/>
                <a:gd name="connsiteY2" fmla="*/ 25645 h 832186"/>
                <a:gd name="connsiteX3" fmla="*/ 78947 w 539569"/>
                <a:gd name="connsiteY3" fmla="*/ 147998 h 832186"/>
                <a:gd name="connsiteX4" fmla="*/ 91511 w 539569"/>
                <a:gd name="connsiteY4" fmla="*/ 147998 h 832186"/>
                <a:gd name="connsiteX5" fmla="*/ 91511 w 539569"/>
                <a:gd name="connsiteY5" fmla="*/ 45482 h 832186"/>
                <a:gd name="connsiteX6" fmla="*/ 116011 w 539569"/>
                <a:gd name="connsiteY6" fmla="*/ 19838 h 832186"/>
                <a:gd name="connsiteX7" fmla="*/ 140511 w 539569"/>
                <a:gd name="connsiteY7" fmla="*/ 45482 h 832186"/>
                <a:gd name="connsiteX8" fmla="*/ 140511 w 539569"/>
                <a:gd name="connsiteY8" fmla="*/ 147998 h 832186"/>
                <a:gd name="connsiteX9" fmla="*/ 153075 w 539569"/>
                <a:gd name="connsiteY9" fmla="*/ 147998 h 832186"/>
                <a:gd name="connsiteX10" fmla="*/ 153075 w 539569"/>
                <a:gd name="connsiteY10" fmla="*/ 67988 h 832186"/>
                <a:gd name="connsiteX11" fmla="*/ 173806 w 539569"/>
                <a:gd name="connsiteY11" fmla="*/ 46288 h 832186"/>
                <a:gd name="connsiteX12" fmla="*/ 194537 w 539569"/>
                <a:gd name="connsiteY12" fmla="*/ 67988 h 832186"/>
                <a:gd name="connsiteX13" fmla="*/ 194536 w 539569"/>
                <a:gd name="connsiteY13" fmla="*/ 147998 h 832186"/>
                <a:gd name="connsiteX14" fmla="*/ 207100 w 539569"/>
                <a:gd name="connsiteY14" fmla="*/ 147998 h 832186"/>
                <a:gd name="connsiteX15" fmla="*/ 207100 w 539569"/>
                <a:gd name="connsiteY15" fmla="*/ 101006 h 832186"/>
                <a:gd name="connsiteX16" fmla="*/ 227831 w 539569"/>
                <a:gd name="connsiteY16" fmla="*/ 79306 h 832186"/>
                <a:gd name="connsiteX17" fmla="*/ 248561 w 539569"/>
                <a:gd name="connsiteY17" fmla="*/ 101006 h 832186"/>
                <a:gd name="connsiteX18" fmla="*/ 248561 w 539569"/>
                <a:gd name="connsiteY18" fmla="*/ 147998 h 832186"/>
                <a:gd name="connsiteX19" fmla="*/ 249379 w 539569"/>
                <a:gd name="connsiteY19" fmla="*/ 147998 h 832186"/>
                <a:gd name="connsiteX20" fmla="*/ 249379 w 539569"/>
                <a:gd name="connsiteY20" fmla="*/ 196122 h 832186"/>
                <a:gd name="connsiteX21" fmla="*/ 248561 w 539569"/>
                <a:gd name="connsiteY21" fmla="*/ 198192 h 832186"/>
                <a:gd name="connsiteX22" fmla="*/ 248561 w 539569"/>
                <a:gd name="connsiteY22" fmla="*/ 211626 h 832186"/>
                <a:gd name="connsiteX23" fmla="*/ 248445 w 539569"/>
                <a:gd name="connsiteY23" fmla="*/ 211626 h 832186"/>
                <a:gd name="connsiteX24" fmla="*/ 248445 w 539569"/>
                <a:gd name="connsiteY24" fmla="*/ 233651 h 832186"/>
                <a:gd name="connsiteX25" fmla="*/ 241229 w 539569"/>
                <a:gd name="connsiteY25" fmla="*/ 271064 h 832186"/>
                <a:gd name="connsiteX26" fmla="*/ 231974 w 539569"/>
                <a:gd name="connsiteY26" fmla="*/ 285433 h 832186"/>
                <a:gd name="connsiteX27" fmla="*/ 523112 w 539569"/>
                <a:gd name="connsiteY27" fmla="*/ 686936 h 832186"/>
                <a:gd name="connsiteX28" fmla="*/ 499239 w 539569"/>
                <a:gd name="connsiteY28" fmla="*/ 818668 h 832186"/>
                <a:gd name="connsiteX29" fmla="*/ 369621 w 539569"/>
                <a:gd name="connsiteY29" fmla="*/ 785186 h 832186"/>
                <a:gd name="connsiteX30" fmla="*/ 89014 w 539569"/>
                <a:gd name="connsiteY30" fmla="*/ 319079 h 832186"/>
                <a:gd name="connsiteX31" fmla="*/ 75391 w 539569"/>
                <a:gd name="connsiteY31" fmla="*/ 316328 h 832186"/>
                <a:gd name="connsiteX32" fmla="*/ 70805 w 539569"/>
                <a:gd name="connsiteY32" fmla="*/ 313236 h 832186"/>
                <a:gd name="connsiteX33" fmla="*/ 70854 w 539569"/>
                <a:gd name="connsiteY33" fmla="*/ 311390 h 832186"/>
                <a:gd name="connsiteX34" fmla="*/ 57003 w 539569"/>
                <a:gd name="connsiteY34" fmla="*/ 301614 h 832186"/>
                <a:gd name="connsiteX35" fmla="*/ 56148 w 539569"/>
                <a:gd name="connsiteY35" fmla="*/ 300288 h 832186"/>
                <a:gd name="connsiteX36" fmla="*/ 55580 w 539569"/>
                <a:gd name="connsiteY36" fmla="*/ 300052 h 832186"/>
                <a:gd name="connsiteX37" fmla="*/ 40869 w 539569"/>
                <a:gd name="connsiteY37" fmla="*/ 285043 h 832186"/>
                <a:gd name="connsiteX38" fmla="*/ 6936 w 539569"/>
                <a:gd name="connsiteY38" fmla="*/ 233017 h 832186"/>
                <a:gd name="connsiteX39" fmla="*/ 17370 w 539569"/>
                <a:gd name="connsiteY39" fmla="*/ 175102 h 832186"/>
                <a:gd name="connsiteX40" fmla="*/ 30108 w 539569"/>
                <a:gd name="connsiteY40" fmla="*/ 165999 h 832186"/>
                <a:gd name="connsiteX41" fmla="*/ 30108 w 539569"/>
                <a:gd name="connsiteY41" fmla="*/ 152157 h 832186"/>
                <a:gd name="connsiteX42" fmla="*/ 29947 w 539569"/>
                <a:gd name="connsiteY42" fmla="*/ 152157 h 832186"/>
                <a:gd name="connsiteX43" fmla="*/ 29947 w 539569"/>
                <a:gd name="connsiteY43" fmla="*/ 25645 h 832186"/>
                <a:gd name="connsiteX44" fmla="*/ 37123 w 539569"/>
                <a:gd name="connsiteY44" fmla="*/ 7511 h 83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569" h="832186">
                  <a:moveTo>
                    <a:pt x="37123" y="7511"/>
                  </a:moveTo>
                  <a:cubicBezTo>
                    <a:pt x="41556" y="2871"/>
                    <a:pt x="47682" y="0"/>
                    <a:pt x="54447" y="0"/>
                  </a:cubicBezTo>
                  <a:cubicBezTo>
                    <a:pt x="67978" y="0"/>
                    <a:pt x="78947" y="11482"/>
                    <a:pt x="78947" y="25645"/>
                  </a:cubicBezTo>
                  <a:lnTo>
                    <a:pt x="78947" y="147998"/>
                  </a:lnTo>
                  <a:lnTo>
                    <a:pt x="91511" y="147998"/>
                  </a:lnTo>
                  <a:lnTo>
                    <a:pt x="91511" y="45482"/>
                  </a:lnTo>
                  <a:cubicBezTo>
                    <a:pt x="91511" y="31319"/>
                    <a:pt x="102480" y="19838"/>
                    <a:pt x="116011" y="19838"/>
                  </a:cubicBezTo>
                  <a:cubicBezTo>
                    <a:pt x="129542" y="19838"/>
                    <a:pt x="140511" y="31319"/>
                    <a:pt x="140511" y="45482"/>
                  </a:cubicBezTo>
                  <a:lnTo>
                    <a:pt x="140511" y="147998"/>
                  </a:lnTo>
                  <a:lnTo>
                    <a:pt x="153075" y="147998"/>
                  </a:lnTo>
                  <a:lnTo>
                    <a:pt x="153075" y="67988"/>
                  </a:lnTo>
                  <a:cubicBezTo>
                    <a:pt x="153075" y="56004"/>
                    <a:pt x="162357" y="46288"/>
                    <a:pt x="173806" y="46288"/>
                  </a:cubicBezTo>
                  <a:cubicBezTo>
                    <a:pt x="185255" y="46288"/>
                    <a:pt x="194537" y="56004"/>
                    <a:pt x="194537" y="67988"/>
                  </a:cubicBezTo>
                  <a:lnTo>
                    <a:pt x="194536" y="147998"/>
                  </a:lnTo>
                  <a:lnTo>
                    <a:pt x="207100" y="147998"/>
                  </a:lnTo>
                  <a:lnTo>
                    <a:pt x="207100" y="101006"/>
                  </a:lnTo>
                  <a:cubicBezTo>
                    <a:pt x="207100" y="89022"/>
                    <a:pt x="216382" y="79306"/>
                    <a:pt x="227831" y="79306"/>
                  </a:cubicBezTo>
                  <a:cubicBezTo>
                    <a:pt x="239280" y="79306"/>
                    <a:pt x="248561" y="89022"/>
                    <a:pt x="248561" y="101006"/>
                  </a:cubicBezTo>
                  <a:lnTo>
                    <a:pt x="248561" y="147998"/>
                  </a:lnTo>
                  <a:lnTo>
                    <a:pt x="249379" y="147998"/>
                  </a:lnTo>
                  <a:lnTo>
                    <a:pt x="249379" y="196122"/>
                  </a:lnTo>
                  <a:lnTo>
                    <a:pt x="248561" y="198192"/>
                  </a:lnTo>
                  <a:lnTo>
                    <a:pt x="248561" y="211626"/>
                  </a:lnTo>
                  <a:lnTo>
                    <a:pt x="248445" y="211626"/>
                  </a:lnTo>
                  <a:lnTo>
                    <a:pt x="248445" y="233651"/>
                  </a:lnTo>
                  <a:cubicBezTo>
                    <a:pt x="248445" y="246922"/>
                    <a:pt x="245876" y="259565"/>
                    <a:pt x="241229" y="271064"/>
                  </a:cubicBezTo>
                  <a:lnTo>
                    <a:pt x="231974" y="285433"/>
                  </a:lnTo>
                  <a:lnTo>
                    <a:pt x="523112" y="686936"/>
                  </a:lnTo>
                  <a:cubicBezTo>
                    <a:pt x="552312" y="732560"/>
                    <a:pt x="541623" y="791539"/>
                    <a:pt x="499239" y="818668"/>
                  </a:cubicBezTo>
                  <a:cubicBezTo>
                    <a:pt x="456854" y="845800"/>
                    <a:pt x="398823" y="830809"/>
                    <a:pt x="369621" y="785186"/>
                  </a:cubicBezTo>
                  <a:lnTo>
                    <a:pt x="89014" y="319079"/>
                  </a:lnTo>
                  <a:lnTo>
                    <a:pt x="75391" y="316328"/>
                  </a:lnTo>
                  <a:lnTo>
                    <a:pt x="70805" y="313236"/>
                  </a:lnTo>
                  <a:lnTo>
                    <a:pt x="70854" y="311390"/>
                  </a:lnTo>
                  <a:lnTo>
                    <a:pt x="57003" y="301614"/>
                  </a:lnTo>
                  <a:lnTo>
                    <a:pt x="56148" y="300288"/>
                  </a:lnTo>
                  <a:lnTo>
                    <a:pt x="55580" y="300052"/>
                  </a:lnTo>
                  <a:cubicBezTo>
                    <a:pt x="49928" y="296247"/>
                    <a:pt x="44896" y="291218"/>
                    <a:pt x="40869" y="285043"/>
                  </a:cubicBezTo>
                  <a:lnTo>
                    <a:pt x="6936" y="233017"/>
                  </a:lnTo>
                  <a:cubicBezTo>
                    <a:pt x="-5462" y="214008"/>
                    <a:pt x="-791" y="188079"/>
                    <a:pt x="17370" y="175102"/>
                  </a:cubicBezTo>
                  <a:lnTo>
                    <a:pt x="30108" y="165999"/>
                  </a:lnTo>
                  <a:lnTo>
                    <a:pt x="30108" y="152157"/>
                  </a:lnTo>
                  <a:lnTo>
                    <a:pt x="29947" y="152157"/>
                  </a:lnTo>
                  <a:lnTo>
                    <a:pt x="29947" y="25645"/>
                  </a:lnTo>
                  <a:cubicBezTo>
                    <a:pt x="29947" y="18564"/>
                    <a:pt x="32689" y="12152"/>
                    <a:pt x="37123" y="7511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2" name="四角形: 上の 2 つの角を丸める 461">
              <a:extLst>
                <a:ext uri="{FF2B5EF4-FFF2-40B4-BE49-F238E27FC236}">
                  <a16:creationId xmlns:a16="http://schemas.microsoft.com/office/drawing/2014/main" id="{67F05920-1745-F002-D90C-B59929B900CC}"/>
                </a:ext>
              </a:extLst>
            </p:cNvPr>
            <p:cNvSpPr/>
            <p:nvPr/>
          </p:nvSpPr>
          <p:spPr>
            <a:xfrm rot="9000000" flipH="1">
              <a:off x="8403875" y="2606093"/>
              <a:ext cx="258219" cy="706596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2916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通帳を見る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男性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0E5850B8-26B4-4E7E-216E-0431F0669800}"/>
              </a:ext>
            </a:extLst>
          </p:cNvPr>
          <p:cNvGrpSpPr/>
          <p:nvPr/>
        </p:nvGrpSpPr>
        <p:grpSpPr>
          <a:xfrm>
            <a:off x="1103020" y="1274030"/>
            <a:ext cx="2394317" cy="2278309"/>
            <a:chOff x="1103020" y="1274030"/>
            <a:chExt cx="2394317" cy="2278309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BC7A2F2-FB05-C780-6E76-5C0D96304335}"/>
                </a:ext>
              </a:extLst>
            </p:cNvPr>
            <p:cNvGrpSpPr/>
            <p:nvPr/>
          </p:nvGrpSpPr>
          <p:grpSpPr>
            <a:xfrm>
              <a:off x="1103020" y="1274030"/>
              <a:ext cx="1671965" cy="2278309"/>
              <a:chOff x="1103020" y="1128663"/>
              <a:chExt cx="1671965" cy="2278309"/>
            </a:xfrm>
          </p:grpSpPr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BF8D48D6-2ABE-7496-190B-F76D1F810409}"/>
                  </a:ext>
                </a:extLst>
              </p:cNvPr>
              <p:cNvSpPr/>
              <p:nvPr/>
            </p:nvSpPr>
            <p:spPr>
              <a:xfrm rot="970192">
                <a:off x="1348354" y="239490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7C9BCECB-CF73-9177-7269-ABF0053A1506}"/>
                  </a:ext>
                </a:extLst>
              </p:cNvPr>
              <p:cNvSpPr/>
              <p:nvPr/>
            </p:nvSpPr>
            <p:spPr>
              <a:xfrm rot="20629808" flipH="1">
                <a:off x="2361035" y="239490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399561" y="1128663"/>
                <a:ext cx="1116646" cy="2246500"/>
                <a:chOff x="1348425" y="964762"/>
                <a:chExt cx="1277659" cy="2570430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7E6A191-59D3-43B5-B79B-9C1952770F2A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48" name="片側の 2 つの角を丸めた四角形 144">
                    <a:extLst>
                      <a:ext uri="{FF2B5EF4-FFF2-40B4-BE49-F238E27FC236}">
                        <a16:creationId xmlns:a16="http://schemas.microsoft.com/office/drawing/2014/main" id="{02F10CEE-2A11-4961-9942-FE4516F8407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51A2102-4FFA-4063-BEC8-3B01949E6371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237DDF41-785A-4548-B9A1-AC773C4778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平行四辺形 833">
                    <a:extLst>
                      <a:ext uri="{FF2B5EF4-FFF2-40B4-BE49-F238E27FC236}">
                        <a16:creationId xmlns:a16="http://schemas.microsoft.com/office/drawing/2014/main" id="{8133BEE0-92FF-4274-BE98-BF5AA483033A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平行四辺形 51">
                    <a:extLst>
                      <a:ext uri="{FF2B5EF4-FFF2-40B4-BE49-F238E27FC236}">
                        <a16:creationId xmlns:a16="http://schemas.microsoft.com/office/drawing/2014/main" id="{4905B4B4-C6B1-41EF-ABE5-2C3718674E7F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8FF44549-9879-4207-8D32-86835175C06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21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4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2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1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" name="円/楕円 416">
                    <a:extLst>
                      <a:ext uri="{FF2B5EF4-FFF2-40B4-BE49-F238E27FC236}">
                        <a16:creationId xmlns:a16="http://schemas.microsoft.com/office/drawing/2014/main" id="{65354E22-5157-49DE-BFC6-9F4A150622AE}"/>
                      </a:ext>
                    </a:extLst>
                  </p:cNvPr>
                  <p:cNvSpPr/>
                  <p:nvPr/>
                </p:nvSpPr>
                <p:spPr>
                  <a:xfrm>
                    <a:off x="670131" y="809744"/>
                    <a:ext cx="89722" cy="14028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" name="円/楕円 418">
                    <a:extLst>
                      <a:ext uri="{FF2B5EF4-FFF2-40B4-BE49-F238E27FC236}">
                        <a16:creationId xmlns:a16="http://schemas.microsoft.com/office/drawing/2014/main" id="{B131BCB8-960B-4962-BDEC-60F451A08C88}"/>
                      </a:ext>
                    </a:extLst>
                  </p:cNvPr>
                  <p:cNvSpPr/>
                  <p:nvPr/>
                </p:nvSpPr>
                <p:spPr>
                  <a:xfrm>
                    <a:off x="1134142" y="809744"/>
                    <a:ext cx="89722" cy="14028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FFC85F69-C8A5-4C41-8DEC-EEC4ED9B6D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4" y="530240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7FFA1A9C-4F96-43A5-87D4-EF99620FEE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2" y="530242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CD1DE444-6D7B-45C8-A742-0D5421849D29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322203CF-4A26-4884-9CE0-69761E64FD5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D809BE0C-0E7A-4EE1-B14D-3DE5F5365E9C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40F9CFB7-42C6-445F-926E-A88D53FAA19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BD4AD8CB-6DCF-4FEC-8AB0-758EDDAF7B4D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D729259-F349-4EC0-A839-1694A0BC9E5F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33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9298F6F9-E272-8448-C862-E6579FCC6A8D}"/>
                  </a:ext>
                </a:extLst>
              </p:cNvPr>
              <p:cNvGrpSpPr/>
              <p:nvPr/>
            </p:nvGrpSpPr>
            <p:grpSpPr>
              <a:xfrm>
                <a:off x="1556242" y="2442165"/>
                <a:ext cx="757824" cy="386312"/>
                <a:chOff x="5243018" y="2255527"/>
                <a:chExt cx="2547428" cy="1364533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9BB5ABD5-60E2-A8E8-B308-1827F9F3497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46A2F543-5DD6-AA3E-772E-52572C7D276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C5D98D9-0B98-73DB-4487-0D4F42874C8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49BB7471-8C3C-B206-2BA3-07FB0691A377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A9F71B3D-8C73-0D3A-F2EE-86227CBDBE1A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17966A7B-CF7D-5A8F-A2F6-C9ABD0DE46DA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EC4A3121-9B48-57D9-340D-93C35AFFCF7E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B9A8EF49-8575-D7E3-0D94-01C3A010D8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A2E8BB2-40D1-F38D-D714-F1F71C90BE8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13DBFB40-796C-CD27-1908-C4383980B321}"/>
                  </a:ext>
                </a:extLst>
              </p:cNvPr>
              <p:cNvSpPr/>
              <p:nvPr/>
            </p:nvSpPr>
            <p:spPr>
              <a:xfrm rot="3600000">
                <a:off x="1249328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A63E879A-0E80-6A54-B5B4-E9860800211A}"/>
                  </a:ext>
                </a:extLst>
              </p:cNvPr>
              <p:cNvSpPr/>
              <p:nvPr/>
            </p:nvSpPr>
            <p:spPr>
              <a:xfrm rot="18000000" flipH="1">
                <a:off x="2089107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四角形: 上の 2 つの角を丸める 503">
                <a:extLst>
                  <a:ext uri="{FF2B5EF4-FFF2-40B4-BE49-F238E27FC236}">
                    <a16:creationId xmlns:a16="http://schemas.microsoft.com/office/drawing/2014/main" id="{2F090FC4-10BC-18E8-50D3-873EDDE8FE7D}"/>
                  </a:ext>
                </a:extLst>
              </p:cNvPr>
              <p:cNvSpPr/>
              <p:nvPr/>
            </p:nvSpPr>
            <p:spPr>
              <a:xfrm rot="9000000">
                <a:off x="2286690" y="2744774"/>
                <a:ext cx="3587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四角形: 上の 2 つの角を丸める 503">
                <a:extLst>
                  <a:ext uri="{FF2B5EF4-FFF2-40B4-BE49-F238E27FC236}">
                    <a16:creationId xmlns:a16="http://schemas.microsoft.com/office/drawing/2014/main" id="{967DAC8A-214F-6082-9B67-BB791F7E9875}"/>
                  </a:ext>
                </a:extLst>
              </p:cNvPr>
              <p:cNvSpPr/>
              <p:nvPr/>
            </p:nvSpPr>
            <p:spPr>
              <a:xfrm rot="12600000" flipH="1">
                <a:off x="1267426" y="2744776"/>
                <a:ext cx="3393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" name="楕円 10">
              <a:extLst>
                <a:ext uri="{FF2B5EF4-FFF2-40B4-BE49-F238E27FC236}">
                  <a16:creationId xmlns:a16="http://schemas.microsoft.com/office/drawing/2014/main" id="{00CB35F6-883A-DFA6-AAD2-73CBE46E51D4}"/>
                </a:ext>
              </a:extLst>
            </p:cNvPr>
            <p:cNvSpPr/>
            <p:nvPr/>
          </p:nvSpPr>
          <p:spPr>
            <a:xfrm rot="20979276">
              <a:off x="1873876" y="2251851"/>
              <a:ext cx="199707" cy="51452"/>
            </a:xfrm>
            <a:custGeom>
              <a:avLst/>
              <a:gdLst>
                <a:gd name="connsiteX0" fmla="*/ 0 w 571688"/>
                <a:gd name="connsiteY0" fmla="*/ 49260 h 98520"/>
                <a:gd name="connsiteX1" fmla="*/ 285844 w 571688"/>
                <a:gd name="connsiteY1" fmla="*/ 0 h 98520"/>
                <a:gd name="connsiteX2" fmla="*/ 571688 w 571688"/>
                <a:gd name="connsiteY2" fmla="*/ 49260 h 98520"/>
                <a:gd name="connsiteX3" fmla="*/ 285844 w 571688"/>
                <a:gd name="connsiteY3" fmla="*/ 98520 h 98520"/>
                <a:gd name="connsiteX4" fmla="*/ 0 w 571688"/>
                <a:gd name="connsiteY4" fmla="*/ 49260 h 98520"/>
                <a:gd name="connsiteX0" fmla="*/ 0 w 571688"/>
                <a:gd name="connsiteY0" fmla="*/ 50091 h 100182"/>
                <a:gd name="connsiteX1" fmla="*/ 285844 w 571688"/>
                <a:gd name="connsiteY1" fmla="*/ 831 h 100182"/>
                <a:gd name="connsiteX2" fmla="*/ 571688 w 571688"/>
                <a:gd name="connsiteY2" fmla="*/ 50091 h 100182"/>
                <a:gd name="connsiteX3" fmla="*/ 285844 w 571688"/>
                <a:gd name="connsiteY3" fmla="*/ 99351 h 100182"/>
                <a:gd name="connsiteX4" fmla="*/ 0 w 571688"/>
                <a:gd name="connsiteY4" fmla="*/ 50091 h 100182"/>
                <a:gd name="connsiteX0" fmla="*/ 0 w 566925"/>
                <a:gd name="connsiteY0" fmla="*/ 26980 h 135123"/>
                <a:gd name="connsiteX1" fmla="*/ 281081 w 566925"/>
                <a:gd name="connsiteY1" fmla="*/ 34870 h 135123"/>
                <a:gd name="connsiteX2" fmla="*/ 566925 w 566925"/>
                <a:gd name="connsiteY2" fmla="*/ 84130 h 135123"/>
                <a:gd name="connsiteX3" fmla="*/ 281081 w 566925"/>
                <a:gd name="connsiteY3" fmla="*/ 133390 h 135123"/>
                <a:gd name="connsiteX4" fmla="*/ 0 w 566925"/>
                <a:gd name="connsiteY4" fmla="*/ 26980 h 135123"/>
                <a:gd name="connsiteX0" fmla="*/ 192 w 567117"/>
                <a:gd name="connsiteY0" fmla="*/ 22748 h 130891"/>
                <a:gd name="connsiteX1" fmla="*/ 281273 w 567117"/>
                <a:gd name="connsiteY1" fmla="*/ 30638 h 130891"/>
                <a:gd name="connsiteX2" fmla="*/ 567117 w 567117"/>
                <a:gd name="connsiteY2" fmla="*/ 79898 h 130891"/>
                <a:gd name="connsiteX3" fmla="*/ 281273 w 567117"/>
                <a:gd name="connsiteY3" fmla="*/ 129158 h 130891"/>
                <a:gd name="connsiteX4" fmla="*/ 192 w 567117"/>
                <a:gd name="connsiteY4" fmla="*/ 22748 h 130891"/>
                <a:gd name="connsiteX0" fmla="*/ 192 w 567117"/>
                <a:gd name="connsiteY0" fmla="*/ 20721 h 127133"/>
                <a:gd name="connsiteX1" fmla="*/ 281273 w 567117"/>
                <a:gd name="connsiteY1" fmla="*/ 28611 h 127133"/>
                <a:gd name="connsiteX2" fmla="*/ 567117 w 567117"/>
                <a:gd name="connsiteY2" fmla="*/ 18340 h 127133"/>
                <a:gd name="connsiteX3" fmla="*/ 281273 w 567117"/>
                <a:gd name="connsiteY3" fmla="*/ 127131 h 127133"/>
                <a:gd name="connsiteX4" fmla="*/ 192 w 567117"/>
                <a:gd name="connsiteY4" fmla="*/ 20721 h 127133"/>
                <a:gd name="connsiteX0" fmla="*/ 192 w 567824"/>
                <a:gd name="connsiteY0" fmla="*/ 23789 h 130201"/>
                <a:gd name="connsiteX1" fmla="*/ 281273 w 567824"/>
                <a:gd name="connsiteY1" fmla="*/ 31679 h 130201"/>
                <a:gd name="connsiteX2" fmla="*/ 567117 w 567824"/>
                <a:gd name="connsiteY2" fmla="*/ 21408 h 130201"/>
                <a:gd name="connsiteX3" fmla="*/ 281273 w 567824"/>
                <a:gd name="connsiteY3" fmla="*/ 130199 h 130201"/>
                <a:gd name="connsiteX4" fmla="*/ 192 w 567824"/>
                <a:gd name="connsiteY4" fmla="*/ 23789 h 130201"/>
                <a:gd name="connsiteX0" fmla="*/ 1 w 566926"/>
                <a:gd name="connsiteY0" fmla="*/ 5480 h 111891"/>
                <a:gd name="connsiteX1" fmla="*/ 283463 w 566926"/>
                <a:gd name="connsiteY1" fmla="*/ 27657 h 111891"/>
                <a:gd name="connsiteX2" fmla="*/ 566926 w 566926"/>
                <a:gd name="connsiteY2" fmla="*/ 3099 h 111891"/>
                <a:gd name="connsiteX3" fmla="*/ 281082 w 566926"/>
                <a:gd name="connsiteY3" fmla="*/ 111890 h 111891"/>
                <a:gd name="connsiteX4" fmla="*/ 1 w 566926"/>
                <a:gd name="connsiteY4" fmla="*/ 5480 h 111891"/>
                <a:gd name="connsiteX0" fmla="*/ 1590 w 568515"/>
                <a:gd name="connsiteY0" fmla="*/ 15461 h 121872"/>
                <a:gd name="connsiteX1" fmla="*/ 285052 w 568515"/>
                <a:gd name="connsiteY1" fmla="*/ 37638 h 121872"/>
                <a:gd name="connsiteX2" fmla="*/ 568515 w 568515"/>
                <a:gd name="connsiteY2" fmla="*/ 13080 h 121872"/>
                <a:gd name="connsiteX3" fmla="*/ 282671 w 568515"/>
                <a:gd name="connsiteY3" fmla="*/ 121871 h 121872"/>
                <a:gd name="connsiteX4" fmla="*/ 1590 w 568515"/>
                <a:gd name="connsiteY4" fmla="*/ 15461 h 121872"/>
                <a:gd name="connsiteX0" fmla="*/ 1590 w 571379"/>
                <a:gd name="connsiteY0" fmla="*/ 15600 h 122011"/>
                <a:gd name="connsiteX1" fmla="*/ 285052 w 571379"/>
                <a:gd name="connsiteY1" fmla="*/ 37777 h 122011"/>
                <a:gd name="connsiteX2" fmla="*/ 568515 w 571379"/>
                <a:gd name="connsiteY2" fmla="*/ 13219 h 122011"/>
                <a:gd name="connsiteX3" fmla="*/ 282671 w 571379"/>
                <a:gd name="connsiteY3" fmla="*/ 122010 h 122011"/>
                <a:gd name="connsiteX4" fmla="*/ 1590 w 571379"/>
                <a:gd name="connsiteY4" fmla="*/ 15600 h 122011"/>
                <a:gd name="connsiteX0" fmla="*/ 1871 w 531103"/>
                <a:gd name="connsiteY0" fmla="*/ 30203 h 122435"/>
                <a:gd name="connsiteX1" fmla="*/ 244851 w 531103"/>
                <a:gd name="connsiteY1" fmla="*/ 38092 h 122435"/>
                <a:gd name="connsiteX2" fmla="*/ 528314 w 531103"/>
                <a:gd name="connsiteY2" fmla="*/ 13534 h 122435"/>
                <a:gd name="connsiteX3" fmla="*/ 242470 w 531103"/>
                <a:gd name="connsiteY3" fmla="*/ 122325 h 122435"/>
                <a:gd name="connsiteX4" fmla="*/ 1871 w 531103"/>
                <a:gd name="connsiteY4" fmla="*/ 30203 h 122435"/>
                <a:gd name="connsiteX0" fmla="*/ 1871 w 531103"/>
                <a:gd name="connsiteY0" fmla="*/ 35238 h 127470"/>
                <a:gd name="connsiteX1" fmla="*/ 244851 w 531103"/>
                <a:gd name="connsiteY1" fmla="*/ 43127 h 127470"/>
                <a:gd name="connsiteX2" fmla="*/ 528314 w 531103"/>
                <a:gd name="connsiteY2" fmla="*/ 18569 h 127470"/>
                <a:gd name="connsiteX3" fmla="*/ 242470 w 531103"/>
                <a:gd name="connsiteY3" fmla="*/ 127360 h 127470"/>
                <a:gd name="connsiteX4" fmla="*/ 1871 w 531103"/>
                <a:gd name="connsiteY4" fmla="*/ 35238 h 127470"/>
                <a:gd name="connsiteX0" fmla="*/ 1871 w 529446"/>
                <a:gd name="connsiteY0" fmla="*/ 31202 h 123434"/>
                <a:gd name="connsiteX1" fmla="*/ 244851 w 529446"/>
                <a:gd name="connsiteY1" fmla="*/ 39091 h 123434"/>
                <a:gd name="connsiteX2" fmla="*/ 528314 w 529446"/>
                <a:gd name="connsiteY2" fmla="*/ 14533 h 123434"/>
                <a:gd name="connsiteX3" fmla="*/ 242470 w 529446"/>
                <a:gd name="connsiteY3" fmla="*/ 123324 h 123434"/>
                <a:gd name="connsiteX4" fmla="*/ 1871 w 529446"/>
                <a:gd name="connsiteY4" fmla="*/ 31202 h 123434"/>
                <a:gd name="connsiteX0" fmla="*/ 3278 w 531502"/>
                <a:gd name="connsiteY0" fmla="*/ 31202 h 123982"/>
                <a:gd name="connsiteX1" fmla="*/ 246258 w 531502"/>
                <a:gd name="connsiteY1" fmla="*/ 39091 h 123982"/>
                <a:gd name="connsiteX2" fmla="*/ 529721 w 531502"/>
                <a:gd name="connsiteY2" fmla="*/ 14533 h 123982"/>
                <a:gd name="connsiteX3" fmla="*/ 243877 w 531502"/>
                <a:gd name="connsiteY3" fmla="*/ 123324 h 123982"/>
                <a:gd name="connsiteX4" fmla="*/ 3278 w 531502"/>
                <a:gd name="connsiteY4" fmla="*/ 31202 h 123982"/>
                <a:gd name="connsiteX0" fmla="*/ 2821 w 530846"/>
                <a:gd name="connsiteY0" fmla="*/ 31202 h 123436"/>
                <a:gd name="connsiteX1" fmla="*/ 245801 w 530846"/>
                <a:gd name="connsiteY1" fmla="*/ 39091 h 123436"/>
                <a:gd name="connsiteX2" fmla="*/ 529264 w 530846"/>
                <a:gd name="connsiteY2" fmla="*/ 14533 h 123436"/>
                <a:gd name="connsiteX3" fmla="*/ 243420 w 530846"/>
                <a:gd name="connsiteY3" fmla="*/ 123324 h 123436"/>
                <a:gd name="connsiteX4" fmla="*/ 2821 w 530846"/>
                <a:gd name="connsiteY4" fmla="*/ 31202 h 123436"/>
                <a:gd name="connsiteX0" fmla="*/ 2821 w 530846"/>
                <a:gd name="connsiteY0" fmla="*/ 31202 h 123434"/>
                <a:gd name="connsiteX1" fmla="*/ 245801 w 530846"/>
                <a:gd name="connsiteY1" fmla="*/ 39091 h 123434"/>
                <a:gd name="connsiteX2" fmla="*/ 529264 w 530846"/>
                <a:gd name="connsiteY2" fmla="*/ 14533 h 123434"/>
                <a:gd name="connsiteX3" fmla="*/ 243420 w 530846"/>
                <a:gd name="connsiteY3" fmla="*/ 123324 h 123434"/>
                <a:gd name="connsiteX4" fmla="*/ 2821 w 530846"/>
                <a:gd name="connsiteY4" fmla="*/ 31202 h 123434"/>
                <a:gd name="connsiteX0" fmla="*/ 1967 w 587176"/>
                <a:gd name="connsiteY0" fmla="*/ 84737 h 178551"/>
                <a:gd name="connsiteX1" fmla="*/ 244947 w 587176"/>
                <a:gd name="connsiteY1" fmla="*/ 92626 h 178551"/>
                <a:gd name="connsiteX2" fmla="*/ 586239 w 587176"/>
                <a:gd name="connsiteY2" fmla="*/ 9544 h 178551"/>
                <a:gd name="connsiteX3" fmla="*/ 242566 w 587176"/>
                <a:gd name="connsiteY3" fmla="*/ 176859 h 178551"/>
                <a:gd name="connsiteX4" fmla="*/ 1967 w 587176"/>
                <a:gd name="connsiteY4" fmla="*/ 84737 h 178551"/>
                <a:gd name="connsiteX0" fmla="*/ 1967 w 588949"/>
                <a:gd name="connsiteY0" fmla="*/ 86268 h 180084"/>
                <a:gd name="connsiteX1" fmla="*/ 244947 w 588949"/>
                <a:gd name="connsiteY1" fmla="*/ 94157 h 180084"/>
                <a:gd name="connsiteX2" fmla="*/ 586239 w 588949"/>
                <a:gd name="connsiteY2" fmla="*/ 11075 h 180084"/>
                <a:gd name="connsiteX3" fmla="*/ 242566 w 588949"/>
                <a:gd name="connsiteY3" fmla="*/ 178390 h 180084"/>
                <a:gd name="connsiteX4" fmla="*/ 1967 w 588949"/>
                <a:gd name="connsiteY4" fmla="*/ 86268 h 180084"/>
                <a:gd name="connsiteX0" fmla="*/ 1967 w 590141"/>
                <a:gd name="connsiteY0" fmla="*/ 86270 h 180084"/>
                <a:gd name="connsiteX1" fmla="*/ 244947 w 590141"/>
                <a:gd name="connsiteY1" fmla="*/ 94159 h 180084"/>
                <a:gd name="connsiteX2" fmla="*/ 586239 w 590141"/>
                <a:gd name="connsiteY2" fmla="*/ 11077 h 180084"/>
                <a:gd name="connsiteX3" fmla="*/ 242566 w 590141"/>
                <a:gd name="connsiteY3" fmla="*/ 178392 h 180084"/>
                <a:gd name="connsiteX4" fmla="*/ 1967 w 590141"/>
                <a:gd name="connsiteY4" fmla="*/ 86270 h 180084"/>
                <a:gd name="connsiteX0" fmla="*/ 1967 w 590141"/>
                <a:gd name="connsiteY0" fmla="*/ 85969 h 179785"/>
                <a:gd name="connsiteX1" fmla="*/ 244947 w 590141"/>
                <a:gd name="connsiteY1" fmla="*/ 93858 h 179785"/>
                <a:gd name="connsiteX2" fmla="*/ 586239 w 590141"/>
                <a:gd name="connsiteY2" fmla="*/ 10776 h 179785"/>
                <a:gd name="connsiteX3" fmla="*/ 242566 w 590141"/>
                <a:gd name="connsiteY3" fmla="*/ 178091 h 179785"/>
                <a:gd name="connsiteX4" fmla="*/ 1967 w 590141"/>
                <a:gd name="connsiteY4" fmla="*/ 85969 h 179785"/>
                <a:gd name="connsiteX0" fmla="*/ 1967 w 590507"/>
                <a:gd name="connsiteY0" fmla="*/ 85969 h 179783"/>
                <a:gd name="connsiteX1" fmla="*/ 244947 w 590507"/>
                <a:gd name="connsiteY1" fmla="*/ 93858 h 179783"/>
                <a:gd name="connsiteX2" fmla="*/ 586239 w 590507"/>
                <a:gd name="connsiteY2" fmla="*/ 10776 h 179783"/>
                <a:gd name="connsiteX3" fmla="*/ 242566 w 590507"/>
                <a:gd name="connsiteY3" fmla="*/ 178091 h 179783"/>
                <a:gd name="connsiteX4" fmla="*/ 1967 w 590507"/>
                <a:gd name="connsiteY4" fmla="*/ 85969 h 179783"/>
                <a:gd name="connsiteX0" fmla="*/ 1967 w 595009"/>
                <a:gd name="connsiteY0" fmla="*/ 89128 h 182942"/>
                <a:gd name="connsiteX1" fmla="*/ 244947 w 595009"/>
                <a:gd name="connsiteY1" fmla="*/ 97017 h 182942"/>
                <a:gd name="connsiteX2" fmla="*/ 586239 w 595009"/>
                <a:gd name="connsiteY2" fmla="*/ 13935 h 182942"/>
                <a:gd name="connsiteX3" fmla="*/ 242566 w 595009"/>
                <a:gd name="connsiteY3" fmla="*/ 181250 h 182942"/>
                <a:gd name="connsiteX4" fmla="*/ 1967 w 595009"/>
                <a:gd name="connsiteY4" fmla="*/ 89128 h 182942"/>
                <a:gd name="connsiteX0" fmla="*/ 1967 w 637514"/>
                <a:gd name="connsiteY0" fmla="*/ 77448 h 171262"/>
                <a:gd name="connsiteX1" fmla="*/ 244947 w 637514"/>
                <a:gd name="connsiteY1" fmla="*/ 85337 h 171262"/>
                <a:gd name="connsiteX2" fmla="*/ 630129 w 637514"/>
                <a:gd name="connsiteY2" fmla="*/ 15063 h 171262"/>
                <a:gd name="connsiteX3" fmla="*/ 242566 w 637514"/>
                <a:gd name="connsiteY3" fmla="*/ 169570 h 171262"/>
                <a:gd name="connsiteX4" fmla="*/ 1967 w 637514"/>
                <a:gd name="connsiteY4" fmla="*/ 77448 h 171262"/>
                <a:gd name="connsiteX0" fmla="*/ 21 w 628200"/>
                <a:gd name="connsiteY0" fmla="*/ 65430 h 192390"/>
                <a:gd name="connsiteX1" fmla="*/ 243001 w 628200"/>
                <a:gd name="connsiteY1" fmla="*/ 73319 h 192390"/>
                <a:gd name="connsiteX2" fmla="*/ 628183 w 628200"/>
                <a:gd name="connsiteY2" fmla="*/ 3045 h 192390"/>
                <a:gd name="connsiteX3" fmla="*/ 254995 w 628200"/>
                <a:gd name="connsiteY3" fmla="*/ 191469 h 192390"/>
                <a:gd name="connsiteX4" fmla="*/ 21 w 628200"/>
                <a:gd name="connsiteY4" fmla="*/ 65430 h 192390"/>
                <a:gd name="connsiteX0" fmla="*/ 21 w 633979"/>
                <a:gd name="connsiteY0" fmla="*/ 75591 h 202554"/>
                <a:gd name="connsiteX1" fmla="*/ 243001 w 633979"/>
                <a:gd name="connsiteY1" fmla="*/ 83480 h 202554"/>
                <a:gd name="connsiteX2" fmla="*/ 628183 w 633979"/>
                <a:gd name="connsiteY2" fmla="*/ 13206 h 202554"/>
                <a:gd name="connsiteX3" fmla="*/ 254995 w 633979"/>
                <a:gd name="connsiteY3" fmla="*/ 201630 h 202554"/>
                <a:gd name="connsiteX4" fmla="*/ 21 w 633979"/>
                <a:gd name="connsiteY4" fmla="*/ 75591 h 202554"/>
                <a:gd name="connsiteX0" fmla="*/ 29 w 595154"/>
                <a:gd name="connsiteY0" fmla="*/ 36765 h 202337"/>
                <a:gd name="connsiteX1" fmla="*/ 204176 w 595154"/>
                <a:gd name="connsiteY1" fmla="*/ 83480 h 202337"/>
                <a:gd name="connsiteX2" fmla="*/ 589358 w 595154"/>
                <a:gd name="connsiteY2" fmla="*/ 13206 h 202337"/>
                <a:gd name="connsiteX3" fmla="*/ 216170 w 595154"/>
                <a:gd name="connsiteY3" fmla="*/ 201630 h 202337"/>
                <a:gd name="connsiteX4" fmla="*/ 29 w 595154"/>
                <a:gd name="connsiteY4" fmla="*/ 36765 h 202337"/>
                <a:gd name="connsiteX0" fmla="*/ 9520 w 604645"/>
                <a:gd name="connsiteY0" fmla="*/ 36765 h 202628"/>
                <a:gd name="connsiteX1" fmla="*/ 213667 w 604645"/>
                <a:gd name="connsiteY1" fmla="*/ 83480 h 202628"/>
                <a:gd name="connsiteX2" fmla="*/ 598849 w 604645"/>
                <a:gd name="connsiteY2" fmla="*/ 13206 h 202628"/>
                <a:gd name="connsiteX3" fmla="*/ 225661 w 604645"/>
                <a:gd name="connsiteY3" fmla="*/ 201630 h 202628"/>
                <a:gd name="connsiteX4" fmla="*/ 9520 w 604645"/>
                <a:gd name="connsiteY4" fmla="*/ 36765 h 202628"/>
                <a:gd name="connsiteX0" fmla="*/ 7199 w 671260"/>
                <a:gd name="connsiteY0" fmla="*/ 58447 h 202847"/>
                <a:gd name="connsiteX1" fmla="*/ 280282 w 671260"/>
                <a:gd name="connsiteY1" fmla="*/ 83480 h 202847"/>
                <a:gd name="connsiteX2" fmla="*/ 665464 w 671260"/>
                <a:gd name="connsiteY2" fmla="*/ 13206 h 202847"/>
                <a:gd name="connsiteX3" fmla="*/ 292276 w 671260"/>
                <a:gd name="connsiteY3" fmla="*/ 201630 h 202847"/>
                <a:gd name="connsiteX4" fmla="*/ 7199 w 671260"/>
                <a:gd name="connsiteY4" fmla="*/ 58447 h 202847"/>
                <a:gd name="connsiteX0" fmla="*/ 19 w 658304"/>
                <a:gd name="connsiteY0" fmla="*/ 47852 h 191843"/>
                <a:gd name="connsiteX1" fmla="*/ 272133 w 658304"/>
                <a:gd name="connsiteY1" fmla="*/ 79103 h 191843"/>
                <a:gd name="connsiteX2" fmla="*/ 658284 w 658304"/>
                <a:gd name="connsiteY2" fmla="*/ 2611 h 191843"/>
                <a:gd name="connsiteX3" fmla="*/ 285096 w 658304"/>
                <a:gd name="connsiteY3" fmla="*/ 191035 h 191843"/>
                <a:gd name="connsiteX4" fmla="*/ 19 w 658304"/>
                <a:gd name="connsiteY4" fmla="*/ 47852 h 191843"/>
                <a:gd name="connsiteX0" fmla="*/ 1862 w 660147"/>
                <a:gd name="connsiteY0" fmla="*/ 47852 h 192147"/>
                <a:gd name="connsiteX1" fmla="*/ 273976 w 660147"/>
                <a:gd name="connsiteY1" fmla="*/ 79103 h 192147"/>
                <a:gd name="connsiteX2" fmla="*/ 660127 w 660147"/>
                <a:gd name="connsiteY2" fmla="*/ 2611 h 192147"/>
                <a:gd name="connsiteX3" fmla="*/ 286939 w 660147"/>
                <a:gd name="connsiteY3" fmla="*/ 191035 h 192147"/>
                <a:gd name="connsiteX4" fmla="*/ 1862 w 660147"/>
                <a:gd name="connsiteY4" fmla="*/ 47852 h 192147"/>
                <a:gd name="connsiteX0" fmla="*/ 1862 w 663495"/>
                <a:gd name="connsiteY0" fmla="*/ 54743 h 199038"/>
                <a:gd name="connsiteX1" fmla="*/ 273976 w 663495"/>
                <a:gd name="connsiteY1" fmla="*/ 85994 h 199038"/>
                <a:gd name="connsiteX2" fmla="*/ 660127 w 663495"/>
                <a:gd name="connsiteY2" fmla="*/ 9502 h 199038"/>
                <a:gd name="connsiteX3" fmla="*/ 286939 w 663495"/>
                <a:gd name="connsiteY3" fmla="*/ 197926 h 199038"/>
                <a:gd name="connsiteX4" fmla="*/ 1862 w 663495"/>
                <a:gd name="connsiteY4" fmla="*/ 54743 h 199038"/>
                <a:gd name="connsiteX0" fmla="*/ 1862 w 663318"/>
                <a:gd name="connsiteY0" fmla="*/ 56888 h 201183"/>
                <a:gd name="connsiteX1" fmla="*/ 273976 w 663318"/>
                <a:gd name="connsiteY1" fmla="*/ 88139 h 201183"/>
                <a:gd name="connsiteX2" fmla="*/ 660127 w 663318"/>
                <a:gd name="connsiteY2" fmla="*/ 11647 h 201183"/>
                <a:gd name="connsiteX3" fmla="*/ 286939 w 663318"/>
                <a:gd name="connsiteY3" fmla="*/ 200071 h 201183"/>
                <a:gd name="connsiteX4" fmla="*/ 1862 w 663318"/>
                <a:gd name="connsiteY4" fmla="*/ 56888 h 201183"/>
                <a:gd name="connsiteX0" fmla="*/ 25 w 658316"/>
                <a:gd name="connsiteY0" fmla="*/ 49095 h 222595"/>
                <a:gd name="connsiteX1" fmla="*/ 272139 w 658316"/>
                <a:gd name="connsiteY1" fmla="*/ 80346 h 222595"/>
                <a:gd name="connsiteX2" fmla="*/ 658290 w 658316"/>
                <a:gd name="connsiteY2" fmla="*/ 3854 h 222595"/>
                <a:gd name="connsiteX3" fmla="*/ 286415 w 658316"/>
                <a:gd name="connsiteY3" fmla="*/ 221902 h 222595"/>
                <a:gd name="connsiteX4" fmla="*/ 25 w 658316"/>
                <a:gd name="connsiteY4" fmla="*/ 49095 h 222595"/>
                <a:gd name="connsiteX0" fmla="*/ 449 w 658740"/>
                <a:gd name="connsiteY0" fmla="*/ 49095 h 222989"/>
                <a:gd name="connsiteX1" fmla="*/ 272563 w 658740"/>
                <a:gd name="connsiteY1" fmla="*/ 80346 h 222989"/>
                <a:gd name="connsiteX2" fmla="*/ 658714 w 658740"/>
                <a:gd name="connsiteY2" fmla="*/ 3854 h 222989"/>
                <a:gd name="connsiteX3" fmla="*/ 286839 w 658740"/>
                <a:gd name="connsiteY3" fmla="*/ 221902 h 222989"/>
                <a:gd name="connsiteX4" fmla="*/ 449 w 658740"/>
                <a:gd name="connsiteY4" fmla="*/ 49095 h 222989"/>
                <a:gd name="connsiteX0" fmla="*/ 449 w 664881"/>
                <a:gd name="connsiteY0" fmla="*/ 67662 h 241552"/>
                <a:gd name="connsiteX1" fmla="*/ 272563 w 664881"/>
                <a:gd name="connsiteY1" fmla="*/ 98913 h 241552"/>
                <a:gd name="connsiteX2" fmla="*/ 658714 w 664881"/>
                <a:gd name="connsiteY2" fmla="*/ 22421 h 241552"/>
                <a:gd name="connsiteX3" fmla="*/ 286839 w 664881"/>
                <a:gd name="connsiteY3" fmla="*/ 240469 h 241552"/>
                <a:gd name="connsiteX4" fmla="*/ 449 w 664881"/>
                <a:gd name="connsiteY4" fmla="*/ 67662 h 241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881" h="241552">
                  <a:moveTo>
                    <a:pt x="449" y="67662"/>
                  </a:moveTo>
                  <a:cubicBezTo>
                    <a:pt x="11611" y="-19300"/>
                    <a:pt x="175184" y="111445"/>
                    <a:pt x="272563" y="98913"/>
                  </a:cubicBezTo>
                  <a:cubicBezTo>
                    <a:pt x="432590" y="90884"/>
                    <a:pt x="614255" y="-54603"/>
                    <a:pt x="658714" y="22421"/>
                  </a:cubicBezTo>
                  <a:cubicBezTo>
                    <a:pt x="703173" y="99445"/>
                    <a:pt x="499877" y="232438"/>
                    <a:pt x="286839" y="240469"/>
                  </a:cubicBezTo>
                  <a:cubicBezTo>
                    <a:pt x="189460" y="253001"/>
                    <a:pt x="-10713" y="154624"/>
                    <a:pt x="449" y="676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580E1A5D-51BB-AB77-CD9B-6A74DB1CE098}"/>
                </a:ext>
              </a:extLst>
            </p:cNvPr>
            <p:cNvGrpSpPr/>
            <p:nvPr/>
          </p:nvGrpSpPr>
          <p:grpSpPr>
            <a:xfrm>
              <a:off x="2564940" y="1877309"/>
              <a:ext cx="932397" cy="860280"/>
              <a:chOff x="2564940" y="1877309"/>
              <a:chExt cx="932397" cy="860280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35A33A9-9B65-FE20-E22B-D181B403BA24}"/>
                  </a:ext>
                </a:extLst>
              </p:cNvPr>
              <p:cNvSpPr/>
              <p:nvPr/>
            </p:nvSpPr>
            <p:spPr>
              <a:xfrm>
                <a:off x="2587699" y="1877309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8BC0A884-7FFB-4F48-82C9-4086E8430175}"/>
                  </a:ext>
                </a:extLst>
              </p:cNvPr>
              <p:cNvSpPr/>
              <p:nvPr/>
            </p:nvSpPr>
            <p:spPr>
              <a:xfrm>
                <a:off x="2738662" y="2462213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A9F990A1-7A61-50A2-D03D-08A01B6B348A}"/>
                  </a:ext>
                </a:extLst>
              </p:cNvPr>
              <p:cNvSpPr/>
              <p:nvPr/>
            </p:nvSpPr>
            <p:spPr>
              <a:xfrm>
                <a:off x="2656037" y="2602995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610CAA54-7EF0-28BE-360D-2FA8ABD091C3}"/>
                  </a:ext>
                </a:extLst>
              </p:cNvPr>
              <p:cNvSpPr/>
              <p:nvPr/>
            </p:nvSpPr>
            <p:spPr>
              <a:xfrm>
                <a:off x="2564940" y="2681422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0BAF049D-F3DE-E8C3-4855-5A8F627FAEAC}"/>
                </a:ext>
              </a:extLst>
            </p:cNvPr>
            <p:cNvSpPr txBox="1"/>
            <p:nvPr/>
          </p:nvSpPr>
          <p:spPr>
            <a:xfrm>
              <a:off x="2851109" y="2054541"/>
              <a:ext cx="387746" cy="38018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A17E7246-7E7A-BCC3-8415-22F87C7D6D0F}"/>
              </a:ext>
            </a:extLst>
          </p:cNvPr>
          <p:cNvGrpSpPr/>
          <p:nvPr/>
        </p:nvGrpSpPr>
        <p:grpSpPr>
          <a:xfrm>
            <a:off x="4170264" y="1260014"/>
            <a:ext cx="2311573" cy="2258749"/>
            <a:chOff x="4170264" y="1260014"/>
            <a:chExt cx="2311573" cy="225874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6D13D58-353D-2D2B-2BC2-13D333AD4AB8}"/>
                </a:ext>
              </a:extLst>
            </p:cNvPr>
            <p:cNvGrpSpPr/>
            <p:nvPr/>
          </p:nvGrpSpPr>
          <p:grpSpPr>
            <a:xfrm>
              <a:off x="4170264" y="1260014"/>
              <a:ext cx="1671965" cy="2258749"/>
              <a:chOff x="4170264" y="1114647"/>
              <a:chExt cx="1671965" cy="2258749"/>
            </a:xfrm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A7ADB850-71F3-5E3A-F7CB-106E925DD548}"/>
                  </a:ext>
                </a:extLst>
              </p:cNvPr>
              <p:cNvSpPr/>
              <p:nvPr/>
            </p:nvSpPr>
            <p:spPr>
              <a:xfrm rot="20422686" flipH="1">
                <a:off x="5359607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7A7B5EAC-65B5-53CC-FC6D-FCE6CF6E907E}"/>
                  </a:ext>
                </a:extLst>
              </p:cNvPr>
              <p:cNvSpPr/>
              <p:nvPr/>
            </p:nvSpPr>
            <p:spPr>
              <a:xfrm rot="1177314">
                <a:off x="4432675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CAD0A22-2DFF-41DB-9DB7-172AFEF55A9B}"/>
                  </a:ext>
                </a:extLst>
              </p:cNvPr>
              <p:cNvGrpSpPr/>
              <p:nvPr/>
            </p:nvGrpSpPr>
            <p:grpSpPr>
              <a:xfrm>
                <a:off x="4422105" y="1114647"/>
                <a:ext cx="1177817" cy="2258749"/>
                <a:chOff x="4352111" y="950745"/>
                <a:chExt cx="1347650" cy="2584446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1DB3D189-3AD7-42DD-A36E-5D4A88E80B8D}"/>
                    </a:ext>
                  </a:extLst>
                </p:cNvPr>
                <p:cNvGrpSpPr/>
                <p:nvPr/>
              </p:nvGrpSpPr>
              <p:grpSpPr>
                <a:xfrm>
                  <a:off x="4455237" y="1953404"/>
                  <a:ext cx="1127284" cy="1581787"/>
                  <a:chOff x="4455237" y="1953404"/>
                  <a:chExt cx="1127284" cy="1581787"/>
                </a:xfrm>
              </p:grpSpPr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C1138692-8EF8-4DF0-81F4-0D25E01D0CDF}"/>
                      </a:ext>
                    </a:extLst>
                  </p:cNvPr>
                  <p:cNvSpPr/>
                  <p:nvPr/>
                </p:nvSpPr>
                <p:spPr>
                  <a:xfrm>
                    <a:off x="4769046" y="1953404"/>
                    <a:ext cx="483348" cy="51699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片側の 2 つの角を丸めた四角形 144">
                    <a:extLst>
                      <a:ext uri="{FF2B5EF4-FFF2-40B4-BE49-F238E27FC236}">
                        <a16:creationId xmlns:a16="http://schemas.microsoft.com/office/drawing/2014/main" id="{877792CC-ECDB-4B17-803E-C825904E511F}"/>
                      </a:ext>
                    </a:extLst>
                  </p:cNvPr>
                  <p:cNvSpPr/>
                  <p:nvPr/>
                </p:nvSpPr>
                <p:spPr>
                  <a:xfrm>
                    <a:off x="4455237" y="2247266"/>
                    <a:ext cx="1127284" cy="1287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04CA8ABF-2325-4CE6-B5E1-0A5A0640BC14}"/>
                      </a:ext>
                    </a:extLst>
                  </p:cNvPr>
                  <p:cNvSpPr/>
                  <p:nvPr/>
                </p:nvSpPr>
                <p:spPr>
                  <a:xfrm>
                    <a:off x="4976346" y="2321418"/>
                    <a:ext cx="78870" cy="7887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835F0854-1851-4A1A-94F8-0699020AB333}"/>
                      </a:ext>
                    </a:extLst>
                  </p:cNvPr>
                  <p:cNvSpPr/>
                  <p:nvPr/>
                </p:nvSpPr>
                <p:spPr>
                  <a:xfrm>
                    <a:off x="4604730" y="2247266"/>
                    <a:ext cx="411051" cy="245758"/>
                  </a:xfrm>
                  <a:custGeom>
                    <a:avLst/>
                    <a:gdLst>
                      <a:gd name="connsiteX0" fmla="*/ 173535 w 411051"/>
                      <a:gd name="connsiteY0" fmla="*/ 0 h 245758"/>
                      <a:gd name="connsiteX1" fmla="*/ 404285 w 411051"/>
                      <a:gd name="connsiteY1" fmla="*/ 0 h 245758"/>
                      <a:gd name="connsiteX2" fmla="*/ 411051 w 411051"/>
                      <a:gd name="connsiteY2" fmla="*/ 1523 h 245758"/>
                      <a:gd name="connsiteX3" fmla="*/ 215308 w 411051"/>
                      <a:gd name="connsiteY3" fmla="*/ 245758 h 245758"/>
                      <a:gd name="connsiteX4" fmla="*/ 0 w 411051"/>
                      <a:gd name="connsiteY4" fmla="*/ 51508 h 245758"/>
                      <a:gd name="connsiteX5" fmla="*/ 48322 w 411051"/>
                      <a:gd name="connsiteY5" fmla="*/ 25280 h 245758"/>
                      <a:gd name="connsiteX6" fmla="*/ 173535 w 411051"/>
                      <a:gd name="connsiteY6" fmla="*/ 0 h 24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1051" h="245758">
                        <a:moveTo>
                          <a:pt x="173535" y="0"/>
                        </a:moveTo>
                        <a:lnTo>
                          <a:pt x="404285" y="0"/>
                        </a:lnTo>
                        <a:lnTo>
                          <a:pt x="411051" y="1523"/>
                        </a:lnTo>
                        <a:lnTo>
                          <a:pt x="215308" y="245758"/>
                        </a:lnTo>
                        <a:lnTo>
                          <a:pt x="0" y="51508"/>
                        </a:lnTo>
                        <a:lnTo>
                          <a:pt x="48322" y="25280"/>
                        </a:lnTo>
                        <a:cubicBezTo>
                          <a:pt x="86808" y="9002"/>
                          <a:pt x="129120" y="0"/>
                          <a:pt x="17353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6919A521-C0B6-4EC8-A542-3889857950B3}"/>
                      </a:ext>
                    </a:extLst>
                  </p:cNvPr>
                  <p:cNvSpPr/>
                  <p:nvPr/>
                </p:nvSpPr>
                <p:spPr>
                  <a:xfrm>
                    <a:off x="5153025" y="2640843"/>
                    <a:ext cx="314128" cy="294947"/>
                  </a:xfrm>
                  <a:prstGeom prst="round2SameRect">
                    <a:avLst>
                      <a:gd name="adj1" fmla="val 0"/>
                      <a:gd name="adj2" fmla="val 27536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1304FE74-7D01-422A-B8D3-62E6EF14F65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76" name="円/楕円 568">
                    <a:extLst>
                      <a:ext uri="{FF2B5EF4-FFF2-40B4-BE49-F238E27FC236}">
                        <a16:creationId xmlns:a16="http://schemas.microsoft.com/office/drawing/2014/main" id="{423EE4BD-76CB-4FFA-9BFD-5353FF02CD0E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66796C5B-6436-4115-B267-C5A66EEB079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8" name="円/楕円 591">
                      <a:extLst>
                        <a:ext uri="{FF2B5EF4-FFF2-40B4-BE49-F238E27FC236}">
                          <a16:creationId xmlns:a16="http://schemas.microsoft.com/office/drawing/2014/main" id="{2A62A521-C454-4702-9C61-074316E81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" name="円/楕円 592">
                      <a:extLst>
                        <a:ext uri="{FF2B5EF4-FFF2-40B4-BE49-F238E27FC236}">
                          <a16:creationId xmlns:a16="http://schemas.microsoft.com/office/drawing/2014/main" id="{E4DB440F-7E9A-49EC-82AA-4C5DC70AD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7B6C319A-D564-4289-95C7-E2039D95E1C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6" name="円/楕円 589">
                      <a:extLst>
                        <a:ext uri="{FF2B5EF4-FFF2-40B4-BE49-F238E27FC236}">
                          <a16:creationId xmlns:a16="http://schemas.microsoft.com/office/drawing/2014/main" id="{EE18A31A-20A6-4842-9241-CD066ADC5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7" name="円/楕円 590">
                      <a:extLst>
                        <a:ext uri="{FF2B5EF4-FFF2-40B4-BE49-F238E27FC236}">
                          <a16:creationId xmlns:a16="http://schemas.microsoft.com/office/drawing/2014/main" id="{9D02EC3C-5FDA-499C-B9F3-2A893C92A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588">
                    <a:extLst>
                      <a:ext uri="{FF2B5EF4-FFF2-40B4-BE49-F238E27FC236}">
                        <a16:creationId xmlns:a16="http://schemas.microsoft.com/office/drawing/2014/main" id="{81D7E2AD-45FE-468A-8304-F1EFE92274B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2BFE8B56-2BFB-4B91-8D18-BF2A8967C5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月 80">
                    <a:extLst>
                      <a:ext uri="{FF2B5EF4-FFF2-40B4-BE49-F238E27FC236}">
                        <a16:creationId xmlns:a16="http://schemas.microsoft.com/office/drawing/2014/main" id="{47C10BF4-9E5B-4309-AF38-9B33603F29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65F013C8-F5A0-4926-A791-6435133E2D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円/楕円 27">
                    <a:extLst>
                      <a:ext uri="{FF2B5EF4-FFF2-40B4-BE49-F238E27FC236}">
                        <a16:creationId xmlns:a16="http://schemas.microsoft.com/office/drawing/2014/main" id="{C3D82645-935C-4905-8721-38996B17167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27">
                    <a:extLst>
                      <a:ext uri="{FF2B5EF4-FFF2-40B4-BE49-F238E27FC236}">
                        <a16:creationId xmlns:a16="http://schemas.microsoft.com/office/drawing/2014/main" id="{0B732388-C02F-49B5-BF59-C5539D88008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6EFB8E8F-F171-4797-A144-0905232C69C4}"/>
                      </a:ext>
                    </a:extLst>
                  </p:cNvPr>
                  <p:cNvGrpSpPr/>
                  <p:nvPr/>
                </p:nvGrpSpPr>
                <p:grpSpPr>
                  <a:xfrm>
                    <a:off x="2110602" y="707232"/>
                    <a:ext cx="239692" cy="132046"/>
                    <a:chOff x="6859261" y="1152026"/>
                    <a:chExt cx="251152" cy="169659"/>
                  </a:xfrm>
                </p:grpSpPr>
                <p:grpSp>
                  <p:nvGrpSpPr>
                    <p:cNvPr id="92" name="グループ化 91">
                      <a:extLst>
                        <a:ext uri="{FF2B5EF4-FFF2-40B4-BE49-F238E27FC236}">
                          <a16:creationId xmlns:a16="http://schemas.microsoft.com/office/drawing/2014/main" id="{7821E57D-8274-4AC8-880E-965DD939B2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9261" y="1152026"/>
                      <a:ext cx="251152" cy="163412"/>
                      <a:chOff x="6140438" y="1161048"/>
                      <a:chExt cx="386744" cy="251033"/>
                    </a:xfrm>
                  </p:grpSpPr>
                  <p:sp>
                    <p:nvSpPr>
                      <p:cNvPr id="94" name="フリーフォーム: 図形 93">
                        <a:extLst>
                          <a:ext uri="{FF2B5EF4-FFF2-40B4-BE49-F238E27FC236}">
                            <a16:creationId xmlns:a16="http://schemas.microsoft.com/office/drawing/2014/main" id="{B10E1214-8DDE-4436-BE12-C32C93D9C1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45376" y="1174740"/>
                        <a:ext cx="376868" cy="237341"/>
                      </a:xfrm>
                      <a:custGeom>
                        <a:avLst/>
                        <a:gdLst>
                          <a:gd name="connsiteX0" fmla="*/ 193372 w 386744"/>
                          <a:gd name="connsiteY0" fmla="*/ 0 h 265707"/>
                          <a:gd name="connsiteX1" fmla="*/ 385763 w 386744"/>
                          <a:gd name="connsiteY1" fmla="*/ 125092 h 265707"/>
                          <a:gd name="connsiteX2" fmla="*/ 386744 w 386744"/>
                          <a:gd name="connsiteY2" fmla="*/ 132854 h 265707"/>
                          <a:gd name="connsiteX3" fmla="*/ 385763 w 386744"/>
                          <a:gd name="connsiteY3" fmla="*/ 140615 h 265707"/>
                          <a:gd name="connsiteX4" fmla="*/ 193372 w 386744"/>
                          <a:gd name="connsiteY4" fmla="*/ 265707 h 265707"/>
                          <a:gd name="connsiteX5" fmla="*/ 981 w 386744"/>
                          <a:gd name="connsiteY5" fmla="*/ 140615 h 265707"/>
                          <a:gd name="connsiteX6" fmla="*/ 0 w 386744"/>
                          <a:gd name="connsiteY6" fmla="*/ 132854 h 265707"/>
                          <a:gd name="connsiteX7" fmla="*/ 981 w 386744"/>
                          <a:gd name="connsiteY7" fmla="*/ 125092 h 265707"/>
                          <a:gd name="connsiteX8" fmla="*/ 193372 w 386744"/>
                          <a:gd name="connsiteY8" fmla="*/ 0 h 2657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86744" h="265707">
                            <a:moveTo>
                              <a:pt x="193372" y="0"/>
                            </a:moveTo>
                            <a:cubicBezTo>
                              <a:pt x="288273" y="0"/>
                              <a:pt x="367452" y="53703"/>
                              <a:pt x="385763" y="125092"/>
                            </a:cubicBezTo>
                            <a:lnTo>
                              <a:pt x="386744" y="132854"/>
                            </a:lnTo>
                            <a:lnTo>
                              <a:pt x="385763" y="140615"/>
                            </a:lnTo>
                            <a:cubicBezTo>
                              <a:pt x="367452" y="212005"/>
                              <a:pt x="288273" y="265707"/>
                              <a:pt x="193372" y="265707"/>
                            </a:cubicBezTo>
                            <a:cubicBezTo>
                              <a:pt x="98472" y="265707"/>
                              <a:pt x="19293" y="212005"/>
                              <a:pt x="981" y="140615"/>
                            </a:cubicBezTo>
                            <a:lnTo>
                              <a:pt x="0" y="132854"/>
                            </a:lnTo>
                            <a:lnTo>
                              <a:pt x="981" y="125092"/>
                            </a:lnTo>
                            <a:cubicBezTo>
                              <a:pt x="19293" y="53703"/>
                              <a:pt x="98472" y="0"/>
                              <a:pt x="193372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5" name="フリーフォーム: 図形 94">
                        <a:extLst>
                          <a:ext uri="{FF2B5EF4-FFF2-40B4-BE49-F238E27FC236}">
                            <a16:creationId xmlns:a16="http://schemas.microsoft.com/office/drawing/2014/main" id="{D19374C6-CC25-4A61-B7A6-4426D73BE3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40438" y="1161048"/>
                        <a:ext cx="386744" cy="170387"/>
                      </a:xfrm>
                      <a:custGeom>
                        <a:avLst/>
                        <a:gdLst>
                          <a:gd name="connsiteX0" fmla="*/ 193372 w 386744"/>
                          <a:gd name="connsiteY0" fmla="*/ 0 h 153095"/>
                          <a:gd name="connsiteX1" fmla="*/ 385763 w 386744"/>
                          <a:gd name="connsiteY1" fmla="*/ 125092 h 153095"/>
                          <a:gd name="connsiteX2" fmla="*/ 386744 w 386744"/>
                          <a:gd name="connsiteY2" fmla="*/ 132854 h 153095"/>
                          <a:gd name="connsiteX3" fmla="*/ 385763 w 386744"/>
                          <a:gd name="connsiteY3" fmla="*/ 140615 h 153095"/>
                          <a:gd name="connsiteX4" fmla="*/ 379622 w 386744"/>
                          <a:gd name="connsiteY4" fmla="*/ 153095 h 153095"/>
                          <a:gd name="connsiteX5" fmla="*/ 361323 w 386744"/>
                          <a:gd name="connsiteY5" fmla="*/ 115911 h 153095"/>
                          <a:gd name="connsiteX6" fmla="*/ 193372 w 386744"/>
                          <a:gd name="connsiteY6" fmla="*/ 40482 h 153095"/>
                          <a:gd name="connsiteX7" fmla="*/ 25422 w 386744"/>
                          <a:gd name="connsiteY7" fmla="*/ 115911 h 153095"/>
                          <a:gd name="connsiteX8" fmla="*/ 7123 w 386744"/>
                          <a:gd name="connsiteY8" fmla="*/ 153095 h 153095"/>
                          <a:gd name="connsiteX9" fmla="*/ 981 w 386744"/>
                          <a:gd name="connsiteY9" fmla="*/ 140615 h 153095"/>
                          <a:gd name="connsiteX10" fmla="*/ 0 w 386744"/>
                          <a:gd name="connsiteY10" fmla="*/ 132854 h 153095"/>
                          <a:gd name="connsiteX11" fmla="*/ 981 w 386744"/>
                          <a:gd name="connsiteY11" fmla="*/ 125092 h 153095"/>
                          <a:gd name="connsiteX12" fmla="*/ 193372 w 386744"/>
                          <a:gd name="connsiteY12" fmla="*/ 0 h 1530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386744" h="153095">
                            <a:moveTo>
                              <a:pt x="193372" y="0"/>
                            </a:moveTo>
                            <a:cubicBezTo>
                              <a:pt x="288273" y="0"/>
                              <a:pt x="367452" y="53703"/>
                              <a:pt x="385763" y="125092"/>
                            </a:cubicBezTo>
                            <a:lnTo>
                              <a:pt x="386744" y="132854"/>
                            </a:lnTo>
                            <a:lnTo>
                              <a:pt x="385763" y="140615"/>
                            </a:lnTo>
                            <a:lnTo>
                              <a:pt x="379622" y="153095"/>
                            </a:lnTo>
                            <a:lnTo>
                              <a:pt x="361323" y="115911"/>
                            </a:lnTo>
                            <a:cubicBezTo>
                              <a:pt x="326880" y="70690"/>
                              <a:pt x="264548" y="40482"/>
                              <a:pt x="193372" y="40482"/>
                            </a:cubicBezTo>
                            <a:cubicBezTo>
                              <a:pt x="122197" y="40482"/>
                              <a:pt x="59865" y="70690"/>
                              <a:pt x="25422" y="115911"/>
                            </a:cubicBezTo>
                            <a:lnTo>
                              <a:pt x="7123" y="153095"/>
                            </a:lnTo>
                            <a:lnTo>
                              <a:pt x="981" y="140615"/>
                            </a:lnTo>
                            <a:lnTo>
                              <a:pt x="0" y="132854"/>
                            </a:lnTo>
                            <a:lnTo>
                              <a:pt x="981" y="125092"/>
                            </a:lnTo>
                            <a:cubicBezTo>
                              <a:pt x="19293" y="53703"/>
                              <a:pt x="98472" y="0"/>
                              <a:pt x="193372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3" name="楕円 92">
                      <a:extLst>
                        <a:ext uri="{FF2B5EF4-FFF2-40B4-BE49-F238E27FC236}">
                          <a16:creationId xmlns:a16="http://schemas.microsoft.com/office/drawing/2014/main" id="{144DEF5E-39FB-44B1-BB8C-F8549A844E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37210" y="1216223"/>
                      <a:ext cx="93365" cy="105462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8F568B0B-BB43-4A5C-8933-452A5A3D0E37}"/>
                      </a:ext>
                    </a:extLst>
                  </p:cNvPr>
                  <p:cNvGrpSpPr/>
                  <p:nvPr/>
                </p:nvGrpSpPr>
                <p:grpSpPr>
                  <a:xfrm>
                    <a:off x="2703533" y="707232"/>
                    <a:ext cx="239692" cy="132046"/>
                    <a:chOff x="6859261" y="1152026"/>
                    <a:chExt cx="251152" cy="169659"/>
                  </a:xfrm>
                </p:grpSpPr>
                <p:grpSp>
                  <p:nvGrpSpPr>
                    <p:cNvPr id="88" name="グループ化 87">
                      <a:extLst>
                        <a:ext uri="{FF2B5EF4-FFF2-40B4-BE49-F238E27FC236}">
                          <a16:creationId xmlns:a16="http://schemas.microsoft.com/office/drawing/2014/main" id="{35FCF77E-EED8-40C8-8E5F-92426462713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9261" y="1152026"/>
                      <a:ext cx="251152" cy="163412"/>
                      <a:chOff x="6140438" y="1161048"/>
                      <a:chExt cx="386744" cy="251033"/>
                    </a:xfrm>
                  </p:grpSpPr>
                  <p:sp>
                    <p:nvSpPr>
                      <p:cNvPr id="90" name="フリーフォーム: 図形 89">
                        <a:extLst>
                          <a:ext uri="{FF2B5EF4-FFF2-40B4-BE49-F238E27FC236}">
                            <a16:creationId xmlns:a16="http://schemas.microsoft.com/office/drawing/2014/main" id="{3981B88A-D784-466B-95C8-357375C773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45376" y="1174740"/>
                        <a:ext cx="376868" cy="237341"/>
                      </a:xfrm>
                      <a:custGeom>
                        <a:avLst/>
                        <a:gdLst>
                          <a:gd name="connsiteX0" fmla="*/ 193372 w 386744"/>
                          <a:gd name="connsiteY0" fmla="*/ 0 h 265707"/>
                          <a:gd name="connsiteX1" fmla="*/ 385763 w 386744"/>
                          <a:gd name="connsiteY1" fmla="*/ 125092 h 265707"/>
                          <a:gd name="connsiteX2" fmla="*/ 386744 w 386744"/>
                          <a:gd name="connsiteY2" fmla="*/ 132854 h 265707"/>
                          <a:gd name="connsiteX3" fmla="*/ 385763 w 386744"/>
                          <a:gd name="connsiteY3" fmla="*/ 140615 h 265707"/>
                          <a:gd name="connsiteX4" fmla="*/ 193372 w 386744"/>
                          <a:gd name="connsiteY4" fmla="*/ 265707 h 265707"/>
                          <a:gd name="connsiteX5" fmla="*/ 981 w 386744"/>
                          <a:gd name="connsiteY5" fmla="*/ 140615 h 265707"/>
                          <a:gd name="connsiteX6" fmla="*/ 0 w 386744"/>
                          <a:gd name="connsiteY6" fmla="*/ 132854 h 265707"/>
                          <a:gd name="connsiteX7" fmla="*/ 981 w 386744"/>
                          <a:gd name="connsiteY7" fmla="*/ 125092 h 265707"/>
                          <a:gd name="connsiteX8" fmla="*/ 193372 w 386744"/>
                          <a:gd name="connsiteY8" fmla="*/ 0 h 2657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86744" h="265707">
                            <a:moveTo>
                              <a:pt x="193372" y="0"/>
                            </a:moveTo>
                            <a:cubicBezTo>
                              <a:pt x="288273" y="0"/>
                              <a:pt x="367452" y="53703"/>
                              <a:pt x="385763" y="125092"/>
                            </a:cubicBezTo>
                            <a:lnTo>
                              <a:pt x="386744" y="132854"/>
                            </a:lnTo>
                            <a:lnTo>
                              <a:pt x="385763" y="140615"/>
                            </a:lnTo>
                            <a:cubicBezTo>
                              <a:pt x="367452" y="212005"/>
                              <a:pt x="288273" y="265707"/>
                              <a:pt x="193372" y="265707"/>
                            </a:cubicBezTo>
                            <a:cubicBezTo>
                              <a:pt x="98472" y="265707"/>
                              <a:pt x="19293" y="212005"/>
                              <a:pt x="981" y="140615"/>
                            </a:cubicBezTo>
                            <a:lnTo>
                              <a:pt x="0" y="132854"/>
                            </a:lnTo>
                            <a:lnTo>
                              <a:pt x="981" y="125092"/>
                            </a:lnTo>
                            <a:cubicBezTo>
                              <a:pt x="19293" y="53703"/>
                              <a:pt x="98472" y="0"/>
                              <a:pt x="193372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1" name="フリーフォーム: 図形 90">
                        <a:extLst>
                          <a:ext uri="{FF2B5EF4-FFF2-40B4-BE49-F238E27FC236}">
                            <a16:creationId xmlns:a16="http://schemas.microsoft.com/office/drawing/2014/main" id="{D898AC9B-0AFE-4526-BC07-24AFB31D05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40438" y="1161048"/>
                        <a:ext cx="386744" cy="170387"/>
                      </a:xfrm>
                      <a:custGeom>
                        <a:avLst/>
                        <a:gdLst>
                          <a:gd name="connsiteX0" fmla="*/ 193372 w 386744"/>
                          <a:gd name="connsiteY0" fmla="*/ 0 h 153095"/>
                          <a:gd name="connsiteX1" fmla="*/ 385763 w 386744"/>
                          <a:gd name="connsiteY1" fmla="*/ 125092 h 153095"/>
                          <a:gd name="connsiteX2" fmla="*/ 386744 w 386744"/>
                          <a:gd name="connsiteY2" fmla="*/ 132854 h 153095"/>
                          <a:gd name="connsiteX3" fmla="*/ 385763 w 386744"/>
                          <a:gd name="connsiteY3" fmla="*/ 140615 h 153095"/>
                          <a:gd name="connsiteX4" fmla="*/ 379622 w 386744"/>
                          <a:gd name="connsiteY4" fmla="*/ 153095 h 153095"/>
                          <a:gd name="connsiteX5" fmla="*/ 361323 w 386744"/>
                          <a:gd name="connsiteY5" fmla="*/ 115911 h 153095"/>
                          <a:gd name="connsiteX6" fmla="*/ 193372 w 386744"/>
                          <a:gd name="connsiteY6" fmla="*/ 40482 h 153095"/>
                          <a:gd name="connsiteX7" fmla="*/ 25422 w 386744"/>
                          <a:gd name="connsiteY7" fmla="*/ 115911 h 153095"/>
                          <a:gd name="connsiteX8" fmla="*/ 7123 w 386744"/>
                          <a:gd name="connsiteY8" fmla="*/ 153095 h 153095"/>
                          <a:gd name="connsiteX9" fmla="*/ 981 w 386744"/>
                          <a:gd name="connsiteY9" fmla="*/ 140615 h 153095"/>
                          <a:gd name="connsiteX10" fmla="*/ 0 w 386744"/>
                          <a:gd name="connsiteY10" fmla="*/ 132854 h 153095"/>
                          <a:gd name="connsiteX11" fmla="*/ 981 w 386744"/>
                          <a:gd name="connsiteY11" fmla="*/ 125092 h 153095"/>
                          <a:gd name="connsiteX12" fmla="*/ 193372 w 386744"/>
                          <a:gd name="connsiteY12" fmla="*/ 0 h 1530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386744" h="153095">
                            <a:moveTo>
                              <a:pt x="193372" y="0"/>
                            </a:moveTo>
                            <a:cubicBezTo>
                              <a:pt x="288273" y="0"/>
                              <a:pt x="367452" y="53703"/>
                              <a:pt x="385763" y="125092"/>
                            </a:cubicBezTo>
                            <a:lnTo>
                              <a:pt x="386744" y="132854"/>
                            </a:lnTo>
                            <a:lnTo>
                              <a:pt x="385763" y="140615"/>
                            </a:lnTo>
                            <a:lnTo>
                              <a:pt x="379622" y="153095"/>
                            </a:lnTo>
                            <a:lnTo>
                              <a:pt x="361323" y="115911"/>
                            </a:lnTo>
                            <a:cubicBezTo>
                              <a:pt x="326880" y="70690"/>
                              <a:pt x="264548" y="40482"/>
                              <a:pt x="193372" y="40482"/>
                            </a:cubicBezTo>
                            <a:cubicBezTo>
                              <a:pt x="122197" y="40482"/>
                              <a:pt x="59865" y="70690"/>
                              <a:pt x="25422" y="115911"/>
                            </a:cubicBezTo>
                            <a:lnTo>
                              <a:pt x="7123" y="153095"/>
                            </a:lnTo>
                            <a:lnTo>
                              <a:pt x="981" y="140615"/>
                            </a:lnTo>
                            <a:lnTo>
                              <a:pt x="0" y="132854"/>
                            </a:lnTo>
                            <a:lnTo>
                              <a:pt x="981" y="125092"/>
                            </a:lnTo>
                            <a:cubicBezTo>
                              <a:pt x="19293" y="53703"/>
                              <a:pt x="98472" y="0"/>
                              <a:pt x="193372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89" name="楕円 88">
                      <a:extLst>
                        <a:ext uri="{FF2B5EF4-FFF2-40B4-BE49-F238E27FC236}">
                          <a16:creationId xmlns:a16="http://schemas.microsoft.com/office/drawing/2014/main" id="{D6BB47E3-2C5E-4050-B4E8-1D87DADF81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37210" y="1216223"/>
                      <a:ext cx="93365" cy="105462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46B8113-5B93-465B-AEC1-11F2D2FDC8B8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CA8E7058-58F8-0873-1615-38A9B7F8252F}"/>
                  </a:ext>
                </a:extLst>
              </p:cNvPr>
              <p:cNvGrpSpPr/>
              <p:nvPr/>
            </p:nvGrpSpPr>
            <p:grpSpPr>
              <a:xfrm>
                <a:off x="4621722" y="2350623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4567878-3E19-5E2C-EA31-56A4E511270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CCA40D1-2888-83B4-3874-CC6F03F0A5BE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205AE00-9979-9FC0-48B0-15027D3CB39D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B414EE57-7C42-235B-DFC2-D66B2737A919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BD6F682-E028-AD96-27EB-602A2665FFB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テキスト ボックス 181">
                  <a:extLst>
                    <a:ext uri="{FF2B5EF4-FFF2-40B4-BE49-F238E27FC236}">
                      <a16:creationId xmlns:a16="http://schemas.microsoft.com/office/drawing/2014/main" id="{9A5A9882-F7E7-47CF-14A6-D9D4CB8597F7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83" name="テキスト ボックス 182">
                  <a:extLst>
                    <a:ext uri="{FF2B5EF4-FFF2-40B4-BE49-F238E27FC236}">
                      <a16:creationId xmlns:a16="http://schemas.microsoft.com/office/drawing/2014/main" id="{2322A627-D56D-1B69-65A0-0014B922B0FA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3602290C-BC3E-D47A-87E6-38B0AF31DF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058D77C2-4745-9FF4-60BE-A5D10A6A2FF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B14B7DB-B58F-FD10-CA3D-429B7557436D}"/>
                  </a:ext>
                </a:extLst>
              </p:cNvPr>
              <p:cNvSpPr/>
              <p:nvPr/>
            </p:nvSpPr>
            <p:spPr>
              <a:xfrm rot="3600000">
                <a:off x="4316572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EFD70EF5-220F-0E08-FB61-9D60B2FD7F6F}"/>
                  </a:ext>
                </a:extLst>
              </p:cNvPr>
              <p:cNvSpPr/>
              <p:nvPr/>
            </p:nvSpPr>
            <p:spPr>
              <a:xfrm rot="12600000">
                <a:off x="4363565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EFEFF96C-BF0B-3716-C51D-8A7EEC830676}"/>
                  </a:ext>
                </a:extLst>
              </p:cNvPr>
              <p:cNvSpPr/>
              <p:nvPr/>
            </p:nvSpPr>
            <p:spPr>
              <a:xfrm rot="18000000" flipH="1">
                <a:off x="5156351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BFDED3D3-AA0E-AE75-31A8-E1E740F24791}"/>
                  </a:ext>
                </a:extLst>
              </p:cNvPr>
              <p:cNvSpPr/>
              <p:nvPr/>
            </p:nvSpPr>
            <p:spPr>
              <a:xfrm rot="9000000" flipH="1">
                <a:off x="5416869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楕円 10">
              <a:extLst>
                <a:ext uri="{FF2B5EF4-FFF2-40B4-BE49-F238E27FC236}">
                  <a16:creationId xmlns:a16="http://schemas.microsoft.com/office/drawing/2014/main" id="{64660D9E-3B8F-4A12-2617-24A79C2FA521}"/>
                </a:ext>
              </a:extLst>
            </p:cNvPr>
            <p:cNvSpPr/>
            <p:nvPr/>
          </p:nvSpPr>
          <p:spPr>
            <a:xfrm rot="20979276">
              <a:off x="4928650" y="2220100"/>
              <a:ext cx="199707" cy="51452"/>
            </a:xfrm>
            <a:custGeom>
              <a:avLst/>
              <a:gdLst>
                <a:gd name="connsiteX0" fmla="*/ 0 w 571688"/>
                <a:gd name="connsiteY0" fmla="*/ 49260 h 98520"/>
                <a:gd name="connsiteX1" fmla="*/ 285844 w 571688"/>
                <a:gd name="connsiteY1" fmla="*/ 0 h 98520"/>
                <a:gd name="connsiteX2" fmla="*/ 571688 w 571688"/>
                <a:gd name="connsiteY2" fmla="*/ 49260 h 98520"/>
                <a:gd name="connsiteX3" fmla="*/ 285844 w 571688"/>
                <a:gd name="connsiteY3" fmla="*/ 98520 h 98520"/>
                <a:gd name="connsiteX4" fmla="*/ 0 w 571688"/>
                <a:gd name="connsiteY4" fmla="*/ 49260 h 98520"/>
                <a:gd name="connsiteX0" fmla="*/ 0 w 571688"/>
                <a:gd name="connsiteY0" fmla="*/ 50091 h 100182"/>
                <a:gd name="connsiteX1" fmla="*/ 285844 w 571688"/>
                <a:gd name="connsiteY1" fmla="*/ 831 h 100182"/>
                <a:gd name="connsiteX2" fmla="*/ 571688 w 571688"/>
                <a:gd name="connsiteY2" fmla="*/ 50091 h 100182"/>
                <a:gd name="connsiteX3" fmla="*/ 285844 w 571688"/>
                <a:gd name="connsiteY3" fmla="*/ 99351 h 100182"/>
                <a:gd name="connsiteX4" fmla="*/ 0 w 571688"/>
                <a:gd name="connsiteY4" fmla="*/ 50091 h 100182"/>
                <a:gd name="connsiteX0" fmla="*/ 0 w 566925"/>
                <a:gd name="connsiteY0" fmla="*/ 26980 h 135123"/>
                <a:gd name="connsiteX1" fmla="*/ 281081 w 566925"/>
                <a:gd name="connsiteY1" fmla="*/ 34870 h 135123"/>
                <a:gd name="connsiteX2" fmla="*/ 566925 w 566925"/>
                <a:gd name="connsiteY2" fmla="*/ 84130 h 135123"/>
                <a:gd name="connsiteX3" fmla="*/ 281081 w 566925"/>
                <a:gd name="connsiteY3" fmla="*/ 133390 h 135123"/>
                <a:gd name="connsiteX4" fmla="*/ 0 w 566925"/>
                <a:gd name="connsiteY4" fmla="*/ 26980 h 135123"/>
                <a:gd name="connsiteX0" fmla="*/ 192 w 567117"/>
                <a:gd name="connsiteY0" fmla="*/ 22748 h 130891"/>
                <a:gd name="connsiteX1" fmla="*/ 281273 w 567117"/>
                <a:gd name="connsiteY1" fmla="*/ 30638 h 130891"/>
                <a:gd name="connsiteX2" fmla="*/ 567117 w 567117"/>
                <a:gd name="connsiteY2" fmla="*/ 79898 h 130891"/>
                <a:gd name="connsiteX3" fmla="*/ 281273 w 567117"/>
                <a:gd name="connsiteY3" fmla="*/ 129158 h 130891"/>
                <a:gd name="connsiteX4" fmla="*/ 192 w 567117"/>
                <a:gd name="connsiteY4" fmla="*/ 22748 h 130891"/>
                <a:gd name="connsiteX0" fmla="*/ 192 w 567117"/>
                <a:gd name="connsiteY0" fmla="*/ 20721 h 127133"/>
                <a:gd name="connsiteX1" fmla="*/ 281273 w 567117"/>
                <a:gd name="connsiteY1" fmla="*/ 28611 h 127133"/>
                <a:gd name="connsiteX2" fmla="*/ 567117 w 567117"/>
                <a:gd name="connsiteY2" fmla="*/ 18340 h 127133"/>
                <a:gd name="connsiteX3" fmla="*/ 281273 w 567117"/>
                <a:gd name="connsiteY3" fmla="*/ 127131 h 127133"/>
                <a:gd name="connsiteX4" fmla="*/ 192 w 567117"/>
                <a:gd name="connsiteY4" fmla="*/ 20721 h 127133"/>
                <a:gd name="connsiteX0" fmla="*/ 192 w 567824"/>
                <a:gd name="connsiteY0" fmla="*/ 23789 h 130201"/>
                <a:gd name="connsiteX1" fmla="*/ 281273 w 567824"/>
                <a:gd name="connsiteY1" fmla="*/ 31679 h 130201"/>
                <a:gd name="connsiteX2" fmla="*/ 567117 w 567824"/>
                <a:gd name="connsiteY2" fmla="*/ 21408 h 130201"/>
                <a:gd name="connsiteX3" fmla="*/ 281273 w 567824"/>
                <a:gd name="connsiteY3" fmla="*/ 130199 h 130201"/>
                <a:gd name="connsiteX4" fmla="*/ 192 w 567824"/>
                <a:gd name="connsiteY4" fmla="*/ 23789 h 130201"/>
                <a:gd name="connsiteX0" fmla="*/ 1 w 566926"/>
                <a:gd name="connsiteY0" fmla="*/ 5480 h 111891"/>
                <a:gd name="connsiteX1" fmla="*/ 283463 w 566926"/>
                <a:gd name="connsiteY1" fmla="*/ 27657 h 111891"/>
                <a:gd name="connsiteX2" fmla="*/ 566926 w 566926"/>
                <a:gd name="connsiteY2" fmla="*/ 3099 h 111891"/>
                <a:gd name="connsiteX3" fmla="*/ 281082 w 566926"/>
                <a:gd name="connsiteY3" fmla="*/ 111890 h 111891"/>
                <a:gd name="connsiteX4" fmla="*/ 1 w 566926"/>
                <a:gd name="connsiteY4" fmla="*/ 5480 h 111891"/>
                <a:gd name="connsiteX0" fmla="*/ 1590 w 568515"/>
                <a:gd name="connsiteY0" fmla="*/ 15461 h 121872"/>
                <a:gd name="connsiteX1" fmla="*/ 285052 w 568515"/>
                <a:gd name="connsiteY1" fmla="*/ 37638 h 121872"/>
                <a:gd name="connsiteX2" fmla="*/ 568515 w 568515"/>
                <a:gd name="connsiteY2" fmla="*/ 13080 h 121872"/>
                <a:gd name="connsiteX3" fmla="*/ 282671 w 568515"/>
                <a:gd name="connsiteY3" fmla="*/ 121871 h 121872"/>
                <a:gd name="connsiteX4" fmla="*/ 1590 w 568515"/>
                <a:gd name="connsiteY4" fmla="*/ 15461 h 121872"/>
                <a:gd name="connsiteX0" fmla="*/ 1590 w 571379"/>
                <a:gd name="connsiteY0" fmla="*/ 15600 h 122011"/>
                <a:gd name="connsiteX1" fmla="*/ 285052 w 571379"/>
                <a:gd name="connsiteY1" fmla="*/ 37777 h 122011"/>
                <a:gd name="connsiteX2" fmla="*/ 568515 w 571379"/>
                <a:gd name="connsiteY2" fmla="*/ 13219 h 122011"/>
                <a:gd name="connsiteX3" fmla="*/ 282671 w 571379"/>
                <a:gd name="connsiteY3" fmla="*/ 122010 h 122011"/>
                <a:gd name="connsiteX4" fmla="*/ 1590 w 571379"/>
                <a:gd name="connsiteY4" fmla="*/ 15600 h 122011"/>
                <a:gd name="connsiteX0" fmla="*/ 1871 w 531103"/>
                <a:gd name="connsiteY0" fmla="*/ 30203 h 122435"/>
                <a:gd name="connsiteX1" fmla="*/ 244851 w 531103"/>
                <a:gd name="connsiteY1" fmla="*/ 38092 h 122435"/>
                <a:gd name="connsiteX2" fmla="*/ 528314 w 531103"/>
                <a:gd name="connsiteY2" fmla="*/ 13534 h 122435"/>
                <a:gd name="connsiteX3" fmla="*/ 242470 w 531103"/>
                <a:gd name="connsiteY3" fmla="*/ 122325 h 122435"/>
                <a:gd name="connsiteX4" fmla="*/ 1871 w 531103"/>
                <a:gd name="connsiteY4" fmla="*/ 30203 h 122435"/>
                <a:gd name="connsiteX0" fmla="*/ 1871 w 531103"/>
                <a:gd name="connsiteY0" fmla="*/ 35238 h 127470"/>
                <a:gd name="connsiteX1" fmla="*/ 244851 w 531103"/>
                <a:gd name="connsiteY1" fmla="*/ 43127 h 127470"/>
                <a:gd name="connsiteX2" fmla="*/ 528314 w 531103"/>
                <a:gd name="connsiteY2" fmla="*/ 18569 h 127470"/>
                <a:gd name="connsiteX3" fmla="*/ 242470 w 531103"/>
                <a:gd name="connsiteY3" fmla="*/ 127360 h 127470"/>
                <a:gd name="connsiteX4" fmla="*/ 1871 w 531103"/>
                <a:gd name="connsiteY4" fmla="*/ 35238 h 127470"/>
                <a:gd name="connsiteX0" fmla="*/ 1871 w 529446"/>
                <a:gd name="connsiteY0" fmla="*/ 31202 h 123434"/>
                <a:gd name="connsiteX1" fmla="*/ 244851 w 529446"/>
                <a:gd name="connsiteY1" fmla="*/ 39091 h 123434"/>
                <a:gd name="connsiteX2" fmla="*/ 528314 w 529446"/>
                <a:gd name="connsiteY2" fmla="*/ 14533 h 123434"/>
                <a:gd name="connsiteX3" fmla="*/ 242470 w 529446"/>
                <a:gd name="connsiteY3" fmla="*/ 123324 h 123434"/>
                <a:gd name="connsiteX4" fmla="*/ 1871 w 529446"/>
                <a:gd name="connsiteY4" fmla="*/ 31202 h 123434"/>
                <a:gd name="connsiteX0" fmla="*/ 3278 w 531502"/>
                <a:gd name="connsiteY0" fmla="*/ 31202 h 123982"/>
                <a:gd name="connsiteX1" fmla="*/ 246258 w 531502"/>
                <a:gd name="connsiteY1" fmla="*/ 39091 h 123982"/>
                <a:gd name="connsiteX2" fmla="*/ 529721 w 531502"/>
                <a:gd name="connsiteY2" fmla="*/ 14533 h 123982"/>
                <a:gd name="connsiteX3" fmla="*/ 243877 w 531502"/>
                <a:gd name="connsiteY3" fmla="*/ 123324 h 123982"/>
                <a:gd name="connsiteX4" fmla="*/ 3278 w 531502"/>
                <a:gd name="connsiteY4" fmla="*/ 31202 h 123982"/>
                <a:gd name="connsiteX0" fmla="*/ 2821 w 530846"/>
                <a:gd name="connsiteY0" fmla="*/ 31202 h 123436"/>
                <a:gd name="connsiteX1" fmla="*/ 245801 w 530846"/>
                <a:gd name="connsiteY1" fmla="*/ 39091 h 123436"/>
                <a:gd name="connsiteX2" fmla="*/ 529264 w 530846"/>
                <a:gd name="connsiteY2" fmla="*/ 14533 h 123436"/>
                <a:gd name="connsiteX3" fmla="*/ 243420 w 530846"/>
                <a:gd name="connsiteY3" fmla="*/ 123324 h 123436"/>
                <a:gd name="connsiteX4" fmla="*/ 2821 w 530846"/>
                <a:gd name="connsiteY4" fmla="*/ 31202 h 123436"/>
                <a:gd name="connsiteX0" fmla="*/ 2821 w 530846"/>
                <a:gd name="connsiteY0" fmla="*/ 31202 h 123434"/>
                <a:gd name="connsiteX1" fmla="*/ 245801 w 530846"/>
                <a:gd name="connsiteY1" fmla="*/ 39091 h 123434"/>
                <a:gd name="connsiteX2" fmla="*/ 529264 w 530846"/>
                <a:gd name="connsiteY2" fmla="*/ 14533 h 123434"/>
                <a:gd name="connsiteX3" fmla="*/ 243420 w 530846"/>
                <a:gd name="connsiteY3" fmla="*/ 123324 h 123434"/>
                <a:gd name="connsiteX4" fmla="*/ 2821 w 530846"/>
                <a:gd name="connsiteY4" fmla="*/ 31202 h 123434"/>
                <a:gd name="connsiteX0" fmla="*/ 1967 w 587176"/>
                <a:gd name="connsiteY0" fmla="*/ 84737 h 178551"/>
                <a:gd name="connsiteX1" fmla="*/ 244947 w 587176"/>
                <a:gd name="connsiteY1" fmla="*/ 92626 h 178551"/>
                <a:gd name="connsiteX2" fmla="*/ 586239 w 587176"/>
                <a:gd name="connsiteY2" fmla="*/ 9544 h 178551"/>
                <a:gd name="connsiteX3" fmla="*/ 242566 w 587176"/>
                <a:gd name="connsiteY3" fmla="*/ 176859 h 178551"/>
                <a:gd name="connsiteX4" fmla="*/ 1967 w 587176"/>
                <a:gd name="connsiteY4" fmla="*/ 84737 h 178551"/>
                <a:gd name="connsiteX0" fmla="*/ 1967 w 588949"/>
                <a:gd name="connsiteY0" fmla="*/ 86268 h 180084"/>
                <a:gd name="connsiteX1" fmla="*/ 244947 w 588949"/>
                <a:gd name="connsiteY1" fmla="*/ 94157 h 180084"/>
                <a:gd name="connsiteX2" fmla="*/ 586239 w 588949"/>
                <a:gd name="connsiteY2" fmla="*/ 11075 h 180084"/>
                <a:gd name="connsiteX3" fmla="*/ 242566 w 588949"/>
                <a:gd name="connsiteY3" fmla="*/ 178390 h 180084"/>
                <a:gd name="connsiteX4" fmla="*/ 1967 w 588949"/>
                <a:gd name="connsiteY4" fmla="*/ 86268 h 180084"/>
                <a:gd name="connsiteX0" fmla="*/ 1967 w 590141"/>
                <a:gd name="connsiteY0" fmla="*/ 86270 h 180084"/>
                <a:gd name="connsiteX1" fmla="*/ 244947 w 590141"/>
                <a:gd name="connsiteY1" fmla="*/ 94159 h 180084"/>
                <a:gd name="connsiteX2" fmla="*/ 586239 w 590141"/>
                <a:gd name="connsiteY2" fmla="*/ 11077 h 180084"/>
                <a:gd name="connsiteX3" fmla="*/ 242566 w 590141"/>
                <a:gd name="connsiteY3" fmla="*/ 178392 h 180084"/>
                <a:gd name="connsiteX4" fmla="*/ 1967 w 590141"/>
                <a:gd name="connsiteY4" fmla="*/ 86270 h 180084"/>
                <a:gd name="connsiteX0" fmla="*/ 1967 w 590141"/>
                <a:gd name="connsiteY0" fmla="*/ 85969 h 179785"/>
                <a:gd name="connsiteX1" fmla="*/ 244947 w 590141"/>
                <a:gd name="connsiteY1" fmla="*/ 93858 h 179785"/>
                <a:gd name="connsiteX2" fmla="*/ 586239 w 590141"/>
                <a:gd name="connsiteY2" fmla="*/ 10776 h 179785"/>
                <a:gd name="connsiteX3" fmla="*/ 242566 w 590141"/>
                <a:gd name="connsiteY3" fmla="*/ 178091 h 179785"/>
                <a:gd name="connsiteX4" fmla="*/ 1967 w 590141"/>
                <a:gd name="connsiteY4" fmla="*/ 85969 h 179785"/>
                <a:gd name="connsiteX0" fmla="*/ 1967 w 590507"/>
                <a:gd name="connsiteY0" fmla="*/ 85969 h 179783"/>
                <a:gd name="connsiteX1" fmla="*/ 244947 w 590507"/>
                <a:gd name="connsiteY1" fmla="*/ 93858 h 179783"/>
                <a:gd name="connsiteX2" fmla="*/ 586239 w 590507"/>
                <a:gd name="connsiteY2" fmla="*/ 10776 h 179783"/>
                <a:gd name="connsiteX3" fmla="*/ 242566 w 590507"/>
                <a:gd name="connsiteY3" fmla="*/ 178091 h 179783"/>
                <a:gd name="connsiteX4" fmla="*/ 1967 w 590507"/>
                <a:gd name="connsiteY4" fmla="*/ 85969 h 179783"/>
                <a:gd name="connsiteX0" fmla="*/ 1967 w 595009"/>
                <a:gd name="connsiteY0" fmla="*/ 89128 h 182942"/>
                <a:gd name="connsiteX1" fmla="*/ 244947 w 595009"/>
                <a:gd name="connsiteY1" fmla="*/ 97017 h 182942"/>
                <a:gd name="connsiteX2" fmla="*/ 586239 w 595009"/>
                <a:gd name="connsiteY2" fmla="*/ 13935 h 182942"/>
                <a:gd name="connsiteX3" fmla="*/ 242566 w 595009"/>
                <a:gd name="connsiteY3" fmla="*/ 181250 h 182942"/>
                <a:gd name="connsiteX4" fmla="*/ 1967 w 595009"/>
                <a:gd name="connsiteY4" fmla="*/ 89128 h 182942"/>
                <a:gd name="connsiteX0" fmla="*/ 1967 w 637514"/>
                <a:gd name="connsiteY0" fmla="*/ 77448 h 171262"/>
                <a:gd name="connsiteX1" fmla="*/ 244947 w 637514"/>
                <a:gd name="connsiteY1" fmla="*/ 85337 h 171262"/>
                <a:gd name="connsiteX2" fmla="*/ 630129 w 637514"/>
                <a:gd name="connsiteY2" fmla="*/ 15063 h 171262"/>
                <a:gd name="connsiteX3" fmla="*/ 242566 w 637514"/>
                <a:gd name="connsiteY3" fmla="*/ 169570 h 171262"/>
                <a:gd name="connsiteX4" fmla="*/ 1967 w 637514"/>
                <a:gd name="connsiteY4" fmla="*/ 77448 h 171262"/>
                <a:gd name="connsiteX0" fmla="*/ 21 w 628200"/>
                <a:gd name="connsiteY0" fmla="*/ 65430 h 192390"/>
                <a:gd name="connsiteX1" fmla="*/ 243001 w 628200"/>
                <a:gd name="connsiteY1" fmla="*/ 73319 h 192390"/>
                <a:gd name="connsiteX2" fmla="*/ 628183 w 628200"/>
                <a:gd name="connsiteY2" fmla="*/ 3045 h 192390"/>
                <a:gd name="connsiteX3" fmla="*/ 254995 w 628200"/>
                <a:gd name="connsiteY3" fmla="*/ 191469 h 192390"/>
                <a:gd name="connsiteX4" fmla="*/ 21 w 628200"/>
                <a:gd name="connsiteY4" fmla="*/ 65430 h 192390"/>
                <a:gd name="connsiteX0" fmla="*/ 21 w 633979"/>
                <a:gd name="connsiteY0" fmla="*/ 75591 h 202554"/>
                <a:gd name="connsiteX1" fmla="*/ 243001 w 633979"/>
                <a:gd name="connsiteY1" fmla="*/ 83480 h 202554"/>
                <a:gd name="connsiteX2" fmla="*/ 628183 w 633979"/>
                <a:gd name="connsiteY2" fmla="*/ 13206 h 202554"/>
                <a:gd name="connsiteX3" fmla="*/ 254995 w 633979"/>
                <a:gd name="connsiteY3" fmla="*/ 201630 h 202554"/>
                <a:gd name="connsiteX4" fmla="*/ 21 w 633979"/>
                <a:gd name="connsiteY4" fmla="*/ 75591 h 202554"/>
                <a:gd name="connsiteX0" fmla="*/ 29 w 595154"/>
                <a:gd name="connsiteY0" fmla="*/ 36765 h 202337"/>
                <a:gd name="connsiteX1" fmla="*/ 204176 w 595154"/>
                <a:gd name="connsiteY1" fmla="*/ 83480 h 202337"/>
                <a:gd name="connsiteX2" fmla="*/ 589358 w 595154"/>
                <a:gd name="connsiteY2" fmla="*/ 13206 h 202337"/>
                <a:gd name="connsiteX3" fmla="*/ 216170 w 595154"/>
                <a:gd name="connsiteY3" fmla="*/ 201630 h 202337"/>
                <a:gd name="connsiteX4" fmla="*/ 29 w 595154"/>
                <a:gd name="connsiteY4" fmla="*/ 36765 h 202337"/>
                <a:gd name="connsiteX0" fmla="*/ 9520 w 604645"/>
                <a:gd name="connsiteY0" fmla="*/ 36765 h 202628"/>
                <a:gd name="connsiteX1" fmla="*/ 213667 w 604645"/>
                <a:gd name="connsiteY1" fmla="*/ 83480 h 202628"/>
                <a:gd name="connsiteX2" fmla="*/ 598849 w 604645"/>
                <a:gd name="connsiteY2" fmla="*/ 13206 h 202628"/>
                <a:gd name="connsiteX3" fmla="*/ 225661 w 604645"/>
                <a:gd name="connsiteY3" fmla="*/ 201630 h 202628"/>
                <a:gd name="connsiteX4" fmla="*/ 9520 w 604645"/>
                <a:gd name="connsiteY4" fmla="*/ 36765 h 202628"/>
                <a:gd name="connsiteX0" fmla="*/ 7199 w 671260"/>
                <a:gd name="connsiteY0" fmla="*/ 58447 h 202847"/>
                <a:gd name="connsiteX1" fmla="*/ 280282 w 671260"/>
                <a:gd name="connsiteY1" fmla="*/ 83480 h 202847"/>
                <a:gd name="connsiteX2" fmla="*/ 665464 w 671260"/>
                <a:gd name="connsiteY2" fmla="*/ 13206 h 202847"/>
                <a:gd name="connsiteX3" fmla="*/ 292276 w 671260"/>
                <a:gd name="connsiteY3" fmla="*/ 201630 h 202847"/>
                <a:gd name="connsiteX4" fmla="*/ 7199 w 671260"/>
                <a:gd name="connsiteY4" fmla="*/ 58447 h 202847"/>
                <a:gd name="connsiteX0" fmla="*/ 19 w 658304"/>
                <a:gd name="connsiteY0" fmla="*/ 47852 h 191843"/>
                <a:gd name="connsiteX1" fmla="*/ 272133 w 658304"/>
                <a:gd name="connsiteY1" fmla="*/ 79103 h 191843"/>
                <a:gd name="connsiteX2" fmla="*/ 658284 w 658304"/>
                <a:gd name="connsiteY2" fmla="*/ 2611 h 191843"/>
                <a:gd name="connsiteX3" fmla="*/ 285096 w 658304"/>
                <a:gd name="connsiteY3" fmla="*/ 191035 h 191843"/>
                <a:gd name="connsiteX4" fmla="*/ 19 w 658304"/>
                <a:gd name="connsiteY4" fmla="*/ 47852 h 191843"/>
                <a:gd name="connsiteX0" fmla="*/ 1862 w 660147"/>
                <a:gd name="connsiteY0" fmla="*/ 47852 h 192147"/>
                <a:gd name="connsiteX1" fmla="*/ 273976 w 660147"/>
                <a:gd name="connsiteY1" fmla="*/ 79103 h 192147"/>
                <a:gd name="connsiteX2" fmla="*/ 660127 w 660147"/>
                <a:gd name="connsiteY2" fmla="*/ 2611 h 192147"/>
                <a:gd name="connsiteX3" fmla="*/ 286939 w 660147"/>
                <a:gd name="connsiteY3" fmla="*/ 191035 h 192147"/>
                <a:gd name="connsiteX4" fmla="*/ 1862 w 660147"/>
                <a:gd name="connsiteY4" fmla="*/ 47852 h 192147"/>
                <a:gd name="connsiteX0" fmla="*/ 1862 w 663495"/>
                <a:gd name="connsiteY0" fmla="*/ 54743 h 199038"/>
                <a:gd name="connsiteX1" fmla="*/ 273976 w 663495"/>
                <a:gd name="connsiteY1" fmla="*/ 85994 h 199038"/>
                <a:gd name="connsiteX2" fmla="*/ 660127 w 663495"/>
                <a:gd name="connsiteY2" fmla="*/ 9502 h 199038"/>
                <a:gd name="connsiteX3" fmla="*/ 286939 w 663495"/>
                <a:gd name="connsiteY3" fmla="*/ 197926 h 199038"/>
                <a:gd name="connsiteX4" fmla="*/ 1862 w 663495"/>
                <a:gd name="connsiteY4" fmla="*/ 54743 h 199038"/>
                <a:gd name="connsiteX0" fmla="*/ 1862 w 663318"/>
                <a:gd name="connsiteY0" fmla="*/ 56888 h 201183"/>
                <a:gd name="connsiteX1" fmla="*/ 273976 w 663318"/>
                <a:gd name="connsiteY1" fmla="*/ 88139 h 201183"/>
                <a:gd name="connsiteX2" fmla="*/ 660127 w 663318"/>
                <a:gd name="connsiteY2" fmla="*/ 11647 h 201183"/>
                <a:gd name="connsiteX3" fmla="*/ 286939 w 663318"/>
                <a:gd name="connsiteY3" fmla="*/ 200071 h 201183"/>
                <a:gd name="connsiteX4" fmla="*/ 1862 w 663318"/>
                <a:gd name="connsiteY4" fmla="*/ 56888 h 201183"/>
                <a:gd name="connsiteX0" fmla="*/ 25 w 658316"/>
                <a:gd name="connsiteY0" fmla="*/ 49095 h 222595"/>
                <a:gd name="connsiteX1" fmla="*/ 272139 w 658316"/>
                <a:gd name="connsiteY1" fmla="*/ 80346 h 222595"/>
                <a:gd name="connsiteX2" fmla="*/ 658290 w 658316"/>
                <a:gd name="connsiteY2" fmla="*/ 3854 h 222595"/>
                <a:gd name="connsiteX3" fmla="*/ 286415 w 658316"/>
                <a:gd name="connsiteY3" fmla="*/ 221902 h 222595"/>
                <a:gd name="connsiteX4" fmla="*/ 25 w 658316"/>
                <a:gd name="connsiteY4" fmla="*/ 49095 h 222595"/>
                <a:gd name="connsiteX0" fmla="*/ 449 w 658740"/>
                <a:gd name="connsiteY0" fmla="*/ 49095 h 222989"/>
                <a:gd name="connsiteX1" fmla="*/ 272563 w 658740"/>
                <a:gd name="connsiteY1" fmla="*/ 80346 h 222989"/>
                <a:gd name="connsiteX2" fmla="*/ 658714 w 658740"/>
                <a:gd name="connsiteY2" fmla="*/ 3854 h 222989"/>
                <a:gd name="connsiteX3" fmla="*/ 286839 w 658740"/>
                <a:gd name="connsiteY3" fmla="*/ 221902 h 222989"/>
                <a:gd name="connsiteX4" fmla="*/ 449 w 658740"/>
                <a:gd name="connsiteY4" fmla="*/ 49095 h 222989"/>
                <a:gd name="connsiteX0" fmla="*/ 449 w 664881"/>
                <a:gd name="connsiteY0" fmla="*/ 67662 h 241552"/>
                <a:gd name="connsiteX1" fmla="*/ 272563 w 664881"/>
                <a:gd name="connsiteY1" fmla="*/ 98913 h 241552"/>
                <a:gd name="connsiteX2" fmla="*/ 658714 w 664881"/>
                <a:gd name="connsiteY2" fmla="*/ 22421 h 241552"/>
                <a:gd name="connsiteX3" fmla="*/ 286839 w 664881"/>
                <a:gd name="connsiteY3" fmla="*/ 240469 h 241552"/>
                <a:gd name="connsiteX4" fmla="*/ 449 w 664881"/>
                <a:gd name="connsiteY4" fmla="*/ 67662 h 241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881" h="241552">
                  <a:moveTo>
                    <a:pt x="449" y="67662"/>
                  </a:moveTo>
                  <a:cubicBezTo>
                    <a:pt x="11611" y="-19300"/>
                    <a:pt x="175184" y="111445"/>
                    <a:pt x="272563" y="98913"/>
                  </a:cubicBezTo>
                  <a:cubicBezTo>
                    <a:pt x="432590" y="90884"/>
                    <a:pt x="614255" y="-54603"/>
                    <a:pt x="658714" y="22421"/>
                  </a:cubicBezTo>
                  <a:cubicBezTo>
                    <a:pt x="703173" y="99445"/>
                    <a:pt x="499877" y="232438"/>
                    <a:pt x="286839" y="240469"/>
                  </a:cubicBezTo>
                  <a:cubicBezTo>
                    <a:pt x="189460" y="253001"/>
                    <a:pt x="-10713" y="154624"/>
                    <a:pt x="449" y="676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4F5258B-3D84-C7E5-4847-04B8607F99DC}"/>
                </a:ext>
              </a:extLst>
            </p:cNvPr>
            <p:cNvGrpSpPr/>
            <p:nvPr/>
          </p:nvGrpSpPr>
          <p:grpSpPr>
            <a:xfrm>
              <a:off x="5549440" y="1845558"/>
              <a:ext cx="932397" cy="860280"/>
              <a:chOff x="2564940" y="1877309"/>
              <a:chExt cx="932397" cy="860280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7E1193F-1C65-5D6D-7294-737D802CED33}"/>
                  </a:ext>
                </a:extLst>
              </p:cNvPr>
              <p:cNvSpPr/>
              <p:nvPr/>
            </p:nvSpPr>
            <p:spPr>
              <a:xfrm>
                <a:off x="2587699" y="1877309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F01DABED-24F5-6840-7521-C7FFFDA3D07A}"/>
                  </a:ext>
                </a:extLst>
              </p:cNvPr>
              <p:cNvSpPr/>
              <p:nvPr/>
            </p:nvSpPr>
            <p:spPr>
              <a:xfrm>
                <a:off x="2738662" y="2462213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9F3AA1EA-773C-3D3B-9A97-B1AE88F7ED59}"/>
                  </a:ext>
                </a:extLst>
              </p:cNvPr>
              <p:cNvSpPr/>
              <p:nvPr/>
            </p:nvSpPr>
            <p:spPr>
              <a:xfrm>
                <a:off x="2656037" y="2602995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5BF94946-D62F-3042-6B35-9F5D4280132C}"/>
                  </a:ext>
                </a:extLst>
              </p:cNvPr>
              <p:cNvSpPr/>
              <p:nvPr/>
            </p:nvSpPr>
            <p:spPr>
              <a:xfrm>
                <a:off x="2564940" y="2681422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01CC33E0-0286-EA6C-A466-B04DF204E23E}"/>
                </a:ext>
              </a:extLst>
            </p:cNvPr>
            <p:cNvSpPr txBox="1"/>
            <p:nvPr/>
          </p:nvSpPr>
          <p:spPr>
            <a:xfrm>
              <a:off x="5835609" y="2022790"/>
              <a:ext cx="387746" cy="38018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951562E4-D045-D0F1-88AC-5A84F7EC0FF5}"/>
              </a:ext>
            </a:extLst>
          </p:cNvPr>
          <p:cNvGrpSpPr/>
          <p:nvPr/>
        </p:nvGrpSpPr>
        <p:grpSpPr>
          <a:xfrm>
            <a:off x="6979446" y="1161800"/>
            <a:ext cx="2429741" cy="2340491"/>
            <a:chOff x="6979446" y="1161800"/>
            <a:chExt cx="2429741" cy="234049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CF49FCC-BDE0-8605-C33C-366FA9F878BC}"/>
                </a:ext>
              </a:extLst>
            </p:cNvPr>
            <p:cNvGrpSpPr/>
            <p:nvPr/>
          </p:nvGrpSpPr>
          <p:grpSpPr>
            <a:xfrm>
              <a:off x="6979446" y="1161800"/>
              <a:ext cx="1897742" cy="2340491"/>
              <a:chOff x="6979446" y="1016433"/>
              <a:chExt cx="1897742" cy="2340491"/>
            </a:xfrm>
          </p:grpSpPr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CD810CB8-74E7-D61E-EAB0-1BB57AFA5976}"/>
                  </a:ext>
                </a:extLst>
              </p:cNvPr>
              <p:cNvSpPr/>
              <p:nvPr/>
            </p:nvSpPr>
            <p:spPr>
              <a:xfrm rot="20422686" flipH="1">
                <a:off x="8340158" y="223830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四角形: 上の 2 つの角を丸める 443">
                <a:extLst>
                  <a:ext uri="{FF2B5EF4-FFF2-40B4-BE49-F238E27FC236}">
                    <a16:creationId xmlns:a16="http://schemas.microsoft.com/office/drawing/2014/main" id="{486B2D71-0440-42C9-F2A4-6D29CC0D9F7A}"/>
                  </a:ext>
                </a:extLst>
              </p:cNvPr>
              <p:cNvSpPr/>
              <p:nvPr/>
            </p:nvSpPr>
            <p:spPr>
              <a:xfrm rot="1177314">
                <a:off x="7271440" y="2238304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43928" y="1016433"/>
                <a:ext cx="1151992" cy="2340491"/>
                <a:chOff x="7238074" y="838200"/>
                <a:chExt cx="1329717" cy="2701569"/>
              </a:xfrm>
            </p:grpSpPr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285006" y="1929996"/>
                  <a:ext cx="1250966" cy="1609773"/>
                  <a:chOff x="7285006" y="1929996"/>
                  <a:chExt cx="125096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254B767-79C8-4084-B1F1-8FB08757C9C6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30" name="平行四辺形 429">
                      <a:extLst>
                        <a:ext uri="{FF2B5EF4-FFF2-40B4-BE49-F238E27FC236}">
                          <a16:creationId xmlns:a16="http://schemas.microsoft.com/office/drawing/2014/main" id="{1EE17601-F76C-465D-B239-57FB36FED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平行四辺形 430">
                      <a:extLst>
                        <a:ext uri="{FF2B5EF4-FFF2-40B4-BE49-F238E27FC236}">
                          <a16:creationId xmlns:a16="http://schemas.microsoft.com/office/drawing/2014/main" id="{6F28DE32-3D1E-41C0-8265-AC7EFEFB11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B763A8A6-8013-4078-BDD3-22EA9A9165A3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5" name="円/楕円 548">
                    <a:extLst>
                      <a:ext uri="{FF2B5EF4-FFF2-40B4-BE49-F238E27FC236}">
                        <a16:creationId xmlns:a16="http://schemas.microsoft.com/office/drawing/2014/main" id="{383EE6F9-F0EB-415B-B397-21D9232DA95B}"/>
                      </a:ext>
                    </a:extLst>
                  </p:cNvPr>
                  <p:cNvSpPr/>
                  <p:nvPr/>
                </p:nvSpPr>
                <p:spPr>
                  <a:xfrm>
                    <a:off x="3632990" y="804031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6" name="円/楕円 549">
                    <a:extLst>
                      <a:ext uri="{FF2B5EF4-FFF2-40B4-BE49-F238E27FC236}">
                        <a16:creationId xmlns:a16="http://schemas.microsoft.com/office/drawing/2014/main" id="{AD11C98F-A2B0-45F8-BE20-25AF499F6CE6}"/>
                      </a:ext>
                    </a:extLst>
                  </p:cNvPr>
                  <p:cNvSpPr/>
                  <p:nvPr/>
                </p:nvSpPr>
                <p:spPr>
                  <a:xfrm>
                    <a:off x="4148424" y="804031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3736" y="1922026"/>
                <a:ext cx="224614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10970" y="1922027"/>
                <a:ext cx="224613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C4BCA33A-4A6F-4472-8AA9-3A12C0945BCD}"/>
                  </a:ext>
                </a:extLst>
              </p:cNvPr>
              <p:cNvSpPr/>
              <p:nvPr/>
            </p:nvSpPr>
            <p:spPr>
              <a:xfrm>
                <a:off x="7498995" y="1491858"/>
                <a:ext cx="842802" cy="30058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31481256-7034-494B-9ED1-C7DBA4646EC0}"/>
                  </a:ext>
                </a:extLst>
              </p:cNvPr>
              <p:cNvSpPr/>
              <p:nvPr/>
            </p:nvSpPr>
            <p:spPr>
              <a:xfrm>
                <a:off x="7518318" y="1514291"/>
                <a:ext cx="353275" cy="26548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四角形: 上の 2 つの角を丸める 456">
                <a:extLst>
                  <a:ext uri="{FF2B5EF4-FFF2-40B4-BE49-F238E27FC236}">
                    <a16:creationId xmlns:a16="http://schemas.microsoft.com/office/drawing/2014/main" id="{79F94194-C89B-4D9D-B389-336D66E2D870}"/>
                  </a:ext>
                </a:extLst>
              </p:cNvPr>
              <p:cNvSpPr/>
              <p:nvPr/>
            </p:nvSpPr>
            <p:spPr>
              <a:xfrm>
                <a:off x="7969197" y="1514291"/>
                <a:ext cx="353275" cy="26548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74E598B5-AF79-F971-17C8-C1432F073E62}"/>
                  </a:ext>
                </a:extLst>
              </p:cNvPr>
              <p:cNvGrpSpPr/>
              <p:nvPr/>
            </p:nvGrpSpPr>
            <p:grpSpPr>
              <a:xfrm>
                <a:off x="7522143" y="2273801"/>
                <a:ext cx="843257" cy="429863"/>
                <a:chOff x="5243018" y="2255527"/>
                <a:chExt cx="2547428" cy="1364533"/>
              </a:xfrm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2A791072-57E0-5E1A-47C2-36279098379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4950702-EF58-1A96-50D9-1018C06DE48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A5717AE-C864-8391-021B-F80CAAE75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BCF1C213-C47A-76E4-5DC0-EB695B1213E3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64CF606-21CB-050F-442C-031C7D3A70D2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テキスト ボックス 450">
                  <a:extLst>
                    <a:ext uri="{FF2B5EF4-FFF2-40B4-BE49-F238E27FC236}">
                      <a16:creationId xmlns:a16="http://schemas.microsoft.com/office/drawing/2014/main" id="{3526112F-76FE-756F-C3FC-5C4C23580260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52" name="テキスト ボックス 451">
                  <a:extLst>
                    <a:ext uri="{FF2B5EF4-FFF2-40B4-BE49-F238E27FC236}">
                      <a16:creationId xmlns:a16="http://schemas.microsoft.com/office/drawing/2014/main" id="{6419E412-9452-8649-60C9-55E79D4FDBE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09CFB2DA-AFD6-C312-F7C6-02982E0D47D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AAFB0541-428B-B25D-9B84-F065DFCE3CDB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908C9B4F-40F6-12A9-3A71-85BED8886F94}"/>
                  </a:ext>
                </a:extLst>
              </p:cNvPr>
              <p:cNvSpPr/>
              <p:nvPr/>
            </p:nvSpPr>
            <p:spPr>
              <a:xfrm rot="3600000">
                <a:off x="7142248" y="2348091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四角形: 上の 2 つの角を丸める 458">
                <a:extLst>
                  <a:ext uri="{FF2B5EF4-FFF2-40B4-BE49-F238E27FC236}">
                    <a16:creationId xmlns:a16="http://schemas.microsoft.com/office/drawing/2014/main" id="{A775109E-20B7-F25A-C534-41C549971815}"/>
                  </a:ext>
                </a:extLst>
              </p:cNvPr>
              <p:cNvSpPr/>
              <p:nvPr/>
            </p:nvSpPr>
            <p:spPr>
              <a:xfrm rot="12600000">
                <a:off x="7194539" y="2606094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8655A955-7CF1-887C-029F-9F07C73CBCF2}"/>
                  </a:ext>
                </a:extLst>
              </p:cNvPr>
              <p:cNvSpPr/>
              <p:nvPr/>
            </p:nvSpPr>
            <p:spPr>
              <a:xfrm rot="18000000" flipH="1">
                <a:off x="8113988" y="234809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四角形: 上の 2 つの角を丸める 461">
                <a:extLst>
                  <a:ext uri="{FF2B5EF4-FFF2-40B4-BE49-F238E27FC236}">
                    <a16:creationId xmlns:a16="http://schemas.microsoft.com/office/drawing/2014/main" id="{67F05920-1745-F002-D90C-B59929B900CC}"/>
                  </a:ext>
                </a:extLst>
              </p:cNvPr>
              <p:cNvSpPr/>
              <p:nvPr/>
            </p:nvSpPr>
            <p:spPr>
              <a:xfrm rot="9000000" flipH="1">
                <a:off x="8403875" y="260609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2" name="楕円 10">
              <a:extLst>
                <a:ext uri="{FF2B5EF4-FFF2-40B4-BE49-F238E27FC236}">
                  <a16:creationId xmlns:a16="http://schemas.microsoft.com/office/drawing/2014/main" id="{FACEF57B-FC91-ACC4-33D9-AF1D7E1D95FB}"/>
                </a:ext>
              </a:extLst>
            </p:cNvPr>
            <p:cNvSpPr/>
            <p:nvPr/>
          </p:nvSpPr>
          <p:spPr>
            <a:xfrm rot="20979276">
              <a:off x="7849651" y="2182000"/>
              <a:ext cx="199707" cy="51452"/>
            </a:xfrm>
            <a:custGeom>
              <a:avLst/>
              <a:gdLst>
                <a:gd name="connsiteX0" fmla="*/ 0 w 571688"/>
                <a:gd name="connsiteY0" fmla="*/ 49260 h 98520"/>
                <a:gd name="connsiteX1" fmla="*/ 285844 w 571688"/>
                <a:gd name="connsiteY1" fmla="*/ 0 h 98520"/>
                <a:gd name="connsiteX2" fmla="*/ 571688 w 571688"/>
                <a:gd name="connsiteY2" fmla="*/ 49260 h 98520"/>
                <a:gd name="connsiteX3" fmla="*/ 285844 w 571688"/>
                <a:gd name="connsiteY3" fmla="*/ 98520 h 98520"/>
                <a:gd name="connsiteX4" fmla="*/ 0 w 571688"/>
                <a:gd name="connsiteY4" fmla="*/ 49260 h 98520"/>
                <a:gd name="connsiteX0" fmla="*/ 0 w 571688"/>
                <a:gd name="connsiteY0" fmla="*/ 50091 h 100182"/>
                <a:gd name="connsiteX1" fmla="*/ 285844 w 571688"/>
                <a:gd name="connsiteY1" fmla="*/ 831 h 100182"/>
                <a:gd name="connsiteX2" fmla="*/ 571688 w 571688"/>
                <a:gd name="connsiteY2" fmla="*/ 50091 h 100182"/>
                <a:gd name="connsiteX3" fmla="*/ 285844 w 571688"/>
                <a:gd name="connsiteY3" fmla="*/ 99351 h 100182"/>
                <a:gd name="connsiteX4" fmla="*/ 0 w 571688"/>
                <a:gd name="connsiteY4" fmla="*/ 50091 h 100182"/>
                <a:gd name="connsiteX0" fmla="*/ 0 w 566925"/>
                <a:gd name="connsiteY0" fmla="*/ 26980 h 135123"/>
                <a:gd name="connsiteX1" fmla="*/ 281081 w 566925"/>
                <a:gd name="connsiteY1" fmla="*/ 34870 h 135123"/>
                <a:gd name="connsiteX2" fmla="*/ 566925 w 566925"/>
                <a:gd name="connsiteY2" fmla="*/ 84130 h 135123"/>
                <a:gd name="connsiteX3" fmla="*/ 281081 w 566925"/>
                <a:gd name="connsiteY3" fmla="*/ 133390 h 135123"/>
                <a:gd name="connsiteX4" fmla="*/ 0 w 566925"/>
                <a:gd name="connsiteY4" fmla="*/ 26980 h 135123"/>
                <a:gd name="connsiteX0" fmla="*/ 192 w 567117"/>
                <a:gd name="connsiteY0" fmla="*/ 22748 h 130891"/>
                <a:gd name="connsiteX1" fmla="*/ 281273 w 567117"/>
                <a:gd name="connsiteY1" fmla="*/ 30638 h 130891"/>
                <a:gd name="connsiteX2" fmla="*/ 567117 w 567117"/>
                <a:gd name="connsiteY2" fmla="*/ 79898 h 130891"/>
                <a:gd name="connsiteX3" fmla="*/ 281273 w 567117"/>
                <a:gd name="connsiteY3" fmla="*/ 129158 h 130891"/>
                <a:gd name="connsiteX4" fmla="*/ 192 w 567117"/>
                <a:gd name="connsiteY4" fmla="*/ 22748 h 130891"/>
                <a:gd name="connsiteX0" fmla="*/ 192 w 567117"/>
                <a:gd name="connsiteY0" fmla="*/ 20721 h 127133"/>
                <a:gd name="connsiteX1" fmla="*/ 281273 w 567117"/>
                <a:gd name="connsiteY1" fmla="*/ 28611 h 127133"/>
                <a:gd name="connsiteX2" fmla="*/ 567117 w 567117"/>
                <a:gd name="connsiteY2" fmla="*/ 18340 h 127133"/>
                <a:gd name="connsiteX3" fmla="*/ 281273 w 567117"/>
                <a:gd name="connsiteY3" fmla="*/ 127131 h 127133"/>
                <a:gd name="connsiteX4" fmla="*/ 192 w 567117"/>
                <a:gd name="connsiteY4" fmla="*/ 20721 h 127133"/>
                <a:gd name="connsiteX0" fmla="*/ 192 w 567824"/>
                <a:gd name="connsiteY0" fmla="*/ 23789 h 130201"/>
                <a:gd name="connsiteX1" fmla="*/ 281273 w 567824"/>
                <a:gd name="connsiteY1" fmla="*/ 31679 h 130201"/>
                <a:gd name="connsiteX2" fmla="*/ 567117 w 567824"/>
                <a:gd name="connsiteY2" fmla="*/ 21408 h 130201"/>
                <a:gd name="connsiteX3" fmla="*/ 281273 w 567824"/>
                <a:gd name="connsiteY3" fmla="*/ 130199 h 130201"/>
                <a:gd name="connsiteX4" fmla="*/ 192 w 567824"/>
                <a:gd name="connsiteY4" fmla="*/ 23789 h 130201"/>
                <a:gd name="connsiteX0" fmla="*/ 1 w 566926"/>
                <a:gd name="connsiteY0" fmla="*/ 5480 h 111891"/>
                <a:gd name="connsiteX1" fmla="*/ 283463 w 566926"/>
                <a:gd name="connsiteY1" fmla="*/ 27657 h 111891"/>
                <a:gd name="connsiteX2" fmla="*/ 566926 w 566926"/>
                <a:gd name="connsiteY2" fmla="*/ 3099 h 111891"/>
                <a:gd name="connsiteX3" fmla="*/ 281082 w 566926"/>
                <a:gd name="connsiteY3" fmla="*/ 111890 h 111891"/>
                <a:gd name="connsiteX4" fmla="*/ 1 w 566926"/>
                <a:gd name="connsiteY4" fmla="*/ 5480 h 111891"/>
                <a:gd name="connsiteX0" fmla="*/ 1590 w 568515"/>
                <a:gd name="connsiteY0" fmla="*/ 15461 h 121872"/>
                <a:gd name="connsiteX1" fmla="*/ 285052 w 568515"/>
                <a:gd name="connsiteY1" fmla="*/ 37638 h 121872"/>
                <a:gd name="connsiteX2" fmla="*/ 568515 w 568515"/>
                <a:gd name="connsiteY2" fmla="*/ 13080 h 121872"/>
                <a:gd name="connsiteX3" fmla="*/ 282671 w 568515"/>
                <a:gd name="connsiteY3" fmla="*/ 121871 h 121872"/>
                <a:gd name="connsiteX4" fmla="*/ 1590 w 568515"/>
                <a:gd name="connsiteY4" fmla="*/ 15461 h 121872"/>
                <a:gd name="connsiteX0" fmla="*/ 1590 w 571379"/>
                <a:gd name="connsiteY0" fmla="*/ 15600 h 122011"/>
                <a:gd name="connsiteX1" fmla="*/ 285052 w 571379"/>
                <a:gd name="connsiteY1" fmla="*/ 37777 h 122011"/>
                <a:gd name="connsiteX2" fmla="*/ 568515 w 571379"/>
                <a:gd name="connsiteY2" fmla="*/ 13219 h 122011"/>
                <a:gd name="connsiteX3" fmla="*/ 282671 w 571379"/>
                <a:gd name="connsiteY3" fmla="*/ 122010 h 122011"/>
                <a:gd name="connsiteX4" fmla="*/ 1590 w 571379"/>
                <a:gd name="connsiteY4" fmla="*/ 15600 h 122011"/>
                <a:gd name="connsiteX0" fmla="*/ 1871 w 531103"/>
                <a:gd name="connsiteY0" fmla="*/ 30203 h 122435"/>
                <a:gd name="connsiteX1" fmla="*/ 244851 w 531103"/>
                <a:gd name="connsiteY1" fmla="*/ 38092 h 122435"/>
                <a:gd name="connsiteX2" fmla="*/ 528314 w 531103"/>
                <a:gd name="connsiteY2" fmla="*/ 13534 h 122435"/>
                <a:gd name="connsiteX3" fmla="*/ 242470 w 531103"/>
                <a:gd name="connsiteY3" fmla="*/ 122325 h 122435"/>
                <a:gd name="connsiteX4" fmla="*/ 1871 w 531103"/>
                <a:gd name="connsiteY4" fmla="*/ 30203 h 122435"/>
                <a:gd name="connsiteX0" fmla="*/ 1871 w 531103"/>
                <a:gd name="connsiteY0" fmla="*/ 35238 h 127470"/>
                <a:gd name="connsiteX1" fmla="*/ 244851 w 531103"/>
                <a:gd name="connsiteY1" fmla="*/ 43127 h 127470"/>
                <a:gd name="connsiteX2" fmla="*/ 528314 w 531103"/>
                <a:gd name="connsiteY2" fmla="*/ 18569 h 127470"/>
                <a:gd name="connsiteX3" fmla="*/ 242470 w 531103"/>
                <a:gd name="connsiteY3" fmla="*/ 127360 h 127470"/>
                <a:gd name="connsiteX4" fmla="*/ 1871 w 531103"/>
                <a:gd name="connsiteY4" fmla="*/ 35238 h 127470"/>
                <a:gd name="connsiteX0" fmla="*/ 1871 w 529446"/>
                <a:gd name="connsiteY0" fmla="*/ 31202 h 123434"/>
                <a:gd name="connsiteX1" fmla="*/ 244851 w 529446"/>
                <a:gd name="connsiteY1" fmla="*/ 39091 h 123434"/>
                <a:gd name="connsiteX2" fmla="*/ 528314 w 529446"/>
                <a:gd name="connsiteY2" fmla="*/ 14533 h 123434"/>
                <a:gd name="connsiteX3" fmla="*/ 242470 w 529446"/>
                <a:gd name="connsiteY3" fmla="*/ 123324 h 123434"/>
                <a:gd name="connsiteX4" fmla="*/ 1871 w 529446"/>
                <a:gd name="connsiteY4" fmla="*/ 31202 h 123434"/>
                <a:gd name="connsiteX0" fmla="*/ 3278 w 531502"/>
                <a:gd name="connsiteY0" fmla="*/ 31202 h 123982"/>
                <a:gd name="connsiteX1" fmla="*/ 246258 w 531502"/>
                <a:gd name="connsiteY1" fmla="*/ 39091 h 123982"/>
                <a:gd name="connsiteX2" fmla="*/ 529721 w 531502"/>
                <a:gd name="connsiteY2" fmla="*/ 14533 h 123982"/>
                <a:gd name="connsiteX3" fmla="*/ 243877 w 531502"/>
                <a:gd name="connsiteY3" fmla="*/ 123324 h 123982"/>
                <a:gd name="connsiteX4" fmla="*/ 3278 w 531502"/>
                <a:gd name="connsiteY4" fmla="*/ 31202 h 123982"/>
                <a:gd name="connsiteX0" fmla="*/ 2821 w 530846"/>
                <a:gd name="connsiteY0" fmla="*/ 31202 h 123436"/>
                <a:gd name="connsiteX1" fmla="*/ 245801 w 530846"/>
                <a:gd name="connsiteY1" fmla="*/ 39091 h 123436"/>
                <a:gd name="connsiteX2" fmla="*/ 529264 w 530846"/>
                <a:gd name="connsiteY2" fmla="*/ 14533 h 123436"/>
                <a:gd name="connsiteX3" fmla="*/ 243420 w 530846"/>
                <a:gd name="connsiteY3" fmla="*/ 123324 h 123436"/>
                <a:gd name="connsiteX4" fmla="*/ 2821 w 530846"/>
                <a:gd name="connsiteY4" fmla="*/ 31202 h 123436"/>
                <a:gd name="connsiteX0" fmla="*/ 2821 w 530846"/>
                <a:gd name="connsiteY0" fmla="*/ 31202 h 123434"/>
                <a:gd name="connsiteX1" fmla="*/ 245801 w 530846"/>
                <a:gd name="connsiteY1" fmla="*/ 39091 h 123434"/>
                <a:gd name="connsiteX2" fmla="*/ 529264 w 530846"/>
                <a:gd name="connsiteY2" fmla="*/ 14533 h 123434"/>
                <a:gd name="connsiteX3" fmla="*/ 243420 w 530846"/>
                <a:gd name="connsiteY3" fmla="*/ 123324 h 123434"/>
                <a:gd name="connsiteX4" fmla="*/ 2821 w 530846"/>
                <a:gd name="connsiteY4" fmla="*/ 31202 h 123434"/>
                <a:gd name="connsiteX0" fmla="*/ 1967 w 587176"/>
                <a:gd name="connsiteY0" fmla="*/ 84737 h 178551"/>
                <a:gd name="connsiteX1" fmla="*/ 244947 w 587176"/>
                <a:gd name="connsiteY1" fmla="*/ 92626 h 178551"/>
                <a:gd name="connsiteX2" fmla="*/ 586239 w 587176"/>
                <a:gd name="connsiteY2" fmla="*/ 9544 h 178551"/>
                <a:gd name="connsiteX3" fmla="*/ 242566 w 587176"/>
                <a:gd name="connsiteY3" fmla="*/ 176859 h 178551"/>
                <a:gd name="connsiteX4" fmla="*/ 1967 w 587176"/>
                <a:gd name="connsiteY4" fmla="*/ 84737 h 178551"/>
                <a:gd name="connsiteX0" fmla="*/ 1967 w 588949"/>
                <a:gd name="connsiteY0" fmla="*/ 86268 h 180084"/>
                <a:gd name="connsiteX1" fmla="*/ 244947 w 588949"/>
                <a:gd name="connsiteY1" fmla="*/ 94157 h 180084"/>
                <a:gd name="connsiteX2" fmla="*/ 586239 w 588949"/>
                <a:gd name="connsiteY2" fmla="*/ 11075 h 180084"/>
                <a:gd name="connsiteX3" fmla="*/ 242566 w 588949"/>
                <a:gd name="connsiteY3" fmla="*/ 178390 h 180084"/>
                <a:gd name="connsiteX4" fmla="*/ 1967 w 588949"/>
                <a:gd name="connsiteY4" fmla="*/ 86268 h 180084"/>
                <a:gd name="connsiteX0" fmla="*/ 1967 w 590141"/>
                <a:gd name="connsiteY0" fmla="*/ 86270 h 180084"/>
                <a:gd name="connsiteX1" fmla="*/ 244947 w 590141"/>
                <a:gd name="connsiteY1" fmla="*/ 94159 h 180084"/>
                <a:gd name="connsiteX2" fmla="*/ 586239 w 590141"/>
                <a:gd name="connsiteY2" fmla="*/ 11077 h 180084"/>
                <a:gd name="connsiteX3" fmla="*/ 242566 w 590141"/>
                <a:gd name="connsiteY3" fmla="*/ 178392 h 180084"/>
                <a:gd name="connsiteX4" fmla="*/ 1967 w 590141"/>
                <a:gd name="connsiteY4" fmla="*/ 86270 h 180084"/>
                <a:gd name="connsiteX0" fmla="*/ 1967 w 590141"/>
                <a:gd name="connsiteY0" fmla="*/ 85969 h 179785"/>
                <a:gd name="connsiteX1" fmla="*/ 244947 w 590141"/>
                <a:gd name="connsiteY1" fmla="*/ 93858 h 179785"/>
                <a:gd name="connsiteX2" fmla="*/ 586239 w 590141"/>
                <a:gd name="connsiteY2" fmla="*/ 10776 h 179785"/>
                <a:gd name="connsiteX3" fmla="*/ 242566 w 590141"/>
                <a:gd name="connsiteY3" fmla="*/ 178091 h 179785"/>
                <a:gd name="connsiteX4" fmla="*/ 1967 w 590141"/>
                <a:gd name="connsiteY4" fmla="*/ 85969 h 179785"/>
                <a:gd name="connsiteX0" fmla="*/ 1967 w 590507"/>
                <a:gd name="connsiteY0" fmla="*/ 85969 h 179783"/>
                <a:gd name="connsiteX1" fmla="*/ 244947 w 590507"/>
                <a:gd name="connsiteY1" fmla="*/ 93858 h 179783"/>
                <a:gd name="connsiteX2" fmla="*/ 586239 w 590507"/>
                <a:gd name="connsiteY2" fmla="*/ 10776 h 179783"/>
                <a:gd name="connsiteX3" fmla="*/ 242566 w 590507"/>
                <a:gd name="connsiteY3" fmla="*/ 178091 h 179783"/>
                <a:gd name="connsiteX4" fmla="*/ 1967 w 590507"/>
                <a:gd name="connsiteY4" fmla="*/ 85969 h 179783"/>
                <a:gd name="connsiteX0" fmla="*/ 1967 w 595009"/>
                <a:gd name="connsiteY0" fmla="*/ 89128 h 182942"/>
                <a:gd name="connsiteX1" fmla="*/ 244947 w 595009"/>
                <a:gd name="connsiteY1" fmla="*/ 97017 h 182942"/>
                <a:gd name="connsiteX2" fmla="*/ 586239 w 595009"/>
                <a:gd name="connsiteY2" fmla="*/ 13935 h 182942"/>
                <a:gd name="connsiteX3" fmla="*/ 242566 w 595009"/>
                <a:gd name="connsiteY3" fmla="*/ 181250 h 182942"/>
                <a:gd name="connsiteX4" fmla="*/ 1967 w 595009"/>
                <a:gd name="connsiteY4" fmla="*/ 89128 h 182942"/>
                <a:gd name="connsiteX0" fmla="*/ 1967 w 637514"/>
                <a:gd name="connsiteY0" fmla="*/ 77448 h 171262"/>
                <a:gd name="connsiteX1" fmla="*/ 244947 w 637514"/>
                <a:gd name="connsiteY1" fmla="*/ 85337 h 171262"/>
                <a:gd name="connsiteX2" fmla="*/ 630129 w 637514"/>
                <a:gd name="connsiteY2" fmla="*/ 15063 h 171262"/>
                <a:gd name="connsiteX3" fmla="*/ 242566 w 637514"/>
                <a:gd name="connsiteY3" fmla="*/ 169570 h 171262"/>
                <a:gd name="connsiteX4" fmla="*/ 1967 w 637514"/>
                <a:gd name="connsiteY4" fmla="*/ 77448 h 171262"/>
                <a:gd name="connsiteX0" fmla="*/ 21 w 628200"/>
                <a:gd name="connsiteY0" fmla="*/ 65430 h 192390"/>
                <a:gd name="connsiteX1" fmla="*/ 243001 w 628200"/>
                <a:gd name="connsiteY1" fmla="*/ 73319 h 192390"/>
                <a:gd name="connsiteX2" fmla="*/ 628183 w 628200"/>
                <a:gd name="connsiteY2" fmla="*/ 3045 h 192390"/>
                <a:gd name="connsiteX3" fmla="*/ 254995 w 628200"/>
                <a:gd name="connsiteY3" fmla="*/ 191469 h 192390"/>
                <a:gd name="connsiteX4" fmla="*/ 21 w 628200"/>
                <a:gd name="connsiteY4" fmla="*/ 65430 h 192390"/>
                <a:gd name="connsiteX0" fmla="*/ 21 w 633979"/>
                <a:gd name="connsiteY0" fmla="*/ 75591 h 202554"/>
                <a:gd name="connsiteX1" fmla="*/ 243001 w 633979"/>
                <a:gd name="connsiteY1" fmla="*/ 83480 h 202554"/>
                <a:gd name="connsiteX2" fmla="*/ 628183 w 633979"/>
                <a:gd name="connsiteY2" fmla="*/ 13206 h 202554"/>
                <a:gd name="connsiteX3" fmla="*/ 254995 w 633979"/>
                <a:gd name="connsiteY3" fmla="*/ 201630 h 202554"/>
                <a:gd name="connsiteX4" fmla="*/ 21 w 633979"/>
                <a:gd name="connsiteY4" fmla="*/ 75591 h 202554"/>
                <a:gd name="connsiteX0" fmla="*/ 29 w 595154"/>
                <a:gd name="connsiteY0" fmla="*/ 36765 h 202337"/>
                <a:gd name="connsiteX1" fmla="*/ 204176 w 595154"/>
                <a:gd name="connsiteY1" fmla="*/ 83480 h 202337"/>
                <a:gd name="connsiteX2" fmla="*/ 589358 w 595154"/>
                <a:gd name="connsiteY2" fmla="*/ 13206 h 202337"/>
                <a:gd name="connsiteX3" fmla="*/ 216170 w 595154"/>
                <a:gd name="connsiteY3" fmla="*/ 201630 h 202337"/>
                <a:gd name="connsiteX4" fmla="*/ 29 w 595154"/>
                <a:gd name="connsiteY4" fmla="*/ 36765 h 202337"/>
                <a:gd name="connsiteX0" fmla="*/ 9520 w 604645"/>
                <a:gd name="connsiteY0" fmla="*/ 36765 h 202628"/>
                <a:gd name="connsiteX1" fmla="*/ 213667 w 604645"/>
                <a:gd name="connsiteY1" fmla="*/ 83480 h 202628"/>
                <a:gd name="connsiteX2" fmla="*/ 598849 w 604645"/>
                <a:gd name="connsiteY2" fmla="*/ 13206 h 202628"/>
                <a:gd name="connsiteX3" fmla="*/ 225661 w 604645"/>
                <a:gd name="connsiteY3" fmla="*/ 201630 h 202628"/>
                <a:gd name="connsiteX4" fmla="*/ 9520 w 604645"/>
                <a:gd name="connsiteY4" fmla="*/ 36765 h 202628"/>
                <a:gd name="connsiteX0" fmla="*/ 7199 w 671260"/>
                <a:gd name="connsiteY0" fmla="*/ 58447 h 202847"/>
                <a:gd name="connsiteX1" fmla="*/ 280282 w 671260"/>
                <a:gd name="connsiteY1" fmla="*/ 83480 h 202847"/>
                <a:gd name="connsiteX2" fmla="*/ 665464 w 671260"/>
                <a:gd name="connsiteY2" fmla="*/ 13206 h 202847"/>
                <a:gd name="connsiteX3" fmla="*/ 292276 w 671260"/>
                <a:gd name="connsiteY3" fmla="*/ 201630 h 202847"/>
                <a:gd name="connsiteX4" fmla="*/ 7199 w 671260"/>
                <a:gd name="connsiteY4" fmla="*/ 58447 h 202847"/>
                <a:gd name="connsiteX0" fmla="*/ 19 w 658304"/>
                <a:gd name="connsiteY0" fmla="*/ 47852 h 191843"/>
                <a:gd name="connsiteX1" fmla="*/ 272133 w 658304"/>
                <a:gd name="connsiteY1" fmla="*/ 79103 h 191843"/>
                <a:gd name="connsiteX2" fmla="*/ 658284 w 658304"/>
                <a:gd name="connsiteY2" fmla="*/ 2611 h 191843"/>
                <a:gd name="connsiteX3" fmla="*/ 285096 w 658304"/>
                <a:gd name="connsiteY3" fmla="*/ 191035 h 191843"/>
                <a:gd name="connsiteX4" fmla="*/ 19 w 658304"/>
                <a:gd name="connsiteY4" fmla="*/ 47852 h 191843"/>
                <a:gd name="connsiteX0" fmla="*/ 1862 w 660147"/>
                <a:gd name="connsiteY0" fmla="*/ 47852 h 192147"/>
                <a:gd name="connsiteX1" fmla="*/ 273976 w 660147"/>
                <a:gd name="connsiteY1" fmla="*/ 79103 h 192147"/>
                <a:gd name="connsiteX2" fmla="*/ 660127 w 660147"/>
                <a:gd name="connsiteY2" fmla="*/ 2611 h 192147"/>
                <a:gd name="connsiteX3" fmla="*/ 286939 w 660147"/>
                <a:gd name="connsiteY3" fmla="*/ 191035 h 192147"/>
                <a:gd name="connsiteX4" fmla="*/ 1862 w 660147"/>
                <a:gd name="connsiteY4" fmla="*/ 47852 h 192147"/>
                <a:gd name="connsiteX0" fmla="*/ 1862 w 663495"/>
                <a:gd name="connsiteY0" fmla="*/ 54743 h 199038"/>
                <a:gd name="connsiteX1" fmla="*/ 273976 w 663495"/>
                <a:gd name="connsiteY1" fmla="*/ 85994 h 199038"/>
                <a:gd name="connsiteX2" fmla="*/ 660127 w 663495"/>
                <a:gd name="connsiteY2" fmla="*/ 9502 h 199038"/>
                <a:gd name="connsiteX3" fmla="*/ 286939 w 663495"/>
                <a:gd name="connsiteY3" fmla="*/ 197926 h 199038"/>
                <a:gd name="connsiteX4" fmla="*/ 1862 w 663495"/>
                <a:gd name="connsiteY4" fmla="*/ 54743 h 199038"/>
                <a:gd name="connsiteX0" fmla="*/ 1862 w 663318"/>
                <a:gd name="connsiteY0" fmla="*/ 56888 h 201183"/>
                <a:gd name="connsiteX1" fmla="*/ 273976 w 663318"/>
                <a:gd name="connsiteY1" fmla="*/ 88139 h 201183"/>
                <a:gd name="connsiteX2" fmla="*/ 660127 w 663318"/>
                <a:gd name="connsiteY2" fmla="*/ 11647 h 201183"/>
                <a:gd name="connsiteX3" fmla="*/ 286939 w 663318"/>
                <a:gd name="connsiteY3" fmla="*/ 200071 h 201183"/>
                <a:gd name="connsiteX4" fmla="*/ 1862 w 663318"/>
                <a:gd name="connsiteY4" fmla="*/ 56888 h 201183"/>
                <a:gd name="connsiteX0" fmla="*/ 25 w 658316"/>
                <a:gd name="connsiteY0" fmla="*/ 49095 h 222595"/>
                <a:gd name="connsiteX1" fmla="*/ 272139 w 658316"/>
                <a:gd name="connsiteY1" fmla="*/ 80346 h 222595"/>
                <a:gd name="connsiteX2" fmla="*/ 658290 w 658316"/>
                <a:gd name="connsiteY2" fmla="*/ 3854 h 222595"/>
                <a:gd name="connsiteX3" fmla="*/ 286415 w 658316"/>
                <a:gd name="connsiteY3" fmla="*/ 221902 h 222595"/>
                <a:gd name="connsiteX4" fmla="*/ 25 w 658316"/>
                <a:gd name="connsiteY4" fmla="*/ 49095 h 222595"/>
                <a:gd name="connsiteX0" fmla="*/ 449 w 658740"/>
                <a:gd name="connsiteY0" fmla="*/ 49095 h 222989"/>
                <a:gd name="connsiteX1" fmla="*/ 272563 w 658740"/>
                <a:gd name="connsiteY1" fmla="*/ 80346 h 222989"/>
                <a:gd name="connsiteX2" fmla="*/ 658714 w 658740"/>
                <a:gd name="connsiteY2" fmla="*/ 3854 h 222989"/>
                <a:gd name="connsiteX3" fmla="*/ 286839 w 658740"/>
                <a:gd name="connsiteY3" fmla="*/ 221902 h 222989"/>
                <a:gd name="connsiteX4" fmla="*/ 449 w 658740"/>
                <a:gd name="connsiteY4" fmla="*/ 49095 h 222989"/>
                <a:gd name="connsiteX0" fmla="*/ 449 w 664881"/>
                <a:gd name="connsiteY0" fmla="*/ 67662 h 241552"/>
                <a:gd name="connsiteX1" fmla="*/ 272563 w 664881"/>
                <a:gd name="connsiteY1" fmla="*/ 98913 h 241552"/>
                <a:gd name="connsiteX2" fmla="*/ 658714 w 664881"/>
                <a:gd name="connsiteY2" fmla="*/ 22421 h 241552"/>
                <a:gd name="connsiteX3" fmla="*/ 286839 w 664881"/>
                <a:gd name="connsiteY3" fmla="*/ 240469 h 241552"/>
                <a:gd name="connsiteX4" fmla="*/ 449 w 664881"/>
                <a:gd name="connsiteY4" fmla="*/ 67662 h 241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881" h="241552">
                  <a:moveTo>
                    <a:pt x="449" y="67662"/>
                  </a:moveTo>
                  <a:cubicBezTo>
                    <a:pt x="11611" y="-19300"/>
                    <a:pt x="175184" y="111445"/>
                    <a:pt x="272563" y="98913"/>
                  </a:cubicBezTo>
                  <a:cubicBezTo>
                    <a:pt x="432590" y="90884"/>
                    <a:pt x="614255" y="-54603"/>
                    <a:pt x="658714" y="22421"/>
                  </a:cubicBezTo>
                  <a:cubicBezTo>
                    <a:pt x="703173" y="99445"/>
                    <a:pt x="499877" y="232438"/>
                    <a:pt x="286839" y="240469"/>
                  </a:cubicBezTo>
                  <a:cubicBezTo>
                    <a:pt x="189460" y="253001"/>
                    <a:pt x="-10713" y="154624"/>
                    <a:pt x="449" y="676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C95862C4-8AB8-524F-04ED-DA99406C8DB4}"/>
                </a:ext>
              </a:extLst>
            </p:cNvPr>
            <p:cNvGrpSpPr/>
            <p:nvPr/>
          </p:nvGrpSpPr>
          <p:grpSpPr>
            <a:xfrm>
              <a:off x="8476790" y="1845558"/>
              <a:ext cx="932397" cy="860280"/>
              <a:chOff x="2564940" y="1877309"/>
              <a:chExt cx="932397" cy="860280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22720485-8F65-222D-B456-3FBBD3FBB875}"/>
                  </a:ext>
                </a:extLst>
              </p:cNvPr>
              <p:cNvSpPr/>
              <p:nvPr/>
            </p:nvSpPr>
            <p:spPr>
              <a:xfrm>
                <a:off x="2587699" y="1877309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8ADB0921-61BE-FCB0-D93A-FA962CF0BCBC}"/>
                  </a:ext>
                </a:extLst>
              </p:cNvPr>
              <p:cNvSpPr/>
              <p:nvPr/>
            </p:nvSpPr>
            <p:spPr>
              <a:xfrm>
                <a:off x="2738662" y="2462213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0C3BB666-68FF-7965-8BF0-F92641402864}"/>
                  </a:ext>
                </a:extLst>
              </p:cNvPr>
              <p:cNvSpPr/>
              <p:nvPr/>
            </p:nvSpPr>
            <p:spPr>
              <a:xfrm>
                <a:off x="2656037" y="2602995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D781ACA9-01F9-2578-ABC2-4652D638CE60}"/>
                  </a:ext>
                </a:extLst>
              </p:cNvPr>
              <p:cNvSpPr/>
              <p:nvPr/>
            </p:nvSpPr>
            <p:spPr>
              <a:xfrm>
                <a:off x="2564940" y="2681422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2C1840A0-6DDC-8C95-AD12-8869035B1CA0}"/>
                </a:ext>
              </a:extLst>
            </p:cNvPr>
            <p:cNvSpPr txBox="1"/>
            <p:nvPr/>
          </p:nvSpPr>
          <p:spPr>
            <a:xfrm>
              <a:off x="8762959" y="2022790"/>
              <a:ext cx="387746" cy="38018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9CD69FBA-9F34-3899-D419-02EB0F5B1947}"/>
              </a:ext>
            </a:extLst>
          </p:cNvPr>
          <p:cNvGrpSpPr/>
          <p:nvPr/>
        </p:nvGrpSpPr>
        <p:grpSpPr>
          <a:xfrm>
            <a:off x="1082136" y="4086518"/>
            <a:ext cx="2388733" cy="2340850"/>
            <a:chOff x="1082136" y="4086518"/>
            <a:chExt cx="2388733" cy="234085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602E686-C23E-A458-AA3E-FBB76E40D5EF}"/>
                </a:ext>
              </a:extLst>
            </p:cNvPr>
            <p:cNvGrpSpPr/>
            <p:nvPr/>
          </p:nvGrpSpPr>
          <p:grpSpPr>
            <a:xfrm>
              <a:off x="1082136" y="4086518"/>
              <a:ext cx="1781760" cy="2340850"/>
              <a:chOff x="1082136" y="3922699"/>
              <a:chExt cx="1781760" cy="2340850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65DCCFC-7507-B086-648C-CC37542DCAA6}"/>
                  </a:ext>
                </a:extLst>
              </p:cNvPr>
              <p:cNvSpPr/>
              <p:nvPr/>
            </p:nvSpPr>
            <p:spPr>
              <a:xfrm rot="508854">
                <a:off x="1372829" y="5190125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B2A38E06-5222-4BFC-503B-3F5C75F1EE80}"/>
                  </a:ext>
                </a:extLst>
              </p:cNvPr>
              <p:cNvSpPr/>
              <p:nvPr/>
            </p:nvSpPr>
            <p:spPr>
              <a:xfrm rot="21091146" flipH="1">
                <a:off x="2408841" y="5190126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77872719-25C4-4D48-9717-81D2ABC483DA}"/>
                  </a:ext>
                </a:extLst>
              </p:cNvPr>
              <p:cNvGrpSpPr/>
              <p:nvPr/>
            </p:nvGrpSpPr>
            <p:grpSpPr>
              <a:xfrm>
                <a:off x="1445786" y="3922699"/>
                <a:ext cx="1077703" cy="2340850"/>
                <a:chOff x="1342251" y="3679809"/>
                <a:chExt cx="1277659" cy="2775168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B5A821A-564C-4CBF-A71F-39C1DCBD323E}"/>
                    </a:ext>
                  </a:extLst>
                </p:cNvPr>
                <p:cNvGrpSpPr/>
                <p:nvPr/>
              </p:nvGrpSpPr>
              <p:grpSpPr>
                <a:xfrm>
                  <a:off x="1375526" y="4833217"/>
                  <a:ext cx="1218450" cy="1621760"/>
                  <a:chOff x="1375526" y="4833217"/>
                  <a:chExt cx="1218450" cy="1621760"/>
                </a:xfrm>
              </p:grpSpPr>
              <p:sp>
                <p:nvSpPr>
                  <p:cNvPr id="331" name="片側の 2 つの角を丸めた四角形 144">
                    <a:extLst>
                      <a:ext uri="{FF2B5EF4-FFF2-40B4-BE49-F238E27FC236}">
                        <a16:creationId xmlns:a16="http://schemas.microsoft.com/office/drawing/2014/main" id="{00522355-C8A2-467D-9EB5-773A5434C7A2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9786B3A5-03F8-475A-83F7-CF91F39F339F}"/>
                      </a:ext>
                    </a:extLst>
                  </p:cNvPr>
                  <p:cNvSpPr/>
                  <p:nvPr/>
                </p:nvSpPr>
                <p:spPr>
                  <a:xfrm>
                    <a:off x="2193448" y="5433346"/>
                    <a:ext cx="232502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726997CE-BDD8-47BE-A809-BEDE51F9437D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2EF05FE-F05A-4E1B-9FA9-C8EC4BF447B6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2"/>
                  <a:chOff x="-221304" y="2171701"/>
                  <a:chExt cx="1277659" cy="1367652"/>
                </a:xfrm>
              </p:grpSpPr>
              <p:sp>
                <p:nvSpPr>
                  <p:cNvPr id="311" name="雲 391">
                    <a:extLst>
                      <a:ext uri="{FF2B5EF4-FFF2-40B4-BE49-F238E27FC236}">
                        <a16:creationId xmlns:a16="http://schemas.microsoft.com/office/drawing/2014/main" id="{92FDC2A0-851E-4E3A-8EF9-DEB99A9C5D69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04A81DBE-90CE-45E0-AD52-258966EDB97E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24" name="グループ化 323">
                      <a:extLst>
                        <a:ext uri="{FF2B5EF4-FFF2-40B4-BE49-F238E27FC236}">
                          <a16:creationId xmlns:a16="http://schemas.microsoft.com/office/drawing/2014/main" id="{1A208014-19E0-4372-ACAF-9E44A9C6228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9" name="円/楕円 465">
                        <a:extLst>
                          <a:ext uri="{FF2B5EF4-FFF2-40B4-BE49-F238E27FC236}">
                            <a16:creationId xmlns:a16="http://schemas.microsoft.com/office/drawing/2014/main" id="{6A9F4994-688B-42A5-A930-22A896CBA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30" name="円/楕円 466">
                        <a:extLst>
                          <a:ext uri="{FF2B5EF4-FFF2-40B4-BE49-F238E27FC236}">
                            <a16:creationId xmlns:a16="http://schemas.microsoft.com/office/drawing/2014/main" id="{13B6A192-4650-4160-83A2-498D6AB1D4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325" name="グループ化 324">
                      <a:extLst>
                        <a:ext uri="{FF2B5EF4-FFF2-40B4-BE49-F238E27FC236}">
                          <a16:creationId xmlns:a16="http://schemas.microsoft.com/office/drawing/2014/main" id="{A689160A-32E2-4AEC-96A2-CE128E5B963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7" name="円/楕円 463">
                        <a:extLst>
                          <a:ext uri="{FF2B5EF4-FFF2-40B4-BE49-F238E27FC236}">
                            <a16:creationId xmlns:a16="http://schemas.microsoft.com/office/drawing/2014/main" id="{55857450-0F06-43A4-B92C-622D08363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8" name="円/楕円 464">
                        <a:extLst>
                          <a:ext uri="{FF2B5EF4-FFF2-40B4-BE49-F238E27FC236}">
                            <a16:creationId xmlns:a16="http://schemas.microsoft.com/office/drawing/2014/main" id="{C1D59C9A-7479-4CD6-9B4B-1E6A62ED0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26" name="円/楕円 462">
                      <a:extLst>
                        <a:ext uri="{FF2B5EF4-FFF2-40B4-BE49-F238E27FC236}">
                          <a16:creationId xmlns:a16="http://schemas.microsoft.com/office/drawing/2014/main" id="{9DE20E33-B458-4F2C-B6A8-06C52BB6B6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3" name="円/楕円 456">
                    <a:extLst>
                      <a:ext uri="{FF2B5EF4-FFF2-40B4-BE49-F238E27FC236}">
                        <a16:creationId xmlns:a16="http://schemas.microsoft.com/office/drawing/2014/main" id="{0C301EF9-AC8F-47AF-AA46-C44F5AC5E348}"/>
                      </a:ext>
                    </a:extLst>
                  </p:cNvPr>
                  <p:cNvSpPr/>
                  <p:nvPr/>
                </p:nvSpPr>
                <p:spPr>
                  <a:xfrm>
                    <a:off x="9778" y="2801039"/>
                    <a:ext cx="210357" cy="2918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4" name="円/楕円 457">
                    <a:extLst>
                      <a:ext uri="{FF2B5EF4-FFF2-40B4-BE49-F238E27FC236}">
                        <a16:creationId xmlns:a16="http://schemas.microsoft.com/office/drawing/2014/main" id="{11B99B9C-4269-44C3-9B84-66D74C627FE5}"/>
                      </a:ext>
                    </a:extLst>
                  </p:cNvPr>
                  <p:cNvSpPr/>
                  <p:nvPr/>
                </p:nvSpPr>
                <p:spPr>
                  <a:xfrm>
                    <a:off x="597719" y="2801039"/>
                    <a:ext cx="210357" cy="291863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5" name="円/楕円 458">
                    <a:extLst>
                      <a:ext uri="{FF2B5EF4-FFF2-40B4-BE49-F238E27FC236}">
                        <a16:creationId xmlns:a16="http://schemas.microsoft.com/office/drawing/2014/main" id="{2271C250-9167-4D76-8120-93D3E2A57A43}"/>
                      </a:ext>
                    </a:extLst>
                  </p:cNvPr>
                  <p:cNvSpPr/>
                  <p:nvPr/>
                </p:nvSpPr>
                <p:spPr>
                  <a:xfrm>
                    <a:off x="47605" y="2923798"/>
                    <a:ext cx="134703" cy="1538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6" name="円/楕円 459">
                    <a:extLst>
                      <a:ext uri="{FF2B5EF4-FFF2-40B4-BE49-F238E27FC236}">
                        <a16:creationId xmlns:a16="http://schemas.microsoft.com/office/drawing/2014/main" id="{826F9E5D-F327-4128-BB34-522D0FDA077E}"/>
                      </a:ext>
                    </a:extLst>
                  </p:cNvPr>
                  <p:cNvSpPr/>
                  <p:nvPr/>
                </p:nvSpPr>
                <p:spPr>
                  <a:xfrm>
                    <a:off x="635546" y="2923798"/>
                    <a:ext cx="134703" cy="1538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円/楕円 449">
                    <a:extLst>
                      <a:ext uri="{FF2B5EF4-FFF2-40B4-BE49-F238E27FC236}">
                        <a16:creationId xmlns:a16="http://schemas.microsoft.com/office/drawing/2014/main" id="{9781345F-0562-45E3-8B0C-D0AF14600C08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アーチ 318">
                    <a:extLst>
                      <a:ext uri="{FF2B5EF4-FFF2-40B4-BE49-F238E27FC236}">
                        <a16:creationId xmlns:a16="http://schemas.microsoft.com/office/drawing/2014/main" id="{26B637D4-2D1E-46A7-950C-2F561F86B3DB}"/>
                      </a:ext>
                    </a:extLst>
                  </p:cNvPr>
                  <p:cNvSpPr/>
                  <p:nvPr/>
                </p:nvSpPr>
                <p:spPr>
                  <a:xfrm>
                    <a:off x="-5420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アーチ 319">
                    <a:extLst>
                      <a:ext uri="{FF2B5EF4-FFF2-40B4-BE49-F238E27FC236}">
                        <a16:creationId xmlns:a16="http://schemas.microsoft.com/office/drawing/2014/main" id="{BE176B68-184E-431B-AFD3-79138D2803C3}"/>
                      </a:ext>
                    </a:extLst>
                  </p:cNvPr>
                  <p:cNvSpPr/>
                  <p:nvPr/>
                </p:nvSpPr>
                <p:spPr>
                  <a:xfrm>
                    <a:off x="545442" y="2709251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9020AF91-7AF0-4798-95FE-26B6F1539B56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857E4BB1-9AFF-41EB-85F8-AB4E85691441}"/>
                      </a:ext>
                    </a:extLst>
                  </p:cNvPr>
                  <p:cNvSpPr/>
                  <p:nvPr/>
                </p:nvSpPr>
                <p:spPr>
                  <a:xfrm>
                    <a:off x="27888" y="2799700"/>
                    <a:ext cx="174138" cy="68870"/>
                  </a:xfrm>
                  <a:custGeom>
                    <a:avLst/>
                    <a:gdLst>
                      <a:gd name="connsiteX0" fmla="*/ 87069 w 174138"/>
                      <a:gd name="connsiteY0" fmla="*/ 0 h 68870"/>
                      <a:gd name="connsiteX1" fmla="*/ 161442 w 174138"/>
                      <a:gd name="connsiteY1" fmla="*/ 42743 h 68870"/>
                      <a:gd name="connsiteX2" fmla="*/ 174138 w 174138"/>
                      <a:gd name="connsiteY2" fmla="*/ 68870 h 68870"/>
                      <a:gd name="connsiteX3" fmla="*/ 87069 w 174138"/>
                      <a:gd name="connsiteY3" fmla="*/ 56462 h 68870"/>
                      <a:gd name="connsiteX4" fmla="*/ 0 w 174138"/>
                      <a:gd name="connsiteY4" fmla="*/ 68870 h 68870"/>
                      <a:gd name="connsiteX5" fmla="*/ 12696 w 174138"/>
                      <a:gd name="connsiteY5" fmla="*/ 42743 h 68870"/>
                      <a:gd name="connsiteX6" fmla="*/ 87069 w 174138"/>
                      <a:gd name="connsiteY6" fmla="*/ 0 h 68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4138" h="68870">
                        <a:moveTo>
                          <a:pt x="87069" y="0"/>
                        </a:moveTo>
                        <a:cubicBezTo>
                          <a:pt x="116114" y="0"/>
                          <a:pt x="142408" y="16334"/>
                          <a:pt x="161442" y="42743"/>
                        </a:cubicBezTo>
                        <a:lnTo>
                          <a:pt x="174138" y="68870"/>
                        </a:lnTo>
                        <a:lnTo>
                          <a:pt x="87069" y="56462"/>
                        </a:lnTo>
                        <a:lnTo>
                          <a:pt x="0" y="68870"/>
                        </a:lnTo>
                        <a:lnTo>
                          <a:pt x="12696" y="42743"/>
                        </a:lnTo>
                        <a:cubicBezTo>
                          <a:pt x="31730" y="16334"/>
                          <a:pt x="58025" y="0"/>
                          <a:pt x="8706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679A2808-53A5-4406-8F0F-80D06093B2FE}"/>
                      </a:ext>
                    </a:extLst>
                  </p:cNvPr>
                  <p:cNvSpPr/>
                  <p:nvPr/>
                </p:nvSpPr>
                <p:spPr>
                  <a:xfrm>
                    <a:off x="615829" y="2799700"/>
                    <a:ext cx="174138" cy="68870"/>
                  </a:xfrm>
                  <a:custGeom>
                    <a:avLst/>
                    <a:gdLst>
                      <a:gd name="connsiteX0" fmla="*/ 87069 w 174138"/>
                      <a:gd name="connsiteY0" fmla="*/ 0 h 68870"/>
                      <a:gd name="connsiteX1" fmla="*/ 161442 w 174138"/>
                      <a:gd name="connsiteY1" fmla="*/ 42743 h 68870"/>
                      <a:gd name="connsiteX2" fmla="*/ 174138 w 174138"/>
                      <a:gd name="connsiteY2" fmla="*/ 68870 h 68870"/>
                      <a:gd name="connsiteX3" fmla="*/ 87069 w 174138"/>
                      <a:gd name="connsiteY3" fmla="*/ 56462 h 68870"/>
                      <a:gd name="connsiteX4" fmla="*/ 0 w 174138"/>
                      <a:gd name="connsiteY4" fmla="*/ 68870 h 68870"/>
                      <a:gd name="connsiteX5" fmla="*/ 12696 w 174138"/>
                      <a:gd name="connsiteY5" fmla="*/ 42743 h 68870"/>
                      <a:gd name="connsiteX6" fmla="*/ 87069 w 174138"/>
                      <a:gd name="connsiteY6" fmla="*/ 0 h 68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4138" h="68870">
                        <a:moveTo>
                          <a:pt x="87069" y="0"/>
                        </a:moveTo>
                        <a:cubicBezTo>
                          <a:pt x="116114" y="0"/>
                          <a:pt x="142408" y="16334"/>
                          <a:pt x="161442" y="42743"/>
                        </a:cubicBezTo>
                        <a:lnTo>
                          <a:pt x="174138" y="68870"/>
                        </a:lnTo>
                        <a:lnTo>
                          <a:pt x="87069" y="56462"/>
                        </a:lnTo>
                        <a:lnTo>
                          <a:pt x="0" y="68870"/>
                        </a:lnTo>
                        <a:lnTo>
                          <a:pt x="12696" y="42743"/>
                        </a:lnTo>
                        <a:cubicBezTo>
                          <a:pt x="31730" y="16334"/>
                          <a:pt x="58025" y="0"/>
                          <a:pt x="8706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3480992F-6C35-0DAD-F4BE-203EE4883294}"/>
                  </a:ext>
                </a:extLst>
              </p:cNvPr>
              <p:cNvGrpSpPr/>
              <p:nvPr/>
            </p:nvGrpSpPr>
            <p:grpSpPr>
              <a:xfrm>
                <a:off x="1587033" y="5162694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3177818-9E2E-7633-668F-065C0162C1E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E5929AF-2BF5-4F00-9E86-EE154DAE733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FDAF8C44-3996-E650-A368-79581E033F9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2770714-C7E4-AA82-172F-311A61FDEFD0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C52EB573-B15F-0125-D722-F6216769E7E4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テキスト ボックス 171">
                  <a:extLst>
                    <a:ext uri="{FF2B5EF4-FFF2-40B4-BE49-F238E27FC236}">
                      <a16:creationId xmlns:a16="http://schemas.microsoft.com/office/drawing/2014/main" id="{6E3565EA-F69F-8B19-2354-01B4F608CA7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EF60EEBF-FBEF-D42D-F947-C4744A3FD05D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3E00CD48-E982-7A4C-9209-D3B92F7E460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F07D1CF-00A6-BA12-C7E0-16BFBA42CBD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CF6ADD24-0052-A900-937C-7228ACCD7A50}"/>
                  </a:ext>
                </a:extLst>
              </p:cNvPr>
              <p:cNvSpPr/>
              <p:nvPr/>
            </p:nvSpPr>
            <p:spPr>
              <a:xfrm rot="18000000" flipH="1">
                <a:off x="2131040" y="5215268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69660C64-13FB-4DC0-AA76-A167E7706E9C}"/>
                  </a:ext>
                </a:extLst>
              </p:cNvPr>
              <p:cNvSpPr/>
              <p:nvPr/>
            </p:nvSpPr>
            <p:spPr>
              <a:xfrm rot="3600000">
                <a:off x="1238466" y="5215266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46948507-AF86-D571-0C21-6BC468B5AD85}"/>
                </a:ext>
              </a:extLst>
            </p:cNvPr>
            <p:cNvGrpSpPr/>
            <p:nvPr/>
          </p:nvGrpSpPr>
          <p:grpSpPr>
            <a:xfrm>
              <a:off x="2538472" y="4787987"/>
              <a:ext cx="932397" cy="860280"/>
              <a:chOff x="2564940" y="1877309"/>
              <a:chExt cx="932397" cy="860280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28A41C45-E7D9-51E7-A1C3-75EFCF7C7C97}"/>
                  </a:ext>
                </a:extLst>
              </p:cNvPr>
              <p:cNvSpPr/>
              <p:nvPr/>
            </p:nvSpPr>
            <p:spPr>
              <a:xfrm>
                <a:off x="2587699" y="1877309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EFA3F10C-40A5-FECC-0028-F9E2E07C7723}"/>
                  </a:ext>
                </a:extLst>
              </p:cNvPr>
              <p:cNvSpPr/>
              <p:nvPr/>
            </p:nvSpPr>
            <p:spPr>
              <a:xfrm>
                <a:off x="2738662" y="2462213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FE2DC5A7-468F-D726-AE7E-D9966771FB62}"/>
                  </a:ext>
                </a:extLst>
              </p:cNvPr>
              <p:cNvSpPr/>
              <p:nvPr/>
            </p:nvSpPr>
            <p:spPr>
              <a:xfrm>
                <a:off x="2656037" y="2602995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6757F392-84A6-3CED-7C97-4B8A22F69BFA}"/>
                  </a:ext>
                </a:extLst>
              </p:cNvPr>
              <p:cNvSpPr/>
              <p:nvPr/>
            </p:nvSpPr>
            <p:spPr>
              <a:xfrm>
                <a:off x="2564940" y="2681422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03B43414-0849-209A-6C5B-93F0FEFEC45C}"/>
                </a:ext>
              </a:extLst>
            </p:cNvPr>
            <p:cNvSpPr txBox="1"/>
            <p:nvPr/>
          </p:nvSpPr>
          <p:spPr>
            <a:xfrm>
              <a:off x="2824641" y="4965219"/>
              <a:ext cx="387746" cy="38018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" name="楕円 10">
              <a:extLst>
                <a:ext uri="{FF2B5EF4-FFF2-40B4-BE49-F238E27FC236}">
                  <a16:creationId xmlns:a16="http://schemas.microsoft.com/office/drawing/2014/main" id="{5FE69DBE-16E9-D9AA-5855-4F6BC334D515}"/>
                </a:ext>
              </a:extLst>
            </p:cNvPr>
            <p:cNvSpPr/>
            <p:nvPr/>
          </p:nvSpPr>
          <p:spPr>
            <a:xfrm rot="20979276">
              <a:off x="1924121" y="5137844"/>
              <a:ext cx="199707" cy="51452"/>
            </a:xfrm>
            <a:custGeom>
              <a:avLst/>
              <a:gdLst>
                <a:gd name="connsiteX0" fmla="*/ 0 w 571688"/>
                <a:gd name="connsiteY0" fmla="*/ 49260 h 98520"/>
                <a:gd name="connsiteX1" fmla="*/ 285844 w 571688"/>
                <a:gd name="connsiteY1" fmla="*/ 0 h 98520"/>
                <a:gd name="connsiteX2" fmla="*/ 571688 w 571688"/>
                <a:gd name="connsiteY2" fmla="*/ 49260 h 98520"/>
                <a:gd name="connsiteX3" fmla="*/ 285844 w 571688"/>
                <a:gd name="connsiteY3" fmla="*/ 98520 h 98520"/>
                <a:gd name="connsiteX4" fmla="*/ 0 w 571688"/>
                <a:gd name="connsiteY4" fmla="*/ 49260 h 98520"/>
                <a:gd name="connsiteX0" fmla="*/ 0 w 571688"/>
                <a:gd name="connsiteY0" fmla="*/ 50091 h 100182"/>
                <a:gd name="connsiteX1" fmla="*/ 285844 w 571688"/>
                <a:gd name="connsiteY1" fmla="*/ 831 h 100182"/>
                <a:gd name="connsiteX2" fmla="*/ 571688 w 571688"/>
                <a:gd name="connsiteY2" fmla="*/ 50091 h 100182"/>
                <a:gd name="connsiteX3" fmla="*/ 285844 w 571688"/>
                <a:gd name="connsiteY3" fmla="*/ 99351 h 100182"/>
                <a:gd name="connsiteX4" fmla="*/ 0 w 571688"/>
                <a:gd name="connsiteY4" fmla="*/ 50091 h 100182"/>
                <a:gd name="connsiteX0" fmla="*/ 0 w 566925"/>
                <a:gd name="connsiteY0" fmla="*/ 26980 h 135123"/>
                <a:gd name="connsiteX1" fmla="*/ 281081 w 566925"/>
                <a:gd name="connsiteY1" fmla="*/ 34870 h 135123"/>
                <a:gd name="connsiteX2" fmla="*/ 566925 w 566925"/>
                <a:gd name="connsiteY2" fmla="*/ 84130 h 135123"/>
                <a:gd name="connsiteX3" fmla="*/ 281081 w 566925"/>
                <a:gd name="connsiteY3" fmla="*/ 133390 h 135123"/>
                <a:gd name="connsiteX4" fmla="*/ 0 w 566925"/>
                <a:gd name="connsiteY4" fmla="*/ 26980 h 135123"/>
                <a:gd name="connsiteX0" fmla="*/ 192 w 567117"/>
                <a:gd name="connsiteY0" fmla="*/ 22748 h 130891"/>
                <a:gd name="connsiteX1" fmla="*/ 281273 w 567117"/>
                <a:gd name="connsiteY1" fmla="*/ 30638 h 130891"/>
                <a:gd name="connsiteX2" fmla="*/ 567117 w 567117"/>
                <a:gd name="connsiteY2" fmla="*/ 79898 h 130891"/>
                <a:gd name="connsiteX3" fmla="*/ 281273 w 567117"/>
                <a:gd name="connsiteY3" fmla="*/ 129158 h 130891"/>
                <a:gd name="connsiteX4" fmla="*/ 192 w 567117"/>
                <a:gd name="connsiteY4" fmla="*/ 22748 h 130891"/>
                <a:gd name="connsiteX0" fmla="*/ 192 w 567117"/>
                <a:gd name="connsiteY0" fmla="*/ 20721 h 127133"/>
                <a:gd name="connsiteX1" fmla="*/ 281273 w 567117"/>
                <a:gd name="connsiteY1" fmla="*/ 28611 h 127133"/>
                <a:gd name="connsiteX2" fmla="*/ 567117 w 567117"/>
                <a:gd name="connsiteY2" fmla="*/ 18340 h 127133"/>
                <a:gd name="connsiteX3" fmla="*/ 281273 w 567117"/>
                <a:gd name="connsiteY3" fmla="*/ 127131 h 127133"/>
                <a:gd name="connsiteX4" fmla="*/ 192 w 567117"/>
                <a:gd name="connsiteY4" fmla="*/ 20721 h 127133"/>
                <a:gd name="connsiteX0" fmla="*/ 192 w 567824"/>
                <a:gd name="connsiteY0" fmla="*/ 23789 h 130201"/>
                <a:gd name="connsiteX1" fmla="*/ 281273 w 567824"/>
                <a:gd name="connsiteY1" fmla="*/ 31679 h 130201"/>
                <a:gd name="connsiteX2" fmla="*/ 567117 w 567824"/>
                <a:gd name="connsiteY2" fmla="*/ 21408 h 130201"/>
                <a:gd name="connsiteX3" fmla="*/ 281273 w 567824"/>
                <a:gd name="connsiteY3" fmla="*/ 130199 h 130201"/>
                <a:gd name="connsiteX4" fmla="*/ 192 w 567824"/>
                <a:gd name="connsiteY4" fmla="*/ 23789 h 130201"/>
                <a:gd name="connsiteX0" fmla="*/ 1 w 566926"/>
                <a:gd name="connsiteY0" fmla="*/ 5480 h 111891"/>
                <a:gd name="connsiteX1" fmla="*/ 283463 w 566926"/>
                <a:gd name="connsiteY1" fmla="*/ 27657 h 111891"/>
                <a:gd name="connsiteX2" fmla="*/ 566926 w 566926"/>
                <a:gd name="connsiteY2" fmla="*/ 3099 h 111891"/>
                <a:gd name="connsiteX3" fmla="*/ 281082 w 566926"/>
                <a:gd name="connsiteY3" fmla="*/ 111890 h 111891"/>
                <a:gd name="connsiteX4" fmla="*/ 1 w 566926"/>
                <a:gd name="connsiteY4" fmla="*/ 5480 h 111891"/>
                <a:gd name="connsiteX0" fmla="*/ 1590 w 568515"/>
                <a:gd name="connsiteY0" fmla="*/ 15461 h 121872"/>
                <a:gd name="connsiteX1" fmla="*/ 285052 w 568515"/>
                <a:gd name="connsiteY1" fmla="*/ 37638 h 121872"/>
                <a:gd name="connsiteX2" fmla="*/ 568515 w 568515"/>
                <a:gd name="connsiteY2" fmla="*/ 13080 h 121872"/>
                <a:gd name="connsiteX3" fmla="*/ 282671 w 568515"/>
                <a:gd name="connsiteY3" fmla="*/ 121871 h 121872"/>
                <a:gd name="connsiteX4" fmla="*/ 1590 w 568515"/>
                <a:gd name="connsiteY4" fmla="*/ 15461 h 121872"/>
                <a:gd name="connsiteX0" fmla="*/ 1590 w 571379"/>
                <a:gd name="connsiteY0" fmla="*/ 15600 h 122011"/>
                <a:gd name="connsiteX1" fmla="*/ 285052 w 571379"/>
                <a:gd name="connsiteY1" fmla="*/ 37777 h 122011"/>
                <a:gd name="connsiteX2" fmla="*/ 568515 w 571379"/>
                <a:gd name="connsiteY2" fmla="*/ 13219 h 122011"/>
                <a:gd name="connsiteX3" fmla="*/ 282671 w 571379"/>
                <a:gd name="connsiteY3" fmla="*/ 122010 h 122011"/>
                <a:gd name="connsiteX4" fmla="*/ 1590 w 571379"/>
                <a:gd name="connsiteY4" fmla="*/ 15600 h 122011"/>
                <a:gd name="connsiteX0" fmla="*/ 1871 w 531103"/>
                <a:gd name="connsiteY0" fmla="*/ 30203 h 122435"/>
                <a:gd name="connsiteX1" fmla="*/ 244851 w 531103"/>
                <a:gd name="connsiteY1" fmla="*/ 38092 h 122435"/>
                <a:gd name="connsiteX2" fmla="*/ 528314 w 531103"/>
                <a:gd name="connsiteY2" fmla="*/ 13534 h 122435"/>
                <a:gd name="connsiteX3" fmla="*/ 242470 w 531103"/>
                <a:gd name="connsiteY3" fmla="*/ 122325 h 122435"/>
                <a:gd name="connsiteX4" fmla="*/ 1871 w 531103"/>
                <a:gd name="connsiteY4" fmla="*/ 30203 h 122435"/>
                <a:gd name="connsiteX0" fmla="*/ 1871 w 531103"/>
                <a:gd name="connsiteY0" fmla="*/ 35238 h 127470"/>
                <a:gd name="connsiteX1" fmla="*/ 244851 w 531103"/>
                <a:gd name="connsiteY1" fmla="*/ 43127 h 127470"/>
                <a:gd name="connsiteX2" fmla="*/ 528314 w 531103"/>
                <a:gd name="connsiteY2" fmla="*/ 18569 h 127470"/>
                <a:gd name="connsiteX3" fmla="*/ 242470 w 531103"/>
                <a:gd name="connsiteY3" fmla="*/ 127360 h 127470"/>
                <a:gd name="connsiteX4" fmla="*/ 1871 w 531103"/>
                <a:gd name="connsiteY4" fmla="*/ 35238 h 127470"/>
                <a:gd name="connsiteX0" fmla="*/ 1871 w 529446"/>
                <a:gd name="connsiteY0" fmla="*/ 31202 h 123434"/>
                <a:gd name="connsiteX1" fmla="*/ 244851 w 529446"/>
                <a:gd name="connsiteY1" fmla="*/ 39091 h 123434"/>
                <a:gd name="connsiteX2" fmla="*/ 528314 w 529446"/>
                <a:gd name="connsiteY2" fmla="*/ 14533 h 123434"/>
                <a:gd name="connsiteX3" fmla="*/ 242470 w 529446"/>
                <a:gd name="connsiteY3" fmla="*/ 123324 h 123434"/>
                <a:gd name="connsiteX4" fmla="*/ 1871 w 529446"/>
                <a:gd name="connsiteY4" fmla="*/ 31202 h 123434"/>
                <a:gd name="connsiteX0" fmla="*/ 3278 w 531502"/>
                <a:gd name="connsiteY0" fmla="*/ 31202 h 123982"/>
                <a:gd name="connsiteX1" fmla="*/ 246258 w 531502"/>
                <a:gd name="connsiteY1" fmla="*/ 39091 h 123982"/>
                <a:gd name="connsiteX2" fmla="*/ 529721 w 531502"/>
                <a:gd name="connsiteY2" fmla="*/ 14533 h 123982"/>
                <a:gd name="connsiteX3" fmla="*/ 243877 w 531502"/>
                <a:gd name="connsiteY3" fmla="*/ 123324 h 123982"/>
                <a:gd name="connsiteX4" fmla="*/ 3278 w 531502"/>
                <a:gd name="connsiteY4" fmla="*/ 31202 h 123982"/>
                <a:gd name="connsiteX0" fmla="*/ 2821 w 530846"/>
                <a:gd name="connsiteY0" fmla="*/ 31202 h 123436"/>
                <a:gd name="connsiteX1" fmla="*/ 245801 w 530846"/>
                <a:gd name="connsiteY1" fmla="*/ 39091 h 123436"/>
                <a:gd name="connsiteX2" fmla="*/ 529264 w 530846"/>
                <a:gd name="connsiteY2" fmla="*/ 14533 h 123436"/>
                <a:gd name="connsiteX3" fmla="*/ 243420 w 530846"/>
                <a:gd name="connsiteY3" fmla="*/ 123324 h 123436"/>
                <a:gd name="connsiteX4" fmla="*/ 2821 w 530846"/>
                <a:gd name="connsiteY4" fmla="*/ 31202 h 123436"/>
                <a:gd name="connsiteX0" fmla="*/ 2821 w 530846"/>
                <a:gd name="connsiteY0" fmla="*/ 31202 h 123434"/>
                <a:gd name="connsiteX1" fmla="*/ 245801 w 530846"/>
                <a:gd name="connsiteY1" fmla="*/ 39091 h 123434"/>
                <a:gd name="connsiteX2" fmla="*/ 529264 w 530846"/>
                <a:gd name="connsiteY2" fmla="*/ 14533 h 123434"/>
                <a:gd name="connsiteX3" fmla="*/ 243420 w 530846"/>
                <a:gd name="connsiteY3" fmla="*/ 123324 h 123434"/>
                <a:gd name="connsiteX4" fmla="*/ 2821 w 530846"/>
                <a:gd name="connsiteY4" fmla="*/ 31202 h 123434"/>
                <a:gd name="connsiteX0" fmla="*/ 1967 w 587176"/>
                <a:gd name="connsiteY0" fmla="*/ 84737 h 178551"/>
                <a:gd name="connsiteX1" fmla="*/ 244947 w 587176"/>
                <a:gd name="connsiteY1" fmla="*/ 92626 h 178551"/>
                <a:gd name="connsiteX2" fmla="*/ 586239 w 587176"/>
                <a:gd name="connsiteY2" fmla="*/ 9544 h 178551"/>
                <a:gd name="connsiteX3" fmla="*/ 242566 w 587176"/>
                <a:gd name="connsiteY3" fmla="*/ 176859 h 178551"/>
                <a:gd name="connsiteX4" fmla="*/ 1967 w 587176"/>
                <a:gd name="connsiteY4" fmla="*/ 84737 h 178551"/>
                <a:gd name="connsiteX0" fmla="*/ 1967 w 588949"/>
                <a:gd name="connsiteY0" fmla="*/ 86268 h 180084"/>
                <a:gd name="connsiteX1" fmla="*/ 244947 w 588949"/>
                <a:gd name="connsiteY1" fmla="*/ 94157 h 180084"/>
                <a:gd name="connsiteX2" fmla="*/ 586239 w 588949"/>
                <a:gd name="connsiteY2" fmla="*/ 11075 h 180084"/>
                <a:gd name="connsiteX3" fmla="*/ 242566 w 588949"/>
                <a:gd name="connsiteY3" fmla="*/ 178390 h 180084"/>
                <a:gd name="connsiteX4" fmla="*/ 1967 w 588949"/>
                <a:gd name="connsiteY4" fmla="*/ 86268 h 180084"/>
                <a:gd name="connsiteX0" fmla="*/ 1967 w 590141"/>
                <a:gd name="connsiteY0" fmla="*/ 86270 h 180084"/>
                <a:gd name="connsiteX1" fmla="*/ 244947 w 590141"/>
                <a:gd name="connsiteY1" fmla="*/ 94159 h 180084"/>
                <a:gd name="connsiteX2" fmla="*/ 586239 w 590141"/>
                <a:gd name="connsiteY2" fmla="*/ 11077 h 180084"/>
                <a:gd name="connsiteX3" fmla="*/ 242566 w 590141"/>
                <a:gd name="connsiteY3" fmla="*/ 178392 h 180084"/>
                <a:gd name="connsiteX4" fmla="*/ 1967 w 590141"/>
                <a:gd name="connsiteY4" fmla="*/ 86270 h 180084"/>
                <a:gd name="connsiteX0" fmla="*/ 1967 w 590141"/>
                <a:gd name="connsiteY0" fmla="*/ 85969 h 179785"/>
                <a:gd name="connsiteX1" fmla="*/ 244947 w 590141"/>
                <a:gd name="connsiteY1" fmla="*/ 93858 h 179785"/>
                <a:gd name="connsiteX2" fmla="*/ 586239 w 590141"/>
                <a:gd name="connsiteY2" fmla="*/ 10776 h 179785"/>
                <a:gd name="connsiteX3" fmla="*/ 242566 w 590141"/>
                <a:gd name="connsiteY3" fmla="*/ 178091 h 179785"/>
                <a:gd name="connsiteX4" fmla="*/ 1967 w 590141"/>
                <a:gd name="connsiteY4" fmla="*/ 85969 h 179785"/>
                <a:gd name="connsiteX0" fmla="*/ 1967 w 590507"/>
                <a:gd name="connsiteY0" fmla="*/ 85969 h 179783"/>
                <a:gd name="connsiteX1" fmla="*/ 244947 w 590507"/>
                <a:gd name="connsiteY1" fmla="*/ 93858 h 179783"/>
                <a:gd name="connsiteX2" fmla="*/ 586239 w 590507"/>
                <a:gd name="connsiteY2" fmla="*/ 10776 h 179783"/>
                <a:gd name="connsiteX3" fmla="*/ 242566 w 590507"/>
                <a:gd name="connsiteY3" fmla="*/ 178091 h 179783"/>
                <a:gd name="connsiteX4" fmla="*/ 1967 w 590507"/>
                <a:gd name="connsiteY4" fmla="*/ 85969 h 179783"/>
                <a:gd name="connsiteX0" fmla="*/ 1967 w 595009"/>
                <a:gd name="connsiteY0" fmla="*/ 89128 h 182942"/>
                <a:gd name="connsiteX1" fmla="*/ 244947 w 595009"/>
                <a:gd name="connsiteY1" fmla="*/ 97017 h 182942"/>
                <a:gd name="connsiteX2" fmla="*/ 586239 w 595009"/>
                <a:gd name="connsiteY2" fmla="*/ 13935 h 182942"/>
                <a:gd name="connsiteX3" fmla="*/ 242566 w 595009"/>
                <a:gd name="connsiteY3" fmla="*/ 181250 h 182942"/>
                <a:gd name="connsiteX4" fmla="*/ 1967 w 595009"/>
                <a:gd name="connsiteY4" fmla="*/ 89128 h 182942"/>
                <a:gd name="connsiteX0" fmla="*/ 1967 w 637514"/>
                <a:gd name="connsiteY0" fmla="*/ 77448 h 171262"/>
                <a:gd name="connsiteX1" fmla="*/ 244947 w 637514"/>
                <a:gd name="connsiteY1" fmla="*/ 85337 h 171262"/>
                <a:gd name="connsiteX2" fmla="*/ 630129 w 637514"/>
                <a:gd name="connsiteY2" fmla="*/ 15063 h 171262"/>
                <a:gd name="connsiteX3" fmla="*/ 242566 w 637514"/>
                <a:gd name="connsiteY3" fmla="*/ 169570 h 171262"/>
                <a:gd name="connsiteX4" fmla="*/ 1967 w 637514"/>
                <a:gd name="connsiteY4" fmla="*/ 77448 h 171262"/>
                <a:gd name="connsiteX0" fmla="*/ 21 w 628200"/>
                <a:gd name="connsiteY0" fmla="*/ 65430 h 192390"/>
                <a:gd name="connsiteX1" fmla="*/ 243001 w 628200"/>
                <a:gd name="connsiteY1" fmla="*/ 73319 h 192390"/>
                <a:gd name="connsiteX2" fmla="*/ 628183 w 628200"/>
                <a:gd name="connsiteY2" fmla="*/ 3045 h 192390"/>
                <a:gd name="connsiteX3" fmla="*/ 254995 w 628200"/>
                <a:gd name="connsiteY3" fmla="*/ 191469 h 192390"/>
                <a:gd name="connsiteX4" fmla="*/ 21 w 628200"/>
                <a:gd name="connsiteY4" fmla="*/ 65430 h 192390"/>
                <a:gd name="connsiteX0" fmla="*/ 21 w 633979"/>
                <a:gd name="connsiteY0" fmla="*/ 75591 h 202554"/>
                <a:gd name="connsiteX1" fmla="*/ 243001 w 633979"/>
                <a:gd name="connsiteY1" fmla="*/ 83480 h 202554"/>
                <a:gd name="connsiteX2" fmla="*/ 628183 w 633979"/>
                <a:gd name="connsiteY2" fmla="*/ 13206 h 202554"/>
                <a:gd name="connsiteX3" fmla="*/ 254995 w 633979"/>
                <a:gd name="connsiteY3" fmla="*/ 201630 h 202554"/>
                <a:gd name="connsiteX4" fmla="*/ 21 w 633979"/>
                <a:gd name="connsiteY4" fmla="*/ 75591 h 202554"/>
                <a:gd name="connsiteX0" fmla="*/ 29 w 595154"/>
                <a:gd name="connsiteY0" fmla="*/ 36765 h 202337"/>
                <a:gd name="connsiteX1" fmla="*/ 204176 w 595154"/>
                <a:gd name="connsiteY1" fmla="*/ 83480 h 202337"/>
                <a:gd name="connsiteX2" fmla="*/ 589358 w 595154"/>
                <a:gd name="connsiteY2" fmla="*/ 13206 h 202337"/>
                <a:gd name="connsiteX3" fmla="*/ 216170 w 595154"/>
                <a:gd name="connsiteY3" fmla="*/ 201630 h 202337"/>
                <a:gd name="connsiteX4" fmla="*/ 29 w 595154"/>
                <a:gd name="connsiteY4" fmla="*/ 36765 h 202337"/>
                <a:gd name="connsiteX0" fmla="*/ 9520 w 604645"/>
                <a:gd name="connsiteY0" fmla="*/ 36765 h 202628"/>
                <a:gd name="connsiteX1" fmla="*/ 213667 w 604645"/>
                <a:gd name="connsiteY1" fmla="*/ 83480 h 202628"/>
                <a:gd name="connsiteX2" fmla="*/ 598849 w 604645"/>
                <a:gd name="connsiteY2" fmla="*/ 13206 h 202628"/>
                <a:gd name="connsiteX3" fmla="*/ 225661 w 604645"/>
                <a:gd name="connsiteY3" fmla="*/ 201630 h 202628"/>
                <a:gd name="connsiteX4" fmla="*/ 9520 w 604645"/>
                <a:gd name="connsiteY4" fmla="*/ 36765 h 202628"/>
                <a:gd name="connsiteX0" fmla="*/ 7199 w 671260"/>
                <a:gd name="connsiteY0" fmla="*/ 58447 h 202847"/>
                <a:gd name="connsiteX1" fmla="*/ 280282 w 671260"/>
                <a:gd name="connsiteY1" fmla="*/ 83480 h 202847"/>
                <a:gd name="connsiteX2" fmla="*/ 665464 w 671260"/>
                <a:gd name="connsiteY2" fmla="*/ 13206 h 202847"/>
                <a:gd name="connsiteX3" fmla="*/ 292276 w 671260"/>
                <a:gd name="connsiteY3" fmla="*/ 201630 h 202847"/>
                <a:gd name="connsiteX4" fmla="*/ 7199 w 671260"/>
                <a:gd name="connsiteY4" fmla="*/ 58447 h 202847"/>
                <a:gd name="connsiteX0" fmla="*/ 19 w 658304"/>
                <a:gd name="connsiteY0" fmla="*/ 47852 h 191843"/>
                <a:gd name="connsiteX1" fmla="*/ 272133 w 658304"/>
                <a:gd name="connsiteY1" fmla="*/ 79103 h 191843"/>
                <a:gd name="connsiteX2" fmla="*/ 658284 w 658304"/>
                <a:gd name="connsiteY2" fmla="*/ 2611 h 191843"/>
                <a:gd name="connsiteX3" fmla="*/ 285096 w 658304"/>
                <a:gd name="connsiteY3" fmla="*/ 191035 h 191843"/>
                <a:gd name="connsiteX4" fmla="*/ 19 w 658304"/>
                <a:gd name="connsiteY4" fmla="*/ 47852 h 191843"/>
                <a:gd name="connsiteX0" fmla="*/ 1862 w 660147"/>
                <a:gd name="connsiteY0" fmla="*/ 47852 h 192147"/>
                <a:gd name="connsiteX1" fmla="*/ 273976 w 660147"/>
                <a:gd name="connsiteY1" fmla="*/ 79103 h 192147"/>
                <a:gd name="connsiteX2" fmla="*/ 660127 w 660147"/>
                <a:gd name="connsiteY2" fmla="*/ 2611 h 192147"/>
                <a:gd name="connsiteX3" fmla="*/ 286939 w 660147"/>
                <a:gd name="connsiteY3" fmla="*/ 191035 h 192147"/>
                <a:gd name="connsiteX4" fmla="*/ 1862 w 660147"/>
                <a:gd name="connsiteY4" fmla="*/ 47852 h 192147"/>
                <a:gd name="connsiteX0" fmla="*/ 1862 w 663495"/>
                <a:gd name="connsiteY0" fmla="*/ 54743 h 199038"/>
                <a:gd name="connsiteX1" fmla="*/ 273976 w 663495"/>
                <a:gd name="connsiteY1" fmla="*/ 85994 h 199038"/>
                <a:gd name="connsiteX2" fmla="*/ 660127 w 663495"/>
                <a:gd name="connsiteY2" fmla="*/ 9502 h 199038"/>
                <a:gd name="connsiteX3" fmla="*/ 286939 w 663495"/>
                <a:gd name="connsiteY3" fmla="*/ 197926 h 199038"/>
                <a:gd name="connsiteX4" fmla="*/ 1862 w 663495"/>
                <a:gd name="connsiteY4" fmla="*/ 54743 h 199038"/>
                <a:gd name="connsiteX0" fmla="*/ 1862 w 663318"/>
                <a:gd name="connsiteY0" fmla="*/ 56888 h 201183"/>
                <a:gd name="connsiteX1" fmla="*/ 273976 w 663318"/>
                <a:gd name="connsiteY1" fmla="*/ 88139 h 201183"/>
                <a:gd name="connsiteX2" fmla="*/ 660127 w 663318"/>
                <a:gd name="connsiteY2" fmla="*/ 11647 h 201183"/>
                <a:gd name="connsiteX3" fmla="*/ 286939 w 663318"/>
                <a:gd name="connsiteY3" fmla="*/ 200071 h 201183"/>
                <a:gd name="connsiteX4" fmla="*/ 1862 w 663318"/>
                <a:gd name="connsiteY4" fmla="*/ 56888 h 201183"/>
                <a:gd name="connsiteX0" fmla="*/ 25 w 658316"/>
                <a:gd name="connsiteY0" fmla="*/ 49095 h 222595"/>
                <a:gd name="connsiteX1" fmla="*/ 272139 w 658316"/>
                <a:gd name="connsiteY1" fmla="*/ 80346 h 222595"/>
                <a:gd name="connsiteX2" fmla="*/ 658290 w 658316"/>
                <a:gd name="connsiteY2" fmla="*/ 3854 h 222595"/>
                <a:gd name="connsiteX3" fmla="*/ 286415 w 658316"/>
                <a:gd name="connsiteY3" fmla="*/ 221902 h 222595"/>
                <a:gd name="connsiteX4" fmla="*/ 25 w 658316"/>
                <a:gd name="connsiteY4" fmla="*/ 49095 h 222595"/>
                <a:gd name="connsiteX0" fmla="*/ 449 w 658740"/>
                <a:gd name="connsiteY0" fmla="*/ 49095 h 222989"/>
                <a:gd name="connsiteX1" fmla="*/ 272563 w 658740"/>
                <a:gd name="connsiteY1" fmla="*/ 80346 h 222989"/>
                <a:gd name="connsiteX2" fmla="*/ 658714 w 658740"/>
                <a:gd name="connsiteY2" fmla="*/ 3854 h 222989"/>
                <a:gd name="connsiteX3" fmla="*/ 286839 w 658740"/>
                <a:gd name="connsiteY3" fmla="*/ 221902 h 222989"/>
                <a:gd name="connsiteX4" fmla="*/ 449 w 658740"/>
                <a:gd name="connsiteY4" fmla="*/ 49095 h 222989"/>
                <a:gd name="connsiteX0" fmla="*/ 449 w 664881"/>
                <a:gd name="connsiteY0" fmla="*/ 67662 h 241552"/>
                <a:gd name="connsiteX1" fmla="*/ 272563 w 664881"/>
                <a:gd name="connsiteY1" fmla="*/ 98913 h 241552"/>
                <a:gd name="connsiteX2" fmla="*/ 658714 w 664881"/>
                <a:gd name="connsiteY2" fmla="*/ 22421 h 241552"/>
                <a:gd name="connsiteX3" fmla="*/ 286839 w 664881"/>
                <a:gd name="connsiteY3" fmla="*/ 240469 h 241552"/>
                <a:gd name="connsiteX4" fmla="*/ 449 w 664881"/>
                <a:gd name="connsiteY4" fmla="*/ 67662 h 241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881" h="241552">
                  <a:moveTo>
                    <a:pt x="449" y="67662"/>
                  </a:moveTo>
                  <a:cubicBezTo>
                    <a:pt x="11611" y="-19300"/>
                    <a:pt x="175184" y="111445"/>
                    <a:pt x="272563" y="98913"/>
                  </a:cubicBezTo>
                  <a:cubicBezTo>
                    <a:pt x="432590" y="90884"/>
                    <a:pt x="614255" y="-54603"/>
                    <a:pt x="658714" y="22421"/>
                  </a:cubicBezTo>
                  <a:cubicBezTo>
                    <a:pt x="703173" y="99445"/>
                    <a:pt x="499877" y="232438"/>
                    <a:pt x="286839" y="240469"/>
                  </a:cubicBezTo>
                  <a:cubicBezTo>
                    <a:pt x="189460" y="253001"/>
                    <a:pt x="-10713" y="154624"/>
                    <a:pt x="449" y="676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506EAF2C-9E3E-F4FC-A1C1-93D92CB63858}"/>
              </a:ext>
            </a:extLst>
          </p:cNvPr>
          <p:cNvGrpSpPr/>
          <p:nvPr/>
        </p:nvGrpSpPr>
        <p:grpSpPr>
          <a:xfrm>
            <a:off x="4117117" y="3987360"/>
            <a:ext cx="2338252" cy="2443997"/>
            <a:chOff x="4117117" y="3987360"/>
            <a:chExt cx="2338252" cy="244399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82F6830-3529-6CA6-610A-314AB3B5A1C5}"/>
                </a:ext>
              </a:extLst>
            </p:cNvPr>
            <p:cNvGrpSpPr/>
            <p:nvPr/>
          </p:nvGrpSpPr>
          <p:grpSpPr>
            <a:xfrm>
              <a:off x="4117117" y="3987360"/>
              <a:ext cx="1839222" cy="2443997"/>
              <a:chOff x="4117117" y="3823541"/>
              <a:chExt cx="1839222" cy="2443997"/>
            </a:xfrm>
          </p:grpSpPr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6AFBE8BC-7DD0-8800-A571-75CE0675B816}"/>
                  </a:ext>
                </a:extLst>
              </p:cNvPr>
              <p:cNvSpPr/>
              <p:nvPr/>
            </p:nvSpPr>
            <p:spPr>
              <a:xfrm rot="20422686" flipH="1">
                <a:off x="5425437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566821BC-3CAE-172F-F7A1-A109005F7814}"/>
                  </a:ext>
                </a:extLst>
              </p:cNvPr>
              <p:cNvSpPr/>
              <p:nvPr/>
            </p:nvSpPr>
            <p:spPr>
              <a:xfrm rot="1177314">
                <a:off x="4405779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466D973-D1C6-450D-8F61-C5A3C58F7A02}"/>
                  </a:ext>
                </a:extLst>
              </p:cNvPr>
              <p:cNvGrpSpPr/>
              <p:nvPr/>
            </p:nvGrpSpPr>
            <p:grpSpPr>
              <a:xfrm>
                <a:off x="4409642" y="3823541"/>
                <a:ext cx="1221628" cy="2443062"/>
                <a:chOff x="4346178" y="3659640"/>
                <a:chExt cx="1397778" cy="2795336"/>
              </a:xfrm>
            </p:grpSpPr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1ED2DA93-907D-4729-B28F-BA62D0222CF3}"/>
                    </a:ext>
                  </a:extLst>
                </p:cNvPr>
                <p:cNvGrpSpPr/>
                <p:nvPr/>
              </p:nvGrpSpPr>
              <p:grpSpPr>
                <a:xfrm>
                  <a:off x="4427305" y="4833218"/>
                  <a:ext cx="1260280" cy="1621758"/>
                  <a:chOff x="4449527" y="5201111"/>
                  <a:chExt cx="974007" cy="1253376"/>
                </a:xfrm>
              </p:grpSpPr>
              <p:sp>
                <p:nvSpPr>
                  <p:cNvPr id="260" name="片側の 2 つの角を丸めた四角形 144">
                    <a:extLst>
                      <a:ext uri="{FF2B5EF4-FFF2-40B4-BE49-F238E27FC236}">
                        <a16:creationId xmlns:a16="http://schemas.microsoft.com/office/drawing/2014/main" id="{7AF1CFBE-8B8E-4FA2-BC89-EFF6C13ED141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B0184D80-BDD7-44E0-B180-EB1D5394BEBB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二等辺三角形 261">
                    <a:extLst>
                      <a:ext uri="{FF2B5EF4-FFF2-40B4-BE49-F238E27FC236}">
                        <a16:creationId xmlns:a16="http://schemas.microsoft.com/office/drawing/2014/main" id="{082E6633-57F9-4633-907A-5D34D11C48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701AD882-F20E-4B22-929F-9484A1F3FF43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085BFAB2-3F25-44D1-A7D4-1DD5B0ADFD29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CE374AD0-D403-467D-9685-F7D864F4E882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2" name="グループ化 251">
                      <a:extLst>
                        <a:ext uri="{FF2B5EF4-FFF2-40B4-BE49-F238E27FC236}">
                          <a16:creationId xmlns:a16="http://schemas.microsoft.com/office/drawing/2014/main" id="{98977DEC-04AF-499D-A166-E838B0813E7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7" name="円/楕円 489">
                        <a:extLst>
                          <a:ext uri="{FF2B5EF4-FFF2-40B4-BE49-F238E27FC236}">
                            <a16:creationId xmlns:a16="http://schemas.microsoft.com/office/drawing/2014/main" id="{449AF7E5-AD81-4BDF-9F97-5D61CD015D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8" name="円/楕円 490">
                        <a:extLst>
                          <a:ext uri="{FF2B5EF4-FFF2-40B4-BE49-F238E27FC236}">
                            <a16:creationId xmlns:a16="http://schemas.microsoft.com/office/drawing/2014/main" id="{FE6A7D4C-A216-4B13-B985-6C7A7902A5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3" name="グループ化 252">
                      <a:extLst>
                        <a:ext uri="{FF2B5EF4-FFF2-40B4-BE49-F238E27FC236}">
                          <a16:creationId xmlns:a16="http://schemas.microsoft.com/office/drawing/2014/main" id="{0FCB1960-E2C6-46DD-8293-2DA67CA75C6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5" name="円/楕円 487">
                        <a:extLst>
                          <a:ext uri="{FF2B5EF4-FFF2-40B4-BE49-F238E27FC236}">
                            <a16:creationId xmlns:a16="http://schemas.microsoft.com/office/drawing/2014/main" id="{D9C3802A-8C3F-4F7D-9F65-7FC0523788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6" name="円/楕円 488">
                        <a:extLst>
                          <a:ext uri="{FF2B5EF4-FFF2-40B4-BE49-F238E27FC236}">
                            <a16:creationId xmlns:a16="http://schemas.microsoft.com/office/drawing/2014/main" id="{302BB4B5-8514-4D92-99C7-0E108AC11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4" name="円/楕円 486">
                      <a:extLst>
                        <a:ext uri="{FF2B5EF4-FFF2-40B4-BE49-F238E27FC236}">
                          <a16:creationId xmlns:a16="http://schemas.microsoft.com/office/drawing/2014/main" id="{002C51B3-FF1F-4698-A3F8-A654F99A32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4" name="円/楕円 479">
                    <a:extLst>
                      <a:ext uri="{FF2B5EF4-FFF2-40B4-BE49-F238E27FC236}">
                        <a16:creationId xmlns:a16="http://schemas.microsoft.com/office/drawing/2014/main" id="{8989CD85-49A3-43F5-AB5D-185DD8DB27C3}"/>
                      </a:ext>
                    </a:extLst>
                  </p:cNvPr>
                  <p:cNvSpPr/>
                  <p:nvPr/>
                </p:nvSpPr>
                <p:spPr>
                  <a:xfrm>
                    <a:off x="1563291" y="2897097"/>
                    <a:ext cx="152660" cy="8369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5" name="円/楕円 480">
                    <a:extLst>
                      <a:ext uri="{FF2B5EF4-FFF2-40B4-BE49-F238E27FC236}">
                        <a16:creationId xmlns:a16="http://schemas.microsoft.com/office/drawing/2014/main" id="{39D8FE8F-9ED2-4AF2-AC72-2E186A86CA5F}"/>
                      </a:ext>
                    </a:extLst>
                  </p:cNvPr>
                  <p:cNvSpPr/>
                  <p:nvPr/>
                </p:nvSpPr>
                <p:spPr>
                  <a:xfrm>
                    <a:off x="2138169" y="2897097"/>
                    <a:ext cx="152660" cy="8369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6" name="円/楕円 472">
                    <a:extLst>
                      <a:ext uri="{FF2B5EF4-FFF2-40B4-BE49-F238E27FC236}">
                        <a16:creationId xmlns:a16="http://schemas.microsoft.com/office/drawing/2014/main" id="{20470CB7-5F5C-46C8-A19B-6F612B66323E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473">
                    <a:extLst>
                      <a:ext uri="{FF2B5EF4-FFF2-40B4-BE49-F238E27FC236}">
                        <a16:creationId xmlns:a16="http://schemas.microsoft.com/office/drawing/2014/main" id="{8D2ECFF7-6A5E-47DC-A0B4-2938C8C28818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52DC6E81-6F59-46DC-964E-D4F6D943805F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0" name="円/楕円 662">
                      <a:extLst>
                        <a:ext uri="{FF2B5EF4-FFF2-40B4-BE49-F238E27FC236}">
                          <a16:creationId xmlns:a16="http://schemas.microsoft.com/office/drawing/2014/main" id="{3AEF3D5B-5259-4922-B018-6FE0F16725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0CE50F5F-A1F1-41FC-9F66-46A081DFF5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1151C513-F294-3BD8-86DF-0E6CA9F15C52}"/>
                  </a:ext>
                </a:extLst>
              </p:cNvPr>
              <p:cNvGrpSpPr/>
              <p:nvPr/>
            </p:nvGrpSpPr>
            <p:grpSpPr>
              <a:xfrm>
                <a:off x="4613737" y="5228965"/>
                <a:ext cx="833634" cy="424957"/>
                <a:chOff x="5243018" y="2255527"/>
                <a:chExt cx="2547428" cy="1364533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F3F9DDEF-4FFD-5F5B-BFAE-26FAAB20D88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FF2F96D-15C3-F0E7-945E-B39CC89EC42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4BA02087-A6F4-0564-759A-8FF0E4F06223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0270F53B-87EA-B73C-9FF2-88CED9E1ED0F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843C73E-7118-CA7C-5B98-C078FC3E54A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テキスト ボックス 345">
                  <a:extLst>
                    <a:ext uri="{FF2B5EF4-FFF2-40B4-BE49-F238E27FC236}">
                      <a16:creationId xmlns:a16="http://schemas.microsoft.com/office/drawing/2014/main" id="{B8E6ED9B-3476-00C5-1D33-D466E7430D2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47" name="テキスト ボックス 346">
                  <a:extLst>
                    <a:ext uri="{FF2B5EF4-FFF2-40B4-BE49-F238E27FC236}">
                      <a16:creationId xmlns:a16="http://schemas.microsoft.com/office/drawing/2014/main" id="{B5086B0B-4512-5027-1515-C1B24786DD34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67E61003-83CD-C22C-8897-EDD655EFF34D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F0190094-9AB1-1DD0-8073-61A12F4AB46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963DB9C3-7C30-0F7C-E2EB-2DC09EAD8FBE}"/>
                  </a:ext>
                </a:extLst>
              </p:cNvPr>
              <p:cNvSpPr/>
              <p:nvPr/>
            </p:nvSpPr>
            <p:spPr>
              <a:xfrm rot="3600000">
                <a:off x="4278062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2249189D-7665-0FA7-C93A-6B900056C1D4}"/>
                  </a:ext>
                </a:extLst>
              </p:cNvPr>
              <p:cNvSpPr/>
              <p:nvPr/>
            </p:nvSpPr>
            <p:spPr>
              <a:xfrm rot="12600000">
                <a:off x="4329755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E9731214-6116-D0D9-2B59-8E6B9FCFD77B}"/>
                  </a:ext>
                </a:extLst>
              </p:cNvPr>
              <p:cNvSpPr/>
              <p:nvPr/>
            </p:nvSpPr>
            <p:spPr>
              <a:xfrm rot="18000000" flipH="1">
                <a:off x="5201849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43258037-25FC-818F-6AE1-8E2FA6271AF5}"/>
                  </a:ext>
                </a:extLst>
              </p:cNvPr>
              <p:cNvSpPr/>
              <p:nvPr/>
            </p:nvSpPr>
            <p:spPr>
              <a:xfrm rot="9000000" flipH="1">
                <a:off x="5488428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2187C561-1621-C70D-CBE4-D76A70B6FA4B}"/>
                </a:ext>
              </a:extLst>
            </p:cNvPr>
            <p:cNvGrpSpPr/>
            <p:nvPr/>
          </p:nvGrpSpPr>
          <p:grpSpPr>
            <a:xfrm>
              <a:off x="5522972" y="4756236"/>
              <a:ext cx="932397" cy="860280"/>
              <a:chOff x="2564940" y="1877309"/>
              <a:chExt cx="932397" cy="860280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18B87D0D-BA54-92C5-DFCD-2DF0C310B47C}"/>
                  </a:ext>
                </a:extLst>
              </p:cNvPr>
              <p:cNvSpPr/>
              <p:nvPr/>
            </p:nvSpPr>
            <p:spPr>
              <a:xfrm>
                <a:off x="2587699" y="1877309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A5C5B674-C450-1301-D1DB-D6B0A093344B}"/>
                  </a:ext>
                </a:extLst>
              </p:cNvPr>
              <p:cNvSpPr/>
              <p:nvPr/>
            </p:nvSpPr>
            <p:spPr>
              <a:xfrm>
                <a:off x="2738662" y="2462213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8329E7C6-6881-4487-462A-A78F917B420B}"/>
                  </a:ext>
                </a:extLst>
              </p:cNvPr>
              <p:cNvSpPr/>
              <p:nvPr/>
            </p:nvSpPr>
            <p:spPr>
              <a:xfrm>
                <a:off x="2656037" y="2602995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F1AB3510-7E45-311D-415B-3A407C60D577}"/>
                  </a:ext>
                </a:extLst>
              </p:cNvPr>
              <p:cNvSpPr/>
              <p:nvPr/>
            </p:nvSpPr>
            <p:spPr>
              <a:xfrm>
                <a:off x="2564940" y="2681422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C7ED9A9A-C49A-5162-6635-E3F9E1DCFA8A}"/>
                </a:ext>
              </a:extLst>
            </p:cNvPr>
            <p:cNvSpPr txBox="1"/>
            <p:nvPr/>
          </p:nvSpPr>
          <p:spPr>
            <a:xfrm>
              <a:off x="5809141" y="4933468"/>
              <a:ext cx="387746" cy="38018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2" name="楕円 10">
              <a:extLst>
                <a:ext uri="{FF2B5EF4-FFF2-40B4-BE49-F238E27FC236}">
                  <a16:creationId xmlns:a16="http://schemas.microsoft.com/office/drawing/2014/main" id="{92705788-23E9-2B53-0F2A-469DA4286409}"/>
                </a:ext>
              </a:extLst>
            </p:cNvPr>
            <p:cNvSpPr/>
            <p:nvPr/>
          </p:nvSpPr>
          <p:spPr>
            <a:xfrm rot="20979276">
              <a:off x="4948743" y="5099487"/>
              <a:ext cx="199707" cy="51452"/>
            </a:xfrm>
            <a:custGeom>
              <a:avLst/>
              <a:gdLst>
                <a:gd name="connsiteX0" fmla="*/ 0 w 571688"/>
                <a:gd name="connsiteY0" fmla="*/ 49260 h 98520"/>
                <a:gd name="connsiteX1" fmla="*/ 285844 w 571688"/>
                <a:gd name="connsiteY1" fmla="*/ 0 h 98520"/>
                <a:gd name="connsiteX2" fmla="*/ 571688 w 571688"/>
                <a:gd name="connsiteY2" fmla="*/ 49260 h 98520"/>
                <a:gd name="connsiteX3" fmla="*/ 285844 w 571688"/>
                <a:gd name="connsiteY3" fmla="*/ 98520 h 98520"/>
                <a:gd name="connsiteX4" fmla="*/ 0 w 571688"/>
                <a:gd name="connsiteY4" fmla="*/ 49260 h 98520"/>
                <a:gd name="connsiteX0" fmla="*/ 0 w 571688"/>
                <a:gd name="connsiteY0" fmla="*/ 50091 h 100182"/>
                <a:gd name="connsiteX1" fmla="*/ 285844 w 571688"/>
                <a:gd name="connsiteY1" fmla="*/ 831 h 100182"/>
                <a:gd name="connsiteX2" fmla="*/ 571688 w 571688"/>
                <a:gd name="connsiteY2" fmla="*/ 50091 h 100182"/>
                <a:gd name="connsiteX3" fmla="*/ 285844 w 571688"/>
                <a:gd name="connsiteY3" fmla="*/ 99351 h 100182"/>
                <a:gd name="connsiteX4" fmla="*/ 0 w 571688"/>
                <a:gd name="connsiteY4" fmla="*/ 50091 h 100182"/>
                <a:gd name="connsiteX0" fmla="*/ 0 w 566925"/>
                <a:gd name="connsiteY0" fmla="*/ 26980 h 135123"/>
                <a:gd name="connsiteX1" fmla="*/ 281081 w 566925"/>
                <a:gd name="connsiteY1" fmla="*/ 34870 h 135123"/>
                <a:gd name="connsiteX2" fmla="*/ 566925 w 566925"/>
                <a:gd name="connsiteY2" fmla="*/ 84130 h 135123"/>
                <a:gd name="connsiteX3" fmla="*/ 281081 w 566925"/>
                <a:gd name="connsiteY3" fmla="*/ 133390 h 135123"/>
                <a:gd name="connsiteX4" fmla="*/ 0 w 566925"/>
                <a:gd name="connsiteY4" fmla="*/ 26980 h 135123"/>
                <a:gd name="connsiteX0" fmla="*/ 192 w 567117"/>
                <a:gd name="connsiteY0" fmla="*/ 22748 h 130891"/>
                <a:gd name="connsiteX1" fmla="*/ 281273 w 567117"/>
                <a:gd name="connsiteY1" fmla="*/ 30638 h 130891"/>
                <a:gd name="connsiteX2" fmla="*/ 567117 w 567117"/>
                <a:gd name="connsiteY2" fmla="*/ 79898 h 130891"/>
                <a:gd name="connsiteX3" fmla="*/ 281273 w 567117"/>
                <a:gd name="connsiteY3" fmla="*/ 129158 h 130891"/>
                <a:gd name="connsiteX4" fmla="*/ 192 w 567117"/>
                <a:gd name="connsiteY4" fmla="*/ 22748 h 130891"/>
                <a:gd name="connsiteX0" fmla="*/ 192 w 567117"/>
                <a:gd name="connsiteY0" fmla="*/ 20721 h 127133"/>
                <a:gd name="connsiteX1" fmla="*/ 281273 w 567117"/>
                <a:gd name="connsiteY1" fmla="*/ 28611 h 127133"/>
                <a:gd name="connsiteX2" fmla="*/ 567117 w 567117"/>
                <a:gd name="connsiteY2" fmla="*/ 18340 h 127133"/>
                <a:gd name="connsiteX3" fmla="*/ 281273 w 567117"/>
                <a:gd name="connsiteY3" fmla="*/ 127131 h 127133"/>
                <a:gd name="connsiteX4" fmla="*/ 192 w 567117"/>
                <a:gd name="connsiteY4" fmla="*/ 20721 h 127133"/>
                <a:gd name="connsiteX0" fmla="*/ 192 w 567824"/>
                <a:gd name="connsiteY0" fmla="*/ 23789 h 130201"/>
                <a:gd name="connsiteX1" fmla="*/ 281273 w 567824"/>
                <a:gd name="connsiteY1" fmla="*/ 31679 h 130201"/>
                <a:gd name="connsiteX2" fmla="*/ 567117 w 567824"/>
                <a:gd name="connsiteY2" fmla="*/ 21408 h 130201"/>
                <a:gd name="connsiteX3" fmla="*/ 281273 w 567824"/>
                <a:gd name="connsiteY3" fmla="*/ 130199 h 130201"/>
                <a:gd name="connsiteX4" fmla="*/ 192 w 567824"/>
                <a:gd name="connsiteY4" fmla="*/ 23789 h 130201"/>
                <a:gd name="connsiteX0" fmla="*/ 1 w 566926"/>
                <a:gd name="connsiteY0" fmla="*/ 5480 h 111891"/>
                <a:gd name="connsiteX1" fmla="*/ 283463 w 566926"/>
                <a:gd name="connsiteY1" fmla="*/ 27657 h 111891"/>
                <a:gd name="connsiteX2" fmla="*/ 566926 w 566926"/>
                <a:gd name="connsiteY2" fmla="*/ 3099 h 111891"/>
                <a:gd name="connsiteX3" fmla="*/ 281082 w 566926"/>
                <a:gd name="connsiteY3" fmla="*/ 111890 h 111891"/>
                <a:gd name="connsiteX4" fmla="*/ 1 w 566926"/>
                <a:gd name="connsiteY4" fmla="*/ 5480 h 111891"/>
                <a:gd name="connsiteX0" fmla="*/ 1590 w 568515"/>
                <a:gd name="connsiteY0" fmla="*/ 15461 h 121872"/>
                <a:gd name="connsiteX1" fmla="*/ 285052 w 568515"/>
                <a:gd name="connsiteY1" fmla="*/ 37638 h 121872"/>
                <a:gd name="connsiteX2" fmla="*/ 568515 w 568515"/>
                <a:gd name="connsiteY2" fmla="*/ 13080 h 121872"/>
                <a:gd name="connsiteX3" fmla="*/ 282671 w 568515"/>
                <a:gd name="connsiteY3" fmla="*/ 121871 h 121872"/>
                <a:gd name="connsiteX4" fmla="*/ 1590 w 568515"/>
                <a:gd name="connsiteY4" fmla="*/ 15461 h 121872"/>
                <a:gd name="connsiteX0" fmla="*/ 1590 w 571379"/>
                <a:gd name="connsiteY0" fmla="*/ 15600 h 122011"/>
                <a:gd name="connsiteX1" fmla="*/ 285052 w 571379"/>
                <a:gd name="connsiteY1" fmla="*/ 37777 h 122011"/>
                <a:gd name="connsiteX2" fmla="*/ 568515 w 571379"/>
                <a:gd name="connsiteY2" fmla="*/ 13219 h 122011"/>
                <a:gd name="connsiteX3" fmla="*/ 282671 w 571379"/>
                <a:gd name="connsiteY3" fmla="*/ 122010 h 122011"/>
                <a:gd name="connsiteX4" fmla="*/ 1590 w 571379"/>
                <a:gd name="connsiteY4" fmla="*/ 15600 h 122011"/>
                <a:gd name="connsiteX0" fmla="*/ 1871 w 531103"/>
                <a:gd name="connsiteY0" fmla="*/ 30203 h 122435"/>
                <a:gd name="connsiteX1" fmla="*/ 244851 w 531103"/>
                <a:gd name="connsiteY1" fmla="*/ 38092 h 122435"/>
                <a:gd name="connsiteX2" fmla="*/ 528314 w 531103"/>
                <a:gd name="connsiteY2" fmla="*/ 13534 h 122435"/>
                <a:gd name="connsiteX3" fmla="*/ 242470 w 531103"/>
                <a:gd name="connsiteY3" fmla="*/ 122325 h 122435"/>
                <a:gd name="connsiteX4" fmla="*/ 1871 w 531103"/>
                <a:gd name="connsiteY4" fmla="*/ 30203 h 122435"/>
                <a:gd name="connsiteX0" fmla="*/ 1871 w 531103"/>
                <a:gd name="connsiteY0" fmla="*/ 35238 h 127470"/>
                <a:gd name="connsiteX1" fmla="*/ 244851 w 531103"/>
                <a:gd name="connsiteY1" fmla="*/ 43127 h 127470"/>
                <a:gd name="connsiteX2" fmla="*/ 528314 w 531103"/>
                <a:gd name="connsiteY2" fmla="*/ 18569 h 127470"/>
                <a:gd name="connsiteX3" fmla="*/ 242470 w 531103"/>
                <a:gd name="connsiteY3" fmla="*/ 127360 h 127470"/>
                <a:gd name="connsiteX4" fmla="*/ 1871 w 531103"/>
                <a:gd name="connsiteY4" fmla="*/ 35238 h 127470"/>
                <a:gd name="connsiteX0" fmla="*/ 1871 w 529446"/>
                <a:gd name="connsiteY0" fmla="*/ 31202 h 123434"/>
                <a:gd name="connsiteX1" fmla="*/ 244851 w 529446"/>
                <a:gd name="connsiteY1" fmla="*/ 39091 h 123434"/>
                <a:gd name="connsiteX2" fmla="*/ 528314 w 529446"/>
                <a:gd name="connsiteY2" fmla="*/ 14533 h 123434"/>
                <a:gd name="connsiteX3" fmla="*/ 242470 w 529446"/>
                <a:gd name="connsiteY3" fmla="*/ 123324 h 123434"/>
                <a:gd name="connsiteX4" fmla="*/ 1871 w 529446"/>
                <a:gd name="connsiteY4" fmla="*/ 31202 h 123434"/>
                <a:gd name="connsiteX0" fmla="*/ 3278 w 531502"/>
                <a:gd name="connsiteY0" fmla="*/ 31202 h 123982"/>
                <a:gd name="connsiteX1" fmla="*/ 246258 w 531502"/>
                <a:gd name="connsiteY1" fmla="*/ 39091 h 123982"/>
                <a:gd name="connsiteX2" fmla="*/ 529721 w 531502"/>
                <a:gd name="connsiteY2" fmla="*/ 14533 h 123982"/>
                <a:gd name="connsiteX3" fmla="*/ 243877 w 531502"/>
                <a:gd name="connsiteY3" fmla="*/ 123324 h 123982"/>
                <a:gd name="connsiteX4" fmla="*/ 3278 w 531502"/>
                <a:gd name="connsiteY4" fmla="*/ 31202 h 123982"/>
                <a:gd name="connsiteX0" fmla="*/ 2821 w 530846"/>
                <a:gd name="connsiteY0" fmla="*/ 31202 h 123436"/>
                <a:gd name="connsiteX1" fmla="*/ 245801 w 530846"/>
                <a:gd name="connsiteY1" fmla="*/ 39091 h 123436"/>
                <a:gd name="connsiteX2" fmla="*/ 529264 w 530846"/>
                <a:gd name="connsiteY2" fmla="*/ 14533 h 123436"/>
                <a:gd name="connsiteX3" fmla="*/ 243420 w 530846"/>
                <a:gd name="connsiteY3" fmla="*/ 123324 h 123436"/>
                <a:gd name="connsiteX4" fmla="*/ 2821 w 530846"/>
                <a:gd name="connsiteY4" fmla="*/ 31202 h 123436"/>
                <a:gd name="connsiteX0" fmla="*/ 2821 w 530846"/>
                <a:gd name="connsiteY0" fmla="*/ 31202 h 123434"/>
                <a:gd name="connsiteX1" fmla="*/ 245801 w 530846"/>
                <a:gd name="connsiteY1" fmla="*/ 39091 h 123434"/>
                <a:gd name="connsiteX2" fmla="*/ 529264 w 530846"/>
                <a:gd name="connsiteY2" fmla="*/ 14533 h 123434"/>
                <a:gd name="connsiteX3" fmla="*/ 243420 w 530846"/>
                <a:gd name="connsiteY3" fmla="*/ 123324 h 123434"/>
                <a:gd name="connsiteX4" fmla="*/ 2821 w 530846"/>
                <a:gd name="connsiteY4" fmla="*/ 31202 h 123434"/>
                <a:gd name="connsiteX0" fmla="*/ 1967 w 587176"/>
                <a:gd name="connsiteY0" fmla="*/ 84737 h 178551"/>
                <a:gd name="connsiteX1" fmla="*/ 244947 w 587176"/>
                <a:gd name="connsiteY1" fmla="*/ 92626 h 178551"/>
                <a:gd name="connsiteX2" fmla="*/ 586239 w 587176"/>
                <a:gd name="connsiteY2" fmla="*/ 9544 h 178551"/>
                <a:gd name="connsiteX3" fmla="*/ 242566 w 587176"/>
                <a:gd name="connsiteY3" fmla="*/ 176859 h 178551"/>
                <a:gd name="connsiteX4" fmla="*/ 1967 w 587176"/>
                <a:gd name="connsiteY4" fmla="*/ 84737 h 178551"/>
                <a:gd name="connsiteX0" fmla="*/ 1967 w 588949"/>
                <a:gd name="connsiteY0" fmla="*/ 86268 h 180084"/>
                <a:gd name="connsiteX1" fmla="*/ 244947 w 588949"/>
                <a:gd name="connsiteY1" fmla="*/ 94157 h 180084"/>
                <a:gd name="connsiteX2" fmla="*/ 586239 w 588949"/>
                <a:gd name="connsiteY2" fmla="*/ 11075 h 180084"/>
                <a:gd name="connsiteX3" fmla="*/ 242566 w 588949"/>
                <a:gd name="connsiteY3" fmla="*/ 178390 h 180084"/>
                <a:gd name="connsiteX4" fmla="*/ 1967 w 588949"/>
                <a:gd name="connsiteY4" fmla="*/ 86268 h 180084"/>
                <a:gd name="connsiteX0" fmla="*/ 1967 w 590141"/>
                <a:gd name="connsiteY0" fmla="*/ 86270 h 180084"/>
                <a:gd name="connsiteX1" fmla="*/ 244947 w 590141"/>
                <a:gd name="connsiteY1" fmla="*/ 94159 h 180084"/>
                <a:gd name="connsiteX2" fmla="*/ 586239 w 590141"/>
                <a:gd name="connsiteY2" fmla="*/ 11077 h 180084"/>
                <a:gd name="connsiteX3" fmla="*/ 242566 w 590141"/>
                <a:gd name="connsiteY3" fmla="*/ 178392 h 180084"/>
                <a:gd name="connsiteX4" fmla="*/ 1967 w 590141"/>
                <a:gd name="connsiteY4" fmla="*/ 86270 h 180084"/>
                <a:gd name="connsiteX0" fmla="*/ 1967 w 590141"/>
                <a:gd name="connsiteY0" fmla="*/ 85969 h 179785"/>
                <a:gd name="connsiteX1" fmla="*/ 244947 w 590141"/>
                <a:gd name="connsiteY1" fmla="*/ 93858 h 179785"/>
                <a:gd name="connsiteX2" fmla="*/ 586239 w 590141"/>
                <a:gd name="connsiteY2" fmla="*/ 10776 h 179785"/>
                <a:gd name="connsiteX3" fmla="*/ 242566 w 590141"/>
                <a:gd name="connsiteY3" fmla="*/ 178091 h 179785"/>
                <a:gd name="connsiteX4" fmla="*/ 1967 w 590141"/>
                <a:gd name="connsiteY4" fmla="*/ 85969 h 179785"/>
                <a:gd name="connsiteX0" fmla="*/ 1967 w 590507"/>
                <a:gd name="connsiteY0" fmla="*/ 85969 h 179783"/>
                <a:gd name="connsiteX1" fmla="*/ 244947 w 590507"/>
                <a:gd name="connsiteY1" fmla="*/ 93858 h 179783"/>
                <a:gd name="connsiteX2" fmla="*/ 586239 w 590507"/>
                <a:gd name="connsiteY2" fmla="*/ 10776 h 179783"/>
                <a:gd name="connsiteX3" fmla="*/ 242566 w 590507"/>
                <a:gd name="connsiteY3" fmla="*/ 178091 h 179783"/>
                <a:gd name="connsiteX4" fmla="*/ 1967 w 590507"/>
                <a:gd name="connsiteY4" fmla="*/ 85969 h 179783"/>
                <a:gd name="connsiteX0" fmla="*/ 1967 w 595009"/>
                <a:gd name="connsiteY0" fmla="*/ 89128 h 182942"/>
                <a:gd name="connsiteX1" fmla="*/ 244947 w 595009"/>
                <a:gd name="connsiteY1" fmla="*/ 97017 h 182942"/>
                <a:gd name="connsiteX2" fmla="*/ 586239 w 595009"/>
                <a:gd name="connsiteY2" fmla="*/ 13935 h 182942"/>
                <a:gd name="connsiteX3" fmla="*/ 242566 w 595009"/>
                <a:gd name="connsiteY3" fmla="*/ 181250 h 182942"/>
                <a:gd name="connsiteX4" fmla="*/ 1967 w 595009"/>
                <a:gd name="connsiteY4" fmla="*/ 89128 h 182942"/>
                <a:gd name="connsiteX0" fmla="*/ 1967 w 637514"/>
                <a:gd name="connsiteY0" fmla="*/ 77448 h 171262"/>
                <a:gd name="connsiteX1" fmla="*/ 244947 w 637514"/>
                <a:gd name="connsiteY1" fmla="*/ 85337 h 171262"/>
                <a:gd name="connsiteX2" fmla="*/ 630129 w 637514"/>
                <a:gd name="connsiteY2" fmla="*/ 15063 h 171262"/>
                <a:gd name="connsiteX3" fmla="*/ 242566 w 637514"/>
                <a:gd name="connsiteY3" fmla="*/ 169570 h 171262"/>
                <a:gd name="connsiteX4" fmla="*/ 1967 w 637514"/>
                <a:gd name="connsiteY4" fmla="*/ 77448 h 171262"/>
                <a:gd name="connsiteX0" fmla="*/ 21 w 628200"/>
                <a:gd name="connsiteY0" fmla="*/ 65430 h 192390"/>
                <a:gd name="connsiteX1" fmla="*/ 243001 w 628200"/>
                <a:gd name="connsiteY1" fmla="*/ 73319 h 192390"/>
                <a:gd name="connsiteX2" fmla="*/ 628183 w 628200"/>
                <a:gd name="connsiteY2" fmla="*/ 3045 h 192390"/>
                <a:gd name="connsiteX3" fmla="*/ 254995 w 628200"/>
                <a:gd name="connsiteY3" fmla="*/ 191469 h 192390"/>
                <a:gd name="connsiteX4" fmla="*/ 21 w 628200"/>
                <a:gd name="connsiteY4" fmla="*/ 65430 h 192390"/>
                <a:gd name="connsiteX0" fmla="*/ 21 w 633979"/>
                <a:gd name="connsiteY0" fmla="*/ 75591 h 202554"/>
                <a:gd name="connsiteX1" fmla="*/ 243001 w 633979"/>
                <a:gd name="connsiteY1" fmla="*/ 83480 h 202554"/>
                <a:gd name="connsiteX2" fmla="*/ 628183 w 633979"/>
                <a:gd name="connsiteY2" fmla="*/ 13206 h 202554"/>
                <a:gd name="connsiteX3" fmla="*/ 254995 w 633979"/>
                <a:gd name="connsiteY3" fmla="*/ 201630 h 202554"/>
                <a:gd name="connsiteX4" fmla="*/ 21 w 633979"/>
                <a:gd name="connsiteY4" fmla="*/ 75591 h 202554"/>
                <a:gd name="connsiteX0" fmla="*/ 29 w 595154"/>
                <a:gd name="connsiteY0" fmla="*/ 36765 h 202337"/>
                <a:gd name="connsiteX1" fmla="*/ 204176 w 595154"/>
                <a:gd name="connsiteY1" fmla="*/ 83480 h 202337"/>
                <a:gd name="connsiteX2" fmla="*/ 589358 w 595154"/>
                <a:gd name="connsiteY2" fmla="*/ 13206 h 202337"/>
                <a:gd name="connsiteX3" fmla="*/ 216170 w 595154"/>
                <a:gd name="connsiteY3" fmla="*/ 201630 h 202337"/>
                <a:gd name="connsiteX4" fmla="*/ 29 w 595154"/>
                <a:gd name="connsiteY4" fmla="*/ 36765 h 202337"/>
                <a:gd name="connsiteX0" fmla="*/ 9520 w 604645"/>
                <a:gd name="connsiteY0" fmla="*/ 36765 h 202628"/>
                <a:gd name="connsiteX1" fmla="*/ 213667 w 604645"/>
                <a:gd name="connsiteY1" fmla="*/ 83480 h 202628"/>
                <a:gd name="connsiteX2" fmla="*/ 598849 w 604645"/>
                <a:gd name="connsiteY2" fmla="*/ 13206 h 202628"/>
                <a:gd name="connsiteX3" fmla="*/ 225661 w 604645"/>
                <a:gd name="connsiteY3" fmla="*/ 201630 h 202628"/>
                <a:gd name="connsiteX4" fmla="*/ 9520 w 604645"/>
                <a:gd name="connsiteY4" fmla="*/ 36765 h 202628"/>
                <a:gd name="connsiteX0" fmla="*/ 7199 w 671260"/>
                <a:gd name="connsiteY0" fmla="*/ 58447 h 202847"/>
                <a:gd name="connsiteX1" fmla="*/ 280282 w 671260"/>
                <a:gd name="connsiteY1" fmla="*/ 83480 h 202847"/>
                <a:gd name="connsiteX2" fmla="*/ 665464 w 671260"/>
                <a:gd name="connsiteY2" fmla="*/ 13206 h 202847"/>
                <a:gd name="connsiteX3" fmla="*/ 292276 w 671260"/>
                <a:gd name="connsiteY3" fmla="*/ 201630 h 202847"/>
                <a:gd name="connsiteX4" fmla="*/ 7199 w 671260"/>
                <a:gd name="connsiteY4" fmla="*/ 58447 h 202847"/>
                <a:gd name="connsiteX0" fmla="*/ 19 w 658304"/>
                <a:gd name="connsiteY0" fmla="*/ 47852 h 191843"/>
                <a:gd name="connsiteX1" fmla="*/ 272133 w 658304"/>
                <a:gd name="connsiteY1" fmla="*/ 79103 h 191843"/>
                <a:gd name="connsiteX2" fmla="*/ 658284 w 658304"/>
                <a:gd name="connsiteY2" fmla="*/ 2611 h 191843"/>
                <a:gd name="connsiteX3" fmla="*/ 285096 w 658304"/>
                <a:gd name="connsiteY3" fmla="*/ 191035 h 191843"/>
                <a:gd name="connsiteX4" fmla="*/ 19 w 658304"/>
                <a:gd name="connsiteY4" fmla="*/ 47852 h 191843"/>
                <a:gd name="connsiteX0" fmla="*/ 1862 w 660147"/>
                <a:gd name="connsiteY0" fmla="*/ 47852 h 192147"/>
                <a:gd name="connsiteX1" fmla="*/ 273976 w 660147"/>
                <a:gd name="connsiteY1" fmla="*/ 79103 h 192147"/>
                <a:gd name="connsiteX2" fmla="*/ 660127 w 660147"/>
                <a:gd name="connsiteY2" fmla="*/ 2611 h 192147"/>
                <a:gd name="connsiteX3" fmla="*/ 286939 w 660147"/>
                <a:gd name="connsiteY3" fmla="*/ 191035 h 192147"/>
                <a:gd name="connsiteX4" fmla="*/ 1862 w 660147"/>
                <a:gd name="connsiteY4" fmla="*/ 47852 h 192147"/>
                <a:gd name="connsiteX0" fmla="*/ 1862 w 663495"/>
                <a:gd name="connsiteY0" fmla="*/ 54743 h 199038"/>
                <a:gd name="connsiteX1" fmla="*/ 273976 w 663495"/>
                <a:gd name="connsiteY1" fmla="*/ 85994 h 199038"/>
                <a:gd name="connsiteX2" fmla="*/ 660127 w 663495"/>
                <a:gd name="connsiteY2" fmla="*/ 9502 h 199038"/>
                <a:gd name="connsiteX3" fmla="*/ 286939 w 663495"/>
                <a:gd name="connsiteY3" fmla="*/ 197926 h 199038"/>
                <a:gd name="connsiteX4" fmla="*/ 1862 w 663495"/>
                <a:gd name="connsiteY4" fmla="*/ 54743 h 199038"/>
                <a:gd name="connsiteX0" fmla="*/ 1862 w 663318"/>
                <a:gd name="connsiteY0" fmla="*/ 56888 h 201183"/>
                <a:gd name="connsiteX1" fmla="*/ 273976 w 663318"/>
                <a:gd name="connsiteY1" fmla="*/ 88139 h 201183"/>
                <a:gd name="connsiteX2" fmla="*/ 660127 w 663318"/>
                <a:gd name="connsiteY2" fmla="*/ 11647 h 201183"/>
                <a:gd name="connsiteX3" fmla="*/ 286939 w 663318"/>
                <a:gd name="connsiteY3" fmla="*/ 200071 h 201183"/>
                <a:gd name="connsiteX4" fmla="*/ 1862 w 663318"/>
                <a:gd name="connsiteY4" fmla="*/ 56888 h 201183"/>
                <a:gd name="connsiteX0" fmla="*/ 25 w 658316"/>
                <a:gd name="connsiteY0" fmla="*/ 49095 h 222595"/>
                <a:gd name="connsiteX1" fmla="*/ 272139 w 658316"/>
                <a:gd name="connsiteY1" fmla="*/ 80346 h 222595"/>
                <a:gd name="connsiteX2" fmla="*/ 658290 w 658316"/>
                <a:gd name="connsiteY2" fmla="*/ 3854 h 222595"/>
                <a:gd name="connsiteX3" fmla="*/ 286415 w 658316"/>
                <a:gd name="connsiteY3" fmla="*/ 221902 h 222595"/>
                <a:gd name="connsiteX4" fmla="*/ 25 w 658316"/>
                <a:gd name="connsiteY4" fmla="*/ 49095 h 222595"/>
                <a:gd name="connsiteX0" fmla="*/ 449 w 658740"/>
                <a:gd name="connsiteY0" fmla="*/ 49095 h 222989"/>
                <a:gd name="connsiteX1" fmla="*/ 272563 w 658740"/>
                <a:gd name="connsiteY1" fmla="*/ 80346 h 222989"/>
                <a:gd name="connsiteX2" fmla="*/ 658714 w 658740"/>
                <a:gd name="connsiteY2" fmla="*/ 3854 h 222989"/>
                <a:gd name="connsiteX3" fmla="*/ 286839 w 658740"/>
                <a:gd name="connsiteY3" fmla="*/ 221902 h 222989"/>
                <a:gd name="connsiteX4" fmla="*/ 449 w 658740"/>
                <a:gd name="connsiteY4" fmla="*/ 49095 h 222989"/>
                <a:gd name="connsiteX0" fmla="*/ 449 w 664881"/>
                <a:gd name="connsiteY0" fmla="*/ 67662 h 241552"/>
                <a:gd name="connsiteX1" fmla="*/ 272563 w 664881"/>
                <a:gd name="connsiteY1" fmla="*/ 98913 h 241552"/>
                <a:gd name="connsiteX2" fmla="*/ 658714 w 664881"/>
                <a:gd name="connsiteY2" fmla="*/ 22421 h 241552"/>
                <a:gd name="connsiteX3" fmla="*/ 286839 w 664881"/>
                <a:gd name="connsiteY3" fmla="*/ 240469 h 241552"/>
                <a:gd name="connsiteX4" fmla="*/ 449 w 664881"/>
                <a:gd name="connsiteY4" fmla="*/ 67662 h 241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881" h="241552">
                  <a:moveTo>
                    <a:pt x="449" y="67662"/>
                  </a:moveTo>
                  <a:cubicBezTo>
                    <a:pt x="11611" y="-19300"/>
                    <a:pt x="175184" y="111445"/>
                    <a:pt x="272563" y="98913"/>
                  </a:cubicBezTo>
                  <a:cubicBezTo>
                    <a:pt x="432590" y="90884"/>
                    <a:pt x="614255" y="-54603"/>
                    <a:pt x="658714" y="22421"/>
                  </a:cubicBezTo>
                  <a:cubicBezTo>
                    <a:pt x="703173" y="99445"/>
                    <a:pt x="499877" y="232438"/>
                    <a:pt x="286839" y="240469"/>
                  </a:cubicBezTo>
                  <a:cubicBezTo>
                    <a:pt x="189460" y="253001"/>
                    <a:pt x="-10713" y="154624"/>
                    <a:pt x="449" y="676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FEF6D1A2-D766-A799-F4CD-EA7613141CEC}"/>
              </a:ext>
            </a:extLst>
          </p:cNvPr>
          <p:cNvGrpSpPr/>
          <p:nvPr/>
        </p:nvGrpSpPr>
        <p:grpSpPr>
          <a:xfrm>
            <a:off x="6937724" y="4012940"/>
            <a:ext cx="2444995" cy="2410230"/>
            <a:chOff x="6937724" y="4012940"/>
            <a:chExt cx="2444995" cy="241023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65AC9F9-960D-ECB5-8A80-746D2EA31045}"/>
                </a:ext>
              </a:extLst>
            </p:cNvPr>
            <p:cNvGrpSpPr/>
            <p:nvPr/>
          </p:nvGrpSpPr>
          <p:grpSpPr>
            <a:xfrm>
              <a:off x="6937724" y="4012940"/>
              <a:ext cx="1897742" cy="2410230"/>
              <a:chOff x="6937724" y="3849121"/>
              <a:chExt cx="1897742" cy="2410230"/>
            </a:xfrm>
          </p:grpSpPr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50D6ECC1-824F-10F6-EA2E-8CCE1C5EBFB9}"/>
                  </a:ext>
                </a:extLst>
              </p:cNvPr>
              <p:cNvSpPr/>
              <p:nvPr/>
            </p:nvSpPr>
            <p:spPr>
              <a:xfrm rot="20422686" flipH="1">
                <a:off x="8298436" y="5123212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67115084-065A-ACD4-A650-354685B46D74}"/>
                  </a:ext>
                </a:extLst>
              </p:cNvPr>
              <p:cNvSpPr/>
              <p:nvPr/>
            </p:nvSpPr>
            <p:spPr>
              <a:xfrm rot="1177314">
                <a:off x="7229718" y="512321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77B6BA22-EA2E-4C1C-8034-D7586B76AF18}"/>
                  </a:ext>
                </a:extLst>
              </p:cNvPr>
              <p:cNvGrpSpPr/>
              <p:nvPr/>
            </p:nvGrpSpPr>
            <p:grpSpPr>
              <a:xfrm>
                <a:off x="7308783" y="3849121"/>
                <a:ext cx="1141711" cy="2410230"/>
                <a:chOff x="7248013" y="3685220"/>
                <a:chExt cx="1306338" cy="2757769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7A0AA38E-0E52-4D07-B728-94636EC04BAF}"/>
                    </a:ext>
                  </a:extLst>
                </p:cNvPr>
                <p:cNvGrpSpPr/>
                <p:nvPr/>
              </p:nvGrpSpPr>
              <p:grpSpPr>
                <a:xfrm>
                  <a:off x="7285006" y="4833216"/>
                  <a:ext cx="1250966" cy="1609773"/>
                  <a:chOff x="7285006" y="4833216"/>
                  <a:chExt cx="1250966" cy="1609773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6F06C970-CCDA-4CDF-A6ED-F59DE56209E7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片側の 2 つの角を丸めた四角形 144">
                    <a:extLst>
                      <a:ext uri="{FF2B5EF4-FFF2-40B4-BE49-F238E27FC236}">
                        <a16:creationId xmlns:a16="http://schemas.microsoft.com/office/drawing/2014/main" id="{EE40BD2D-7132-424E-ACD3-FCBC622DC5B5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A53F1606-5EC6-4588-93BD-ADD4A27FC0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A3BB9770-A366-467B-A19C-941CDA681BBC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台形 731">
                    <a:extLst>
                      <a:ext uri="{FF2B5EF4-FFF2-40B4-BE49-F238E27FC236}">
                        <a16:creationId xmlns:a16="http://schemas.microsoft.com/office/drawing/2014/main" id="{8DF0DF08-881B-4E84-BCCB-8B40DAACA3D9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F285A2C6-6B35-4C36-A306-2A8F2D5EB088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219" name="平行四辺形 218">
                      <a:extLst>
                        <a:ext uri="{FF2B5EF4-FFF2-40B4-BE49-F238E27FC236}">
                          <a16:creationId xmlns:a16="http://schemas.microsoft.com/office/drawing/2014/main" id="{1411CFF8-6D9D-463F-A905-387B962FA4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平行四辺形 219">
                      <a:extLst>
                        <a:ext uri="{FF2B5EF4-FFF2-40B4-BE49-F238E27FC236}">
                          <a16:creationId xmlns:a16="http://schemas.microsoft.com/office/drawing/2014/main" id="{A6B74E13-7DAD-4F21-8278-E5337F745BB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AA256218-CB58-4D3E-8CCB-BDCCF725CD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B96D340F-3FE7-4BA1-8F08-655A7217AE7B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217" name="平行四辺形 216">
                      <a:extLst>
                        <a:ext uri="{FF2B5EF4-FFF2-40B4-BE49-F238E27FC236}">
                          <a16:creationId xmlns:a16="http://schemas.microsoft.com/office/drawing/2014/main" id="{905A663F-D792-497C-9A31-E76FAD0CC6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平行四辺形 217">
                      <a:extLst>
                        <a:ext uri="{FF2B5EF4-FFF2-40B4-BE49-F238E27FC236}">
                          <a16:creationId xmlns:a16="http://schemas.microsoft.com/office/drawing/2014/main" id="{210B2CD1-9CC5-4C4B-8398-09B7DD35503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CCD5280C-0D31-427E-91BA-9756B72394EB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4BB329CF-1E07-4878-9908-CFA8BE591FE3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4778EF92-0328-4063-9F91-1EC3F63F8F54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DC32FD1-EA9B-4E70-B3A1-C9DC4DF9C145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30B308B6-D2A4-4C9D-BBD3-91ACA19353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4" name="円/楕円 620">
                      <a:extLst>
                        <a:ext uri="{FF2B5EF4-FFF2-40B4-BE49-F238E27FC236}">
                          <a16:creationId xmlns:a16="http://schemas.microsoft.com/office/drawing/2014/main" id="{33963D94-C783-44F1-AD36-A6826AE54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円/楕円 621">
                      <a:extLst>
                        <a:ext uri="{FF2B5EF4-FFF2-40B4-BE49-F238E27FC236}">
                          <a16:creationId xmlns:a16="http://schemas.microsoft.com/office/drawing/2014/main" id="{339AA4B3-C2A3-4C3A-8A87-36954E21E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E1F61190-941C-4AFA-A91E-FC1C404D15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2" name="円/楕円 618">
                      <a:extLst>
                        <a:ext uri="{FF2B5EF4-FFF2-40B4-BE49-F238E27FC236}">
                          <a16:creationId xmlns:a16="http://schemas.microsoft.com/office/drawing/2014/main" id="{4EBC817B-1E07-4253-89EF-ED29FE4F5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619">
                      <a:extLst>
                        <a:ext uri="{FF2B5EF4-FFF2-40B4-BE49-F238E27FC236}">
                          <a16:creationId xmlns:a16="http://schemas.microsoft.com/office/drawing/2014/main" id="{CD5222B2-1CAD-4C6B-9AB0-D3E07C2D4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11A992D4-BEF8-4C6C-9455-62FF574473D6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10B8BBC8-0A32-4B4D-B293-74EA8D4E66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2F8EB322-8AC2-451E-B71D-8AC12E3118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480">
                    <a:extLst>
                      <a:ext uri="{FF2B5EF4-FFF2-40B4-BE49-F238E27FC236}">
                        <a16:creationId xmlns:a16="http://schemas.microsoft.com/office/drawing/2014/main" id="{E192EC80-9B92-4DBA-8314-7DCBD9445285}"/>
                      </a:ext>
                    </a:extLst>
                  </p:cNvPr>
                  <p:cNvSpPr/>
                  <p:nvPr/>
                </p:nvSpPr>
                <p:spPr>
                  <a:xfrm>
                    <a:off x="3355480" y="3045941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BE328312-FC1A-4EE7-B9FC-3DDC9A83194E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円/楕円 480">
                    <a:extLst>
                      <a:ext uri="{FF2B5EF4-FFF2-40B4-BE49-F238E27FC236}">
                        <a16:creationId xmlns:a16="http://schemas.microsoft.com/office/drawing/2014/main" id="{4132DF5D-D7C1-4063-B1AC-4E6CED605036}"/>
                      </a:ext>
                    </a:extLst>
                  </p:cNvPr>
                  <p:cNvSpPr/>
                  <p:nvPr/>
                </p:nvSpPr>
                <p:spPr>
                  <a:xfrm>
                    <a:off x="3395167" y="3077756"/>
                    <a:ext cx="59910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円/楕円 480">
                    <a:extLst>
                      <a:ext uri="{FF2B5EF4-FFF2-40B4-BE49-F238E27FC236}">
                        <a16:creationId xmlns:a16="http://schemas.microsoft.com/office/drawing/2014/main" id="{52461A4B-35F8-462D-BF94-2341711F7E34}"/>
                      </a:ext>
                    </a:extLst>
                  </p:cNvPr>
                  <p:cNvSpPr/>
                  <p:nvPr/>
                </p:nvSpPr>
                <p:spPr>
                  <a:xfrm>
                    <a:off x="3914152" y="3045941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" name="円/楕円 480">
                    <a:extLst>
                      <a:ext uri="{FF2B5EF4-FFF2-40B4-BE49-F238E27FC236}">
                        <a16:creationId xmlns:a16="http://schemas.microsoft.com/office/drawing/2014/main" id="{95D089D8-F027-457A-B243-20B42B482413}"/>
                      </a:ext>
                    </a:extLst>
                  </p:cNvPr>
                  <p:cNvSpPr/>
                  <p:nvPr/>
                </p:nvSpPr>
                <p:spPr>
                  <a:xfrm>
                    <a:off x="3953839" y="3077756"/>
                    <a:ext cx="59910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月 199">
                    <a:extLst>
                      <a:ext uri="{FF2B5EF4-FFF2-40B4-BE49-F238E27FC236}">
                        <a16:creationId xmlns:a16="http://schemas.microsoft.com/office/drawing/2014/main" id="{03C270A2-2CF3-4D95-96C3-CD77D339B4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3EE14530-1DF6-04ED-81A5-97493A9E9ABE}"/>
                  </a:ext>
                </a:extLst>
              </p:cNvPr>
              <p:cNvGrpSpPr/>
              <p:nvPr/>
            </p:nvGrpSpPr>
            <p:grpSpPr>
              <a:xfrm>
                <a:off x="7480421" y="5158710"/>
                <a:ext cx="843257" cy="429863"/>
                <a:chOff x="5243018" y="2255527"/>
                <a:chExt cx="2547428" cy="1364533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C7F88D7-E2D3-9EB9-A710-CC8FC5D9C0A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A9A21F-91B6-6EC6-CBE5-4AD4E961049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F05D3457-6FAA-3FE8-E6EE-7B5EDBD0FEC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0AF1F864-4AD0-18B8-3129-78EE8EEEF7C6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0E553D7-44CB-BB9F-E693-30AF62A258A3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テキスト ボックス 433">
                  <a:extLst>
                    <a:ext uri="{FF2B5EF4-FFF2-40B4-BE49-F238E27FC236}">
                      <a16:creationId xmlns:a16="http://schemas.microsoft.com/office/drawing/2014/main" id="{B5C29D7E-715F-525C-AB96-492DF3B566BC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35" name="テキスト ボックス 434">
                  <a:extLst>
                    <a:ext uri="{FF2B5EF4-FFF2-40B4-BE49-F238E27FC236}">
                      <a16:creationId xmlns:a16="http://schemas.microsoft.com/office/drawing/2014/main" id="{993DB13F-2C70-5BB9-908D-83EAF0C4AF4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11E78779-44D6-3290-F46D-198565EA563A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BD9C6A5-474D-44EB-814D-2B4685DFF48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551FC0C6-0858-D087-F3CD-A6E1171CE148}"/>
                  </a:ext>
                </a:extLst>
              </p:cNvPr>
              <p:cNvSpPr/>
              <p:nvPr/>
            </p:nvSpPr>
            <p:spPr>
              <a:xfrm rot="3600000">
                <a:off x="7100526" y="523300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994ACB2D-1643-7B5B-A811-2C339B09A229}"/>
                  </a:ext>
                </a:extLst>
              </p:cNvPr>
              <p:cNvSpPr/>
              <p:nvPr/>
            </p:nvSpPr>
            <p:spPr>
              <a:xfrm rot="12600000">
                <a:off x="7152817" y="549100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5023DD6D-97A7-E931-F11B-B981175BE9E7}"/>
                  </a:ext>
                </a:extLst>
              </p:cNvPr>
              <p:cNvSpPr/>
              <p:nvPr/>
            </p:nvSpPr>
            <p:spPr>
              <a:xfrm rot="18000000" flipH="1">
                <a:off x="8072266" y="5232999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21085057-2F74-86E2-C15E-BB967AF4A23E}"/>
                  </a:ext>
                </a:extLst>
              </p:cNvPr>
              <p:cNvSpPr/>
              <p:nvPr/>
            </p:nvSpPr>
            <p:spPr>
              <a:xfrm rot="9000000" flipH="1">
                <a:off x="8362153" y="5491002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747CE504-CAA3-8940-7098-E4FEBC0B9D40}"/>
                </a:ext>
              </a:extLst>
            </p:cNvPr>
            <p:cNvGrpSpPr/>
            <p:nvPr/>
          </p:nvGrpSpPr>
          <p:grpSpPr>
            <a:xfrm>
              <a:off x="8450322" y="4756236"/>
              <a:ext cx="932397" cy="860280"/>
              <a:chOff x="2564940" y="1877309"/>
              <a:chExt cx="932397" cy="860280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47E0A99F-F641-4E6E-456B-3DE3E6210757}"/>
                  </a:ext>
                </a:extLst>
              </p:cNvPr>
              <p:cNvSpPr/>
              <p:nvPr/>
            </p:nvSpPr>
            <p:spPr>
              <a:xfrm>
                <a:off x="2587699" y="1877309"/>
                <a:ext cx="909638" cy="705821"/>
              </a:xfrm>
              <a:custGeom>
                <a:avLst/>
                <a:gdLst>
                  <a:gd name="connsiteX0" fmla="*/ 555771 w 1111542"/>
                  <a:gd name="connsiteY0" fmla="*/ 0 h 715346"/>
                  <a:gd name="connsiteX1" fmla="*/ 672830 w 1111542"/>
                  <a:gd name="connsiteY1" fmla="*/ 37756 h 715346"/>
                  <a:gd name="connsiteX2" fmla="*/ 685553 w 1111542"/>
                  <a:gd name="connsiteY2" fmla="*/ 48840 h 715346"/>
                  <a:gd name="connsiteX3" fmla="*/ 702184 w 1111542"/>
                  <a:gd name="connsiteY3" fmla="*/ 43677 h 715346"/>
                  <a:gd name="connsiteX4" fmla="*/ 741795 w 1111542"/>
                  <a:gd name="connsiteY4" fmla="*/ 39684 h 715346"/>
                  <a:gd name="connsiteX5" fmla="*/ 922895 w 1111542"/>
                  <a:gd name="connsiteY5" fmla="*/ 159725 h 715346"/>
                  <a:gd name="connsiteX6" fmla="*/ 925801 w 1111542"/>
                  <a:gd name="connsiteY6" fmla="*/ 174123 h 715346"/>
                  <a:gd name="connsiteX7" fmla="*/ 954608 w 1111542"/>
                  <a:gd name="connsiteY7" fmla="*/ 177027 h 715346"/>
                  <a:gd name="connsiteX8" fmla="*/ 1111542 w 1111542"/>
                  <a:gd name="connsiteY8" fmla="*/ 369579 h 715346"/>
                  <a:gd name="connsiteX9" fmla="*/ 954608 w 1111542"/>
                  <a:gd name="connsiteY9" fmla="*/ 562131 h 715346"/>
                  <a:gd name="connsiteX10" fmla="*/ 915873 w 1111542"/>
                  <a:gd name="connsiteY10" fmla="*/ 566036 h 715346"/>
                  <a:gd name="connsiteX11" fmla="*/ 880773 w 1111542"/>
                  <a:gd name="connsiteY11" fmla="*/ 618095 h 715346"/>
                  <a:gd name="connsiteX12" fmla="*/ 741795 w 1111542"/>
                  <a:gd name="connsiteY12" fmla="*/ 675662 h 715346"/>
                  <a:gd name="connsiteX13" fmla="*/ 702184 w 1111542"/>
                  <a:gd name="connsiteY13" fmla="*/ 671669 h 715346"/>
                  <a:gd name="connsiteX14" fmla="*/ 685553 w 1111542"/>
                  <a:gd name="connsiteY14" fmla="*/ 666506 h 715346"/>
                  <a:gd name="connsiteX15" fmla="*/ 672830 w 1111542"/>
                  <a:gd name="connsiteY15" fmla="*/ 677590 h 715346"/>
                  <a:gd name="connsiteX16" fmla="*/ 555771 w 1111542"/>
                  <a:gd name="connsiteY16" fmla="*/ 715346 h 715346"/>
                  <a:gd name="connsiteX17" fmla="*/ 438712 w 1111542"/>
                  <a:gd name="connsiteY17" fmla="*/ 677590 h 715346"/>
                  <a:gd name="connsiteX18" fmla="*/ 425989 w 1111542"/>
                  <a:gd name="connsiteY18" fmla="*/ 666506 h 715346"/>
                  <a:gd name="connsiteX19" fmla="*/ 409358 w 1111542"/>
                  <a:gd name="connsiteY19" fmla="*/ 671669 h 715346"/>
                  <a:gd name="connsiteX20" fmla="*/ 369747 w 1111542"/>
                  <a:gd name="connsiteY20" fmla="*/ 675662 h 715346"/>
                  <a:gd name="connsiteX21" fmla="*/ 230769 w 1111542"/>
                  <a:gd name="connsiteY21" fmla="*/ 618096 h 715346"/>
                  <a:gd name="connsiteX22" fmla="*/ 195669 w 1111542"/>
                  <a:gd name="connsiteY22" fmla="*/ 566036 h 715346"/>
                  <a:gd name="connsiteX23" fmla="*/ 156934 w 1111542"/>
                  <a:gd name="connsiteY23" fmla="*/ 562131 h 715346"/>
                  <a:gd name="connsiteX24" fmla="*/ 0 w 1111542"/>
                  <a:gd name="connsiteY24" fmla="*/ 369579 h 715346"/>
                  <a:gd name="connsiteX25" fmla="*/ 156934 w 1111542"/>
                  <a:gd name="connsiteY25" fmla="*/ 177027 h 715346"/>
                  <a:gd name="connsiteX26" fmla="*/ 185741 w 1111542"/>
                  <a:gd name="connsiteY26" fmla="*/ 174123 h 715346"/>
                  <a:gd name="connsiteX27" fmla="*/ 188647 w 1111542"/>
                  <a:gd name="connsiteY27" fmla="*/ 159725 h 715346"/>
                  <a:gd name="connsiteX28" fmla="*/ 369747 w 1111542"/>
                  <a:gd name="connsiteY28" fmla="*/ 39684 h 715346"/>
                  <a:gd name="connsiteX29" fmla="*/ 409358 w 1111542"/>
                  <a:gd name="connsiteY29" fmla="*/ 43677 h 715346"/>
                  <a:gd name="connsiteX30" fmla="*/ 425989 w 1111542"/>
                  <a:gd name="connsiteY30" fmla="*/ 48840 h 715346"/>
                  <a:gd name="connsiteX31" fmla="*/ 438712 w 1111542"/>
                  <a:gd name="connsiteY31" fmla="*/ 37756 h 715346"/>
                  <a:gd name="connsiteX32" fmla="*/ 555771 w 1111542"/>
                  <a:gd name="connsiteY32" fmla="*/ 0 h 715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11542" h="715346">
                    <a:moveTo>
                      <a:pt x="555771" y="0"/>
                    </a:moveTo>
                    <a:cubicBezTo>
                      <a:pt x="599132" y="0"/>
                      <a:pt x="639415" y="13919"/>
                      <a:pt x="672830" y="37756"/>
                    </a:cubicBezTo>
                    <a:lnTo>
                      <a:pt x="685553" y="48840"/>
                    </a:lnTo>
                    <a:lnTo>
                      <a:pt x="702184" y="43677"/>
                    </a:lnTo>
                    <a:cubicBezTo>
                      <a:pt x="714979" y="41059"/>
                      <a:pt x="728226" y="39684"/>
                      <a:pt x="741795" y="39684"/>
                    </a:cubicBezTo>
                    <a:cubicBezTo>
                      <a:pt x="823207" y="39684"/>
                      <a:pt x="893057" y="89182"/>
                      <a:pt x="922895" y="159725"/>
                    </a:cubicBezTo>
                    <a:lnTo>
                      <a:pt x="925801" y="174123"/>
                    </a:lnTo>
                    <a:lnTo>
                      <a:pt x="954608" y="177027"/>
                    </a:lnTo>
                    <a:cubicBezTo>
                      <a:pt x="1044170" y="195354"/>
                      <a:pt x="1111542" y="274599"/>
                      <a:pt x="1111542" y="369579"/>
                    </a:cubicBezTo>
                    <a:cubicBezTo>
                      <a:pt x="1111542" y="464559"/>
                      <a:pt x="1044170" y="543804"/>
                      <a:pt x="954608" y="562131"/>
                    </a:cubicBezTo>
                    <a:lnTo>
                      <a:pt x="915873" y="566036"/>
                    </a:lnTo>
                    <a:lnTo>
                      <a:pt x="880773" y="618095"/>
                    </a:lnTo>
                    <a:cubicBezTo>
                      <a:pt x="845206" y="653663"/>
                      <a:pt x="796070" y="675662"/>
                      <a:pt x="741795" y="675662"/>
                    </a:cubicBezTo>
                    <a:cubicBezTo>
                      <a:pt x="728226" y="675662"/>
                      <a:pt x="714979" y="674287"/>
                      <a:pt x="702184" y="671669"/>
                    </a:cubicBezTo>
                    <a:lnTo>
                      <a:pt x="685553" y="666506"/>
                    </a:lnTo>
                    <a:lnTo>
                      <a:pt x="672830" y="677590"/>
                    </a:lnTo>
                    <a:cubicBezTo>
                      <a:pt x="639415" y="701427"/>
                      <a:pt x="599132" y="715346"/>
                      <a:pt x="555771" y="715346"/>
                    </a:cubicBezTo>
                    <a:cubicBezTo>
                      <a:pt x="512410" y="715346"/>
                      <a:pt x="472127" y="701427"/>
                      <a:pt x="438712" y="677590"/>
                    </a:cubicBezTo>
                    <a:lnTo>
                      <a:pt x="425989" y="666506"/>
                    </a:lnTo>
                    <a:lnTo>
                      <a:pt x="409358" y="671669"/>
                    </a:lnTo>
                    <a:cubicBezTo>
                      <a:pt x="396563" y="674287"/>
                      <a:pt x="383316" y="675662"/>
                      <a:pt x="369747" y="675662"/>
                    </a:cubicBezTo>
                    <a:cubicBezTo>
                      <a:pt x="315473" y="675662"/>
                      <a:pt x="266336" y="653663"/>
                      <a:pt x="230769" y="618096"/>
                    </a:cubicBezTo>
                    <a:lnTo>
                      <a:pt x="195669" y="566036"/>
                    </a:lnTo>
                    <a:lnTo>
                      <a:pt x="156934" y="562131"/>
                    </a:lnTo>
                    <a:cubicBezTo>
                      <a:pt x="67372" y="543804"/>
                      <a:pt x="0" y="464560"/>
                      <a:pt x="0" y="369579"/>
                    </a:cubicBezTo>
                    <a:cubicBezTo>
                      <a:pt x="0" y="274599"/>
                      <a:pt x="67372" y="195354"/>
                      <a:pt x="156934" y="177027"/>
                    </a:cubicBezTo>
                    <a:lnTo>
                      <a:pt x="185741" y="174123"/>
                    </a:lnTo>
                    <a:lnTo>
                      <a:pt x="188647" y="159725"/>
                    </a:lnTo>
                    <a:cubicBezTo>
                      <a:pt x="218485" y="89182"/>
                      <a:pt x="288335" y="39684"/>
                      <a:pt x="369747" y="39684"/>
                    </a:cubicBezTo>
                    <a:cubicBezTo>
                      <a:pt x="383316" y="39684"/>
                      <a:pt x="396563" y="41059"/>
                      <a:pt x="409358" y="43677"/>
                    </a:cubicBezTo>
                    <a:lnTo>
                      <a:pt x="425989" y="48840"/>
                    </a:lnTo>
                    <a:lnTo>
                      <a:pt x="438712" y="37756"/>
                    </a:lnTo>
                    <a:cubicBezTo>
                      <a:pt x="472127" y="13919"/>
                      <a:pt x="512410" y="0"/>
                      <a:pt x="5557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E5E00FDF-D0B3-BD41-1A7F-82A37917A85A}"/>
                  </a:ext>
                </a:extLst>
              </p:cNvPr>
              <p:cNvSpPr/>
              <p:nvPr/>
            </p:nvSpPr>
            <p:spPr>
              <a:xfrm>
                <a:off x="2738662" y="2462213"/>
                <a:ext cx="151981" cy="151981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EF18B99B-B36D-F2FE-7F64-C14B96A87013}"/>
                  </a:ext>
                </a:extLst>
              </p:cNvPr>
              <p:cNvSpPr/>
              <p:nvPr/>
            </p:nvSpPr>
            <p:spPr>
              <a:xfrm>
                <a:off x="2656037" y="2602995"/>
                <a:ext cx="101134" cy="1011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C74602BB-095F-C3CD-FA92-B61B8801EB38}"/>
                  </a:ext>
                </a:extLst>
              </p:cNvPr>
              <p:cNvSpPr/>
              <p:nvPr/>
            </p:nvSpPr>
            <p:spPr>
              <a:xfrm>
                <a:off x="2564940" y="2681422"/>
                <a:ext cx="56167" cy="5616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40E85ED7-C8D4-C2CC-AA39-28DB2A834C67}"/>
                </a:ext>
              </a:extLst>
            </p:cNvPr>
            <p:cNvSpPr txBox="1"/>
            <p:nvPr/>
          </p:nvSpPr>
          <p:spPr>
            <a:xfrm>
              <a:off x="8736491" y="4933468"/>
              <a:ext cx="387746" cy="380188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\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3" name="楕円 10">
              <a:extLst>
                <a:ext uri="{FF2B5EF4-FFF2-40B4-BE49-F238E27FC236}">
                  <a16:creationId xmlns:a16="http://schemas.microsoft.com/office/drawing/2014/main" id="{0AE6B132-B7C6-414C-5F87-68605DE64AB1}"/>
                </a:ext>
              </a:extLst>
            </p:cNvPr>
            <p:cNvSpPr/>
            <p:nvPr/>
          </p:nvSpPr>
          <p:spPr>
            <a:xfrm rot="20979276">
              <a:off x="7807584" y="5101774"/>
              <a:ext cx="199707" cy="51452"/>
            </a:xfrm>
            <a:custGeom>
              <a:avLst/>
              <a:gdLst>
                <a:gd name="connsiteX0" fmla="*/ 0 w 571688"/>
                <a:gd name="connsiteY0" fmla="*/ 49260 h 98520"/>
                <a:gd name="connsiteX1" fmla="*/ 285844 w 571688"/>
                <a:gd name="connsiteY1" fmla="*/ 0 h 98520"/>
                <a:gd name="connsiteX2" fmla="*/ 571688 w 571688"/>
                <a:gd name="connsiteY2" fmla="*/ 49260 h 98520"/>
                <a:gd name="connsiteX3" fmla="*/ 285844 w 571688"/>
                <a:gd name="connsiteY3" fmla="*/ 98520 h 98520"/>
                <a:gd name="connsiteX4" fmla="*/ 0 w 571688"/>
                <a:gd name="connsiteY4" fmla="*/ 49260 h 98520"/>
                <a:gd name="connsiteX0" fmla="*/ 0 w 571688"/>
                <a:gd name="connsiteY0" fmla="*/ 50091 h 100182"/>
                <a:gd name="connsiteX1" fmla="*/ 285844 w 571688"/>
                <a:gd name="connsiteY1" fmla="*/ 831 h 100182"/>
                <a:gd name="connsiteX2" fmla="*/ 571688 w 571688"/>
                <a:gd name="connsiteY2" fmla="*/ 50091 h 100182"/>
                <a:gd name="connsiteX3" fmla="*/ 285844 w 571688"/>
                <a:gd name="connsiteY3" fmla="*/ 99351 h 100182"/>
                <a:gd name="connsiteX4" fmla="*/ 0 w 571688"/>
                <a:gd name="connsiteY4" fmla="*/ 50091 h 100182"/>
                <a:gd name="connsiteX0" fmla="*/ 0 w 566925"/>
                <a:gd name="connsiteY0" fmla="*/ 26980 h 135123"/>
                <a:gd name="connsiteX1" fmla="*/ 281081 w 566925"/>
                <a:gd name="connsiteY1" fmla="*/ 34870 h 135123"/>
                <a:gd name="connsiteX2" fmla="*/ 566925 w 566925"/>
                <a:gd name="connsiteY2" fmla="*/ 84130 h 135123"/>
                <a:gd name="connsiteX3" fmla="*/ 281081 w 566925"/>
                <a:gd name="connsiteY3" fmla="*/ 133390 h 135123"/>
                <a:gd name="connsiteX4" fmla="*/ 0 w 566925"/>
                <a:gd name="connsiteY4" fmla="*/ 26980 h 135123"/>
                <a:gd name="connsiteX0" fmla="*/ 192 w 567117"/>
                <a:gd name="connsiteY0" fmla="*/ 22748 h 130891"/>
                <a:gd name="connsiteX1" fmla="*/ 281273 w 567117"/>
                <a:gd name="connsiteY1" fmla="*/ 30638 h 130891"/>
                <a:gd name="connsiteX2" fmla="*/ 567117 w 567117"/>
                <a:gd name="connsiteY2" fmla="*/ 79898 h 130891"/>
                <a:gd name="connsiteX3" fmla="*/ 281273 w 567117"/>
                <a:gd name="connsiteY3" fmla="*/ 129158 h 130891"/>
                <a:gd name="connsiteX4" fmla="*/ 192 w 567117"/>
                <a:gd name="connsiteY4" fmla="*/ 22748 h 130891"/>
                <a:gd name="connsiteX0" fmla="*/ 192 w 567117"/>
                <a:gd name="connsiteY0" fmla="*/ 20721 h 127133"/>
                <a:gd name="connsiteX1" fmla="*/ 281273 w 567117"/>
                <a:gd name="connsiteY1" fmla="*/ 28611 h 127133"/>
                <a:gd name="connsiteX2" fmla="*/ 567117 w 567117"/>
                <a:gd name="connsiteY2" fmla="*/ 18340 h 127133"/>
                <a:gd name="connsiteX3" fmla="*/ 281273 w 567117"/>
                <a:gd name="connsiteY3" fmla="*/ 127131 h 127133"/>
                <a:gd name="connsiteX4" fmla="*/ 192 w 567117"/>
                <a:gd name="connsiteY4" fmla="*/ 20721 h 127133"/>
                <a:gd name="connsiteX0" fmla="*/ 192 w 567824"/>
                <a:gd name="connsiteY0" fmla="*/ 23789 h 130201"/>
                <a:gd name="connsiteX1" fmla="*/ 281273 w 567824"/>
                <a:gd name="connsiteY1" fmla="*/ 31679 h 130201"/>
                <a:gd name="connsiteX2" fmla="*/ 567117 w 567824"/>
                <a:gd name="connsiteY2" fmla="*/ 21408 h 130201"/>
                <a:gd name="connsiteX3" fmla="*/ 281273 w 567824"/>
                <a:gd name="connsiteY3" fmla="*/ 130199 h 130201"/>
                <a:gd name="connsiteX4" fmla="*/ 192 w 567824"/>
                <a:gd name="connsiteY4" fmla="*/ 23789 h 130201"/>
                <a:gd name="connsiteX0" fmla="*/ 1 w 566926"/>
                <a:gd name="connsiteY0" fmla="*/ 5480 h 111891"/>
                <a:gd name="connsiteX1" fmla="*/ 283463 w 566926"/>
                <a:gd name="connsiteY1" fmla="*/ 27657 h 111891"/>
                <a:gd name="connsiteX2" fmla="*/ 566926 w 566926"/>
                <a:gd name="connsiteY2" fmla="*/ 3099 h 111891"/>
                <a:gd name="connsiteX3" fmla="*/ 281082 w 566926"/>
                <a:gd name="connsiteY3" fmla="*/ 111890 h 111891"/>
                <a:gd name="connsiteX4" fmla="*/ 1 w 566926"/>
                <a:gd name="connsiteY4" fmla="*/ 5480 h 111891"/>
                <a:gd name="connsiteX0" fmla="*/ 1590 w 568515"/>
                <a:gd name="connsiteY0" fmla="*/ 15461 h 121872"/>
                <a:gd name="connsiteX1" fmla="*/ 285052 w 568515"/>
                <a:gd name="connsiteY1" fmla="*/ 37638 h 121872"/>
                <a:gd name="connsiteX2" fmla="*/ 568515 w 568515"/>
                <a:gd name="connsiteY2" fmla="*/ 13080 h 121872"/>
                <a:gd name="connsiteX3" fmla="*/ 282671 w 568515"/>
                <a:gd name="connsiteY3" fmla="*/ 121871 h 121872"/>
                <a:gd name="connsiteX4" fmla="*/ 1590 w 568515"/>
                <a:gd name="connsiteY4" fmla="*/ 15461 h 121872"/>
                <a:gd name="connsiteX0" fmla="*/ 1590 w 571379"/>
                <a:gd name="connsiteY0" fmla="*/ 15600 h 122011"/>
                <a:gd name="connsiteX1" fmla="*/ 285052 w 571379"/>
                <a:gd name="connsiteY1" fmla="*/ 37777 h 122011"/>
                <a:gd name="connsiteX2" fmla="*/ 568515 w 571379"/>
                <a:gd name="connsiteY2" fmla="*/ 13219 h 122011"/>
                <a:gd name="connsiteX3" fmla="*/ 282671 w 571379"/>
                <a:gd name="connsiteY3" fmla="*/ 122010 h 122011"/>
                <a:gd name="connsiteX4" fmla="*/ 1590 w 571379"/>
                <a:gd name="connsiteY4" fmla="*/ 15600 h 122011"/>
                <a:gd name="connsiteX0" fmla="*/ 1871 w 531103"/>
                <a:gd name="connsiteY0" fmla="*/ 30203 h 122435"/>
                <a:gd name="connsiteX1" fmla="*/ 244851 w 531103"/>
                <a:gd name="connsiteY1" fmla="*/ 38092 h 122435"/>
                <a:gd name="connsiteX2" fmla="*/ 528314 w 531103"/>
                <a:gd name="connsiteY2" fmla="*/ 13534 h 122435"/>
                <a:gd name="connsiteX3" fmla="*/ 242470 w 531103"/>
                <a:gd name="connsiteY3" fmla="*/ 122325 h 122435"/>
                <a:gd name="connsiteX4" fmla="*/ 1871 w 531103"/>
                <a:gd name="connsiteY4" fmla="*/ 30203 h 122435"/>
                <a:gd name="connsiteX0" fmla="*/ 1871 w 531103"/>
                <a:gd name="connsiteY0" fmla="*/ 35238 h 127470"/>
                <a:gd name="connsiteX1" fmla="*/ 244851 w 531103"/>
                <a:gd name="connsiteY1" fmla="*/ 43127 h 127470"/>
                <a:gd name="connsiteX2" fmla="*/ 528314 w 531103"/>
                <a:gd name="connsiteY2" fmla="*/ 18569 h 127470"/>
                <a:gd name="connsiteX3" fmla="*/ 242470 w 531103"/>
                <a:gd name="connsiteY3" fmla="*/ 127360 h 127470"/>
                <a:gd name="connsiteX4" fmla="*/ 1871 w 531103"/>
                <a:gd name="connsiteY4" fmla="*/ 35238 h 127470"/>
                <a:gd name="connsiteX0" fmla="*/ 1871 w 529446"/>
                <a:gd name="connsiteY0" fmla="*/ 31202 h 123434"/>
                <a:gd name="connsiteX1" fmla="*/ 244851 w 529446"/>
                <a:gd name="connsiteY1" fmla="*/ 39091 h 123434"/>
                <a:gd name="connsiteX2" fmla="*/ 528314 w 529446"/>
                <a:gd name="connsiteY2" fmla="*/ 14533 h 123434"/>
                <a:gd name="connsiteX3" fmla="*/ 242470 w 529446"/>
                <a:gd name="connsiteY3" fmla="*/ 123324 h 123434"/>
                <a:gd name="connsiteX4" fmla="*/ 1871 w 529446"/>
                <a:gd name="connsiteY4" fmla="*/ 31202 h 123434"/>
                <a:gd name="connsiteX0" fmla="*/ 3278 w 531502"/>
                <a:gd name="connsiteY0" fmla="*/ 31202 h 123982"/>
                <a:gd name="connsiteX1" fmla="*/ 246258 w 531502"/>
                <a:gd name="connsiteY1" fmla="*/ 39091 h 123982"/>
                <a:gd name="connsiteX2" fmla="*/ 529721 w 531502"/>
                <a:gd name="connsiteY2" fmla="*/ 14533 h 123982"/>
                <a:gd name="connsiteX3" fmla="*/ 243877 w 531502"/>
                <a:gd name="connsiteY3" fmla="*/ 123324 h 123982"/>
                <a:gd name="connsiteX4" fmla="*/ 3278 w 531502"/>
                <a:gd name="connsiteY4" fmla="*/ 31202 h 123982"/>
                <a:gd name="connsiteX0" fmla="*/ 2821 w 530846"/>
                <a:gd name="connsiteY0" fmla="*/ 31202 h 123436"/>
                <a:gd name="connsiteX1" fmla="*/ 245801 w 530846"/>
                <a:gd name="connsiteY1" fmla="*/ 39091 h 123436"/>
                <a:gd name="connsiteX2" fmla="*/ 529264 w 530846"/>
                <a:gd name="connsiteY2" fmla="*/ 14533 h 123436"/>
                <a:gd name="connsiteX3" fmla="*/ 243420 w 530846"/>
                <a:gd name="connsiteY3" fmla="*/ 123324 h 123436"/>
                <a:gd name="connsiteX4" fmla="*/ 2821 w 530846"/>
                <a:gd name="connsiteY4" fmla="*/ 31202 h 123436"/>
                <a:gd name="connsiteX0" fmla="*/ 2821 w 530846"/>
                <a:gd name="connsiteY0" fmla="*/ 31202 h 123434"/>
                <a:gd name="connsiteX1" fmla="*/ 245801 w 530846"/>
                <a:gd name="connsiteY1" fmla="*/ 39091 h 123434"/>
                <a:gd name="connsiteX2" fmla="*/ 529264 w 530846"/>
                <a:gd name="connsiteY2" fmla="*/ 14533 h 123434"/>
                <a:gd name="connsiteX3" fmla="*/ 243420 w 530846"/>
                <a:gd name="connsiteY3" fmla="*/ 123324 h 123434"/>
                <a:gd name="connsiteX4" fmla="*/ 2821 w 530846"/>
                <a:gd name="connsiteY4" fmla="*/ 31202 h 123434"/>
                <a:gd name="connsiteX0" fmla="*/ 1967 w 587176"/>
                <a:gd name="connsiteY0" fmla="*/ 84737 h 178551"/>
                <a:gd name="connsiteX1" fmla="*/ 244947 w 587176"/>
                <a:gd name="connsiteY1" fmla="*/ 92626 h 178551"/>
                <a:gd name="connsiteX2" fmla="*/ 586239 w 587176"/>
                <a:gd name="connsiteY2" fmla="*/ 9544 h 178551"/>
                <a:gd name="connsiteX3" fmla="*/ 242566 w 587176"/>
                <a:gd name="connsiteY3" fmla="*/ 176859 h 178551"/>
                <a:gd name="connsiteX4" fmla="*/ 1967 w 587176"/>
                <a:gd name="connsiteY4" fmla="*/ 84737 h 178551"/>
                <a:gd name="connsiteX0" fmla="*/ 1967 w 588949"/>
                <a:gd name="connsiteY0" fmla="*/ 86268 h 180084"/>
                <a:gd name="connsiteX1" fmla="*/ 244947 w 588949"/>
                <a:gd name="connsiteY1" fmla="*/ 94157 h 180084"/>
                <a:gd name="connsiteX2" fmla="*/ 586239 w 588949"/>
                <a:gd name="connsiteY2" fmla="*/ 11075 h 180084"/>
                <a:gd name="connsiteX3" fmla="*/ 242566 w 588949"/>
                <a:gd name="connsiteY3" fmla="*/ 178390 h 180084"/>
                <a:gd name="connsiteX4" fmla="*/ 1967 w 588949"/>
                <a:gd name="connsiteY4" fmla="*/ 86268 h 180084"/>
                <a:gd name="connsiteX0" fmla="*/ 1967 w 590141"/>
                <a:gd name="connsiteY0" fmla="*/ 86270 h 180084"/>
                <a:gd name="connsiteX1" fmla="*/ 244947 w 590141"/>
                <a:gd name="connsiteY1" fmla="*/ 94159 h 180084"/>
                <a:gd name="connsiteX2" fmla="*/ 586239 w 590141"/>
                <a:gd name="connsiteY2" fmla="*/ 11077 h 180084"/>
                <a:gd name="connsiteX3" fmla="*/ 242566 w 590141"/>
                <a:gd name="connsiteY3" fmla="*/ 178392 h 180084"/>
                <a:gd name="connsiteX4" fmla="*/ 1967 w 590141"/>
                <a:gd name="connsiteY4" fmla="*/ 86270 h 180084"/>
                <a:gd name="connsiteX0" fmla="*/ 1967 w 590141"/>
                <a:gd name="connsiteY0" fmla="*/ 85969 h 179785"/>
                <a:gd name="connsiteX1" fmla="*/ 244947 w 590141"/>
                <a:gd name="connsiteY1" fmla="*/ 93858 h 179785"/>
                <a:gd name="connsiteX2" fmla="*/ 586239 w 590141"/>
                <a:gd name="connsiteY2" fmla="*/ 10776 h 179785"/>
                <a:gd name="connsiteX3" fmla="*/ 242566 w 590141"/>
                <a:gd name="connsiteY3" fmla="*/ 178091 h 179785"/>
                <a:gd name="connsiteX4" fmla="*/ 1967 w 590141"/>
                <a:gd name="connsiteY4" fmla="*/ 85969 h 179785"/>
                <a:gd name="connsiteX0" fmla="*/ 1967 w 590507"/>
                <a:gd name="connsiteY0" fmla="*/ 85969 h 179783"/>
                <a:gd name="connsiteX1" fmla="*/ 244947 w 590507"/>
                <a:gd name="connsiteY1" fmla="*/ 93858 h 179783"/>
                <a:gd name="connsiteX2" fmla="*/ 586239 w 590507"/>
                <a:gd name="connsiteY2" fmla="*/ 10776 h 179783"/>
                <a:gd name="connsiteX3" fmla="*/ 242566 w 590507"/>
                <a:gd name="connsiteY3" fmla="*/ 178091 h 179783"/>
                <a:gd name="connsiteX4" fmla="*/ 1967 w 590507"/>
                <a:gd name="connsiteY4" fmla="*/ 85969 h 179783"/>
                <a:gd name="connsiteX0" fmla="*/ 1967 w 595009"/>
                <a:gd name="connsiteY0" fmla="*/ 89128 h 182942"/>
                <a:gd name="connsiteX1" fmla="*/ 244947 w 595009"/>
                <a:gd name="connsiteY1" fmla="*/ 97017 h 182942"/>
                <a:gd name="connsiteX2" fmla="*/ 586239 w 595009"/>
                <a:gd name="connsiteY2" fmla="*/ 13935 h 182942"/>
                <a:gd name="connsiteX3" fmla="*/ 242566 w 595009"/>
                <a:gd name="connsiteY3" fmla="*/ 181250 h 182942"/>
                <a:gd name="connsiteX4" fmla="*/ 1967 w 595009"/>
                <a:gd name="connsiteY4" fmla="*/ 89128 h 182942"/>
                <a:gd name="connsiteX0" fmla="*/ 1967 w 637514"/>
                <a:gd name="connsiteY0" fmla="*/ 77448 h 171262"/>
                <a:gd name="connsiteX1" fmla="*/ 244947 w 637514"/>
                <a:gd name="connsiteY1" fmla="*/ 85337 h 171262"/>
                <a:gd name="connsiteX2" fmla="*/ 630129 w 637514"/>
                <a:gd name="connsiteY2" fmla="*/ 15063 h 171262"/>
                <a:gd name="connsiteX3" fmla="*/ 242566 w 637514"/>
                <a:gd name="connsiteY3" fmla="*/ 169570 h 171262"/>
                <a:gd name="connsiteX4" fmla="*/ 1967 w 637514"/>
                <a:gd name="connsiteY4" fmla="*/ 77448 h 171262"/>
                <a:gd name="connsiteX0" fmla="*/ 21 w 628200"/>
                <a:gd name="connsiteY0" fmla="*/ 65430 h 192390"/>
                <a:gd name="connsiteX1" fmla="*/ 243001 w 628200"/>
                <a:gd name="connsiteY1" fmla="*/ 73319 h 192390"/>
                <a:gd name="connsiteX2" fmla="*/ 628183 w 628200"/>
                <a:gd name="connsiteY2" fmla="*/ 3045 h 192390"/>
                <a:gd name="connsiteX3" fmla="*/ 254995 w 628200"/>
                <a:gd name="connsiteY3" fmla="*/ 191469 h 192390"/>
                <a:gd name="connsiteX4" fmla="*/ 21 w 628200"/>
                <a:gd name="connsiteY4" fmla="*/ 65430 h 192390"/>
                <a:gd name="connsiteX0" fmla="*/ 21 w 633979"/>
                <a:gd name="connsiteY0" fmla="*/ 75591 h 202554"/>
                <a:gd name="connsiteX1" fmla="*/ 243001 w 633979"/>
                <a:gd name="connsiteY1" fmla="*/ 83480 h 202554"/>
                <a:gd name="connsiteX2" fmla="*/ 628183 w 633979"/>
                <a:gd name="connsiteY2" fmla="*/ 13206 h 202554"/>
                <a:gd name="connsiteX3" fmla="*/ 254995 w 633979"/>
                <a:gd name="connsiteY3" fmla="*/ 201630 h 202554"/>
                <a:gd name="connsiteX4" fmla="*/ 21 w 633979"/>
                <a:gd name="connsiteY4" fmla="*/ 75591 h 202554"/>
                <a:gd name="connsiteX0" fmla="*/ 29 w 595154"/>
                <a:gd name="connsiteY0" fmla="*/ 36765 h 202337"/>
                <a:gd name="connsiteX1" fmla="*/ 204176 w 595154"/>
                <a:gd name="connsiteY1" fmla="*/ 83480 h 202337"/>
                <a:gd name="connsiteX2" fmla="*/ 589358 w 595154"/>
                <a:gd name="connsiteY2" fmla="*/ 13206 h 202337"/>
                <a:gd name="connsiteX3" fmla="*/ 216170 w 595154"/>
                <a:gd name="connsiteY3" fmla="*/ 201630 h 202337"/>
                <a:gd name="connsiteX4" fmla="*/ 29 w 595154"/>
                <a:gd name="connsiteY4" fmla="*/ 36765 h 202337"/>
                <a:gd name="connsiteX0" fmla="*/ 9520 w 604645"/>
                <a:gd name="connsiteY0" fmla="*/ 36765 h 202628"/>
                <a:gd name="connsiteX1" fmla="*/ 213667 w 604645"/>
                <a:gd name="connsiteY1" fmla="*/ 83480 h 202628"/>
                <a:gd name="connsiteX2" fmla="*/ 598849 w 604645"/>
                <a:gd name="connsiteY2" fmla="*/ 13206 h 202628"/>
                <a:gd name="connsiteX3" fmla="*/ 225661 w 604645"/>
                <a:gd name="connsiteY3" fmla="*/ 201630 h 202628"/>
                <a:gd name="connsiteX4" fmla="*/ 9520 w 604645"/>
                <a:gd name="connsiteY4" fmla="*/ 36765 h 202628"/>
                <a:gd name="connsiteX0" fmla="*/ 7199 w 671260"/>
                <a:gd name="connsiteY0" fmla="*/ 58447 h 202847"/>
                <a:gd name="connsiteX1" fmla="*/ 280282 w 671260"/>
                <a:gd name="connsiteY1" fmla="*/ 83480 h 202847"/>
                <a:gd name="connsiteX2" fmla="*/ 665464 w 671260"/>
                <a:gd name="connsiteY2" fmla="*/ 13206 h 202847"/>
                <a:gd name="connsiteX3" fmla="*/ 292276 w 671260"/>
                <a:gd name="connsiteY3" fmla="*/ 201630 h 202847"/>
                <a:gd name="connsiteX4" fmla="*/ 7199 w 671260"/>
                <a:gd name="connsiteY4" fmla="*/ 58447 h 202847"/>
                <a:gd name="connsiteX0" fmla="*/ 19 w 658304"/>
                <a:gd name="connsiteY0" fmla="*/ 47852 h 191843"/>
                <a:gd name="connsiteX1" fmla="*/ 272133 w 658304"/>
                <a:gd name="connsiteY1" fmla="*/ 79103 h 191843"/>
                <a:gd name="connsiteX2" fmla="*/ 658284 w 658304"/>
                <a:gd name="connsiteY2" fmla="*/ 2611 h 191843"/>
                <a:gd name="connsiteX3" fmla="*/ 285096 w 658304"/>
                <a:gd name="connsiteY3" fmla="*/ 191035 h 191843"/>
                <a:gd name="connsiteX4" fmla="*/ 19 w 658304"/>
                <a:gd name="connsiteY4" fmla="*/ 47852 h 191843"/>
                <a:gd name="connsiteX0" fmla="*/ 1862 w 660147"/>
                <a:gd name="connsiteY0" fmla="*/ 47852 h 192147"/>
                <a:gd name="connsiteX1" fmla="*/ 273976 w 660147"/>
                <a:gd name="connsiteY1" fmla="*/ 79103 h 192147"/>
                <a:gd name="connsiteX2" fmla="*/ 660127 w 660147"/>
                <a:gd name="connsiteY2" fmla="*/ 2611 h 192147"/>
                <a:gd name="connsiteX3" fmla="*/ 286939 w 660147"/>
                <a:gd name="connsiteY3" fmla="*/ 191035 h 192147"/>
                <a:gd name="connsiteX4" fmla="*/ 1862 w 660147"/>
                <a:gd name="connsiteY4" fmla="*/ 47852 h 192147"/>
                <a:gd name="connsiteX0" fmla="*/ 1862 w 663495"/>
                <a:gd name="connsiteY0" fmla="*/ 54743 h 199038"/>
                <a:gd name="connsiteX1" fmla="*/ 273976 w 663495"/>
                <a:gd name="connsiteY1" fmla="*/ 85994 h 199038"/>
                <a:gd name="connsiteX2" fmla="*/ 660127 w 663495"/>
                <a:gd name="connsiteY2" fmla="*/ 9502 h 199038"/>
                <a:gd name="connsiteX3" fmla="*/ 286939 w 663495"/>
                <a:gd name="connsiteY3" fmla="*/ 197926 h 199038"/>
                <a:gd name="connsiteX4" fmla="*/ 1862 w 663495"/>
                <a:gd name="connsiteY4" fmla="*/ 54743 h 199038"/>
                <a:gd name="connsiteX0" fmla="*/ 1862 w 663318"/>
                <a:gd name="connsiteY0" fmla="*/ 56888 h 201183"/>
                <a:gd name="connsiteX1" fmla="*/ 273976 w 663318"/>
                <a:gd name="connsiteY1" fmla="*/ 88139 h 201183"/>
                <a:gd name="connsiteX2" fmla="*/ 660127 w 663318"/>
                <a:gd name="connsiteY2" fmla="*/ 11647 h 201183"/>
                <a:gd name="connsiteX3" fmla="*/ 286939 w 663318"/>
                <a:gd name="connsiteY3" fmla="*/ 200071 h 201183"/>
                <a:gd name="connsiteX4" fmla="*/ 1862 w 663318"/>
                <a:gd name="connsiteY4" fmla="*/ 56888 h 201183"/>
                <a:gd name="connsiteX0" fmla="*/ 25 w 658316"/>
                <a:gd name="connsiteY0" fmla="*/ 49095 h 222595"/>
                <a:gd name="connsiteX1" fmla="*/ 272139 w 658316"/>
                <a:gd name="connsiteY1" fmla="*/ 80346 h 222595"/>
                <a:gd name="connsiteX2" fmla="*/ 658290 w 658316"/>
                <a:gd name="connsiteY2" fmla="*/ 3854 h 222595"/>
                <a:gd name="connsiteX3" fmla="*/ 286415 w 658316"/>
                <a:gd name="connsiteY3" fmla="*/ 221902 h 222595"/>
                <a:gd name="connsiteX4" fmla="*/ 25 w 658316"/>
                <a:gd name="connsiteY4" fmla="*/ 49095 h 222595"/>
                <a:gd name="connsiteX0" fmla="*/ 449 w 658740"/>
                <a:gd name="connsiteY0" fmla="*/ 49095 h 222989"/>
                <a:gd name="connsiteX1" fmla="*/ 272563 w 658740"/>
                <a:gd name="connsiteY1" fmla="*/ 80346 h 222989"/>
                <a:gd name="connsiteX2" fmla="*/ 658714 w 658740"/>
                <a:gd name="connsiteY2" fmla="*/ 3854 h 222989"/>
                <a:gd name="connsiteX3" fmla="*/ 286839 w 658740"/>
                <a:gd name="connsiteY3" fmla="*/ 221902 h 222989"/>
                <a:gd name="connsiteX4" fmla="*/ 449 w 658740"/>
                <a:gd name="connsiteY4" fmla="*/ 49095 h 222989"/>
                <a:gd name="connsiteX0" fmla="*/ 449 w 664881"/>
                <a:gd name="connsiteY0" fmla="*/ 67662 h 241552"/>
                <a:gd name="connsiteX1" fmla="*/ 272563 w 664881"/>
                <a:gd name="connsiteY1" fmla="*/ 98913 h 241552"/>
                <a:gd name="connsiteX2" fmla="*/ 658714 w 664881"/>
                <a:gd name="connsiteY2" fmla="*/ 22421 h 241552"/>
                <a:gd name="connsiteX3" fmla="*/ 286839 w 664881"/>
                <a:gd name="connsiteY3" fmla="*/ 240469 h 241552"/>
                <a:gd name="connsiteX4" fmla="*/ 449 w 664881"/>
                <a:gd name="connsiteY4" fmla="*/ 67662 h 241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881" h="241552">
                  <a:moveTo>
                    <a:pt x="449" y="67662"/>
                  </a:moveTo>
                  <a:cubicBezTo>
                    <a:pt x="11611" y="-19300"/>
                    <a:pt x="175184" y="111445"/>
                    <a:pt x="272563" y="98913"/>
                  </a:cubicBezTo>
                  <a:cubicBezTo>
                    <a:pt x="432590" y="90884"/>
                    <a:pt x="614255" y="-54603"/>
                    <a:pt x="658714" y="22421"/>
                  </a:cubicBezTo>
                  <a:cubicBezTo>
                    <a:pt x="703173" y="99445"/>
                    <a:pt x="499877" y="232438"/>
                    <a:pt x="286839" y="240469"/>
                  </a:cubicBezTo>
                  <a:cubicBezTo>
                    <a:pt x="189460" y="253001"/>
                    <a:pt x="-10713" y="154624"/>
                    <a:pt x="449" y="6766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059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11614</TotalTime>
  <Words>66</Words>
  <Application>Microsoft Office PowerPoint</Application>
  <PresentationFormat>A4 210 x 297 mm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pptxk63_通帳を見る男性のイラスト</dc:title>
  <dc:subject>pptxk63_通帳を見る男性のイラスト</dc:subject>
  <dc:creator>でじけろお</dc:creator>
  <cp:revision>1</cp:revision>
  <dcterms:created xsi:type="dcterms:W3CDTF">2018-05-20T00:31:01Z</dcterms:created>
  <dcterms:modified xsi:type="dcterms:W3CDTF">2022-09-04T10:48:14Z</dcterms:modified>
  <cp:version>1</cp:version>
</cp:coreProperties>
</file>