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32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ECFF"/>
    <a:srgbClr val="FF9999"/>
    <a:srgbClr val="FF5050"/>
    <a:srgbClr val="FF3399"/>
    <a:srgbClr val="339933"/>
    <a:srgbClr val="66FFFF"/>
    <a:srgbClr val="FFCC66"/>
    <a:srgbClr val="CC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預金通帳のイラスト</a:t>
            </a:r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0800610B-89F3-9D2D-D236-D4105FB27132}"/>
              </a:ext>
            </a:extLst>
          </p:cNvPr>
          <p:cNvGrpSpPr/>
          <p:nvPr/>
        </p:nvGrpSpPr>
        <p:grpSpPr>
          <a:xfrm>
            <a:off x="900279" y="1537755"/>
            <a:ext cx="2351756" cy="1443679"/>
            <a:chOff x="4381306" y="4374673"/>
            <a:chExt cx="2351756" cy="1443679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8CD5B8A-D324-FEF7-77AD-A6193AA85A5F}"/>
                </a:ext>
              </a:extLst>
            </p:cNvPr>
            <p:cNvSpPr/>
            <p:nvPr/>
          </p:nvSpPr>
          <p:spPr bwMode="auto">
            <a:xfrm>
              <a:off x="4393765" y="4548742"/>
              <a:ext cx="2338305" cy="1269610"/>
            </a:xfrm>
            <a:custGeom>
              <a:avLst/>
              <a:gdLst>
                <a:gd name="connsiteX0" fmla="*/ 864427 w 2338305"/>
                <a:gd name="connsiteY0" fmla="*/ 0 h 2338306"/>
                <a:gd name="connsiteX1" fmla="*/ 918460 w 2338305"/>
                <a:gd name="connsiteY1" fmla="*/ 22382 h 2338306"/>
                <a:gd name="connsiteX2" fmla="*/ 2315924 w 2338305"/>
                <a:gd name="connsiteY2" fmla="*/ 1419846 h 2338306"/>
                <a:gd name="connsiteX3" fmla="*/ 2315924 w 2338305"/>
                <a:gd name="connsiteY3" fmla="*/ 1527913 h 2338306"/>
                <a:gd name="connsiteX4" fmla="*/ 1527912 w 2338305"/>
                <a:gd name="connsiteY4" fmla="*/ 2315925 h 2338306"/>
                <a:gd name="connsiteX5" fmla="*/ 1419845 w 2338305"/>
                <a:gd name="connsiteY5" fmla="*/ 2315925 h 2338306"/>
                <a:gd name="connsiteX6" fmla="*/ 22381 w 2338305"/>
                <a:gd name="connsiteY6" fmla="*/ 918461 h 2338306"/>
                <a:gd name="connsiteX7" fmla="*/ 22381 w 2338305"/>
                <a:gd name="connsiteY7" fmla="*/ 810394 h 2338306"/>
                <a:gd name="connsiteX8" fmla="*/ 810393 w 2338305"/>
                <a:gd name="connsiteY8" fmla="*/ 22382 h 2338306"/>
                <a:gd name="connsiteX9" fmla="*/ 864427 w 2338305"/>
                <a:gd name="connsiteY9" fmla="*/ 0 h 233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8305" h="2338306">
                  <a:moveTo>
                    <a:pt x="864427" y="0"/>
                  </a:moveTo>
                  <a:cubicBezTo>
                    <a:pt x="883983" y="0"/>
                    <a:pt x="903539" y="7461"/>
                    <a:pt x="918460" y="22382"/>
                  </a:cubicBezTo>
                  <a:lnTo>
                    <a:pt x="2315924" y="1419846"/>
                  </a:lnTo>
                  <a:cubicBezTo>
                    <a:pt x="2345766" y="1449688"/>
                    <a:pt x="2345766" y="1498071"/>
                    <a:pt x="2315924" y="1527913"/>
                  </a:cubicBezTo>
                  <a:lnTo>
                    <a:pt x="1527912" y="2315925"/>
                  </a:lnTo>
                  <a:cubicBezTo>
                    <a:pt x="1498070" y="2345767"/>
                    <a:pt x="1449687" y="2345767"/>
                    <a:pt x="1419845" y="2315925"/>
                  </a:cubicBezTo>
                  <a:lnTo>
                    <a:pt x="22381" y="918461"/>
                  </a:lnTo>
                  <a:cubicBezTo>
                    <a:pt x="-7461" y="888619"/>
                    <a:pt x="-7461" y="840236"/>
                    <a:pt x="22381" y="810394"/>
                  </a:cubicBezTo>
                  <a:lnTo>
                    <a:pt x="810393" y="22382"/>
                  </a:lnTo>
                  <a:cubicBezTo>
                    <a:pt x="825314" y="7461"/>
                    <a:pt x="844870" y="0"/>
                    <a:pt x="864427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06814BE2-BA0C-D7BA-961A-9ED2B7FBDDD8}"/>
                </a:ext>
              </a:extLst>
            </p:cNvPr>
            <p:cNvSpPr/>
            <p:nvPr/>
          </p:nvSpPr>
          <p:spPr bwMode="auto">
            <a:xfrm>
              <a:off x="5869666" y="5189027"/>
              <a:ext cx="863396" cy="500632"/>
            </a:xfrm>
            <a:custGeom>
              <a:avLst/>
              <a:gdLst>
                <a:gd name="connsiteX0" fmla="*/ 852643 w 863396"/>
                <a:gd name="connsiteY0" fmla="*/ 0 h 500632"/>
                <a:gd name="connsiteX1" fmla="*/ 852496 w 863396"/>
                <a:gd name="connsiteY1" fmla="*/ 193 h 500632"/>
                <a:gd name="connsiteX2" fmla="*/ 863396 w 863396"/>
                <a:gd name="connsiteY2" fmla="*/ 14481 h 500632"/>
                <a:gd name="connsiteX3" fmla="*/ 848863 w 863396"/>
                <a:gd name="connsiteY3" fmla="*/ 33531 h 500632"/>
                <a:gd name="connsiteX4" fmla="*/ 859953 w 863396"/>
                <a:gd name="connsiteY4" fmla="*/ 48068 h 500632"/>
                <a:gd name="connsiteX5" fmla="*/ 32844 w 863396"/>
                <a:gd name="connsiteY5" fmla="*/ 497850 h 500632"/>
                <a:gd name="connsiteX6" fmla="*/ 15444 w 863396"/>
                <a:gd name="connsiteY6" fmla="*/ 499691 h 500632"/>
                <a:gd name="connsiteX7" fmla="*/ 1841 w 863396"/>
                <a:gd name="connsiteY7" fmla="*/ 488690 h 500632"/>
                <a:gd name="connsiteX8" fmla="*/ 0 w 863396"/>
                <a:gd name="connsiteY8" fmla="*/ 471290 h 500632"/>
                <a:gd name="connsiteX9" fmla="*/ 11002 w 863396"/>
                <a:gd name="connsiteY9" fmla="*/ 457686 h 500632"/>
                <a:gd name="connsiteX10" fmla="*/ 852643 w 863396"/>
                <a:gd name="connsiteY10" fmla="*/ 0 h 50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396" h="500632">
                  <a:moveTo>
                    <a:pt x="852643" y="0"/>
                  </a:moveTo>
                  <a:lnTo>
                    <a:pt x="852496" y="193"/>
                  </a:lnTo>
                  <a:lnTo>
                    <a:pt x="863396" y="14481"/>
                  </a:lnTo>
                  <a:lnTo>
                    <a:pt x="848863" y="33531"/>
                  </a:lnTo>
                  <a:lnTo>
                    <a:pt x="859953" y="48068"/>
                  </a:lnTo>
                  <a:lnTo>
                    <a:pt x="32844" y="497850"/>
                  </a:lnTo>
                  <a:cubicBezTo>
                    <a:pt x="27299" y="500866"/>
                    <a:pt x="21055" y="501349"/>
                    <a:pt x="15444" y="499691"/>
                  </a:cubicBezTo>
                  <a:lnTo>
                    <a:pt x="1841" y="488690"/>
                  </a:lnTo>
                  <a:lnTo>
                    <a:pt x="0" y="471290"/>
                  </a:lnTo>
                  <a:cubicBezTo>
                    <a:pt x="1658" y="465680"/>
                    <a:pt x="5457" y="460702"/>
                    <a:pt x="11002" y="457686"/>
                  </a:cubicBezTo>
                  <a:lnTo>
                    <a:pt x="85264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5FF0581C-1FFB-DFB6-0184-D0C9E2E9E0A9}"/>
                </a:ext>
              </a:extLst>
            </p:cNvPr>
            <p:cNvSpPr/>
            <p:nvPr/>
          </p:nvSpPr>
          <p:spPr bwMode="auto">
            <a:xfrm>
              <a:off x="4381306" y="4374673"/>
              <a:ext cx="2351756" cy="1336285"/>
            </a:xfrm>
            <a:custGeom>
              <a:avLst/>
              <a:gdLst>
                <a:gd name="connsiteX0" fmla="*/ 877877 w 2351756"/>
                <a:gd name="connsiteY0" fmla="*/ 0 h 1336285"/>
                <a:gd name="connsiteX1" fmla="*/ 931910 w 2351756"/>
                <a:gd name="connsiteY1" fmla="*/ 12152 h 1336285"/>
                <a:gd name="connsiteX2" fmla="*/ 2329374 w 2351756"/>
                <a:gd name="connsiteY2" fmla="*/ 770922 h 1336285"/>
                <a:gd name="connsiteX3" fmla="*/ 2351756 w 2351756"/>
                <a:gd name="connsiteY3" fmla="*/ 800260 h 1336285"/>
                <a:gd name="connsiteX4" fmla="*/ 2341003 w 2351756"/>
                <a:gd name="connsiteY4" fmla="*/ 814354 h 1336285"/>
                <a:gd name="connsiteX5" fmla="*/ 1499362 w 2351756"/>
                <a:gd name="connsiteY5" fmla="*/ 1272040 h 1336285"/>
                <a:gd name="connsiteX6" fmla="*/ 1488360 w 2351756"/>
                <a:gd name="connsiteY6" fmla="*/ 1285644 h 1336285"/>
                <a:gd name="connsiteX7" fmla="*/ 1490201 w 2351756"/>
                <a:gd name="connsiteY7" fmla="*/ 1303044 h 1336285"/>
                <a:gd name="connsiteX8" fmla="*/ 1490200 w 2351756"/>
                <a:gd name="connsiteY8" fmla="*/ 1303043 h 1336285"/>
                <a:gd name="connsiteX9" fmla="*/ 1490201 w 2351756"/>
                <a:gd name="connsiteY9" fmla="*/ 1303044 h 1336285"/>
                <a:gd name="connsiteX10" fmla="*/ 1490201 w 2351756"/>
                <a:gd name="connsiteY10" fmla="*/ 1303044 h 1336285"/>
                <a:gd name="connsiteX11" fmla="*/ 1503804 w 2351756"/>
                <a:gd name="connsiteY11" fmla="*/ 1314045 h 1336285"/>
                <a:gd name="connsiteX12" fmla="*/ 1521204 w 2351756"/>
                <a:gd name="connsiteY12" fmla="*/ 1312204 h 1336285"/>
                <a:gd name="connsiteX13" fmla="*/ 2348313 w 2351756"/>
                <a:gd name="connsiteY13" fmla="*/ 862422 h 1336285"/>
                <a:gd name="connsiteX14" fmla="*/ 2351756 w 2351756"/>
                <a:gd name="connsiteY14" fmla="*/ 866935 h 1336285"/>
                <a:gd name="connsiteX15" fmla="*/ 2329374 w 2351756"/>
                <a:gd name="connsiteY15" fmla="*/ 896273 h 1336285"/>
                <a:gd name="connsiteX16" fmla="*/ 1541362 w 2351756"/>
                <a:gd name="connsiteY16" fmla="*/ 1324133 h 1336285"/>
                <a:gd name="connsiteX17" fmla="*/ 1433295 w 2351756"/>
                <a:gd name="connsiteY17" fmla="*/ 1324133 h 1336285"/>
                <a:gd name="connsiteX18" fmla="*/ 35831 w 2351756"/>
                <a:gd name="connsiteY18" fmla="*/ 565364 h 1336285"/>
                <a:gd name="connsiteX19" fmla="*/ 27153 w 2351756"/>
                <a:gd name="connsiteY19" fmla="*/ 553990 h 1336285"/>
                <a:gd name="connsiteX20" fmla="*/ 14682 w 2351756"/>
                <a:gd name="connsiteY20" fmla="*/ 545581 h 1336285"/>
                <a:gd name="connsiteX21" fmla="*/ 0 w 2351756"/>
                <a:gd name="connsiteY21" fmla="*/ 510136 h 1336285"/>
                <a:gd name="connsiteX22" fmla="*/ 0 w 2351756"/>
                <a:gd name="connsiteY22" fmla="*/ 496090 h 1336285"/>
                <a:gd name="connsiteX23" fmla="*/ 14682 w 2351756"/>
                <a:gd name="connsiteY23" fmla="*/ 460645 h 1336285"/>
                <a:gd name="connsiteX24" fmla="*/ 25820 w 2351756"/>
                <a:gd name="connsiteY24" fmla="*/ 453136 h 1336285"/>
                <a:gd name="connsiteX25" fmla="*/ 35831 w 2351756"/>
                <a:gd name="connsiteY25" fmla="*/ 440013 h 1336285"/>
                <a:gd name="connsiteX26" fmla="*/ 823843 w 2351756"/>
                <a:gd name="connsiteY26" fmla="*/ 12152 h 1336285"/>
                <a:gd name="connsiteX27" fmla="*/ 877877 w 2351756"/>
                <a:gd name="connsiteY27" fmla="*/ 0 h 133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51756" h="1336285">
                  <a:moveTo>
                    <a:pt x="877877" y="0"/>
                  </a:moveTo>
                  <a:cubicBezTo>
                    <a:pt x="897433" y="0"/>
                    <a:pt x="916989" y="4051"/>
                    <a:pt x="931910" y="12152"/>
                  </a:cubicBezTo>
                  <a:lnTo>
                    <a:pt x="2329374" y="770922"/>
                  </a:lnTo>
                  <a:cubicBezTo>
                    <a:pt x="2344295" y="779023"/>
                    <a:pt x="2351756" y="789642"/>
                    <a:pt x="2351756" y="800260"/>
                  </a:cubicBezTo>
                  <a:lnTo>
                    <a:pt x="2341003" y="814354"/>
                  </a:lnTo>
                  <a:lnTo>
                    <a:pt x="1499362" y="1272040"/>
                  </a:lnTo>
                  <a:cubicBezTo>
                    <a:pt x="1493817" y="1275056"/>
                    <a:pt x="1490018" y="1280034"/>
                    <a:pt x="1488360" y="1285644"/>
                  </a:cubicBezTo>
                  <a:lnTo>
                    <a:pt x="1490201" y="1303044"/>
                  </a:lnTo>
                  <a:lnTo>
                    <a:pt x="1490200" y="1303043"/>
                  </a:lnTo>
                  <a:lnTo>
                    <a:pt x="1490201" y="1303044"/>
                  </a:lnTo>
                  <a:lnTo>
                    <a:pt x="1490201" y="1303044"/>
                  </a:lnTo>
                  <a:lnTo>
                    <a:pt x="1503804" y="1314045"/>
                  </a:lnTo>
                  <a:cubicBezTo>
                    <a:pt x="1509415" y="1315703"/>
                    <a:pt x="1515659" y="1315220"/>
                    <a:pt x="1521204" y="1312204"/>
                  </a:cubicBezTo>
                  <a:lnTo>
                    <a:pt x="2348313" y="862422"/>
                  </a:lnTo>
                  <a:lnTo>
                    <a:pt x="2351756" y="866935"/>
                  </a:lnTo>
                  <a:cubicBezTo>
                    <a:pt x="2351756" y="877553"/>
                    <a:pt x="2344295" y="888172"/>
                    <a:pt x="2329374" y="896273"/>
                  </a:cubicBezTo>
                  <a:lnTo>
                    <a:pt x="1541362" y="1324133"/>
                  </a:lnTo>
                  <a:cubicBezTo>
                    <a:pt x="1511520" y="1340336"/>
                    <a:pt x="1463137" y="1340336"/>
                    <a:pt x="1433295" y="1324133"/>
                  </a:cubicBezTo>
                  <a:lnTo>
                    <a:pt x="35831" y="565364"/>
                  </a:lnTo>
                  <a:lnTo>
                    <a:pt x="27153" y="553990"/>
                  </a:lnTo>
                  <a:lnTo>
                    <a:pt x="14682" y="545581"/>
                  </a:lnTo>
                  <a:cubicBezTo>
                    <a:pt x="5611" y="536510"/>
                    <a:pt x="0" y="523978"/>
                    <a:pt x="0" y="510136"/>
                  </a:cubicBezTo>
                  <a:lnTo>
                    <a:pt x="0" y="496090"/>
                  </a:lnTo>
                  <a:cubicBezTo>
                    <a:pt x="0" y="482248"/>
                    <a:pt x="5611" y="469716"/>
                    <a:pt x="14682" y="460645"/>
                  </a:cubicBezTo>
                  <a:lnTo>
                    <a:pt x="25820" y="453136"/>
                  </a:lnTo>
                  <a:lnTo>
                    <a:pt x="35831" y="440013"/>
                  </a:lnTo>
                  <a:lnTo>
                    <a:pt x="823843" y="12152"/>
                  </a:lnTo>
                  <a:cubicBezTo>
                    <a:pt x="838764" y="4051"/>
                    <a:pt x="858320" y="0"/>
                    <a:pt x="877877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D570285C-3F07-F6BA-E194-24D6D75C4975}"/>
                </a:ext>
              </a:extLst>
            </p:cNvPr>
            <p:cNvSpPr/>
            <p:nvPr/>
          </p:nvSpPr>
          <p:spPr bwMode="auto">
            <a:xfrm>
              <a:off x="4498963" y="4618472"/>
              <a:ext cx="1751603" cy="978996"/>
            </a:xfrm>
            <a:custGeom>
              <a:avLst/>
              <a:gdLst>
                <a:gd name="connsiteX0" fmla="*/ 279552 w 1751603"/>
                <a:gd name="connsiteY0" fmla="*/ 0 h 978996"/>
                <a:gd name="connsiteX1" fmla="*/ 1751603 w 1751603"/>
                <a:gd name="connsiteY1" fmla="*/ 827091 h 978996"/>
                <a:gd name="connsiteX2" fmla="*/ 1472264 w 1751603"/>
                <a:gd name="connsiteY2" fmla="*/ 978996 h 978996"/>
                <a:gd name="connsiteX3" fmla="*/ 0 w 1751603"/>
                <a:gd name="connsiteY3" fmla="*/ 151786 h 978996"/>
                <a:gd name="connsiteX4" fmla="*/ 279552 w 1751603"/>
                <a:gd name="connsiteY4" fmla="*/ 0 h 97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603" h="978996">
                  <a:moveTo>
                    <a:pt x="279552" y="0"/>
                  </a:moveTo>
                  <a:lnTo>
                    <a:pt x="1751603" y="827091"/>
                  </a:lnTo>
                  <a:lnTo>
                    <a:pt x="1472264" y="978996"/>
                  </a:lnTo>
                  <a:lnTo>
                    <a:pt x="0" y="151786"/>
                  </a:lnTo>
                  <a:lnTo>
                    <a:pt x="279552" y="0"/>
                  </a:lnTo>
                  <a:close/>
                </a:path>
              </a:pathLst>
            </a:cu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5251F71C-0410-C520-00CD-9C7699FE2370}"/>
                </a:ext>
              </a:extLst>
            </p:cNvPr>
            <p:cNvSpPr/>
            <p:nvPr/>
          </p:nvSpPr>
          <p:spPr bwMode="auto">
            <a:xfrm>
              <a:off x="5046488" y="4491379"/>
              <a:ext cx="1338271" cy="556200"/>
            </a:xfrm>
            <a:custGeom>
              <a:avLst/>
              <a:gdLst>
                <a:gd name="connsiteX0" fmla="*/ 1300107 w 1338271"/>
                <a:gd name="connsiteY0" fmla="*/ 514757 h 556200"/>
                <a:gd name="connsiteX1" fmla="*/ 1327093 w 1338271"/>
                <a:gd name="connsiteY1" fmla="*/ 520826 h 556200"/>
                <a:gd name="connsiteX2" fmla="*/ 1327093 w 1338271"/>
                <a:gd name="connsiteY2" fmla="*/ 550131 h 556200"/>
                <a:gd name="connsiteX3" fmla="*/ 1273121 w 1338271"/>
                <a:gd name="connsiteY3" fmla="*/ 550131 h 556200"/>
                <a:gd name="connsiteX4" fmla="*/ 1273121 w 1338271"/>
                <a:gd name="connsiteY4" fmla="*/ 520826 h 556200"/>
                <a:gd name="connsiteX5" fmla="*/ 1300107 w 1338271"/>
                <a:gd name="connsiteY5" fmla="*/ 514757 h 556200"/>
                <a:gd name="connsiteX6" fmla="*/ 996263 w 1338271"/>
                <a:gd name="connsiteY6" fmla="*/ 394015 h 556200"/>
                <a:gd name="connsiteX7" fmla="*/ 1033151 w 1338271"/>
                <a:gd name="connsiteY7" fmla="*/ 402311 h 556200"/>
                <a:gd name="connsiteX8" fmla="*/ 1033152 w 1338271"/>
                <a:gd name="connsiteY8" fmla="*/ 442368 h 556200"/>
                <a:gd name="connsiteX9" fmla="*/ 959376 w 1338271"/>
                <a:gd name="connsiteY9" fmla="*/ 442368 h 556200"/>
                <a:gd name="connsiteX10" fmla="*/ 959375 w 1338271"/>
                <a:gd name="connsiteY10" fmla="*/ 402311 h 556200"/>
                <a:gd name="connsiteX11" fmla="*/ 996263 w 1338271"/>
                <a:gd name="connsiteY11" fmla="*/ 394015 h 556200"/>
                <a:gd name="connsiteX12" fmla="*/ 693702 w 1338271"/>
                <a:gd name="connsiteY12" fmla="*/ 334510 h 556200"/>
                <a:gd name="connsiteX13" fmla="*/ 741437 w 1338271"/>
                <a:gd name="connsiteY13" fmla="*/ 345246 h 556200"/>
                <a:gd name="connsiteX14" fmla="*/ 741437 w 1338271"/>
                <a:gd name="connsiteY14" fmla="*/ 397083 h 556200"/>
                <a:gd name="connsiteX15" fmla="*/ 645966 w 1338271"/>
                <a:gd name="connsiteY15" fmla="*/ 397083 h 556200"/>
                <a:gd name="connsiteX16" fmla="*/ 645966 w 1338271"/>
                <a:gd name="connsiteY16" fmla="*/ 345246 h 556200"/>
                <a:gd name="connsiteX17" fmla="*/ 693702 w 1338271"/>
                <a:gd name="connsiteY17" fmla="*/ 334510 h 556200"/>
                <a:gd name="connsiteX18" fmla="*/ 438354 w 1338271"/>
                <a:gd name="connsiteY18" fmla="*/ 300373 h 556200"/>
                <a:gd name="connsiteX19" fmla="*/ 488712 w 1338271"/>
                <a:gd name="connsiteY19" fmla="*/ 311699 h 556200"/>
                <a:gd name="connsiteX20" fmla="*/ 488713 w 1338271"/>
                <a:gd name="connsiteY20" fmla="*/ 366385 h 556200"/>
                <a:gd name="connsiteX21" fmla="*/ 387996 w 1338271"/>
                <a:gd name="connsiteY21" fmla="*/ 366385 h 556200"/>
                <a:gd name="connsiteX22" fmla="*/ 387996 w 1338271"/>
                <a:gd name="connsiteY22" fmla="*/ 311699 h 556200"/>
                <a:gd name="connsiteX23" fmla="*/ 438354 w 1338271"/>
                <a:gd name="connsiteY23" fmla="*/ 300373 h 556200"/>
                <a:gd name="connsiteX24" fmla="*/ 193793 w 1338271"/>
                <a:gd name="connsiteY24" fmla="*/ 221526 h 556200"/>
                <a:gd name="connsiteX25" fmla="*/ 258060 w 1338271"/>
                <a:gd name="connsiteY25" fmla="*/ 235980 h 556200"/>
                <a:gd name="connsiteX26" fmla="*/ 258060 w 1338271"/>
                <a:gd name="connsiteY26" fmla="*/ 305770 h 556200"/>
                <a:gd name="connsiteX27" fmla="*/ 129525 w 1338271"/>
                <a:gd name="connsiteY27" fmla="*/ 305769 h 556200"/>
                <a:gd name="connsiteX28" fmla="*/ 129525 w 1338271"/>
                <a:gd name="connsiteY28" fmla="*/ 235980 h 556200"/>
                <a:gd name="connsiteX29" fmla="*/ 193793 w 1338271"/>
                <a:gd name="connsiteY29" fmla="*/ 221526 h 556200"/>
                <a:gd name="connsiteX30" fmla="*/ 71217 w 1338271"/>
                <a:gd name="connsiteY30" fmla="*/ 110969 h 556200"/>
                <a:gd name="connsiteX31" fmla="*/ 121575 w 1338271"/>
                <a:gd name="connsiteY31" fmla="*/ 122294 h 556200"/>
                <a:gd name="connsiteX32" fmla="*/ 121575 w 1338271"/>
                <a:gd name="connsiteY32" fmla="*/ 176980 h 556200"/>
                <a:gd name="connsiteX33" fmla="*/ 20859 w 1338271"/>
                <a:gd name="connsiteY33" fmla="*/ 176979 h 556200"/>
                <a:gd name="connsiteX34" fmla="*/ 20859 w 1338271"/>
                <a:gd name="connsiteY34" fmla="*/ 122294 h 556200"/>
                <a:gd name="connsiteX35" fmla="*/ 71217 w 1338271"/>
                <a:gd name="connsiteY35" fmla="*/ 110969 h 556200"/>
                <a:gd name="connsiteX36" fmla="*/ 72380 w 1338271"/>
                <a:gd name="connsiteY36" fmla="*/ 0 h 556200"/>
                <a:gd name="connsiteX37" fmla="*/ 109268 w 1338271"/>
                <a:gd name="connsiteY37" fmla="*/ 8297 h 556200"/>
                <a:gd name="connsiteX38" fmla="*/ 109269 w 1338271"/>
                <a:gd name="connsiteY38" fmla="*/ 48355 h 556200"/>
                <a:gd name="connsiteX39" fmla="*/ 35493 w 1338271"/>
                <a:gd name="connsiteY39" fmla="*/ 48354 h 556200"/>
                <a:gd name="connsiteX40" fmla="*/ 35492 w 1338271"/>
                <a:gd name="connsiteY40" fmla="*/ 8297 h 556200"/>
                <a:gd name="connsiteX41" fmla="*/ 72380 w 1338271"/>
                <a:gd name="connsiteY41" fmla="*/ 0 h 55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38271" h="556200">
                  <a:moveTo>
                    <a:pt x="1300107" y="514757"/>
                  </a:moveTo>
                  <a:cubicBezTo>
                    <a:pt x="1309874" y="514757"/>
                    <a:pt x="1319642" y="516781"/>
                    <a:pt x="1327093" y="520826"/>
                  </a:cubicBezTo>
                  <a:cubicBezTo>
                    <a:pt x="1341997" y="528918"/>
                    <a:pt x="1341997" y="542039"/>
                    <a:pt x="1327093" y="550131"/>
                  </a:cubicBezTo>
                  <a:cubicBezTo>
                    <a:pt x="1312190" y="558223"/>
                    <a:pt x="1288025" y="558223"/>
                    <a:pt x="1273121" y="550131"/>
                  </a:cubicBezTo>
                  <a:cubicBezTo>
                    <a:pt x="1258218" y="542039"/>
                    <a:pt x="1258218" y="528918"/>
                    <a:pt x="1273121" y="520826"/>
                  </a:cubicBezTo>
                  <a:cubicBezTo>
                    <a:pt x="1280573" y="516781"/>
                    <a:pt x="1290341" y="514757"/>
                    <a:pt x="1300107" y="514757"/>
                  </a:cubicBezTo>
                  <a:close/>
                  <a:moveTo>
                    <a:pt x="996263" y="394015"/>
                  </a:moveTo>
                  <a:cubicBezTo>
                    <a:pt x="1009613" y="394015"/>
                    <a:pt x="1022964" y="396780"/>
                    <a:pt x="1033151" y="402311"/>
                  </a:cubicBezTo>
                  <a:cubicBezTo>
                    <a:pt x="1053524" y="413372"/>
                    <a:pt x="1053524" y="431307"/>
                    <a:pt x="1033152" y="442368"/>
                  </a:cubicBezTo>
                  <a:cubicBezTo>
                    <a:pt x="1012779" y="453429"/>
                    <a:pt x="979749" y="453429"/>
                    <a:pt x="959376" y="442368"/>
                  </a:cubicBezTo>
                  <a:cubicBezTo>
                    <a:pt x="939002" y="431306"/>
                    <a:pt x="939002" y="413372"/>
                    <a:pt x="959375" y="402311"/>
                  </a:cubicBezTo>
                  <a:cubicBezTo>
                    <a:pt x="969561" y="396780"/>
                    <a:pt x="982912" y="394014"/>
                    <a:pt x="996263" y="394015"/>
                  </a:cubicBezTo>
                  <a:close/>
                  <a:moveTo>
                    <a:pt x="693702" y="334510"/>
                  </a:moveTo>
                  <a:cubicBezTo>
                    <a:pt x="710979" y="334511"/>
                    <a:pt x="728255" y="338089"/>
                    <a:pt x="741437" y="345246"/>
                  </a:cubicBezTo>
                  <a:cubicBezTo>
                    <a:pt x="767801" y="359561"/>
                    <a:pt x="767801" y="382768"/>
                    <a:pt x="741437" y="397083"/>
                  </a:cubicBezTo>
                  <a:cubicBezTo>
                    <a:pt x="715073" y="411398"/>
                    <a:pt x="672330" y="411398"/>
                    <a:pt x="645966" y="397083"/>
                  </a:cubicBezTo>
                  <a:cubicBezTo>
                    <a:pt x="619603" y="382768"/>
                    <a:pt x="619603" y="359561"/>
                    <a:pt x="645966" y="345246"/>
                  </a:cubicBezTo>
                  <a:cubicBezTo>
                    <a:pt x="659148" y="338089"/>
                    <a:pt x="676425" y="334511"/>
                    <a:pt x="693702" y="334510"/>
                  </a:cubicBezTo>
                  <a:close/>
                  <a:moveTo>
                    <a:pt x="438354" y="300373"/>
                  </a:moveTo>
                  <a:cubicBezTo>
                    <a:pt x="456580" y="300373"/>
                    <a:pt x="474807" y="304149"/>
                    <a:pt x="488712" y="311699"/>
                  </a:cubicBezTo>
                  <a:cubicBezTo>
                    <a:pt x="516525" y="326800"/>
                    <a:pt x="516525" y="351284"/>
                    <a:pt x="488713" y="366385"/>
                  </a:cubicBezTo>
                  <a:cubicBezTo>
                    <a:pt x="460902" y="381485"/>
                    <a:pt x="415809" y="381485"/>
                    <a:pt x="387996" y="366385"/>
                  </a:cubicBezTo>
                  <a:cubicBezTo>
                    <a:pt x="360184" y="351283"/>
                    <a:pt x="360184" y="326800"/>
                    <a:pt x="387996" y="311699"/>
                  </a:cubicBezTo>
                  <a:cubicBezTo>
                    <a:pt x="401902" y="304148"/>
                    <a:pt x="420128" y="300373"/>
                    <a:pt x="438354" y="300373"/>
                  </a:cubicBezTo>
                  <a:close/>
                  <a:moveTo>
                    <a:pt x="193793" y="221526"/>
                  </a:moveTo>
                  <a:cubicBezTo>
                    <a:pt x="217052" y="221526"/>
                    <a:pt x="240312" y="226345"/>
                    <a:pt x="258060" y="235980"/>
                  </a:cubicBezTo>
                  <a:cubicBezTo>
                    <a:pt x="293553" y="255253"/>
                    <a:pt x="293554" y="286498"/>
                    <a:pt x="258060" y="305770"/>
                  </a:cubicBezTo>
                  <a:cubicBezTo>
                    <a:pt x="222566" y="325042"/>
                    <a:pt x="165019" y="325041"/>
                    <a:pt x="129525" y="305769"/>
                  </a:cubicBezTo>
                  <a:cubicBezTo>
                    <a:pt x="94032" y="286498"/>
                    <a:pt x="94031" y="255252"/>
                    <a:pt x="129525" y="235980"/>
                  </a:cubicBezTo>
                  <a:cubicBezTo>
                    <a:pt x="147272" y="226344"/>
                    <a:pt x="170532" y="221526"/>
                    <a:pt x="193793" y="221526"/>
                  </a:cubicBezTo>
                  <a:close/>
                  <a:moveTo>
                    <a:pt x="71217" y="110969"/>
                  </a:moveTo>
                  <a:cubicBezTo>
                    <a:pt x="89443" y="110969"/>
                    <a:pt x="107669" y="114744"/>
                    <a:pt x="121575" y="122294"/>
                  </a:cubicBezTo>
                  <a:cubicBezTo>
                    <a:pt x="149387" y="137396"/>
                    <a:pt x="149387" y="161879"/>
                    <a:pt x="121575" y="176980"/>
                  </a:cubicBezTo>
                  <a:cubicBezTo>
                    <a:pt x="93765" y="192081"/>
                    <a:pt x="48672" y="192080"/>
                    <a:pt x="20859" y="176979"/>
                  </a:cubicBezTo>
                  <a:cubicBezTo>
                    <a:pt x="-6953" y="161879"/>
                    <a:pt x="-6953" y="137395"/>
                    <a:pt x="20859" y="122294"/>
                  </a:cubicBezTo>
                  <a:cubicBezTo>
                    <a:pt x="34765" y="114744"/>
                    <a:pt x="52991" y="110969"/>
                    <a:pt x="71217" y="110969"/>
                  </a:cubicBezTo>
                  <a:close/>
                  <a:moveTo>
                    <a:pt x="72380" y="0"/>
                  </a:moveTo>
                  <a:cubicBezTo>
                    <a:pt x="85731" y="1"/>
                    <a:pt x="99082" y="2766"/>
                    <a:pt x="109268" y="8297"/>
                  </a:cubicBezTo>
                  <a:cubicBezTo>
                    <a:pt x="129641" y="19359"/>
                    <a:pt x="129641" y="37293"/>
                    <a:pt x="109269" y="48355"/>
                  </a:cubicBezTo>
                  <a:cubicBezTo>
                    <a:pt x="88896" y="59416"/>
                    <a:pt x="55866" y="59416"/>
                    <a:pt x="35493" y="48354"/>
                  </a:cubicBezTo>
                  <a:cubicBezTo>
                    <a:pt x="15120" y="37292"/>
                    <a:pt x="15120" y="19358"/>
                    <a:pt x="35492" y="8297"/>
                  </a:cubicBezTo>
                  <a:cubicBezTo>
                    <a:pt x="45679" y="2765"/>
                    <a:pt x="59029" y="1"/>
                    <a:pt x="72380" y="0"/>
                  </a:cubicBez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D5BD4EEB-1F0B-9291-003D-BA9134A56324}"/>
                </a:ext>
              </a:extLst>
            </p:cNvPr>
            <p:cNvSpPr/>
            <p:nvPr/>
          </p:nvSpPr>
          <p:spPr bwMode="auto">
            <a:xfrm>
              <a:off x="5827854" y="5019292"/>
              <a:ext cx="657321" cy="320890"/>
            </a:xfrm>
            <a:custGeom>
              <a:avLst/>
              <a:gdLst>
                <a:gd name="connsiteX0" fmla="*/ 505957 w 657321"/>
                <a:gd name="connsiteY0" fmla="*/ 197984 h 320890"/>
                <a:gd name="connsiteX1" fmla="*/ 630101 w 657321"/>
                <a:gd name="connsiteY1" fmla="*/ 265389 h 320890"/>
                <a:gd name="connsiteX2" fmla="*/ 611222 w 657321"/>
                <a:gd name="connsiteY2" fmla="*/ 275640 h 320890"/>
                <a:gd name="connsiteX3" fmla="*/ 559327 w 657321"/>
                <a:gd name="connsiteY3" fmla="*/ 247463 h 320890"/>
                <a:gd name="connsiteX4" fmla="*/ 424092 w 657321"/>
                <a:gd name="connsiteY4" fmla="*/ 320890 h 320890"/>
                <a:gd name="connsiteX5" fmla="*/ 417425 w 657321"/>
                <a:gd name="connsiteY5" fmla="*/ 317270 h 320890"/>
                <a:gd name="connsiteX6" fmla="*/ 417325 w 657321"/>
                <a:gd name="connsiteY6" fmla="*/ 317324 h 320890"/>
                <a:gd name="connsiteX7" fmla="*/ 383948 w 657321"/>
                <a:gd name="connsiteY7" fmla="*/ 299202 h 320890"/>
                <a:gd name="connsiteX8" fmla="*/ 402113 w 657321"/>
                <a:gd name="connsiteY8" fmla="*/ 289339 h 320890"/>
                <a:gd name="connsiteX9" fmla="*/ 423278 w 657321"/>
                <a:gd name="connsiteY9" fmla="*/ 300830 h 320890"/>
                <a:gd name="connsiteX10" fmla="*/ 540447 w 657321"/>
                <a:gd name="connsiteY10" fmla="*/ 237212 h 320890"/>
                <a:gd name="connsiteX11" fmla="*/ 487078 w 657321"/>
                <a:gd name="connsiteY11" fmla="*/ 208234 h 320890"/>
                <a:gd name="connsiteX12" fmla="*/ 563254 w 657321"/>
                <a:gd name="connsiteY12" fmla="*/ 181715 h 320890"/>
                <a:gd name="connsiteX13" fmla="*/ 657321 w 657321"/>
                <a:gd name="connsiteY13" fmla="*/ 232789 h 320890"/>
                <a:gd name="connsiteX14" fmla="*/ 638441 w 657321"/>
                <a:gd name="connsiteY14" fmla="*/ 243040 h 320890"/>
                <a:gd name="connsiteX15" fmla="*/ 544374 w 657321"/>
                <a:gd name="connsiteY15" fmla="*/ 191965 h 320890"/>
                <a:gd name="connsiteX16" fmla="*/ 350575 w 657321"/>
                <a:gd name="connsiteY16" fmla="*/ 177965 h 320890"/>
                <a:gd name="connsiteX17" fmla="*/ 518672 w 657321"/>
                <a:gd name="connsiteY17" fmla="*/ 177965 h 320890"/>
                <a:gd name="connsiteX18" fmla="*/ 518673 w 657321"/>
                <a:gd name="connsiteY18" fmla="*/ 192462 h 320890"/>
                <a:gd name="connsiteX19" fmla="*/ 449925 w 657321"/>
                <a:gd name="connsiteY19" fmla="*/ 192462 h 320890"/>
                <a:gd name="connsiteX20" fmla="*/ 318743 w 657321"/>
                <a:gd name="connsiteY20" fmla="*/ 263689 h 320890"/>
                <a:gd name="connsiteX21" fmla="*/ 299863 w 657321"/>
                <a:gd name="connsiteY21" fmla="*/ 253438 h 320890"/>
                <a:gd name="connsiteX22" fmla="*/ 412166 w 657321"/>
                <a:gd name="connsiteY22" fmla="*/ 192462 h 320890"/>
                <a:gd name="connsiteX23" fmla="*/ 350575 w 657321"/>
                <a:gd name="connsiteY23" fmla="*/ 192462 h 320890"/>
                <a:gd name="connsiteX24" fmla="*/ 529373 w 657321"/>
                <a:gd name="connsiteY24" fmla="*/ 153789 h 320890"/>
                <a:gd name="connsiteX25" fmla="*/ 529372 w 657321"/>
                <a:gd name="connsiteY25" fmla="*/ 168286 h 320890"/>
                <a:gd name="connsiteX26" fmla="*/ 406903 w 657321"/>
                <a:gd name="connsiteY26" fmla="*/ 168286 h 320890"/>
                <a:gd name="connsiteX27" fmla="*/ 406903 w 657321"/>
                <a:gd name="connsiteY27" fmla="*/ 153790 h 320890"/>
                <a:gd name="connsiteX28" fmla="*/ 284267 w 657321"/>
                <a:gd name="connsiteY28" fmla="*/ 97474 h 320890"/>
                <a:gd name="connsiteX29" fmla="*/ 255085 w 657321"/>
                <a:gd name="connsiteY29" fmla="*/ 113318 h 320890"/>
                <a:gd name="connsiteX30" fmla="*/ 313238 w 657321"/>
                <a:gd name="connsiteY30" fmla="*/ 144893 h 320890"/>
                <a:gd name="connsiteX31" fmla="*/ 342419 w 657321"/>
                <a:gd name="connsiteY31" fmla="*/ 129049 h 320890"/>
                <a:gd name="connsiteX32" fmla="*/ 333806 w 657321"/>
                <a:gd name="connsiteY32" fmla="*/ 70576 h 320890"/>
                <a:gd name="connsiteX33" fmla="*/ 303146 w 657321"/>
                <a:gd name="connsiteY33" fmla="*/ 87223 h 320890"/>
                <a:gd name="connsiteX34" fmla="*/ 361299 w 657321"/>
                <a:gd name="connsiteY34" fmla="*/ 118798 h 320890"/>
                <a:gd name="connsiteX35" fmla="*/ 391959 w 657321"/>
                <a:gd name="connsiteY35" fmla="*/ 102151 h 320890"/>
                <a:gd name="connsiteX36" fmla="*/ 217368 w 657321"/>
                <a:gd name="connsiteY36" fmla="*/ 21400 h 320890"/>
                <a:gd name="connsiteX37" fmla="*/ 150376 w 657321"/>
                <a:gd name="connsiteY37" fmla="*/ 30530 h 320890"/>
                <a:gd name="connsiteX38" fmla="*/ 228921 w 657321"/>
                <a:gd name="connsiteY38" fmla="*/ 73177 h 320890"/>
                <a:gd name="connsiteX39" fmla="*/ 245736 w 657321"/>
                <a:gd name="connsiteY39" fmla="*/ 36802 h 320890"/>
                <a:gd name="connsiteX40" fmla="*/ 246058 w 657321"/>
                <a:gd name="connsiteY40" fmla="*/ 0 h 320890"/>
                <a:gd name="connsiteX41" fmla="*/ 285149 w 657321"/>
                <a:gd name="connsiteY41" fmla="*/ 21224 h 320890"/>
                <a:gd name="connsiteX42" fmla="*/ 251036 w 657321"/>
                <a:gd name="connsiteY42" fmla="*/ 95016 h 320890"/>
                <a:gd name="connsiteX43" fmla="*/ 333806 w 657321"/>
                <a:gd name="connsiteY43" fmla="*/ 50075 h 320890"/>
                <a:gd name="connsiteX44" fmla="*/ 333997 w 657321"/>
                <a:gd name="connsiteY44" fmla="*/ 50178 h 320890"/>
                <a:gd name="connsiteX45" fmla="*/ 352685 w 657321"/>
                <a:gd name="connsiteY45" fmla="*/ 60325 h 320890"/>
                <a:gd name="connsiteX46" fmla="*/ 410838 w 657321"/>
                <a:gd name="connsiteY46" fmla="*/ 91900 h 320890"/>
                <a:gd name="connsiteX47" fmla="*/ 428697 w 657321"/>
                <a:gd name="connsiteY47" fmla="*/ 101597 h 320890"/>
                <a:gd name="connsiteX48" fmla="*/ 429717 w 657321"/>
                <a:gd name="connsiteY48" fmla="*/ 102151 h 320890"/>
                <a:gd name="connsiteX49" fmla="*/ 332118 w 657321"/>
                <a:gd name="connsiteY49" fmla="*/ 155144 h 320890"/>
                <a:gd name="connsiteX50" fmla="*/ 332576 w 657321"/>
                <a:gd name="connsiteY50" fmla="*/ 155393 h 320890"/>
                <a:gd name="connsiteX51" fmla="*/ 313697 w 657321"/>
                <a:gd name="connsiteY51" fmla="*/ 165643 h 320890"/>
                <a:gd name="connsiteX52" fmla="*/ 246373 w 657321"/>
                <a:gd name="connsiteY52" fmla="*/ 129089 h 320890"/>
                <a:gd name="connsiteX53" fmla="*/ 246373 w 657321"/>
                <a:gd name="connsiteY53" fmla="*/ 158939 h 320890"/>
                <a:gd name="connsiteX54" fmla="*/ 279549 w 657321"/>
                <a:gd name="connsiteY54" fmla="*/ 158939 h 320890"/>
                <a:gd name="connsiteX55" fmla="*/ 279549 w 657321"/>
                <a:gd name="connsiteY55" fmla="*/ 173435 h 320890"/>
                <a:gd name="connsiteX56" fmla="*/ 246373 w 657321"/>
                <a:gd name="connsiteY56" fmla="*/ 173435 h 320890"/>
                <a:gd name="connsiteX57" fmla="*/ 246373 w 657321"/>
                <a:gd name="connsiteY57" fmla="*/ 212493 h 320890"/>
                <a:gd name="connsiteX58" fmla="*/ 219673 w 657321"/>
                <a:gd name="connsiteY58" fmla="*/ 212493 h 320890"/>
                <a:gd name="connsiteX59" fmla="*/ 219673 w 657321"/>
                <a:gd name="connsiteY59" fmla="*/ 132546 h 320890"/>
                <a:gd name="connsiteX60" fmla="*/ 168682 w 657321"/>
                <a:gd name="connsiteY60" fmla="*/ 160232 h 320890"/>
                <a:gd name="connsiteX61" fmla="*/ 197911 w 657321"/>
                <a:gd name="connsiteY61" fmla="*/ 164484 h 320890"/>
                <a:gd name="connsiteX62" fmla="*/ 191000 w 657321"/>
                <a:gd name="connsiteY62" fmla="*/ 178487 h 320890"/>
                <a:gd name="connsiteX63" fmla="*/ 149124 w 657321"/>
                <a:gd name="connsiteY63" fmla="*/ 172395 h 320890"/>
                <a:gd name="connsiteX64" fmla="*/ 150164 w 657321"/>
                <a:gd name="connsiteY64" fmla="*/ 170287 h 320890"/>
                <a:gd name="connsiteX65" fmla="*/ 148441 w 657321"/>
                <a:gd name="connsiteY65" fmla="*/ 171222 h 320890"/>
                <a:gd name="connsiteX66" fmla="*/ 129562 w 657321"/>
                <a:gd name="connsiteY66" fmla="*/ 160971 h 320890"/>
                <a:gd name="connsiteX67" fmla="*/ 245157 w 657321"/>
                <a:gd name="connsiteY67" fmla="*/ 98208 h 320890"/>
                <a:gd name="connsiteX68" fmla="*/ 230883 w 657321"/>
                <a:gd name="connsiteY68" fmla="*/ 90457 h 320890"/>
                <a:gd name="connsiteX69" fmla="*/ 226936 w 657321"/>
                <a:gd name="connsiteY69" fmla="*/ 92600 h 320890"/>
                <a:gd name="connsiteX70" fmla="*/ 178732 w 657321"/>
                <a:gd name="connsiteY70" fmla="*/ 66427 h 320890"/>
                <a:gd name="connsiteX71" fmla="*/ 148072 w 657321"/>
                <a:gd name="connsiteY71" fmla="*/ 83074 h 320890"/>
                <a:gd name="connsiteX72" fmla="*/ 196276 w 657321"/>
                <a:gd name="connsiteY72" fmla="*/ 109248 h 320890"/>
                <a:gd name="connsiteX73" fmla="*/ 177397 w 657321"/>
                <a:gd name="connsiteY73" fmla="*/ 119498 h 320890"/>
                <a:gd name="connsiteX74" fmla="*/ 129193 w 657321"/>
                <a:gd name="connsiteY74" fmla="*/ 93325 h 320890"/>
                <a:gd name="connsiteX75" fmla="*/ 96018 w 657321"/>
                <a:gd name="connsiteY75" fmla="*/ 111337 h 320890"/>
                <a:gd name="connsiteX76" fmla="*/ 151189 w 657321"/>
                <a:gd name="connsiteY76" fmla="*/ 111337 h 320890"/>
                <a:gd name="connsiteX77" fmla="*/ 151189 w 657321"/>
                <a:gd name="connsiteY77" fmla="*/ 125834 h 320890"/>
                <a:gd name="connsiteX78" fmla="*/ 102607 w 657321"/>
                <a:gd name="connsiteY78" fmla="*/ 125834 h 320890"/>
                <a:gd name="connsiteX79" fmla="*/ 134167 w 657321"/>
                <a:gd name="connsiteY79" fmla="*/ 142970 h 320890"/>
                <a:gd name="connsiteX80" fmla="*/ 115288 w 657321"/>
                <a:gd name="connsiteY80" fmla="*/ 153221 h 320890"/>
                <a:gd name="connsiteX81" fmla="*/ 0 w 657321"/>
                <a:gd name="connsiteY81" fmla="*/ 90624 h 320890"/>
                <a:gd name="connsiteX82" fmla="*/ 18879 w 657321"/>
                <a:gd name="connsiteY82" fmla="*/ 80373 h 320890"/>
                <a:gd name="connsiteX83" fmla="*/ 54594 w 657321"/>
                <a:gd name="connsiteY83" fmla="*/ 99765 h 320890"/>
                <a:gd name="connsiteX84" fmla="*/ 54594 w 657321"/>
                <a:gd name="connsiteY84" fmla="*/ 73386 h 320890"/>
                <a:gd name="connsiteX85" fmla="*/ 81293 w 657321"/>
                <a:gd name="connsiteY85" fmla="*/ 73387 h 320890"/>
                <a:gd name="connsiteX86" fmla="*/ 81293 w 657321"/>
                <a:gd name="connsiteY86" fmla="*/ 98831 h 320890"/>
                <a:gd name="connsiteX87" fmla="*/ 110313 w 657321"/>
                <a:gd name="connsiteY87" fmla="*/ 83074 h 320890"/>
                <a:gd name="connsiteX88" fmla="*/ 62109 w 657321"/>
                <a:gd name="connsiteY88" fmla="*/ 56901 h 320890"/>
                <a:gd name="connsiteX89" fmla="*/ 80988 w 657321"/>
                <a:gd name="connsiteY89" fmla="*/ 46651 h 320890"/>
                <a:gd name="connsiteX90" fmla="*/ 129193 w 657321"/>
                <a:gd name="connsiteY90" fmla="*/ 72824 h 320890"/>
                <a:gd name="connsiteX91" fmla="*/ 159853 w 657321"/>
                <a:gd name="connsiteY91" fmla="*/ 56176 h 320890"/>
                <a:gd name="connsiteX92" fmla="*/ 111648 w 657321"/>
                <a:gd name="connsiteY92" fmla="*/ 30004 h 320890"/>
                <a:gd name="connsiteX93" fmla="*/ 115595 w 657321"/>
                <a:gd name="connsiteY93" fmla="*/ 27860 h 320890"/>
                <a:gd name="connsiteX94" fmla="*/ 100755 w 657321"/>
                <a:gd name="connsiteY94" fmla="*/ 19803 h 32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657321" h="320890">
                  <a:moveTo>
                    <a:pt x="505957" y="197984"/>
                  </a:moveTo>
                  <a:lnTo>
                    <a:pt x="630101" y="265389"/>
                  </a:lnTo>
                  <a:lnTo>
                    <a:pt x="611222" y="275640"/>
                  </a:lnTo>
                  <a:lnTo>
                    <a:pt x="559327" y="247463"/>
                  </a:lnTo>
                  <a:lnTo>
                    <a:pt x="424092" y="320890"/>
                  </a:lnTo>
                  <a:lnTo>
                    <a:pt x="417425" y="317270"/>
                  </a:lnTo>
                  <a:lnTo>
                    <a:pt x="417325" y="317324"/>
                  </a:lnTo>
                  <a:lnTo>
                    <a:pt x="383948" y="299202"/>
                  </a:lnTo>
                  <a:lnTo>
                    <a:pt x="402113" y="289339"/>
                  </a:lnTo>
                  <a:lnTo>
                    <a:pt x="423278" y="300830"/>
                  </a:lnTo>
                  <a:lnTo>
                    <a:pt x="540447" y="237212"/>
                  </a:lnTo>
                  <a:lnTo>
                    <a:pt x="487078" y="208234"/>
                  </a:lnTo>
                  <a:close/>
                  <a:moveTo>
                    <a:pt x="563254" y="181715"/>
                  </a:moveTo>
                  <a:lnTo>
                    <a:pt x="657321" y="232789"/>
                  </a:lnTo>
                  <a:lnTo>
                    <a:pt x="638441" y="243040"/>
                  </a:lnTo>
                  <a:lnTo>
                    <a:pt x="544374" y="191965"/>
                  </a:lnTo>
                  <a:close/>
                  <a:moveTo>
                    <a:pt x="350575" y="177965"/>
                  </a:moveTo>
                  <a:lnTo>
                    <a:pt x="518672" y="177965"/>
                  </a:lnTo>
                  <a:lnTo>
                    <a:pt x="518673" y="192462"/>
                  </a:lnTo>
                  <a:lnTo>
                    <a:pt x="449925" y="192462"/>
                  </a:lnTo>
                  <a:lnTo>
                    <a:pt x="318743" y="263689"/>
                  </a:lnTo>
                  <a:lnTo>
                    <a:pt x="299863" y="253438"/>
                  </a:lnTo>
                  <a:lnTo>
                    <a:pt x="412166" y="192462"/>
                  </a:lnTo>
                  <a:lnTo>
                    <a:pt x="350575" y="192462"/>
                  </a:lnTo>
                  <a:close/>
                  <a:moveTo>
                    <a:pt x="529373" y="153789"/>
                  </a:moveTo>
                  <a:lnTo>
                    <a:pt x="529372" y="168286"/>
                  </a:lnTo>
                  <a:lnTo>
                    <a:pt x="406903" y="168286"/>
                  </a:lnTo>
                  <a:lnTo>
                    <a:pt x="406903" y="153790"/>
                  </a:lnTo>
                  <a:close/>
                  <a:moveTo>
                    <a:pt x="284267" y="97474"/>
                  </a:moveTo>
                  <a:lnTo>
                    <a:pt x="255085" y="113318"/>
                  </a:lnTo>
                  <a:lnTo>
                    <a:pt x="313238" y="144893"/>
                  </a:lnTo>
                  <a:lnTo>
                    <a:pt x="342419" y="129049"/>
                  </a:lnTo>
                  <a:close/>
                  <a:moveTo>
                    <a:pt x="333806" y="70576"/>
                  </a:moveTo>
                  <a:lnTo>
                    <a:pt x="303146" y="87223"/>
                  </a:lnTo>
                  <a:lnTo>
                    <a:pt x="361299" y="118798"/>
                  </a:lnTo>
                  <a:lnTo>
                    <a:pt x="391959" y="102151"/>
                  </a:lnTo>
                  <a:close/>
                  <a:moveTo>
                    <a:pt x="217368" y="21400"/>
                  </a:moveTo>
                  <a:lnTo>
                    <a:pt x="150376" y="30530"/>
                  </a:lnTo>
                  <a:lnTo>
                    <a:pt x="228921" y="73177"/>
                  </a:lnTo>
                  <a:lnTo>
                    <a:pt x="245736" y="36802"/>
                  </a:lnTo>
                  <a:close/>
                  <a:moveTo>
                    <a:pt x="246058" y="0"/>
                  </a:moveTo>
                  <a:lnTo>
                    <a:pt x="285149" y="21224"/>
                  </a:lnTo>
                  <a:lnTo>
                    <a:pt x="251036" y="95016"/>
                  </a:lnTo>
                  <a:lnTo>
                    <a:pt x="333806" y="50075"/>
                  </a:lnTo>
                  <a:lnTo>
                    <a:pt x="333997" y="50178"/>
                  </a:lnTo>
                  <a:lnTo>
                    <a:pt x="352685" y="60325"/>
                  </a:lnTo>
                  <a:lnTo>
                    <a:pt x="410838" y="91900"/>
                  </a:lnTo>
                  <a:lnTo>
                    <a:pt x="428697" y="101597"/>
                  </a:lnTo>
                  <a:lnTo>
                    <a:pt x="429717" y="102151"/>
                  </a:lnTo>
                  <a:lnTo>
                    <a:pt x="332118" y="155144"/>
                  </a:lnTo>
                  <a:lnTo>
                    <a:pt x="332576" y="155393"/>
                  </a:lnTo>
                  <a:lnTo>
                    <a:pt x="313697" y="165643"/>
                  </a:lnTo>
                  <a:lnTo>
                    <a:pt x="246373" y="129089"/>
                  </a:lnTo>
                  <a:lnTo>
                    <a:pt x="246373" y="158939"/>
                  </a:lnTo>
                  <a:lnTo>
                    <a:pt x="279549" y="158939"/>
                  </a:lnTo>
                  <a:lnTo>
                    <a:pt x="279549" y="173435"/>
                  </a:lnTo>
                  <a:lnTo>
                    <a:pt x="246373" y="173435"/>
                  </a:lnTo>
                  <a:lnTo>
                    <a:pt x="246373" y="212493"/>
                  </a:lnTo>
                  <a:lnTo>
                    <a:pt x="219673" y="212493"/>
                  </a:lnTo>
                  <a:lnTo>
                    <a:pt x="219673" y="132546"/>
                  </a:lnTo>
                  <a:lnTo>
                    <a:pt x="168682" y="160232"/>
                  </a:lnTo>
                  <a:lnTo>
                    <a:pt x="197911" y="164484"/>
                  </a:lnTo>
                  <a:lnTo>
                    <a:pt x="191000" y="178487"/>
                  </a:lnTo>
                  <a:lnTo>
                    <a:pt x="149124" y="172395"/>
                  </a:lnTo>
                  <a:lnTo>
                    <a:pt x="150164" y="170287"/>
                  </a:lnTo>
                  <a:lnTo>
                    <a:pt x="148441" y="171222"/>
                  </a:lnTo>
                  <a:lnTo>
                    <a:pt x="129562" y="160971"/>
                  </a:lnTo>
                  <a:lnTo>
                    <a:pt x="245157" y="98208"/>
                  </a:lnTo>
                  <a:lnTo>
                    <a:pt x="230883" y="90457"/>
                  </a:lnTo>
                  <a:lnTo>
                    <a:pt x="226936" y="92600"/>
                  </a:lnTo>
                  <a:lnTo>
                    <a:pt x="178732" y="66427"/>
                  </a:lnTo>
                  <a:lnTo>
                    <a:pt x="148072" y="83074"/>
                  </a:lnTo>
                  <a:lnTo>
                    <a:pt x="196276" y="109248"/>
                  </a:lnTo>
                  <a:lnTo>
                    <a:pt x="177397" y="119498"/>
                  </a:lnTo>
                  <a:lnTo>
                    <a:pt x="129193" y="93325"/>
                  </a:lnTo>
                  <a:lnTo>
                    <a:pt x="96018" y="111337"/>
                  </a:lnTo>
                  <a:lnTo>
                    <a:pt x="151189" y="111337"/>
                  </a:lnTo>
                  <a:lnTo>
                    <a:pt x="151189" y="125834"/>
                  </a:lnTo>
                  <a:lnTo>
                    <a:pt x="102607" y="125834"/>
                  </a:lnTo>
                  <a:lnTo>
                    <a:pt x="134167" y="142970"/>
                  </a:lnTo>
                  <a:lnTo>
                    <a:pt x="115288" y="153221"/>
                  </a:lnTo>
                  <a:lnTo>
                    <a:pt x="0" y="90624"/>
                  </a:lnTo>
                  <a:lnTo>
                    <a:pt x="18879" y="80373"/>
                  </a:lnTo>
                  <a:lnTo>
                    <a:pt x="54594" y="99765"/>
                  </a:lnTo>
                  <a:lnTo>
                    <a:pt x="54594" y="73386"/>
                  </a:lnTo>
                  <a:lnTo>
                    <a:pt x="81293" y="73387"/>
                  </a:lnTo>
                  <a:lnTo>
                    <a:pt x="81293" y="98831"/>
                  </a:lnTo>
                  <a:lnTo>
                    <a:pt x="110313" y="83074"/>
                  </a:lnTo>
                  <a:lnTo>
                    <a:pt x="62109" y="56901"/>
                  </a:lnTo>
                  <a:lnTo>
                    <a:pt x="80988" y="46651"/>
                  </a:lnTo>
                  <a:lnTo>
                    <a:pt x="129193" y="72824"/>
                  </a:lnTo>
                  <a:lnTo>
                    <a:pt x="159853" y="56176"/>
                  </a:lnTo>
                  <a:lnTo>
                    <a:pt x="111648" y="30004"/>
                  </a:lnTo>
                  <a:lnTo>
                    <a:pt x="115595" y="27860"/>
                  </a:lnTo>
                  <a:lnTo>
                    <a:pt x="100755" y="1980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5504D977-3CFF-DEC7-7901-E39FD3A33DC5}"/>
              </a:ext>
            </a:extLst>
          </p:cNvPr>
          <p:cNvGrpSpPr/>
          <p:nvPr/>
        </p:nvGrpSpPr>
        <p:grpSpPr>
          <a:xfrm>
            <a:off x="6745806" y="1530902"/>
            <a:ext cx="2351756" cy="1443679"/>
            <a:chOff x="4381306" y="6203473"/>
            <a:chExt cx="2351756" cy="1443679"/>
          </a:xfrm>
        </p:grpSpPr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6422EE6-AD8D-CEE0-A258-CEF4C999060E}"/>
                </a:ext>
              </a:extLst>
            </p:cNvPr>
            <p:cNvSpPr/>
            <p:nvPr/>
          </p:nvSpPr>
          <p:spPr bwMode="auto">
            <a:xfrm>
              <a:off x="4393765" y="6377542"/>
              <a:ext cx="2338305" cy="1269610"/>
            </a:xfrm>
            <a:custGeom>
              <a:avLst/>
              <a:gdLst>
                <a:gd name="connsiteX0" fmla="*/ 864427 w 2338305"/>
                <a:gd name="connsiteY0" fmla="*/ 0 h 2338306"/>
                <a:gd name="connsiteX1" fmla="*/ 918460 w 2338305"/>
                <a:gd name="connsiteY1" fmla="*/ 22382 h 2338306"/>
                <a:gd name="connsiteX2" fmla="*/ 2315924 w 2338305"/>
                <a:gd name="connsiteY2" fmla="*/ 1419846 h 2338306"/>
                <a:gd name="connsiteX3" fmla="*/ 2315924 w 2338305"/>
                <a:gd name="connsiteY3" fmla="*/ 1527913 h 2338306"/>
                <a:gd name="connsiteX4" fmla="*/ 1527912 w 2338305"/>
                <a:gd name="connsiteY4" fmla="*/ 2315925 h 2338306"/>
                <a:gd name="connsiteX5" fmla="*/ 1419845 w 2338305"/>
                <a:gd name="connsiteY5" fmla="*/ 2315925 h 2338306"/>
                <a:gd name="connsiteX6" fmla="*/ 22381 w 2338305"/>
                <a:gd name="connsiteY6" fmla="*/ 918461 h 2338306"/>
                <a:gd name="connsiteX7" fmla="*/ 22381 w 2338305"/>
                <a:gd name="connsiteY7" fmla="*/ 810394 h 2338306"/>
                <a:gd name="connsiteX8" fmla="*/ 810393 w 2338305"/>
                <a:gd name="connsiteY8" fmla="*/ 22382 h 2338306"/>
                <a:gd name="connsiteX9" fmla="*/ 864427 w 2338305"/>
                <a:gd name="connsiteY9" fmla="*/ 0 h 233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8305" h="2338306">
                  <a:moveTo>
                    <a:pt x="864427" y="0"/>
                  </a:moveTo>
                  <a:cubicBezTo>
                    <a:pt x="883983" y="0"/>
                    <a:pt x="903539" y="7461"/>
                    <a:pt x="918460" y="22382"/>
                  </a:cubicBezTo>
                  <a:lnTo>
                    <a:pt x="2315924" y="1419846"/>
                  </a:lnTo>
                  <a:cubicBezTo>
                    <a:pt x="2345766" y="1449688"/>
                    <a:pt x="2345766" y="1498071"/>
                    <a:pt x="2315924" y="1527913"/>
                  </a:cubicBezTo>
                  <a:lnTo>
                    <a:pt x="1527912" y="2315925"/>
                  </a:lnTo>
                  <a:cubicBezTo>
                    <a:pt x="1498070" y="2345767"/>
                    <a:pt x="1449687" y="2345767"/>
                    <a:pt x="1419845" y="2315925"/>
                  </a:cubicBezTo>
                  <a:lnTo>
                    <a:pt x="22381" y="918461"/>
                  </a:lnTo>
                  <a:cubicBezTo>
                    <a:pt x="-7461" y="888619"/>
                    <a:pt x="-7461" y="840236"/>
                    <a:pt x="22381" y="810394"/>
                  </a:cubicBezTo>
                  <a:lnTo>
                    <a:pt x="810393" y="22382"/>
                  </a:lnTo>
                  <a:cubicBezTo>
                    <a:pt x="825314" y="7461"/>
                    <a:pt x="844870" y="0"/>
                    <a:pt x="864427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3DC99C67-D534-6AF7-0C07-F173A8551843}"/>
                </a:ext>
              </a:extLst>
            </p:cNvPr>
            <p:cNvSpPr/>
            <p:nvPr/>
          </p:nvSpPr>
          <p:spPr bwMode="auto">
            <a:xfrm>
              <a:off x="5869666" y="7017827"/>
              <a:ext cx="863396" cy="500632"/>
            </a:xfrm>
            <a:custGeom>
              <a:avLst/>
              <a:gdLst>
                <a:gd name="connsiteX0" fmla="*/ 852643 w 863396"/>
                <a:gd name="connsiteY0" fmla="*/ 0 h 500632"/>
                <a:gd name="connsiteX1" fmla="*/ 852496 w 863396"/>
                <a:gd name="connsiteY1" fmla="*/ 193 h 500632"/>
                <a:gd name="connsiteX2" fmla="*/ 863396 w 863396"/>
                <a:gd name="connsiteY2" fmla="*/ 14481 h 500632"/>
                <a:gd name="connsiteX3" fmla="*/ 848863 w 863396"/>
                <a:gd name="connsiteY3" fmla="*/ 33531 h 500632"/>
                <a:gd name="connsiteX4" fmla="*/ 859953 w 863396"/>
                <a:gd name="connsiteY4" fmla="*/ 48068 h 500632"/>
                <a:gd name="connsiteX5" fmla="*/ 32844 w 863396"/>
                <a:gd name="connsiteY5" fmla="*/ 497850 h 500632"/>
                <a:gd name="connsiteX6" fmla="*/ 15444 w 863396"/>
                <a:gd name="connsiteY6" fmla="*/ 499691 h 500632"/>
                <a:gd name="connsiteX7" fmla="*/ 1841 w 863396"/>
                <a:gd name="connsiteY7" fmla="*/ 488690 h 500632"/>
                <a:gd name="connsiteX8" fmla="*/ 0 w 863396"/>
                <a:gd name="connsiteY8" fmla="*/ 471290 h 500632"/>
                <a:gd name="connsiteX9" fmla="*/ 11002 w 863396"/>
                <a:gd name="connsiteY9" fmla="*/ 457686 h 500632"/>
                <a:gd name="connsiteX10" fmla="*/ 852643 w 863396"/>
                <a:gd name="connsiteY10" fmla="*/ 0 h 50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396" h="500632">
                  <a:moveTo>
                    <a:pt x="852643" y="0"/>
                  </a:moveTo>
                  <a:lnTo>
                    <a:pt x="852496" y="193"/>
                  </a:lnTo>
                  <a:lnTo>
                    <a:pt x="863396" y="14481"/>
                  </a:lnTo>
                  <a:lnTo>
                    <a:pt x="848863" y="33531"/>
                  </a:lnTo>
                  <a:lnTo>
                    <a:pt x="859953" y="48068"/>
                  </a:lnTo>
                  <a:lnTo>
                    <a:pt x="32844" y="497850"/>
                  </a:lnTo>
                  <a:cubicBezTo>
                    <a:pt x="27299" y="500866"/>
                    <a:pt x="21055" y="501349"/>
                    <a:pt x="15444" y="499691"/>
                  </a:cubicBezTo>
                  <a:lnTo>
                    <a:pt x="1841" y="488690"/>
                  </a:lnTo>
                  <a:lnTo>
                    <a:pt x="0" y="471290"/>
                  </a:lnTo>
                  <a:cubicBezTo>
                    <a:pt x="1658" y="465680"/>
                    <a:pt x="5457" y="460702"/>
                    <a:pt x="11002" y="457686"/>
                  </a:cubicBezTo>
                  <a:lnTo>
                    <a:pt x="85264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6A776F24-B996-F75A-1C78-F2C0002FF5E4}"/>
                </a:ext>
              </a:extLst>
            </p:cNvPr>
            <p:cNvSpPr/>
            <p:nvPr/>
          </p:nvSpPr>
          <p:spPr bwMode="auto">
            <a:xfrm>
              <a:off x="4381306" y="6203473"/>
              <a:ext cx="2351756" cy="1336285"/>
            </a:xfrm>
            <a:custGeom>
              <a:avLst/>
              <a:gdLst>
                <a:gd name="connsiteX0" fmla="*/ 877877 w 2351756"/>
                <a:gd name="connsiteY0" fmla="*/ 0 h 1336285"/>
                <a:gd name="connsiteX1" fmla="*/ 931910 w 2351756"/>
                <a:gd name="connsiteY1" fmla="*/ 12152 h 1336285"/>
                <a:gd name="connsiteX2" fmla="*/ 2329374 w 2351756"/>
                <a:gd name="connsiteY2" fmla="*/ 770922 h 1336285"/>
                <a:gd name="connsiteX3" fmla="*/ 2351756 w 2351756"/>
                <a:gd name="connsiteY3" fmla="*/ 800260 h 1336285"/>
                <a:gd name="connsiteX4" fmla="*/ 2341003 w 2351756"/>
                <a:gd name="connsiteY4" fmla="*/ 814354 h 1336285"/>
                <a:gd name="connsiteX5" fmla="*/ 1499362 w 2351756"/>
                <a:gd name="connsiteY5" fmla="*/ 1272040 h 1336285"/>
                <a:gd name="connsiteX6" fmla="*/ 1488360 w 2351756"/>
                <a:gd name="connsiteY6" fmla="*/ 1285644 h 1336285"/>
                <a:gd name="connsiteX7" fmla="*/ 1490201 w 2351756"/>
                <a:gd name="connsiteY7" fmla="*/ 1303044 h 1336285"/>
                <a:gd name="connsiteX8" fmla="*/ 1490200 w 2351756"/>
                <a:gd name="connsiteY8" fmla="*/ 1303043 h 1336285"/>
                <a:gd name="connsiteX9" fmla="*/ 1490201 w 2351756"/>
                <a:gd name="connsiteY9" fmla="*/ 1303044 h 1336285"/>
                <a:gd name="connsiteX10" fmla="*/ 1490201 w 2351756"/>
                <a:gd name="connsiteY10" fmla="*/ 1303044 h 1336285"/>
                <a:gd name="connsiteX11" fmla="*/ 1503804 w 2351756"/>
                <a:gd name="connsiteY11" fmla="*/ 1314045 h 1336285"/>
                <a:gd name="connsiteX12" fmla="*/ 1521204 w 2351756"/>
                <a:gd name="connsiteY12" fmla="*/ 1312204 h 1336285"/>
                <a:gd name="connsiteX13" fmla="*/ 2348313 w 2351756"/>
                <a:gd name="connsiteY13" fmla="*/ 862422 h 1336285"/>
                <a:gd name="connsiteX14" fmla="*/ 2351756 w 2351756"/>
                <a:gd name="connsiteY14" fmla="*/ 866935 h 1336285"/>
                <a:gd name="connsiteX15" fmla="*/ 2329374 w 2351756"/>
                <a:gd name="connsiteY15" fmla="*/ 896273 h 1336285"/>
                <a:gd name="connsiteX16" fmla="*/ 1541362 w 2351756"/>
                <a:gd name="connsiteY16" fmla="*/ 1324133 h 1336285"/>
                <a:gd name="connsiteX17" fmla="*/ 1433295 w 2351756"/>
                <a:gd name="connsiteY17" fmla="*/ 1324133 h 1336285"/>
                <a:gd name="connsiteX18" fmla="*/ 35831 w 2351756"/>
                <a:gd name="connsiteY18" fmla="*/ 565364 h 1336285"/>
                <a:gd name="connsiteX19" fmla="*/ 27153 w 2351756"/>
                <a:gd name="connsiteY19" fmla="*/ 553990 h 1336285"/>
                <a:gd name="connsiteX20" fmla="*/ 14682 w 2351756"/>
                <a:gd name="connsiteY20" fmla="*/ 545581 h 1336285"/>
                <a:gd name="connsiteX21" fmla="*/ 0 w 2351756"/>
                <a:gd name="connsiteY21" fmla="*/ 510136 h 1336285"/>
                <a:gd name="connsiteX22" fmla="*/ 0 w 2351756"/>
                <a:gd name="connsiteY22" fmla="*/ 496090 h 1336285"/>
                <a:gd name="connsiteX23" fmla="*/ 14682 w 2351756"/>
                <a:gd name="connsiteY23" fmla="*/ 460645 h 1336285"/>
                <a:gd name="connsiteX24" fmla="*/ 25820 w 2351756"/>
                <a:gd name="connsiteY24" fmla="*/ 453136 h 1336285"/>
                <a:gd name="connsiteX25" fmla="*/ 35831 w 2351756"/>
                <a:gd name="connsiteY25" fmla="*/ 440013 h 1336285"/>
                <a:gd name="connsiteX26" fmla="*/ 823843 w 2351756"/>
                <a:gd name="connsiteY26" fmla="*/ 12152 h 1336285"/>
                <a:gd name="connsiteX27" fmla="*/ 877877 w 2351756"/>
                <a:gd name="connsiteY27" fmla="*/ 0 h 133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51756" h="1336285">
                  <a:moveTo>
                    <a:pt x="877877" y="0"/>
                  </a:moveTo>
                  <a:cubicBezTo>
                    <a:pt x="897433" y="0"/>
                    <a:pt x="916989" y="4051"/>
                    <a:pt x="931910" y="12152"/>
                  </a:cubicBezTo>
                  <a:lnTo>
                    <a:pt x="2329374" y="770922"/>
                  </a:lnTo>
                  <a:cubicBezTo>
                    <a:pt x="2344295" y="779023"/>
                    <a:pt x="2351756" y="789642"/>
                    <a:pt x="2351756" y="800260"/>
                  </a:cubicBezTo>
                  <a:lnTo>
                    <a:pt x="2341003" y="814354"/>
                  </a:lnTo>
                  <a:lnTo>
                    <a:pt x="1499362" y="1272040"/>
                  </a:lnTo>
                  <a:cubicBezTo>
                    <a:pt x="1493817" y="1275056"/>
                    <a:pt x="1490018" y="1280034"/>
                    <a:pt x="1488360" y="1285644"/>
                  </a:cubicBezTo>
                  <a:lnTo>
                    <a:pt x="1490201" y="1303044"/>
                  </a:lnTo>
                  <a:lnTo>
                    <a:pt x="1490200" y="1303043"/>
                  </a:lnTo>
                  <a:lnTo>
                    <a:pt x="1490201" y="1303044"/>
                  </a:lnTo>
                  <a:lnTo>
                    <a:pt x="1490201" y="1303044"/>
                  </a:lnTo>
                  <a:lnTo>
                    <a:pt x="1503804" y="1314045"/>
                  </a:lnTo>
                  <a:cubicBezTo>
                    <a:pt x="1509415" y="1315703"/>
                    <a:pt x="1515659" y="1315220"/>
                    <a:pt x="1521204" y="1312204"/>
                  </a:cubicBezTo>
                  <a:lnTo>
                    <a:pt x="2348313" y="862422"/>
                  </a:lnTo>
                  <a:lnTo>
                    <a:pt x="2351756" y="866935"/>
                  </a:lnTo>
                  <a:cubicBezTo>
                    <a:pt x="2351756" y="877553"/>
                    <a:pt x="2344295" y="888172"/>
                    <a:pt x="2329374" y="896273"/>
                  </a:cubicBezTo>
                  <a:lnTo>
                    <a:pt x="1541362" y="1324133"/>
                  </a:lnTo>
                  <a:cubicBezTo>
                    <a:pt x="1511520" y="1340336"/>
                    <a:pt x="1463137" y="1340336"/>
                    <a:pt x="1433295" y="1324133"/>
                  </a:cubicBezTo>
                  <a:lnTo>
                    <a:pt x="35831" y="565364"/>
                  </a:lnTo>
                  <a:lnTo>
                    <a:pt x="27153" y="553990"/>
                  </a:lnTo>
                  <a:lnTo>
                    <a:pt x="14682" y="545581"/>
                  </a:lnTo>
                  <a:cubicBezTo>
                    <a:pt x="5611" y="536510"/>
                    <a:pt x="0" y="523978"/>
                    <a:pt x="0" y="510136"/>
                  </a:cubicBezTo>
                  <a:lnTo>
                    <a:pt x="0" y="496090"/>
                  </a:lnTo>
                  <a:cubicBezTo>
                    <a:pt x="0" y="482248"/>
                    <a:pt x="5611" y="469716"/>
                    <a:pt x="14682" y="460645"/>
                  </a:cubicBezTo>
                  <a:lnTo>
                    <a:pt x="25820" y="453136"/>
                  </a:lnTo>
                  <a:lnTo>
                    <a:pt x="35831" y="440013"/>
                  </a:lnTo>
                  <a:lnTo>
                    <a:pt x="823843" y="12152"/>
                  </a:lnTo>
                  <a:cubicBezTo>
                    <a:pt x="838764" y="4051"/>
                    <a:pt x="858320" y="0"/>
                    <a:pt x="87787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21C707E-F7ED-DF6F-877B-009697173F20}"/>
                </a:ext>
              </a:extLst>
            </p:cNvPr>
            <p:cNvSpPr/>
            <p:nvPr/>
          </p:nvSpPr>
          <p:spPr bwMode="auto">
            <a:xfrm>
              <a:off x="4498963" y="6447272"/>
              <a:ext cx="1751603" cy="978996"/>
            </a:xfrm>
            <a:custGeom>
              <a:avLst/>
              <a:gdLst>
                <a:gd name="connsiteX0" fmla="*/ 279552 w 1751603"/>
                <a:gd name="connsiteY0" fmla="*/ 0 h 978996"/>
                <a:gd name="connsiteX1" fmla="*/ 1751603 w 1751603"/>
                <a:gd name="connsiteY1" fmla="*/ 827091 h 978996"/>
                <a:gd name="connsiteX2" fmla="*/ 1472264 w 1751603"/>
                <a:gd name="connsiteY2" fmla="*/ 978996 h 978996"/>
                <a:gd name="connsiteX3" fmla="*/ 0 w 1751603"/>
                <a:gd name="connsiteY3" fmla="*/ 151786 h 978996"/>
                <a:gd name="connsiteX4" fmla="*/ 279552 w 1751603"/>
                <a:gd name="connsiteY4" fmla="*/ 0 h 97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603" h="978996">
                  <a:moveTo>
                    <a:pt x="279552" y="0"/>
                  </a:moveTo>
                  <a:lnTo>
                    <a:pt x="1751603" y="827091"/>
                  </a:lnTo>
                  <a:lnTo>
                    <a:pt x="1472264" y="978996"/>
                  </a:lnTo>
                  <a:lnTo>
                    <a:pt x="0" y="151786"/>
                  </a:lnTo>
                  <a:lnTo>
                    <a:pt x="279552" y="0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61BF4B7A-C1EB-78D1-A3B5-678EAE9D9ACC}"/>
                </a:ext>
              </a:extLst>
            </p:cNvPr>
            <p:cNvSpPr/>
            <p:nvPr/>
          </p:nvSpPr>
          <p:spPr bwMode="auto">
            <a:xfrm>
              <a:off x="5045787" y="6368698"/>
              <a:ext cx="1366179" cy="741783"/>
            </a:xfrm>
            <a:custGeom>
              <a:avLst/>
              <a:gdLst>
                <a:gd name="connsiteX0" fmla="*/ 1287573 w 1366179"/>
                <a:gd name="connsiteY0" fmla="*/ 656423 h 741783"/>
                <a:gd name="connsiteX1" fmla="*/ 1343157 w 1366179"/>
                <a:gd name="connsiteY1" fmla="*/ 668924 h 741783"/>
                <a:gd name="connsiteX2" fmla="*/ 1343156 w 1366179"/>
                <a:gd name="connsiteY2" fmla="*/ 729283 h 741783"/>
                <a:gd name="connsiteX3" fmla="*/ 1231990 w 1366179"/>
                <a:gd name="connsiteY3" fmla="*/ 729283 h 741783"/>
                <a:gd name="connsiteX4" fmla="*/ 1231990 w 1366179"/>
                <a:gd name="connsiteY4" fmla="*/ 668924 h 741783"/>
                <a:gd name="connsiteX5" fmla="*/ 1287573 w 1366179"/>
                <a:gd name="connsiteY5" fmla="*/ 656423 h 741783"/>
                <a:gd name="connsiteX6" fmla="*/ 1031774 w 1366179"/>
                <a:gd name="connsiteY6" fmla="*/ 474345 h 741783"/>
                <a:gd name="connsiteX7" fmla="*/ 1143603 w 1366179"/>
                <a:gd name="connsiteY7" fmla="*/ 499495 h 741783"/>
                <a:gd name="connsiteX8" fmla="*/ 1143603 w 1366179"/>
                <a:gd name="connsiteY8" fmla="*/ 620933 h 741783"/>
                <a:gd name="connsiteX9" fmla="*/ 919945 w 1366179"/>
                <a:gd name="connsiteY9" fmla="*/ 620933 h 741783"/>
                <a:gd name="connsiteX10" fmla="*/ 919945 w 1366179"/>
                <a:gd name="connsiteY10" fmla="*/ 499495 h 741783"/>
                <a:gd name="connsiteX11" fmla="*/ 1031774 w 1366179"/>
                <a:gd name="connsiteY11" fmla="*/ 474345 h 741783"/>
                <a:gd name="connsiteX12" fmla="*/ 674317 w 1366179"/>
                <a:gd name="connsiteY12" fmla="*/ 217185 h 741783"/>
                <a:gd name="connsiteX13" fmla="*/ 868289 w 1366179"/>
                <a:gd name="connsiteY13" fmla="*/ 260810 h 741783"/>
                <a:gd name="connsiteX14" fmla="*/ 868289 w 1366179"/>
                <a:gd name="connsiteY14" fmla="*/ 471448 h 741783"/>
                <a:gd name="connsiteX15" fmla="*/ 480345 w 1366179"/>
                <a:gd name="connsiteY15" fmla="*/ 471448 h 741783"/>
                <a:gd name="connsiteX16" fmla="*/ 480345 w 1366179"/>
                <a:gd name="connsiteY16" fmla="*/ 260810 h 741783"/>
                <a:gd name="connsiteX17" fmla="*/ 674317 w 1366179"/>
                <a:gd name="connsiteY17" fmla="*/ 217185 h 741783"/>
                <a:gd name="connsiteX18" fmla="*/ 338049 w 1366179"/>
                <a:gd name="connsiteY18" fmla="*/ 97679 h 741783"/>
                <a:gd name="connsiteX19" fmla="*/ 449878 w 1366179"/>
                <a:gd name="connsiteY19" fmla="*/ 122830 h 741783"/>
                <a:gd name="connsiteX20" fmla="*/ 449878 w 1366179"/>
                <a:gd name="connsiteY20" fmla="*/ 244267 h 741783"/>
                <a:gd name="connsiteX21" fmla="*/ 226220 w 1366179"/>
                <a:gd name="connsiteY21" fmla="*/ 244267 h 741783"/>
                <a:gd name="connsiteX22" fmla="*/ 226220 w 1366179"/>
                <a:gd name="connsiteY22" fmla="*/ 122830 h 741783"/>
                <a:gd name="connsiteX23" fmla="*/ 338049 w 1366179"/>
                <a:gd name="connsiteY23" fmla="*/ 97679 h 741783"/>
                <a:gd name="connsiteX24" fmla="*/ 78606 w 1366179"/>
                <a:gd name="connsiteY24" fmla="*/ 1 h 741783"/>
                <a:gd name="connsiteX25" fmla="*/ 134189 w 1366179"/>
                <a:gd name="connsiteY25" fmla="*/ 12501 h 741783"/>
                <a:gd name="connsiteX26" fmla="*/ 134189 w 1366179"/>
                <a:gd name="connsiteY26" fmla="*/ 72860 h 741783"/>
                <a:gd name="connsiteX27" fmla="*/ 23022 w 1366179"/>
                <a:gd name="connsiteY27" fmla="*/ 72860 h 741783"/>
                <a:gd name="connsiteX28" fmla="*/ 23022 w 1366179"/>
                <a:gd name="connsiteY28" fmla="*/ 12501 h 741783"/>
                <a:gd name="connsiteX29" fmla="*/ 78606 w 1366179"/>
                <a:gd name="connsiteY29" fmla="*/ 1 h 7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66179" h="741783">
                  <a:moveTo>
                    <a:pt x="1287573" y="656423"/>
                  </a:moveTo>
                  <a:cubicBezTo>
                    <a:pt x="1307690" y="656422"/>
                    <a:pt x="1327808" y="660589"/>
                    <a:pt x="1343157" y="668924"/>
                  </a:cubicBezTo>
                  <a:cubicBezTo>
                    <a:pt x="1373854" y="685591"/>
                    <a:pt x="1373854" y="712615"/>
                    <a:pt x="1343156" y="729283"/>
                  </a:cubicBezTo>
                  <a:cubicBezTo>
                    <a:pt x="1312459" y="745950"/>
                    <a:pt x="1262687" y="745950"/>
                    <a:pt x="1231990" y="729283"/>
                  </a:cubicBezTo>
                  <a:cubicBezTo>
                    <a:pt x="1201292" y="712615"/>
                    <a:pt x="1201292" y="685591"/>
                    <a:pt x="1231990" y="668924"/>
                  </a:cubicBezTo>
                  <a:cubicBezTo>
                    <a:pt x="1247337" y="660589"/>
                    <a:pt x="1267455" y="656423"/>
                    <a:pt x="1287573" y="656423"/>
                  </a:cubicBezTo>
                  <a:close/>
                  <a:moveTo>
                    <a:pt x="1031774" y="474345"/>
                  </a:moveTo>
                  <a:cubicBezTo>
                    <a:pt x="1072248" y="474344"/>
                    <a:pt x="1112722" y="482728"/>
                    <a:pt x="1143603" y="499495"/>
                  </a:cubicBezTo>
                  <a:cubicBezTo>
                    <a:pt x="1205364" y="533029"/>
                    <a:pt x="1205364" y="587399"/>
                    <a:pt x="1143603" y="620933"/>
                  </a:cubicBezTo>
                  <a:cubicBezTo>
                    <a:pt x="1081841" y="654467"/>
                    <a:pt x="981706" y="654467"/>
                    <a:pt x="919945" y="620933"/>
                  </a:cubicBezTo>
                  <a:cubicBezTo>
                    <a:pt x="858183" y="587399"/>
                    <a:pt x="858183" y="533029"/>
                    <a:pt x="919945" y="499495"/>
                  </a:cubicBezTo>
                  <a:cubicBezTo>
                    <a:pt x="950826" y="482728"/>
                    <a:pt x="991300" y="474345"/>
                    <a:pt x="1031774" y="474345"/>
                  </a:cubicBezTo>
                  <a:close/>
                  <a:moveTo>
                    <a:pt x="674317" y="217185"/>
                  </a:moveTo>
                  <a:cubicBezTo>
                    <a:pt x="744521" y="217185"/>
                    <a:pt x="814725" y="231726"/>
                    <a:pt x="868289" y="260810"/>
                  </a:cubicBezTo>
                  <a:cubicBezTo>
                    <a:pt x="975417" y="318975"/>
                    <a:pt x="975417" y="413281"/>
                    <a:pt x="868289" y="471448"/>
                  </a:cubicBezTo>
                  <a:cubicBezTo>
                    <a:pt x="761161" y="529615"/>
                    <a:pt x="587473" y="529615"/>
                    <a:pt x="480345" y="471448"/>
                  </a:cubicBezTo>
                  <a:cubicBezTo>
                    <a:pt x="373217" y="413282"/>
                    <a:pt x="373217" y="318976"/>
                    <a:pt x="480345" y="260810"/>
                  </a:cubicBezTo>
                  <a:cubicBezTo>
                    <a:pt x="533909" y="231726"/>
                    <a:pt x="604114" y="217185"/>
                    <a:pt x="674317" y="217185"/>
                  </a:cubicBezTo>
                  <a:close/>
                  <a:moveTo>
                    <a:pt x="338049" y="97679"/>
                  </a:moveTo>
                  <a:cubicBezTo>
                    <a:pt x="378522" y="97679"/>
                    <a:pt x="418997" y="106062"/>
                    <a:pt x="449878" y="122830"/>
                  </a:cubicBezTo>
                  <a:cubicBezTo>
                    <a:pt x="511640" y="156364"/>
                    <a:pt x="511640" y="210733"/>
                    <a:pt x="449878" y="244267"/>
                  </a:cubicBezTo>
                  <a:cubicBezTo>
                    <a:pt x="388116" y="277801"/>
                    <a:pt x="287982" y="277801"/>
                    <a:pt x="226220" y="244267"/>
                  </a:cubicBezTo>
                  <a:cubicBezTo>
                    <a:pt x="164459" y="210733"/>
                    <a:pt x="164459" y="156364"/>
                    <a:pt x="226220" y="122830"/>
                  </a:cubicBezTo>
                  <a:cubicBezTo>
                    <a:pt x="257101" y="106062"/>
                    <a:pt x="297574" y="97679"/>
                    <a:pt x="338049" y="97679"/>
                  </a:cubicBezTo>
                  <a:close/>
                  <a:moveTo>
                    <a:pt x="78606" y="1"/>
                  </a:moveTo>
                  <a:cubicBezTo>
                    <a:pt x="98724" y="0"/>
                    <a:pt x="118841" y="4168"/>
                    <a:pt x="134189" y="12501"/>
                  </a:cubicBezTo>
                  <a:cubicBezTo>
                    <a:pt x="164887" y="29169"/>
                    <a:pt x="164887" y="56193"/>
                    <a:pt x="134189" y="72860"/>
                  </a:cubicBezTo>
                  <a:cubicBezTo>
                    <a:pt x="103492" y="89528"/>
                    <a:pt x="53720" y="89528"/>
                    <a:pt x="23022" y="72860"/>
                  </a:cubicBezTo>
                  <a:cubicBezTo>
                    <a:pt x="-7675" y="56193"/>
                    <a:pt x="-7675" y="29169"/>
                    <a:pt x="23022" y="12501"/>
                  </a:cubicBezTo>
                  <a:cubicBezTo>
                    <a:pt x="38372" y="4167"/>
                    <a:pt x="58488" y="0"/>
                    <a:pt x="78606" y="1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1A61E17E-708F-0FAE-1249-EDBBF5B7A40B}"/>
                </a:ext>
              </a:extLst>
            </p:cNvPr>
            <p:cNvSpPr/>
            <p:nvPr/>
          </p:nvSpPr>
          <p:spPr bwMode="auto">
            <a:xfrm>
              <a:off x="5081646" y="6355626"/>
              <a:ext cx="1298366" cy="693206"/>
            </a:xfrm>
            <a:custGeom>
              <a:avLst/>
              <a:gdLst>
                <a:gd name="connsiteX0" fmla="*/ 1139694 w 1298366"/>
                <a:gd name="connsiteY0" fmla="*/ 564365 h 693206"/>
                <a:gd name="connsiteX1" fmla="*/ 1269832 w 1298366"/>
                <a:gd name="connsiteY1" fmla="*/ 635026 h 693206"/>
                <a:gd name="connsiteX2" fmla="*/ 1250042 w 1298366"/>
                <a:gd name="connsiteY2" fmla="*/ 645771 h 693206"/>
                <a:gd name="connsiteX3" fmla="*/ 1195641 w 1298366"/>
                <a:gd name="connsiteY3" fmla="*/ 616234 h 693206"/>
                <a:gd name="connsiteX4" fmla="*/ 1053877 w 1298366"/>
                <a:gd name="connsiteY4" fmla="*/ 693206 h 693206"/>
                <a:gd name="connsiteX5" fmla="*/ 1046888 w 1298366"/>
                <a:gd name="connsiteY5" fmla="*/ 689411 h 693206"/>
                <a:gd name="connsiteX6" fmla="*/ 1046783 w 1298366"/>
                <a:gd name="connsiteY6" fmla="*/ 689468 h 693206"/>
                <a:gd name="connsiteX7" fmla="*/ 1011795 w 1298366"/>
                <a:gd name="connsiteY7" fmla="*/ 670470 h 693206"/>
                <a:gd name="connsiteX8" fmla="*/ 1030837 w 1298366"/>
                <a:gd name="connsiteY8" fmla="*/ 660131 h 693206"/>
                <a:gd name="connsiteX9" fmla="*/ 1053024 w 1298366"/>
                <a:gd name="connsiteY9" fmla="*/ 672178 h 693206"/>
                <a:gd name="connsiteX10" fmla="*/ 1175850 w 1298366"/>
                <a:gd name="connsiteY10" fmla="*/ 605488 h 693206"/>
                <a:gd name="connsiteX11" fmla="*/ 1119903 w 1298366"/>
                <a:gd name="connsiteY11" fmla="*/ 575111 h 693206"/>
                <a:gd name="connsiteX12" fmla="*/ 1199757 w 1298366"/>
                <a:gd name="connsiteY12" fmla="*/ 547311 h 693206"/>
                <a:gd name="connsiteX13" fmla="*/ 1298366 w 1298366"/>
                <a:gd name="connsiteY13" fmla="*/ 600852 h 693206"/>
                <a:gd name="connsiteX14" fmla="*/ 1278575 w 1298366"/>
                <a:gd name="connsiteY14" fmla="*/ 611597 h 693206"/>
                <a:gd name="connsiteX15" fmla="*/ 1179966 w 1298366"/>
                <a:gd name="connsiteY15" fmla="*/ 558056 h 693206"/>
                <a:gd name="connsiteX16" fmla="*/ 976810 w 1298366"/>
                <a:gd name="connsiteY16" fmla="*/ 543380 h 693206"/>
                <a:gd name="connsiteX17" fmla="*/ 1153023 w 1298366"/>
                <a:gd name="connsiteY17" fmla="*/ 543380 h 693206"/>
                <a:gd name="connsiteX18" fmla="*/ 1153024 w 1298366"/>
                <a:gd name="connsiteY18" fmla="*/ 558577 h 693206"/>
                <a:gd name="connsiteX19" fmla="*/ 1080957 w 1298366"/>
                <a:gd name="connsiteY19" fmla="*/ 558577 h 693206"/>
                <a:gd name="connsiteX20" fmla="*/ 943441 w 1298366"/>
                <a:gd name="connsiteY20" fmla="*/ 633243 h 693206"/>
                <a:gd name="connsiteX21" fmla="*/ 923650 w 1298366"/>
                <a:gd name="connsiteY21" fmla="*/ 622497 h 693206"/>
                <a:gd name="connsiteX22" fmla="*/ 1041375 w 1298366"/>
                <a:gd name="connsiteY22" fmla="*/ 558577 h 693206"/>
                <a:gd name="connsiteX23" fmla="*/ 976810 w 1298366"/>
                <a:gd name="connsiteY23" fmla="*/ 558577 h 693206"/>
                <a:gd name="connsiteX24" fmla="*/ 1035857 w 1298366"/>
                <a:gd name="connsiteY24" fmla="*/ 518037 h 693206"/>
                <a:gd name="connsiteX25" fmla="*/ 1164240 w 1298366"/>
                <a:gd name="connsiteY25" fmla="*/ 518037 h 693206"/>
                <a:gd name="connsiteX26" fmla="*/ 1164240 w 1298366"/>
                <a:gd name="connsiteY26" fmla="*/ 533234 h 693206"/>
                <a:gd name="connsiteX27" fmla="*/ 1035857 w 1298366"/>
                <a:gd name="connsiteY27" fmla="*/ 533234 h 693206"/>
                <a:gd name="connsiteX28" fmla="*/ 926564 w 1298366"/>
                <a:gd name="connsiteY28" fmla="*/ 469462 h 693206"/>
                <a:gd name="connsiteX29" fmla="*/ 895974 w 1298366"/>
                <a:gd name="connsiteY29" fmla="*/ 486072 h 693206"/>
                <a:gd name="connsiteX30" fmla="*/ 956935 w 1298366"/>
                <a:gd name="connsiteY30" fmla="*/ 519171 h 693206"/>
                <a:gd name="connsiteX31" fmla="*/ 987525 w 1298366"/>
                <a:gd name="connsiteY31" fmla="*/ 502562 h 693206"/>
                <a:gd name="connsiteX32" fmla="*/ 978495 w 1298366"/>
                <a:gd name="connsiteY32" fmla="*/ 441266 h 693206"/>
                <a:gd name="connsiteX33" fmla="*/ 946355 w 1298366"/>
                <a:gd name="connsiteY33" fmla="*/ 458717 h 693206"/>
                <a:gd name="connsiteX34" fmla="*/ 1007316 w 1298366"/>
                <a:gd name="connsiteY34" fmla="*/ 491816 h 693206"/>
                <a:gd name="connsiteX35" fmla="*/ 1039456 w 1298366"/>
                <a:gd name="connsiteY35" fmla="*/ 474365 h 693206"/>
                <a:gd name="connsiteX36" fmla="*/ 856435 w 1298366"/>
                <a:gd name="connsiteY36" fmla="*/ 389715 h 693206"/>
                <a:gd name="connsiteX37" fmla="*/ 786209 w 1298366"/>
                <a:gd name="connsiteY37" fmla="*/ 399286 h 693206"/>
                <a:gd name="connsiteX38" fmla="*/ 868546 w 1298366"/>
                <a:gd name="connsiteY38" fmla="*/ 443992 h 693206"/>
                <a:gd name="connsiteX39" fmla="*/ 886173 w 1298366"/>
                <a:gd name="connsiteY39" fmla="*/ 405862 h 693206"/>
                <a:gd name="connsiteX40" fmla="*/ 886511 w 1298366"/>
                <a:gd name="connsiteY40" fmla="*/ 367283 h 693206"/>
                <a:gd name="connsiteX41" fmla="*/ 927488 w 1298366"/>
                <a:gd name="connsiteY41" fmla="*/ 389531 h 693206"/>
                <a:gd name="connsiteX42" fmla="*/ 891730 w 1298366"/>
                <a:gd name="connsiteY42" fmla="*/ 466885 h 693206"/>
                <a:gd name="connsiteX43" fmla="*/ 978495 w 1298366"/>
                <a:gd name="connsiteY43" fmla="*/ 419775 h 693206"/>
                <a:gd name="connsiteX44" fmla="*/ 978696 w 1298366"/>
                <a:gd name="connsiteY44" fmla="*/ 419884 h 693206"/>
                <a:gd name="connsiteX45" fmla="*/ 998286 w 1298366"/>
                <a:gd name="connsiteY45" fmla="*/ 430520 h 693206"/>
                <a:gd name="connsiteX46" fmla="*/ 1059247 w 1298366"/>
                <a:gd name="connsiteY46" fmla="*/ 463620 h 693206"/>
                <a:gd name="connsiteX47" fmla="*/ 1077968 w 1298366"/>
                <a:gd name="connsiteY47" fmla="*/ 473785 h 693206"/>
                <a:gd name="connsiteX48" fmla="*/ 1079038 w 1298366"/>
                <a:gd name="connsiteY48" fmla="*/ 474365 h 693206"/>
                <a:gd name="connsiteX49" fmla="*/ 976726 w 1298366"/>
                <a:gd name="connsiteY49" fmla="*/ 529917 h 693206"/>
                <a:gd name="connsiteX50" fmla="*/ 977206 w 1298366"/>
                <a:gd name="connsiteY50" fmla="*/ 530178 h 693206"/>
                <a:gd name="connsiteX51" fmla="*/ 957416 w 1298366"/>
                <a:gd name="connsiteY51" fmla="*/ 540923 h 693206"/>
                <a:gd name="connsiteX52" fmla="*/ 886841 w 1298366"/>
                <a:gd name="connsiteY52" fmla="*/ 502604 h 693206"/>
                <a:gd name="connsiteX53" fmla="*/ 886841 w 1298366"/>
                <a:gd name="connsiteY53" fmla="*/ 533895 h 693206"/>
                <a:gd name="connsiteX54" fmla="*/ 921619 w 1298366"/>
                <a:gd name="connsiteY54" fmla="*/ 533895 h 693206"/>
                <a:gd name="connsiteX55" fmla="*/ 921619 w 1298366"/>
                <a:gd name="connsiteY55" fmla="*/ 549092 h 693206"/>
                <a:gd name="connsiteX56" fmla="*/ 886841 w 1298366"/>
                <a:gd name="connsiteY56" fmla="*/ 549092 h 693206"/>
                <a:gd name="connsiteX57" fmla="*/ 886841 w 1298366"/>
                <a:gd name="connsiteY57" fmla="*/ 590036 h 693206"/>
                <a:gd name="connsiteX58" fmla="*/ 858853 w 1298366"/>
                <a:gd name="connsiteY58" fmla="*/ 590035 h 693206"/>
                <a:gd name="connsiteX59" fmla="*/ 858852 w 1298366"/>
                <a:gd name="connsiteY59" fmla="*/ 506228 h 693206"/>
                <a:gd name="connsiteX60" fmla="*/ 805399 w 1298366"/>
                <a:gd name="connsiteY60" fmla="*/ 535250 h 693206"/>
                <a:gd name="connsiteX61" fmla="*/ 836039 w 1298366"/>
                <a:gd name="connsiteY61" fmla="*/ 539708 h 693206"/>
                <a:gd name="connsiteX62" fmla="*/ 828795 w 1298366"/>
                <a:gd name="connsiteY62" fmla="*/ 554387 h 693206"/>
                <a:gd name="connsiteX63" fmla="*/ 784896 w 1298366"/>
                <a:gd name="connsiteY63" fmla="*/ 548000 h 693206"/>
                <a:gd name="connsiteX64" fmla="*/ 785987 w 1298366"/>
                <a:gd name="connsiteY64" fmla="*/ 545791 h 693206"/>
                <a:gd name="connsiteX65" fmla="*/ 784181 w 1298366"/>
                <a:gd name="connsiteY65" fmla="*/ 546771 h 693206"/>
                <a:gd name="connsiteX66" fmla="*/ 764390 w 1298366"/>
                <a:gd name="connsiteY66" fmla="*/ 536025 h 693206"/>
                <a:gd name="connsiteX67" fmla="*/ 885567 w 1298366"/>
                <a:gd name="connsiteY67" fmla="*/ 470231 h 693206"/>
                <a:gd name="connsiteX68" fmla="*/ 870603 w 1298366"/>
                <a:gd name="connsiteY68" fmla="*/ 462107 h 693206"/>
                <a:gd name="connsiteX69" fmla="*/ 866466 w 1298366"/>
                <a:gd name="connsiteY69" fmla="*/ 464353 h 693206"/>
                <a:gd name="connsiteX70" fmla="*/ 815934 w 1298366"/>
                <a:gd name="connsiteY70" fmla="*/ 436916 h 693206"/>
                <a:gd name="connsiteX71" fmla="*/ 783794 w 1298366"/>
                <a:gd name="connsiteY71" fmla="*/ 454368 h 693206"/>
                <a:gd name="connsiteX72" fmla="*/ 834325 w 1298366"/>
                <a:gd name="connsiteY72" fmla="*/ 481805 h 693206"/>
                <a:gd name="connsiteX73" fmla="*/ 814535 w 1298366"/>
                <a:gd name="connsiteY73" fmla="*/ 492550 h 693206"/>
                <a:gd name="connsiteX74" fmla="*/ 764003 w 1298366"/>
                <a:gd name="connsiteY74" fmla="*/ 465113 h 693206"/>
                <a:gd name="connsiteX75" fmla="*/ 729227 w 1298366"/>
                <a:gd name="connsiteY75" fmla="*/ 483995 h 693206"/>
                <a:gd name="connsiteX76" fmla="*/ 787062 w 1298366"/>
                <a:gd name="connsiteY76" fmla="*/ 483995 h 693206"/>
                <a:gd name="connsiteX77" fmla="*/ 787062 w 1298366"/>
                <a:gd name="connsiteY77" fmla="*/ 499192 h 693206"/>
                <a:gd name="connsiteX78" fmla="*/ 736134 w 1298366"/>
                <a:gd name="connsiteY78" fmla="*/ 499192 h 693206"/>
                <a:gd name="connsiteX79" fmla="*/ 769218 w 1298366"/>
                <a:gd name="connsiteY79" fmla="*/ 517155 h 693206"/>
                <a:gd name="connsiteX80" fmla="*/ 749427 w 1298366"/>
                <a:gd name="connsiteY80" fmla="*/ 527901 h 693206"/>
                <a:gd name="connsiteX81" fmla="*/ 628572 w 1298366"/>
                <a:gd name="connsiteY81" fmla="*/ 462281 h 693206"/>
                <a:gd name="connsiteX82" fmla="*/ 648363 w 1298366"/>
                <a:gd name="connsiteY82" fmla="*/ 451536 h 693206"/>
                <a:gd name="connsiteX83" fmla="*/ 685802 w 1298366"/>
                <a:gd name="connsiteY83" fmla="*/ 471863 h 693206"/>
                <a:gd name="connsiteX84" fmla="*/ 685802 w 1298366"/>
                <a:gd name="connsiteY84" fmla="*/ 444212 h 693206"/>
                <a:gd name="connsiteX85" fmla="*/ 713790 w 1298366"/>
                <a:gd name="connsiteY85" fmla="*/ 444212 h 693206"/>
                <a:gd name="connsiteX86" fmla="*/ 713791 w 1298366"/>
                <a:gd name="connsiteY86" fmla="*/ 470885 h 693206"/>
                <a:gd name="connsiteX87" fmla="*/ 744212 w 1298366"/>
                <a:gd name="connsiteY87" fmla="*/ 454368 h 693206"/>
                <a:gd name="connsiteX88" fmla="*/ 693680 w 1298366"/>
                <a:gd name="connsiteY88" fmla="*/ 426931 h 693206"/>
                <a:gd name="connsiteX89" fmla="*/ 713471 w 1298366"/>
                <a:gd name="connsiteY89" fmla="*/ 416185 h 693206"/>
                <a:gd name="connsiteX90" fmla="*/ 764003 w 1298366"/>
                <a:gd name="connsiteY90" fmla="*/ 443622 h 693206"/>
                <a:gd name="connsiteX91" fmla="*/ 796143 w 1298366"/>
                <a:gd name="connsiteY91" fmla="*/ 426171 h 693206"/>
                <a:gd name="connsiteX92" fmla="*/ 745611 w 1298366"/>
                <a:gd name="connsiteY92" fmla="*/ 398734 h 693206"/>
                <a:gd name="connsiteX93" fmla="*/ 749749 w 1298366"/>
                <a:gd name="connsiteY93" fmla="*/ 396487 h 693206"/>
                <a:gd name="connsiteX94" fmla="*/ 734192 w 1298366"/>
                <a:gd name="connsiteY94" fmla="*/ 388041 h 693206"/>
                <a:gd name="connsiteX95" fmla="*/ 647929 w 1298366"/>
                <a:gd name="connsiteY95" fmla="*/ 237700 h 693206"/>
                <a:gd name="connsiteX96" fmla="*/ 672820 w 1298366"/>
                <a:gd name="connsiteY96" fmla="*/ 251215 h 693206"/>
                <a:gd name="connsiteX97" fmla="*/ 638295 w 1298366"/>
                <a:gd name="connsiteY97" fmla="*/ 269960 h 693206"/>
                <a:gd name="connsiteX98" fmla="*/ 675477 w 1298366"/>
                <a:gd name="connsiteY98" fmla="*/ 290149 h 693206"/>
                <a:gd name="connsiteX99" fmla="*/ 655686 w 1298366"/>
                <a:gd name="connsiteY99" fmla="*/ 300894 h 693206"/>
                <a:gd name="connsiteX100" fmla="*/ 618505 w 1298366"/>
                <a:gd name="connsiteY100" fmla="*/ 280706 h 693206"/>
                <a:gd name="connsiteX101" fmla="*/ 597216 w 1298366"/>
                <a:gd name="connsiteY101" fmla="*/ 292265 h 693206"/>
                <a:gd name="connsiteX102" fmla="*/ 634397 w 1298366"/>
                <a:gd name="connsiteY102" fmla="*/ 312453 h 693206"/>
                <a:gd name="connsiteX103" fmla="*/ 614606 w 1298366"/>
                <a:gd name="connsiteY103" fmla="*/ 323199 h 693206"/>
                <a:gd name="connsiteX104" fmla="*/ 577425 w 1298366"/>
                <a:gd name="connsiteY104" fmla="*/ 303011 h 693206"/>
                <a:gd name="connsiteX105" fmla="*/ 501455 w 1298366"/>
                <a:gd name="connsiteY105" fmla="*/ 344259 h 693206"/>
                <a:gd name="connsiteX106" fmla="*/ 501455 w 1298366"/>
                <a:gd name="connsiteY106" fmla="*/ 366916 h 693206"/>
                <a:gd name="connsiteX107" fmla="*/ 566667 w 1298366"/>
                <a:gd name="connsiteY107" fmla="*/ 402324 h 693206"/>
                <a:gd name="connsiteX108" fmla="*/ 608395 w 1298366"/>
                <a:gd name="connsiteY108" fmla="*/ 402324 h 693206"/>
                <a:gd name="connsiteX109" fmla="*/ 657079 w 1298366"/>
                <a:gd name="connsiteY109" fmla="*/ 375890 h 693206"/>
                <a:gd name="connsiteX110" fmla="*/ 683592 w 1298366"/>
                <a:gd name="connsiteY110" fmla="*/ 390286 h 693206"/>
                <a:gd name="connsiteX111" fmla="*/ 634645 w 1298366"/>
                <a:gd name="connsiteY111" fmla="*/ 416862 h 693206"/>
                <a:gd name="connsiteX112" fmla="*/ 547610 w 1298366"/>
                <a:gd name="connsiteY112" fmla="*/ 416862 h 693206"/>
                <a:gd name="connsiteX113" fmla="*/ 476302 w 1298366"/>
                <a:gd name="connsiteY113" fmla="*/ 378144 h 693206"/>
                <a:gd name="connsiteX114" fmla="*/ 476301 w 1298366"/>
                <a:gd name="connsiteY114" fmla="*/ 330887 h 693206"/>
                <a:gd name="connsiteX115" fmla="*/ 552534 w 1298366"/>
                <a:gd name="connsiteY115" fmla="*/ 289496 h 693206"/>
                <a:gd name="connsiteX116" fmla="*/ 519357 w 1298366"/>
                <a:gd name="connsiteY116" fmla="*/ 271482 h 693206"/>
                <a:gd name="connsiteX117" fmla="*/ 539148 w 1298366"/>
                <a:gd name="connsiteY117" fmla="*/ 260737 h 693206"/>
                <a:gd name="connsiteX118" fmla="*/ 572325 w 1298366"/>
                <a:gd name="connsiteY118" fmla="*/ 278750 h 693206"/>
                <a:gd name="connsiteX119" fmla="*/ 593614 w 1298366"/>
                <a:gd name="connsiteY119" fmla="*/ 267191 h 693206"/>
                <a:gd name="connsiteX120" fmla="*/ 560437 w 1298366"/>
                <a:gd name="connsiteY120" fmla="*/ 249178 h 693206"/>
                <a:gd name="connsiteX121" fmla="*/ 580228 w 1298366"/>
                <a:gd name="connsiteY121" fmla="*/ 238432 h 693206"/>
                <a:gd name="connsiteX122" fmla="*/ 613404 w 1298366"/>
                <a:gd name="connsiteY122" fmla="*/ 256446 h 693206"/>
                <a:gd name="connsiteX123" fmla="*/ 578125 w 1298366"/>
                <a:gd name="connsiteY123" fmla="*/ 206634 h 693206"/>
                <a:gd name="connsiteX124" fmla="*/ 597168 w 1298366"/>
                <a:gd name="connsiteY124" fmla="*/ 216973 h 693206"/>
                <a:gd name="connsiteX125" fmla="*/ 562179 w 1298366"/>
                <a:gd name="connsiteY125" fmla="*/ 235970 h 693206"/>
                <a:gd name="connsiteX126" fmla="*/ 543137 w 1298366"/>
                <a:gd name="connsiteY126" fmla="*/ 225631 h 693206"/>
                <a:gd name="connsiteX127" fmla="*/ 547121 w 1298366"/>
                <a:gd name="connsiteY127" fmla="*/ 189800 h 693206"/>
                <a:gd name="connsiteX128" fmla="*/ 566163 w 1298366"/>
                <a:gd name="connsiteY128" fmla="*/ 200139 h 693206"/>
                <a:gd name="connsiteX129" fmla="*/ 531175 w 1298366"/>
                <a:gd name="connsiteY129" fmla="*/ 219137 h 693206"/>
                <a:gd name="connsiteX130" fmla="*/ 512133 w 1298366"/>
                <a:gd name="connsiteY130" fmla="*/ 208797 h 693206"/>
                <a:gd name="connsiteX131" fmla="*/ 408567 w 1298366"/>
                <a:gd name="connsiteY131" fmla="*/ 117606 h 693206"/>
                <a:gd name="connsiteX132" fmla="*/ 435602 w 1298366"/>
                <a:gd name="connsiteY132" fmla="*/ 121539 h 693206"/>
                <a:gd name="connsiteX133" fmla="*/ 410680 w 1298366"/>
                <a:gd name="connsiteY133" fmla="*/ 172040 h 693206"/>
                <a:gd name="connsiteX134" fmla="*/ 522631 w 1298366"/>
                <a:gd name="connsiteY134" fmla="*/ 232825 h 693206"/>
                <a:gd name="connsiteX135" fmla="*/ 497740 w 1298366"/>
                <a:gd name="connsiteY135" fmla="*/ 246339 h 693206"/>
                <a:gd name="connsiteX136" fmla="*/ 377470 w 1298366"/>
                <a:gd name="connsiteY136" fmla="*/ 181038 h 693206"/>
                <a:gd name="connsiteX137" fmla="*/ 335743 w 1298366"/>
                <a:gd name="connsiteY137" fmla="*/ 181038 h 693206"/>
                <a:gd name="connsiteX138" fmla="*/ 270531 w 1298366"/>
                <a:gd name="connsiteY138" fmla="*/ 216445 h 693206"/>
                <a:gd name="connsiteX139" fmla="*/ 270531 w 1298366"/>
                <a:gd name="connsiteY139" fmla="*/ 239102 h 693206"/>
                <a:gd name="connsiteX140" fmla="*/ 413279 w 1298366"/>
                <a:gd name="connsiteY140" fmla="*/ 316608 h 693206"/>
                <a:gd name="connsiteX141" fmla="*/ 386766 w 1298366"/>
                <a:gd name="connsiteY141" fmla="*/ 331003 h 693206"/>
                <a:gd name="connsiteX142" fmla="*/ 243755 w 1298366"/>
                <a:gd name="connsiteY142" fmla="*/ 253354 h 693206"/>
                <a:gd name="connsiteX143" fmla="*/ 243755 w 1298366"/>
                <a:gd name="connsiteY143" fmla="*/ 206098 h 693206"/>
                <a:gd name="connsiteX144" fmla="*/ 315063 w 1298366"/>
                <a:gd name="connsiteY144" fmla="*/ 167380 h 693206"/>
                <a:gd name="connsiteX145" fmla="*/ 381739 w 1298366"/>
                <a:gd name="connsiteY145" fmla="*/ 160040 h 693206"/>
                <a:gd name="connsiteX146" fmla="*/ 386737 w 1298366"/>
                <a:gd name="connsiteY146" fmla="*/ 161842 h 693206"/>
                <a:gd name="connsiteX147" fmla="*/ 39168 w 1298366"/>
                <a:gd name="connsiteY147" fmla="*/ 71556 h 693206"/>
                <a:gd name="connsiteX148" fmla="*/ 62085 w 1298366"/>
                <a:gd name="connsiteY148" fmla="*/ 83999 h 693206"/>
                <a:gd name="connsiteX149" fmla="*/ 43180 w 1298366"/>
                <a:gd name="connsiteY149" fmla="*/ 94263 h 693206"/>
                <a:gd name="connsiteX150" fmla="*/ 43180 w 1298366"/>
                <a:gd name="connsiteY150" fmla="*/ 116920 h 693206"/>
                <a:gd name="connsiteX151" fmla="*/ 214545 w 1298366"/>
                <a:gd name="connsiteY151" fmla="*/ 209965 h 693206"/>
                <a:gd name="connsiteX152" fmla="*/ 189654 w 1298366"/>
                <a:gd name="connsiteY152" fmla="*/ 223480 h 693206"/>
                <a:gd name="connsiteX153" fmla="*/ 18026 w 1298366"/>
                <a:gd name="connsiteY153" fmla="*/ 130292 h 693206"/>
                <a:gd name="connsiteX154" fmla="*/ 18026 w 1298366"/>
                <a:gd name="connsiteY154" fmla="*/ 83036 h 693206"/>
                <a:gd name="connsiteX155" fmla="*/ 191748 w 1298366"/>
                <a:gd name="connsiteY155" fmla="*/ 0 h 693206"/>
                <a:gd name="connsiteX156" fmla="*/ 373675 w 1298366"/>
                <a:gd name="connsiteY156" fmla="*/ 98780 h 693206"/>
                <a:gd name="connsiteX157" fmla="*/ 353884 w 1298366"/>
                <a:gd name="connsiteY157" fmla="*/ 109526 h 693206"/>
                <a:gd name="connsiteX158" fmla="*/ 311478 w 1298366"/>
                <a:gd name="connsiteY158" fmla="*/ 122543 h 693206"/>
                <a:gd name="connsiteX159" fmla="*/ 297484 w 1298366"/>
                <a:gd name="connsiteY159" fmla="*/ 109382 h 693206"/>
                <a:gd name="connsiteX160" fmla="*/ 333072 w 1298366"/>
                <a:gd name="connsiteY160" fmla="*/ 98225 h 693206"/>
                <a:gd name="connsiteX161" fmla="*/ 171957 w 1298366"/>
                <a:gd name="connsiteY161" fmla="*/ 10746 h 693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1298366" h="693206">
                  <a:moveTo>
                    <a:pt x="1139694" y="564365"/>
                  </a:moveTo>
                  <a:lnTo>
                    <a:pt x="1269832" y="635026"/>
                  </a:lnTo>
                  <a:lnTo>
                    <a:pt x="1250042" y="645771"/>
                  </a:lnTo>
                  <a:lnTo>
                    <a:pt x="1195641" y="616234"/>
                  </a:lnTo>
                  <a:lnTo>
                    <a:pt x="1053877" y="693206"/>
                  </a:lnTo>
                  <a:lnTo>
                    <a:pt x="1046888" y="689411"/>
                  </a:lnTo>
                  <a:lnTo>
                    <a:pt x="1046783" y="689468"/>
                  </a:lnTo>
                  <a:lnTo>
                    <a:pt x="1011795" y="670470"/>
                  </a:lnTo>
                  <a:lnTo>
                    <a:pt x="1030837" y="660131"/>
                  </a:lnTo>
                  <a:lnTo>
                    <a:pt x="1053024" y="672178"/>
                  </a:lnTo>
                  <a:lnTo>
                    <a:pt x="1175850" y="605488"/>
                  </a:lnTo>
                  <a:lnTo>
                    <a:pt x="1119903" y="575111"/>
                  </a:lnTo>
                  <a:close/>
                  <a:moveTo>
                    <a:pt x="1199757" y="547311"/>
                  </a:moveTo>
                  <a:lnTo>
                    <a:pt x="1298366" y="600852"/>
                  </a:lnTo>
                  <a:lnTo>
                    <a:pt x="1278575" y="611597"/>
                  </a:lnTo>
                  <a:lnTo>
                    <a:pt x="1179966" y="558056"/>
                  </a:lnTo>
                  <a:close/>
                  <a:moveTo>
                    <a:pt x="976810" y="543380"/>
                  </a:moveTo>
                  <a:lnTo>
                    <a:pt x="1153023" y="543380"/>
                  </a:lnTo>
                  <a:lnTo>
                    <a:pt x="1153024" y="558577"/>
                  </a:lnTo>
                  <a:lnTo>
                    <a:pt x="1080957" y="558577"/>
                  </a:lnTo>
                  <a:lnTo>
                    <a:pt x="943441" y="633243"/>
                  </a:lnTo>
                  <a:lnTo>
                    <a:pt x="923650" y="622497"/>
                  </a:lnTo>
                  <a:lnTo>
                    <a:pt x="1041375" y="558577"/>
                  </a:lnTo>
                  <a:lnTo>
                    <a:pt x="976810" y="558577"/>
                  </a:lnTo>
                  <a:close/>
                  <a:moveTo>
                    <a:pt x="1035857" y="518037"/>
                  </a:moveTo>
                  <a:lnTo>
                    <a:pt x="1164240" y="518037"/>
                  </a:lnTo>
                  <a:lnTo>
                    <a:pt x="1164240" y="533234"/>
                  </a:lnTo>
                  <a:lnTo>
                    <a:pt x="1035857" y="533234"/>
                  </a:lnTo>
                  <a:close/>
                  <a:moveTo>
                    <a:pt x="926564" y="469462"/>
                  </a:moveTo>
                  <a:lnTo>
                    <a:pt x="895974" y="486072"/>
                  </a:lnTo>
                  <a:lnTo>
                    <a:pt x="956935" y="519171"/>
                  </a:lnTo>
                  <a:lnTo>
                    <a:pt x="987525" y="502562"/>
                  </a:lnTo>
                  <a:close/>
                  <a:moveTo>
                    <a:pt x="978495" y="441266"/>
                  </a:moveTo>
                  <a:lnTo>
                    <a:pt x="946355" y="458717"/>
                  </a:lnTo>
                  <a:lnTo>
                    <a:pt x="1007316" y="491816"/>
                  </a:lnTo>
                  <a:lnTo>
                    <a:pt x="1039456" y="474365"/>
                  </a:lnTo>
                  <a:close/>
                  <a:moveTo>
                    <a:pt x="856435" y="389715"/>
                  </a:moveTo>
                  <a:lnTo>
                    <a:pt x="786209" y="399286"/>
                  </a:lnTo>
                  <a:lnTo>
                    <a:pt x="868546" y="443992"/>
                  </a:lnTo>
                  <a:lnTo>
                    <a:pt x="886173" y="405862"/>
                  </a:lnTo>
                  <a:close/>
                  <a:moveTo>
                    <a:pt x="886511" y="367283"/>
                  </a:moveTo>
                  <a:lnTo>
                    <a:pt x="927488" y="389531"/>
                  </a:lnTo>
                  <a:lnTo>
                    <a:pt x="891730" y="466885"/>
                  </a:lnTo>
                  <a:lnTo>
                    <a:pt x="978495" y="419775"/>
                  </a:lnTo>
                  <a:lnTo>
                    <a:pt x="978696" y="419884"/>
                  </a:lnTo>
                  <a:lnTo>
                    <a:pt x="998286" y="430520"/>
                  </a:lnTo>
                  <a:lnTo>
                    <a:pt x="1059247" y="463620"/>
                  </a:lnTo>
                  <a:lnTo>
                    <a:pt x="1077968" y="473785"/>
                  </a:lnTo>
                  <a:lnTo>
                    <a:pt x="1079038" y="474365"/>
                  </a:lnTo>
                  <a:lnTo>
                    <a:pt x="976726" y="529917"/>
                  </a:lnTo>
                  <a:lnTo>
                    <a:pt x="977206" y="530178"/>
                  </a:lnTo>
                  <a:lnTo>
                    <a:pt x="957416" y="540923"/>
                  </a:lnTo>
                  <a:lnTo>
                    <a:pt x="886841" y="502604"/>
                  </a:lnTo>
                  <a:lnTo>
                    <a:pt x="886841" y="533895"/>
                  </a:lnTo>
                  <a:lnTo>
                    <a:pt x="921619" y="533895"/>
                  </a:lnTo>
                  <a:lnTo>
                    <a:pt x="921619" y="549092"/>
                  </a:lnTo>
                  <a:lnTo>
                    <a:pt x="886841" y="549092"/>
                  </a:lnTo>
                  <a:lnTo>
                    <a:pt x="886841" y="590036"/>
                  </a:lnTo>
                  <a:lnTo>
                    <a:pt x="858853" y="590035"/>
                  </a:lnTo>
                  <a:lnTo>
                    <a:pt x="858852" y="506228"/>
                  </a:lnTo>
                  <a:lnTo>
                    <a:pt x="805399" y="535250"/>
                  </a:lnTo>
                  <a:lnTo>
                    <a:pt x="836039" y="539708"/>
                  </a:lnTo>
                  <a:lnTo>
                    <a:pt x="828795" y="554387"/>
                  </a:lnTo>
                  <a:lnTo>
                    <a:pt x="784896" y="548000"/>
                  </a:lnTo>
                  <a:lnTo>
                    <a:pt x="785987" y="545791"/>
                  </a:lnTo>
                  <a:lnTo>
                    <a:pt x="784181" y="546771"/>
                  </a:lnTo>
                  <a:lnTo>
                    <a:pt x="764390" y="536025"/>
                  </a:lnTo>
                  <a:lnTo>
                    <a:pt x="885567" y="470231"/>
                  </a:lnTo>
                  <a:lnTo>
                    <a:pt x="870603" y="462107"/>
                  </a:lnTo>
                  <a:lnTo>
                    <a:pt x="866466" y="464353"/>
                  </a:lnTo>
                  <a:lnTo>
                    <a:pt x="815934" y="436916"/>
                  </a:lnTo>
                  <a:lnTo>
                    <a:pt x="783794" y="454368"/>
                  </a:lnTo>
                  <a:lnTo>
                    <a:pt x="834325" y="481805"/>
                  </a:lnTo>
                  <a:lnTo>
                    <a:pt x="814535" y="492550"/>
                  </a:lnTo>
                  <a:lnTo>
                    <a:pt x="764003" y="465113"/>
                  </a:lnTo>
                  <a:lnTo>
                    <a:pt x="729227" y="483995"/>
                  </a:lnTo>
                  <a:lnTo>
                    <a:pt x="787062" y="483995"/>
                  </a:lnTo>
                  <a:lnTo>
                    <a:pt x="787062" y="499192"/>
                  </a:lnTo>
                  <a:lnTo>
                    <a:pt x="736134" y="499192"/>
                  </a:lnTo>
                  <a:lnTo>
                    <a:pt x="769218" y="517155"/>
                  </a:lnTo>
                  <a:lnTo>
                    <a:pt x="749427" y="527901"/>
                  </a:lnTo>
                  <a:lnTo>
                    <a:pt x="628572" y="462281"/>
                  </a:lnTo>
                  <a:lnTo>
                    <a:pt x="648363" y="451536"/>
                  </a:lnTo>
                  <a:lnTo>
                    <a:pt x="685802" y="471863"/>
                  </a:lnTo>
                  <a:lnTo>
                    <a:pt x="685802" y="444212"/>
                  </a:lnTo>
                  <a:lnTo>
                    <a:pt x="713790" y="444212"/>
                  </a:lnTo>
                  <a:lnTo>
                    <a:pt x="713791" y="470885"/>
                  </a:lnTo>
                  <a:lnTo>
                    <a:pt x="744212" y="454368"/>
                  </a:lnTo>
                  <a:lnTo>
                    <a:pt x="693680" y="426931"/>
                  </a:lnTo>
                  <a:lnTo>
                    <a:pt x="713471" y="416185"/>
                  </a:lnTo>
                  <a:lnTo>
                    <a:pt x="764003" y="443622"/>
                  </a:lnTo>
                  <a:lnTo>
                    <a:pt x="796143" y="426171"/>
                  </a:lnTo>
                  <a:lnTo>
                    <a:pt x="745611" y="398734"/>
                  </a:lnTo>
                  <a:lnTo>
                    <a:pt x="749749" y="396487"/>
                  </a:lnTo>
                  <a:lnTo>
                    <a:pt x="734192" y="388041"/>
                  </a:lnTo>
                  <a:close/>
                  <a:moveTo>
                    <a:pt x="647929" y="237700"/>
                  </a:moveTo>
                  <a:lnTo>
                    <a:pt x="672820" y="251215"/>
                  </a:lnTo>
                  <a:lnTo>
                    <a:pt x="638295" y="269960"/>
                  </a:lnTo>
                  <a:lnTo>
                    <a:pt x="675477" y="290149"/>
                  </a:lnTo>
                  <a:lnTo>
                    <a:pt x="655686" y="300894"/>
                  </a:lnTo>
                  <a:lnTo>
                    <a:pt x="618505" y="280706"/>
                  </a:lnTo>
                  <a:lnTo>
                    <a:pt x="597216" y="292265"/>
                  </a:lnTo>
                  <a:lnTo>
                    <a:pt x="634397" y="312453"/>
                  </a:lnTo>
                  <a:lnTo>
                    <a:pt x="614606" y="323199"/>
                  </a:lnTo>
                  <a:lnTo>
                    <a:pt x="577425" y="303011"/>
                  </a:lnTo>
                  <a:lnTo>
                    <a:pt x="501455" y="344259"/>
                  </a:lnTo>
                  <a:cubicBezTo>
                    <a:pt x="489933" y="350516"/>
                    <a:pt x="489933" y="360659"/>
                    <a:pt x="501455" y="366916"/>
                  </a:cubicBezTo>
                  <a:lnTo>
                    <a:pt x="566667" y="402324"/>
                  </a:lnTo>
                  <a:cubicBezTo>
                    <a:pt x="578190" y="408580"/>
                    <a:pt x="596872" y="408580"/>
                    <a:pt x="608395" y="402324"/>
                  </a:cubicBezTo>
                  <a:lnTo>
                    <a:pt x="657079" y="375890"/>
                  </a:lnTo>
                  <a:lnTo>
                    <a:pt x="683592" y="390286"/>
                  </a:lnTo>
                  <a:lnTo>
                    <a:pt x="634645" y="416862"/>
                  </a:lnTo>
                  <a:cubicBezTo>
                    <a:pt x="610611" y="429912"/>
                    <a:pt x="571644" y="429912"/>
                    <a:pt x="547610" y="416862"/>
                  </a:cubicBezTo>
                  <a:lnTo>
                    <a:pt x="476302" y="378144"/>
                  </a:lnTo>
                  <a:cubicBezTo>
                    <a:pt x="452267" y="365094"/>
                    <a:pt x="452267" y="343937"/>
                    <a:pt x="476301" y="330887"/>
                  </a:cubicBezTo>
                  <a:lnTo>
                    <a:pt x="552534" y="289496"/>
                  </a:lnTo>
                  <a:lnTo>
                    <a:pt x="519357" y="271482"/>
                  </a:lnTo>
                  <a:lnTo>
                    <a:pt x="539148" y="260737"/>
                  </a:lnTo>
                  <a:lnTo>
                    <a:pt x="572325" y="278750"/>
                  </a:lnTo>
                  <a:lnTo>
                    <a:pt x="593614" y="267191"/>
                  </a:lnTo>
                  <a:lnTo>
                    <a:pt x="560437" y="249178"/>
                  </a:lnTo>
                  <a:lnTo>
                    <a:pt x="580228" y="238432"/>
                  </a:lnTo>
                  <a:lnTo>
                    <a:pt x="613404" y="256446"/>
                  </a:lnTo>
                  <a:close/>
                  <a:moveTo>
                    <a:pt x="578125" y="206634"/>
                  </a:moveTo>
                  <a:lnTo>
                    <a:pt x="597168" y="216973"/>
                  </a:lnTo>
                  <a:lnTo>
                    <a:pt x="562179" y="235970"/>
                  </a:lnTo>
                  <a:lnTo>
                    <a:pt x="543137" y="225631"/>
                  </a:lnTo>
                  <a:close/>
                  <a:moveTo>
                    <a:pt x="547121" y="189800"/>
                  </a:moveTo>
                  <a:lnTo>
                    <a:pt x="566163" y="200139"/>
                  </a:lnTo>
                  <a:lnTo>
                    <a:pt x="531175" y="219137"/>
                  </a:lnTo>
                  <a:lnTo>
                    <a:pt x="512133" y="208797"/>
                  </a:lnTo>
                  <a:close/>
                  <a:moveTo>
                    <a:pt x="408567" y="117606"/>
                  </a:moveTo>
                  <a:lnTo>
                    <a:pt x="435602" y="121539"/>
                  </a:lnTo>
                  <a:lnTo>
                    <a:pt x="410680" y="172040"/>
                  </a:lnTo>
                  <a:lnTo>
                    <a:pt x="522631" y="232825"/>
                  </a:lnTo>
                  <a:lnTo>
                    <a:pt x="497740" y="246339"/>
                  </a:lnTo>
                  <a:lnTo>
                    <a:pt x="377470" y="181038"/>
                  </a:lnTo>
                  <a:cubicBezTo>
                    <a:pt x="365948" y="174781"/>
                    <a:pt x="347265" y="174781"/>
                    <a:pt x="335743" y="181038"/>
                  </a:cubicBezTo>
                  <a:lnTo>
                    <a:pt x="270531" y="216445"/>
                  </a:lnTo>
                  <a:cubicBezTo>
                    <a:pt x="259009" y="222702"/>
                    <a:pt x="259009" y="232845"/>
                    <a:pt x="270531" y="239102"/>
                  </a:cubicBezTo>
                  <a:lnTo>
                    <a:pt x="413279" y="316608"/>
                  </a:lnTo>
                  <a:lnTo>
                    <a:pt x="386766" y="331003"/>
                  </a:lnTo>
                  <a:lnTo>
                    <a:pt x="243755" y="253354"/>
                  </a:lnTo>
                  <a:cubicBezTo>
                    <a:pt x="219721" y="240305"/>
                    <a:pt x="219721" y="219147"/>
                    <a:pt x="243755" y="206098"/>
                  </a:cubicBezTo>
                  <a:lnTo>
                    <a:pt x="315063" y="167380"/>
                  </a:lnTo>
                  <a:cubicBezTo>
                    <a:pt x="333089" y="157593"/>
                    <a:pt x="359514" y="155146"/>
                    <a:pt x="381739" y="160040"/>
                  </a:cubicBezTo>
                  <a:lnTo>
                    <a:pt x="386737" y="161842"/>
                  </a:lnTo>
                  <a:close/>
                  <a:moveTo>
                    <a:pt x="39168" y="71556"/>
                  </a:moveTo>
                  <a:lnTo>
                    <a:pt x="62085" y="83999"/>
                  </a:lnTo>
                  <a:lnTo>
                    <a:pt x="43180" y="94263"/>
                  </a:lnTo>
                  <a:cubicBezTo>
                    <a:pt x="31657" y="100520"/>
                    <a:pt x="31657" y="110664"/>
                    <a:pt x="43180" y="116920"/>
                  </a:cubicBezTo>
                  <a:lnTo>
                    <a:pt x="214545" y="209965"/>
                  </a:lnTo>
                  <a:lnTo>
                    <a:pt x="189654" y="223480"/>
                  </a:lnTo>
                  <a:lnTo>
                    <a:pt x="18026" y="130292"/>
                  </a:lnTo>
                  <a:cubicBezTo>
                    <a:pt x="-6009" y="117243"/>
                    <a:pt x="-6009" y="96085"/>
                    <a:pt x="18026" y="83036"/>
                  </a:cubicBezTo>
                  <a:close/>
                  <a:moveTo>
                    <a:pt x="191748" y="0"/>
                  </a:moveTo>
                  <a:lnTo>
                    <a:pt x="373675" y="98780"/>
                  </a:lnTo>
                  <a:lnTo>
                    <a:pt x="353884" y="109526"/>
                  </a:lnTo>
                  <a:lnTo>
                    <a:pt x="311478" y="122543"/>
                  </a:lnTo>
                  <a:lnTo>
                    <a:pt x="297484" y="109382"/>
                  </a:lnTo>
                  <a:lnTo>
                    <a:pt x="333072" y="98225"/>
                  </a:lnTo>
                  <a:lnTo>
                    <a:pt x="171957" y="1074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18DF32D2-7C97-D0DA-9733-BBE448A96588}"/>
              </a:ext>
            </a:extLst>
          </p:cNvPr>
          <p:cNvGrpSpPr/>
          <p:nvPr/>
        </p:nvGrpSpPr>
        <p:grpSpPr>
          <a:xfrm>
            <a:off x="3777122" y="1519445"/>
            <a:ext cx="2351756" cy="1443679"/>
            <a:chOff x="6603806" y="6203473"/>
            <a:chExt cx="2351756" cy="1443679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73C09CD4-69A3-3BB2-1924-0BB2FB33786E}"/>
                </a:ext>
              </a:extLst>
            </p:cNvPr>
            <p:cNvSpPr/>
            <p:nvPr/>
          </p:nvSpPr>
          <p:spPr bwMode="auto">
            <a:xfrm>
              <a:off x="6616265" y="6377542"/>
              <a:ext cx="2338305" cy="1269610"/>
            </a:xfrm>
            <a:custGeom>
              <a:avLst/>
              <a:gdLst>
                <a:gd name="connsiteX0" fmla="*/ 864427 w 2338305"/>
                <a:gd name="connsiteY0" fmla="*/ 0 h 2338306"/>
                <a:gd name="connsiteX1" fmla="*/ 918460 w 2338305"/>
                <a:gd name="connsiteY1" fmla="*/ 22382 h 2338306"/>
                <a:gd name="connsiteX2" fmla="*/ 2315924 w 2338305"/>
                <a:gd name="connsiteY2" fmla="*/ 1419846 h 2338306"/>
                <a:gd name="connsiteX3" fmla="*/ 2315924 w 2338305"/>
                <a:gd name="connsiteY3" fmla="*/ 1527913 h 2338306"/>
                <a:gd name="connsiteX4" fmla="*/ 1527912 w 2338305"/>
                <a:gd name="connsiteY4" fmla="*/ 2315925 h 2338306"/>
                <a:gd name="connsiteX5" fmla="*/ 1419845 w 2338305"/>
                <a:gd name="connsiteY5" fmla="*/ 2315925 h 2338306"/>
                <a:gd name="connsiteX6" fmla="*/ 22381 w 2338305"/>
                <a:gd name="connsiteY6" fmla="*/ 918461 h 2338306"/>
                <a:gd name="connsiteX7" fmla="*/ 22381 w 2338305"/>
                <a:gd name="connsiteY7" fmla="*/ 810394 h 2338306"/>
                <a:gd name="connsiteX8" fmla="*/ 810393 w 2338305"/>
                <a:gd name="connsiteY8" fmla="*/ 22382 h 2338306"/>
                <a:gd name="connsiteX9" fmla="*/ 864427 w 2338305"/>
                <a:gd name="connsiteY9" fmla="*/ 0 h 233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8305" h="2338306">
                  <a:moveTo>
                    <a:pt x="864427" y="0"/>
                  </a:moveTo>
                  <a:cubicBezTo>
                    <a:pt x="883983" y="0"/>
                    <a:pt x="903539" y="7461"/>
                    <a:pt x="918460" y="22382"/>
                  </a:cubicBezTo>
                  <a:lnTo>
                    <a:pt x="2315924" y="1419846"/>
                  </a:lnTo>
                  <a:cubicBezTo>
                    <a:pt x="2345766" y="1449688"/>
                    <a:pt x="2345766" y="1498071"/>
                    <a:pt x="2315924" y="1527913"/>
                  </a:cubicBezTo>
                  <a:lnTo>
                    <a:pt x="1527912" y="2315925"/>
                  </a:lnTo>
                  <a:cubicBezTo>
                    <a:pt x="1498070" y="2345767"/>
                    <a:pt x="1449687" y="2345767"/>
                    <a:pt x="1419845" y="2315925"/>
                  </a:cubicBezTo>
                  <a:lnTo>
                    <a:pt x="22381" y="918461"/>
                  </a:lnTo>
                  <a:cubicBezTo>
                    <a:pt x="-7461" y="888619"/>
                    <a:pt x="-7461" y="840236"/>
                    <a:pt x="22381" y="810394"/>
                  </a:cubicBezTo>
                  <a:lnTo>
                    <a:pt x="810393" y="22382"/>
                  </a:lnTo>
                  <a:cubicBezTo>
                    <a:pt x="825314" y="7461"/>
                    <a:pt x="844870" y="0"/>
                    <a:pt x="864427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24ABEC6-3213-FB7B-071A-60DF2E0803AB}"/>
                </a:ext>
              </a:extLst>
            </p:cNvPr>
            <p:cNvSpPr/>
            <p:nvPr/>
          </p:nvSpPr>
          <p:spPr bwMode="auto">
            <a:xfrm>
              <a:off x="8092166" y="7017827"/>
              <a:ext cx="863396" cy="500632"/>
            </a:xfrm>
            <a:custGeom>
              <a:avLst/>
              <a:gdLst>
                <a:gd name="connsiteX0" fmla="*/ 852643 w 863396"/>
                <a:gd name="connsiteY0" fmla="*/ 0 h 500632"/>
                <a:gd name="connsiteX1" fmla="*/ 852496 w 863396"/>
                <a:gd name="connsiteY1" fmla="*/ 193 h 500632"/>
                <a:gd name="connsiteX2" fmla="*/ 863396 w 863396"/>
                <a:gd name="connsiteY2" fmla="*/ 14481 h 500632"/>
                <a:gd name="connsiteX3" fmla="*/ 848863 w 863396"/>
                <a:gd name="connsiteY3" fmla="*/ 33531 h 500632"/>
                <a:gd name="connsiteX4" fmla="*/ 859953 w 863396"/>
                <a:gd name="connsiteY4" fmla="*/ 48068 h 500632"/>
                <a:gd name="connsiteX5" fmla="*/ 32844 w 863396"/>
                <a:gd name="connsiteY5" fmla="*/ 497850 h 500632"/>
                <a:gd name="connsiteX6" fmla="*/ 15444 w 863396"/>
                <a:gd name="connsiteY6" fmla="*/ 499691 h 500632"/>
                <a:gd name="connsiteX7" fmla="*/ 1841 w 863396"/>
                <a:gd name="connsiteY7" fmla="*/ 488690 h 500632"/>
                <a:gd name="connsiteX8" fmla="*/ 0 w 863396"/>
                <a:gd name="connsiteY8" fmla="*/ 471290 h 500632"/>
                <a:gd name="connsiteX9" fmla="*/ 11002 w 863396"/>
                <a:gd name="connsiteY9" fmla="*/ 457686 h 500632"/>
                <a:gd name="connsiteX10" fmla="*/ 852643 w 863396"/>
                <a:gd name="connsiteY10" fmla="*/ 0 h 500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396" h="500632">
                  <a:moveTo>
                    <a:pt x="852643" y="0"/>
                  </a:moveTo>
                  <a:lnTo>
                    <a:pt x="852496" y="193"/>
                  </a:lnTo>
                  <a:lnTo>
                    <a:pt x="863396" y="14481"/>
                  </a:lnTo>
                  <a:lnTo>
                    <a:pt x="848863" y="33531"/>
                  </a:lnTo>
                  <a:lnTo>
                    <a:pt x="859953" y="48068"/>
                  </a:lnTo>
                  <a:lnTo>
                    <a:pt x="32844" y="497850"/>
                  </a:lnTo>
                  <a:cubicBezTo>
                    <a:pt x="27299" y="500866"/>
                    <a:pt x="21055" y="501349"/>
                    <a:pt x="15444" y="499691"/>
                  </a:cubicBezTo>
                  <a:lnTo>
                    <a:pt x="1841" y="488690"/>
                  </a:lnTo>
                  <a:lnTo>
                    <a:pt x="0" y="471290"/>
                  </a:lnTo>
                  <a:cubicBezTo>
                    <a:pt x="1658" y="465680"/>
                    <a:pt x="5457" y="460702"/>
                    <a:pt x="11002" y="457686"/>
                  </a:cubicBezTo>
                  <a:lnTo>
                    <a:pt x="85264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0D8C1D9C-828F-94D7-F7C3-27D325166E06}"/>
                </a:ext>
              </a:extLst>
            </p:cNvPr>
            <p:cNvSpPr/>
            <p:nvPr/>
          </p:nvSpPr>
          <p:spPr bwMode="auto">
            <a:xfrm>
              <a:off x="6603806" y="6203473"/>
              <a:ext cx="2351756" cy="1336285"/>
            </a:xfrm>
            <a:custGeom>
              <a:avLst/>
              <a:gdLst>
                <a:gd name="connsiteX0" fmla="*/ 877877 w 2351756"/>
                <a:gd name="connsiteY0" fmla="*/ 0 h 1336285"/>
                <a:gd name="connsiteX1" fmla="*/ 931910 w 2351756"/>
                <a:gd name="connsiteY1" fmla="*/ 12152 h 1336285"/>
                <a:gd name="connsiteX2" fmla="*/ 2329374 w 2351756"/>
                <a:gd name="connsiteY2" fmla="*/ 770922 h 1336285"/>
                <a:gd name="connsiteX3" fmla="*/ 2351756 w 2351756"/>
                <a:gd name="connsiteY3" fmla="*/ 800260 h 1336285"/>
                <a:gd name="connsiteX4" fmla="*/ 2341003 w 2351756"/>
                <a:gd name="connsiteY4" fmla="*/ 814354 h 1336285"/>
                <a:gd name="connsiteX5" fmla="*/ 1499362 w 2351756"/>
                <a:gd name="connsiteY5" fmla="*/ 1272040 h 1336285"/>
                <a:gd name="connsiteX6" fmla="*/ 1488360 w 2351756"/>
                <a:gd name="connsiteY6" fmla="*/ 1285644 h 1336285"/>
                <a:gd name="connsiteX7" fmla="*/ 1490201 w 2351756"/>
                <a:gd name="connsiteY7" fmla="*/ 1303044 h 1336285"/>
                <a:gd name="connsiteX8" fmla="*/ 1490200 w 2351756"/>
                <a:gd name="connsiteY8" fmla="*/ 1303043 h 1336285"/>
                <a:gd name="connsiteX9" fmla="*/ 1490201 w 2351756"/>
                <a:gd name="connsiteY9" fmla="*/ 1303044 h 1336285"/>
                <a:gd name="connsiteX10" fmla="*/ 1490201 w 2351756"/>
                <a:gd name="connsiteY10" fmla="*/ 1303044 h 1336285"/>
                <a:gd name="connsiteX11" fmla="*/ 1503804 w 2351756"/>
                <a:gd name="connsiteY11" fmla="*/ 1314045 h 1336285"/>
                <a:gd name="connsiteX12" fmla="*/ 1521204 w 2351756"/>
                <a:gd name="connsiteY12" fmla="*/ 1312204 h 1336285"/>
                <a:gd name="connsiteX13" fmla="*/ 2348313 w 2351756"/>
                <a:gd name="connsiteY13" fmla="*/ 862422 h 1336285"/>
                <a:gd name="connsiteX14" fmla="*/ 2351756 w 2351756"/>
                <a:gd name="connsiteY14" fmla="*/ 866935 h 1336285"/>
                <a:gd name="connsiteX15" fmla="*/ 2329374 w 2351756"/>
                <a:gd name="connsiteY15" fmla="*/ 896273 h 1336285"/>
                <a:gd name="connsiteX16" fmla="*/ 1541362 w 2351756"/>
                <a:gd name="connsiteY16" fmla="*/ 1324133 h 1336285"/>
                <a:gd name="connsiteX17" fmla="*/ 1433295 w 2351756"/>
                <a:gd name="connsiteY17" fmla="*/ 1324133 h 1336285"/>
                <a:gd name="connsiteX18" fmla="*/ 35831 w 2351756"/>
                <a:gd name="connsiteY18" fmla="*/ 565364 h 1336285"/>
                <a:gd name="connsiteX19" fmla="*/ 27153 w 2351756"/>
                <a:gd name="connsiteY19" fmla="*/ 553990 h 1336285"/>
                <a:gd name="connsiteX20" fmla="*/ 14682 w 2351756"/>
                <a:gd name="connsiteY20" fmla="*/ 545581 h 1336285"/>
                <a:gd name="connsiteX21" fmla="*/ 0 w 2351756"/>
                <a:gd name="connsiteY21" fmla="*/ 510136 h 1336285"/>
                <a:gd name="connsiteX22" fmla="*/ 0 w 2351756"/>
                <a:gd name="connsiteY22" fmla="*/ 496090 h 1336285"/>
                <a:gd name="connsiteX23" fmla="*/ 14682 w 2351756"/>
                <a:gd name="connsiteY23" fmla="*/ 460645 h 1336285"/>
                <a:gd name="connsiteX24" fmla="*/ 25820 w 2351756"/>
                <a:gd name="connsiteY24" fmla="*/ 453136 h 1336285"/>
                <a:gd name="connsiteX25" fmla="*/ 35831 w 2351756"/>
                <a:gd name="connsiteY25" fmla="*/ 440013 h 1336285"/>
                <a:gd name="connsiteX26" fmla="*/ 823843 w 2351756"/>
                <a:gd name="connsiteY26" fmla="*/ 12152 h 1336285"/>
                <a:gd name="connsiteX27" fmla="*/ 877877 w 2351756"/>
                <a:gd name="connsiteY27" fmla="*/ 0 h 133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51756" h="1336285">
                  <a:moveTo>
                    <a:pt x="877877" y="0"/>
                  </a:moveTo>
                  <a:cubicBezTo>
                    <a:pt x="897433" y="0"/>
                    <a:pt x="916989" y="4051"/>
                    <a:pt x="931910" y="12152"/>
                  </a:cubicBezTo>
                  <a:lnTo>
                    <a:pt x="2329374" y="770922"/>
                  </a:lnTo>
                  <a:cubicBezTo>
                    <a:pt x="2344295" y="779023"/>
                    <a:pt x="2351756" y="789642"/>
                    <a:pt x="2351756" y="800260"/>
                  </a:cubicBezTo>
                  <a:lnTo>
                    <a:pt x="2341003" y="814354"/>
                  </a:lnTo>
                  <a:lnTo>
                    <a:pt x="1499362" y="1272040"/>
                  </a:lnTo>
                  <a:cubicBezTo>
                    <a:pt x="1493817" y="1275056"/>
                    <a:pt x="1490018" y="1280034"/>
                    <a:pt x="1488360" y="1285644"/>
                  </a:cubicBezTo>
                  <a:lnTo>
                    <a:pt x="1490201" y="1303044"/>
                  </a:lnTo>
                  <a:lnTo>
                    <a:pt x="1490200" y="1303043"/>
                  </a:lnTo>
                  <a:lnTo>
                    <a:pt x="1490201" y="1303044"/>
                  </a:lnTo>
                  <a:lnTo>
                    <a:pt x="1490201" y="1303044"/>
                  </a:lnTo>
                  <a:lnTo>
                    <a:pt x="1503804" y="1314045"/>
                  </a:lnTo>
                  <a:cubicBezTo>
                    <a:pt x="1509415" y="1315703"/>
                    <a:pt x="1515659" y="1315220"/>
                    <a:pt x="1521204" y="1312204"/>
                  </a:cubicBezTo>
                  <a:lnTo>
                    <a:pt x="2348313" y="862422"/>
                  </a:lnTo>
                  <a:lnTo>
                    <a:pt x="2351756" y="866935"/>
                  </a:lnTo>
                  <a:cubicBezTo>
                    <a:pt x="2351756" y="877553"/>
                    <a:pt x="2344295" y="888172"/>
                    <a:pt x="2329374" y="896273"/>
                  </a:cubicBezTo>
                  <a:lnTo>
                    <a:pt x="1541362" y="1324133"/>
                  </a:lnTo>
                  <a:cubicBezTo>
                    <a:pt x="1511520" y="1340336"/>
                    <a:pt x="1463137" y="1340336"/>
                    <a:pt x="1433295" y="1324133"/>
                  </a:cubicBezTo>
                  <a:lnTo>
                    <a:pt x="35831" y="565364"/>
                  </a:lnTo>
                  <a:lnTo>
                    <a:pt x="27153" y="553990"/>
                  </a:lnTo>
                  <a:lnTo>
                    <a:pt x="14682" y="545581"/>
                  </a:lnTo>
                  <a:cubicBezTo>
                    <a:pt x="5611" y="536510"/>
                    <a:pt x="0" y="523978"/>
                    <a:pt x="0" y="510136"/>
                  </a:cubicBezTo>
                  <a:lnTo>
                    <a:pt x="0" y="496090"/>
                  </a:lnTo>
                  <a:cubicBezTo>
                    <a:pt x="0" y="482248"/>
                    <a:pt x="5611" y="469716"/>
                    <a:pt x="14682" y="460645"/>
                  </a:cubicBezTo>
                  <a:lnTo>
                    <a:pt x="25820" y="453136"/>
                  </a:lnTo>
                  <a:lnTo>
                    <a:pt x="35831" y="440013"/>
                  </a:lnTo>
                  <a:lnTo>
                    <a:pt x="823843" y="12152"/>
                  </a:lnTo>
                  <a:cubicBezTo>
                    <a:pt x="838764" y="4051"/>
                    <a:pt x="858320" y="0"/>
                    <a:pt x="877877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9EC1F633-8FD8-9110-51BD-A03D7AA08B78}"/>
                </a:ext>
              </a:extLst>
            </p:cNvPr>
            <p:cNvSpPr/>
            <p:nvPr/>
          </p:nvSpPr>
          <p:spPr bwMode="auto">
            <a:xfrm>
              <a:off x="6721463" y="6447272"/>
              <a:ext cx="1751603" cy="978996"/>
            </a:xfrm>
            <a:custGeom>
              <a:avLst/>
              <a:gdLst>
                <a:gd name="connsiteX0" fmla="*/ 279552 w 1751603"/>
                <a:gd name="connsiteY0" fmla="*/ 0 h 978996"/>
                <a:gd name="connsiteX1" fmla="*/ 1751603 w 1751603"/>
                <a:gd name="connsiteY1" fmla="*/ 827091 h 978996"/>
                <a:gd name="connsiteX2" fmla="*/ 1472264 w 1751603"/>
                <a:gd name="connsiteY2" fmla="*/ 978996 h 978996"/>
                <a:gd name="connsiteX3" fmla="*/ 0 w 1751603"/>
                <a:gd name="connsiteY3" fmla="*/ 151786 h 978996"/>
                <a:gd name="connsiteX4" fmla="*/ 279552 w 1751603"/>
                <a:gd name="connsiteY4" fmla="*/ 0 h 97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1603" h="978996">
                  <a:moveTo>
                    <a:pt x="279552" y="0"/>
                  </a:moveTo>
                  <a:lnTo>
                    <a:pt x="1751603" y="827091"/>
                  </a:lnTo>
                  <a:lnTo>
                    <a:pt x="1472264" y="978996"/>
                  </a:lnTo>
                  <a:lnTo>
                    <a:pt x="0" y="151786"/>
                  </a:lnTo>
                  <a:lnTo>
                    <a:pt x="279552" y="0"/>
                  </a:ln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F3BFF01-B56B-DE4E-94C4-0B64F3A5F0A9}"/>
                </a:ext>
              </a:extLst>
            </p:cNvPr>
            <p:cNvSpPr/>
            <p:nvPr/>
          </p:nvSpPr>
          <p:spPr bwMode="auto">
            <a:xfrm>
              <a:off x="7183633" y="6401000"/>
              <a:ext cx="1369360" cy="743510"/>
            </a:xfrm>
            <a:custGeom>
              <a:avLst/>
              <a:gdLst>
                <a:gd name="connsiteX0" fmla="*/ 3032 w 1369360"/>
                <a:gd name="connsiteY0" fmla="*/ 1647 h 743510"/>
                <a:gd name="connsiteX1" fmla="*/ 748558 w 1369360"/>
                <a:gd name="connsiteY1" fmla="*/ 337072 h 743510"/>
                <a:gd name="connsiteX2" fmla="*/ 1366328 w 1369360"/>
                <a:gd name="connsiteY2" fmla="*/ 741864 h 743510"/>
                <a:gd name="connsiteX3" fmla="*/ 620801 w 1369360"/>
                <a:gd name="connsiteY3" fmla="*/ 406439 h 743510"/>
                <a:gd name="connsiteX4" fmla="*/ 3032 w 1369360"/>
                <a:gd name="connsiteY4" fmla="*/ 1647 h 74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9360" h="743510">
                  <a:moveTo>
                    <a:pt x="3032" y="1647"/>
                  </a:moveTo>
                  <a:cubicBezTo>
                    <a:pt x="38311" y="-17508"/>
                    <a:pt x="372095" y="132667"/>
                    <a:pt x="748558" y="337072"/>
                  </a:cubicBezTo>
                  <a:cubicBezTo>
                    <a:pt x="1125022" y="541477"/>
                    <a:pt x="1401607" y="722709"/>
                    <a:pt x="1366328" y="741864"/>
                  </a:cubicBezTo>
                  <a:cubicBezTo>
                    <a:pt x="1331049" y="761019"/>
                    <a:pt x="997265" y="610845"/>
                    <a:pt x="620801" y="406439"/>
                  </a:cubicBezTo>
                  <a:cubicBezTo>
                    <a:pt x="244337" y="202034"/>
                    <a:pt x="-32247" y="20802"/>
                    <a:pt x="3032" y="1647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0A0D11D-D7E5-727C-D25C-6C1C4829E468}"/>
                </a:ext>
              </a:extLst>
            </p:cNvPr>
            <p:cNvSpPr/>
            <p:nvPr/>
          </p:nvSpPr>
          <p:spPr bwMode="auto">
            <a:xfrm>
              <a:off x="7460574" y="6456198"/>
              <a:ext cx="938946" cy="473830"/>
            </a:xfrm>
            <a:custGeom>
              <a:avLst/>
              <a:gdLst>
                <a:gd name="connsiteX0" fmla="*/ 768624 w 1107135"/>
                <a:gd name="connsiteY0" fmla="*/ 421888 h 558705"/>
                <a:gd name="connsiteX1" fmla="*/ 765508 w 1107135"/>
                <a:gd name="connsiteY1" fmla="*/ 423512 h 558705"/>
                <a:gd name="connsiteX2" fmla="*/ 772099 w 1107135"/>
                <a:gd name="connsiteY2" fmla="*/ 423700 h 558705"/>
                <a:gd name="connsiteX3" fmla="*/ 949536 w 1107135"/>
                <a:gd name="connsiteY3" fmla="*/ 275869 h 558705"/>
                <a:gd name="connsiteX4" fmla="*/ 968061 w 1107135"/>
                <a:gd name="connsiteY4" fmla="*/ 285532 h 558705"/>
                <a:gd name="connsiteX5" fmla="*/ 1107135 w 1107135"/>
                <a:gd name="connsiteY5" fmla="*/ 358073 h 558705"/>
                <a:gd name="connsiteX6" fmla="*/ 1057620 w 1107135"/>
                <a:gd name="connsiteY6" fmla="*/ 383900 h 558705"/>
                <a:gd name="connsiteX7" fmla="*/ 949536 w 1107135"/>
                <a:gd name="connsiteY7" fmla="*/ 327523 h 558705"/>
                <a:gd name="connsiteX8" fmla="*/ 939146 w 1107135"/>
                <a:gd name="connsiteY8" fmla="*/ 332943 h 558705"/>
                <a:gd name="connsiteX9" fmla="*/ 1032562 w 1107135"/>
                <a:gd name="connsiteY9" fmla="*/ 381669 h 558705"/>
                <a:gd name="connsiteX10" fmla="*/ 983047 w 1107135"/>
                <a:gd name="connsiteY10" fmla="*/ 407495 h 558705"/>
                <a:gd name="connsiteX11" fmla="*/ 889631 w 1107135"/>
                <a:gd name="connsiteY11" fmla="*/ 358770 h 558705"/>
                <a:gd name="connsiteX12" fmla="*/ 878043 w 1107135"/>
                <a:gd name="connsiteY12" fmla="*/ 364814 h 558705"/>
                <a:gd name="connsiteX13" fmla="*/ 971459 w 1107135"/>
                <a:gd name="connsiteY13" fmla="*/ 413540 h 558705"/>
                <a:gd name="connsiteX14" fmla="*/ 921944 w 1107135"/>
                <a:gd name="connsiteY14" fmla="*/ 439367 h 558705"/>
                <a:gd name="connsiteX15" fmla="*/ 828528 w 1107135"/>
                <a:gd name="connsiteY15" fmla="*/ 390641 h 558705"/>
                <a:gd name="connsiteX16" fmla="*/ 818138 w 1107135"/>
                <a:gd name="connsiteY16" fmla="*/ 396060 h 558705"/>
                <a:gd name="connsiteX17" fmla="*/ 937103 w 1107135"/>
                <a:gd name="connsiteY17" fmla="*/ 458113 h 558705"/>
                <a:gd name="connsiteX18" fmla="*/ 887588 w 1107135"/>
                <a:gd name="connsiteY18" fmla="*/ 483940 h 558705"/>
                <a:gd name="connsiteX19" fmla="*/ 801119 w 1107135"/>
                <a:gd name="connsiteY19" fmla="*/ 438837 h 558705"/>
                <a:gd name="connsiteX20" fmla="*/ 797329 w 1107135"/>
                <a:gd name="connsiteY20" fmla="*/ 475004 h 558705"/>
                <a:gd name="connsiteX21" fmla="*/ 843123 w 1107135"/>
                <a:gd name="connsiteY21" fmla="*/ 475004 h 558705"/>
                <a:gd name="connsiteX22" fmla="*/ 843123 w 1107135"/>
                <a:gd name="connsiteY22" fmla="*/ 511529 h 558705"/>
                <a:gd name="connsiteX23" fmla="*/ 793502 w 1107135"/>
                <a:gd name="connsiteY23" fmla="*/ 511529 h 558705"/>
                <a:gd name="connsiteX24" fmla="*/ 788560 w 1107135"/>
                <a:gd name="connsiteY24" fmla="*/ 558705 h 558705"/>
                <a:gd name="connsiteX25" fmla="*/ 718640 w 1107135"/>
                <a:gd name="connsiteY25" fmla="*/ 556712 h 558705"/>
                <a:gd name="connsiteX26" fmla="*/ 730692 w 1107135"/>
                <a:gd name="connsiteY26" fmla="*/ 441673 h 558705"/>
                <a:gd name="connsiteX27" fmla="*/ 694510 w 1107135"/>
                <a:gd name="connsiteY27" fmla="*/ 460545 h 558705"/>
                <a:gd name="connsiteX28" fmla="*/ 724312 w 1107135"/>
                <a:gd name="connsiteY28" fmla="*/ 470000 h 558705"/>
                <a:gd name="connsiteX29" fmla="*/ 687923 w 1107135"/>
                <a:gd name="connsiteY29" fmla="*/ 501206 h 558705"/>
                <a:gd name="connsiteX30" fmla="*/ 551158 w 1107135"/>
                <a:gd name="connsiteY30" fmla="*/ 457816 h 558705"/>
                <a:gd name="connsiteX31" fmla="*/ 587547 w 1107135"/>
                <a:gd name="connsiteY31" fmla="*/ 426610 h 558705"/>
                <a:gd name="connsiteX32" fmla="*/ 632933 w 1107135"/>
                <a:gd name="connsiteY32" fmla="*/ 441010 h 558705"/>
                <a:gd name="connsiteX33" fmla="*/ 719109 w 1107135"/>
                <a:gd name="connsiteY33" fmla="*/ 396060 h 558705"/>
                <a:gd name="connsiteX34" fmla="*/ 705477 w 1107135"/>
                <a:gd name="connsiteY34" fmla="*/ 388951 h 558705"/>
                <a:gd name="connsiteX35" fmla="*/ 754992 w 1107135"/>
                <a:gd name="connsiteY35" fmla="*/ 363123 h 558705"/>
                <a:gd name="connsiteX36" fmla="*/ 768624 w 1107135"/>
                <a:gd name="connsiteY36" fmla="*/ 370233 h 558705"/>
                <a:gd name="connsiteX37" fmla="*/ 440293 w 1107135"/>
                <a:gd name="connsiteY37" fmla="*/ 209102 h 558705"/>
                <a:gd name="connsiteX38" fmla="*/ 414909 w 1107135"/>
                <a:gd name="connsiteY38" fmla="*/ 222342 h 558705"/>
                <a:gd name="connsiteX39" fmla="*/ 456771 w 1107135"/>
                <a:gd name="connsiteY39" fmla="*/ 244178 h 558705"/>
                <a:gd name="connsiteX40" fmla="*/ 482155 w 1107135"/>
                <a:gd name="connsiteY40" fmla="*/ 230938 h 558705"/>
                <a:gd name="connsiteX41" fmla="*/ 714552 w 1107135"/>
                <a:gd name="connsiteY41" fmla="*/ 199709 h 558705"/>
                <a:gd name="connsiteX42" fmla="*/ 719677 w 1107135"/>
                <a:gd name="connsiteY42" fmla="*/ 202383 h 558705"/>
                <a:gd name="connsiteX43" fmla="*/ 764066 w 1107135"/>
                <a:gd name="connsiteY43" fmla="*/ 225537 h 558705"/>
                <a:gd name="connsiteX44" fmla="*/ 775654 w 1107135"/>
                <a:gd name="connsiteY44" fmla="*/ 231581 h 558705"/>
                <a:gd name="connsiteX45" fmla="*/ 820141 w 1107135"/>
                <a:gd name="connsiteY45" fmla="*/ 208377 h 558705"/>
                <a:gd name="connsiteX46" fmla="*/ 869656 w 1107135"/>
                <a:gd name="connsiteY46" fmla="*/ 234204 h 558705"/>
                <a:gd name="connsiteX47" fmla="*/ 825169 w 1107135"/>
                <a:gd name="connsiteY47" fmla="*/ 257408 h 558705"/>
                <a:gd name="connsiteX48" fmla="*/ 835559 w 1107135"/>
                <a:gd name="connsiteY48" fmla="*/ 262828 h 558705"/>
                <a:gd name="connsiteX49" fmla="*/ 858750 w 1107135"/>
                <a:gd name="connsiteY49" fmla="*/ 274924 h 558705"/>
                <a:gd name="connsiteX50" fmla="*/ 885074 w 1107135"/>
                <a:gd name="connsiteY50" fmla="*/ 288655 h 558705"/>
                <a:gd name="connsiteX51" fmla="*/ 663122 w 1107135"/>
                <a:gd name="connsiteY51" fmla="*/ 404425 h 558705"/>
                <a:gd name="connsiteX52" fmla="*/ 613607 w 1107135"/>
                <a:gd name="connsiteY52" fmla="*/ 378598 h 558705"/>
                <a:gd name="connsiteX53" fmla="*/ 786045 w 1107135"/>
                <a:gd name="connsiteY53" fmla="*/ 288655 h 558705"/>
                <a:gd name="connsiteX54" fmla="*/ 775654 w 1107135"/>
                <a:gd name="connsiteY54" fmla="*/ 283235 h 558705"/>
                <a:gd name="connsiteX55" fmla="*/ 495746 w 1107135"/>
                <a:gd name="connsiteY55" fmla="*/ 429236 h 558705"/>
                <a:gd name="connsiteX56" fmla="*/ 446231 w 1107135"/>
                <a:gd name="connsiteY56" fmla="*/ 403409 h 558705"/>
                <a:gd name="connsiteX57" fmla="*/ 726140 w 1107135"/>
                <a:gd name="connsiteY57" fmla="*/ 257408 h 558705"/>
                <a:gd name="connsiteX58" fmla="*/ 714552 w 1107135"/>
                <a:gd name="connsiteY58" fmla="*/ 251364 h 558705"/>
                <a:gd name="connsiteX59" fmla="*/ 542114 w 1107135"/>
                <a:gd name="connsiteY59" fmla="*/ 341307 h 558705"/>
                <a:gd name="connsiteX60" fmla="*/ 492599 w 1107135"/>
                <a:gd name="connsiteY60" fmla="*/ 315480 h 558705"/>
                <a:gd name="connsiteX61" fmla="*/ 502309 w 1107135"/>
                <a:gd name="connsiteY61" fmla="*/ 176754 h 558705"/>
                <a:gd name="connsiteX62" fmla="*/ 475190 w 1107135"/>
                <a:gd name="connsiteY62" fmla="*/ 190899 h 558705"/>
                <a:gd name="connsiteX63" fmla="*/ 517053 w 1107135"/>
                <a:gd name="connsiteY63" fmla="*/ 212735 h 558705"/>
                <a:gd name="connsiteX64" fmla="*/ 544172 w 1107135"/>
                <a:gd name="connsiteY64" fmla="*/ 198590 h 558705"/>
                <a:gd name="connsiteX65" fmla="*/ 348914 w 1107135"/>
                <a:gd name="connsiteY65" fmla="*/ 161439 h 558705"/>
                <a:gd name="connsiteX66" fmla="*/ 323530 w 1107135"/>
                <a:gd name="connsiteY66" fmla="*/ 174679 h 558705"/>
                <a:gd name="connsiteX67" fmla="*/ 365394 w 1107135"/>
                <a:gd name="connsiteY67" fmla="*/ 196515 h 558705"/>
                <a:gd name="connsiteX68" fmla="*/ 390778 w 1107135"/>
                <a:gd name="connsiteY68" fmla="*/ 183275 h 558705"/>
                <a:gd name="connsiteX69" fmla="*/ 410931 w 1107135"/>
                <a:gd name="connsiteY69" fmla="*/ 129091 h 558705"/>
                <a:gd name="connsiteX70" fmla="*/ 383812 w 1107135"/>
                <a:gd name="connsiteY70" fmla="*/ 143236 h 558705"/>
                <a:gd name="connsiteX71" fmla="*/ 425675 w 1107135"/>
                <a:gd name="connsiteY71" fmla="*/ 165072 h 558705"/>
                <a:gd name="connsiteX72" fmla="*/ 452794 w 1107135"/>
                <a:gd name="connsiteY72" fmla="*/ 150927 h 558705"/>
                <a:gd name="connsiteX73" fmla="*/ 516400 w 1107135"/>
                <a:gd name="connsiteY73" fmla="*/ 49944 h 558705"/>
                <a:gd name="connsiteX74" fmla="*/ 667052 w 1107135"/>
                <a:gd name="connsiteY74" fmla="*/ 128524 h 558705"/>
                <a:gd name="connsiteX75" fmla="*/ 617537 w 1107135"/>
                <a:gd name="connsiteY75" fmla="*/ 154351 h 558705"/>
                <a:gd name="connsiteX76" fmla="*/ 616620 w 1107135"/>
                <a:gd name="connsiteY76" fmla="*/ 153873 h 558705"/>
                <a:gd name="connsiteX77" fmla="*/ 616620 w 1107135"/>
                <a:gd name="connsiteY77" fmla="*/ 154690 h 558705"/>
                <a:gd name="connsiteX78" fmla="*/ 559038 w 1107135"/>
                <a:gd name="connsiteY78" fmla="*/ 154690 h 558705"/>
                <a:gd name="connsiteX79" fmla="*/ 593687 w 1107135"/>
                <a:gd name="connsiteY79" fmla="*/ 172763 h 558705"/>
                <a:gd name="connsiteX80" fmla="*/ 613644 w 1107135"/>
                <a:gd name="connsiteY80" fmla="*/ 183172 h 558705"/>
                <a:gd name="connsiteX81" fmla="*/ 643202 w 1107135"/>
                <a:gd name="connsiteY81" fmla="*/ 198590 h 558705"/>
                <a:gd name="connsiteX82" fmla="*/ 421250 w 1107135"/>
                <a:gd name="connsiteY82" fmla="*/ 314360 h 558705"/>
                <a:gd name="connsiteX83" fmla="*/ 415077 w 1107135"/>
                <a:gd name="connsiteY83" fmla="*/ 317579 h 558705"/>
                <a:gd name="connsiteX84" fmla="*/ 336005 w 1107135"/>
                <a:gd name="connsiteY84" fmla="*/ 276335 h 558705"/>
                <a:gd name="connsiteX85" fmla="*/ 370903 w 1107135"/>
                <a:gd name="connsiteY85" fmla="*/ 258132 h 558705"/>
                <a:gd name="connsiteX86" fmla="*/ 400461 w 1107135"/>
                <a:gd name="connsiteY86" fmla="*/ 273550 h 558705"/>
                <a:gd name="connsiteX87" fmla="*/ 421874 w 1107135"/>
                <a:gd name="connsiteY87" fmla="*/ 262381 h 558705"/>
                <a:gd name="connsiteX88" fmla="*/ 380011 w 1107135"/>
                <a:gd name="connsiteY88" fmla="*/ 240545 h 558705"/>
                <a:gd name="connsiteX89" fmla="*/ 323700 w 1107135"/>
                <a:gd name="connsiteY89" fmla="*/ 269917 h 558705"/>
                <a:gd name="connsiteX90" fmla="*/ 274186 w 1107135"/>
                <a:gd name="connsiteY90" fmla="*/ 244090 h 558705"/>
                <a:gd name="connsiteX91" fmla="*/ 330496 w 1107135"/>
                <a:gd name="connsiteY91" fmla="*/ 214718 h 558705"/>
                <a:gd name="connsiteX92" fmla="*/ 288633 w 1107135"/>
                <a:gd name="connsiteY92" fmla="*/ 192882 h 558705"/>
                <a:gd name="connsiteX93" fmla="*/ 272192 w 1107135"/>
                <a:gd name="connsiteY93" fmla="*/ 201458 h 558705"/>
                <a:gd name="connsiteX94" fmla="*/ 271189 w 1107135"/>
                <a:gd name="connsiteY94" fmla="*/ 200934 h 558705"/>
                <a:gd name="connsiteX95" fmla="*/ 193476 w 1107135"/>
                <a:gd name="connsiteY95" fmla="*/ 200934 h 558705"/>
                <a:gd name="connsiteX96" fmla="*/ 193476 w 1107135"/>
                <a:gd name="connsiteY96" fmla="*/ 164410 h 558705"/>
                <a:gd name="connsiteX97" fmla="*/ 244189 w 1107135"/>
                <a:gd name="connsiteY97" fmla="*/ 164410 h 558705"/>
                <a:gd name="connsiteX98" fmla="*/ 410931 w 1107135"/>
                <a:gd name="connsiteY98" fmla="*/ 77437 h 558705"/>
                <a:gd name="connsiteX99" fmla="*/ 421494 w 1107135"/>
                <a:gd name="connsiteY99" fmla="*/ 82946 h 558705"/>
                <a:gd name="connsiteX100" fmla="*/ 460446 w 1107135"/>
                <a:gd name="connsiteY100" fmla="*/ 103264 h 558705"/>
                <a:gd name="connsiteX101" fmla="*/ 471033 w 1107135"/>
                <a:gd name="connsiteY101" fmla="*/ 108786 h 558705"/>
                <a:gd name="connsiteX102" fmla="*/ 508134 w 1107135"/>
                <a:gd name="connsiteY102" fmla="*/ 103601 h 558705"/>
                <a:gd name="connsiteX103" fmla="*/ 515616 w 1107135"/>
                <a:gd name="connsiteY103" fmla="*/ 118165 h 558705"/>
                <a:gd name="connsiteX104" fmla="*/ 548161 w 1107135"/>
                <a:gd name="connsiteY104" fmla="*/ 118165 h 558705"/>
                <a:gd name="connsiteX105" fmla="*/ 466885 w 1107135"/>
                <a:gd name="connsiteY105" fmla="*/ 75771 h 558705"/>
                <a:gd name="connsiteX106" fmla="*/ 235569 w 1107135"/>
                <a:gd name="connsiteY106" fmla="*/ 25635 h 558705"/>
                <a:gd name="connsiteX107" fmla="*/ 342528 w 1107135"/>
                <a:gd name="connsiteY107" fmla="*/ 81425 h 558705"/>
                <a:gd name="connsiteX108" fmla="*/ 304179 w 1107135"/>
                <a:gd name="connsiteY108" fmla="*/ 101429 h 558705"/>
                <a:gd name="connsiteX109" fmla="*/ 304211 w 1107135"/>
                <a:gd name="connsiteY109" fmla="*/ 101445 h 558705"/>
                <a:gd name="connsiteX110" fmla="*/ 182226 w 1107135"/>
                <a:gd name="connsiteY110" fmla="*/ 165072 h 558705"/>
                <a:gd name="connsiteX111" fmla="*/ 161215 w 1107135"/>
                <a:gd name="connsiteY111" fmla="*/ 205973 h 558705"/>
                <a:gd name="connsiteX112" fmla="*/ 403203 w 1107135"/>
                <a:gd name="connsiteY112" fmla="*/ 332195 h 558705"/>
                <a:gd name="connsiteX113" fmla="*/ 353688 w 1107135"/>
                <a:gd name="connsiteY113" fmla="*/ 358022 h 558705"/>
                <a:gd name="connsiteX114" fmla="*/ 84514 w 1107135"/>
                <a:gd name="connsiteY114" fmla="*/ 217620 h 558705"/>
                <a:gd name="connsiteX115" fmla="*/ 82857 w 1107135"/>
                <a:gd name="connsiteY115" fmla="*/ 217388 h 558705"/>
                <a:gd name="connsiteX116" fmla="*/ 106866 w 1107135"/>
                <a:gd name="connsiteY116" fmla="*/ 170653 h 558705"/>
                <a:gd name="connsiteX117" fmla="*/ 0 w 1107135"/>
                <a:gd name="connsiteY117" fmla="*/ 170653 h 558705"/>
                <a:gd name="connsiteX118" fmla="*/ 0 w 1107135"/>
                <a:gd name="connsiteY118" fmla="*/ 134128 h 558705"/>
                <a:gd name="connsiteX119" fmla="*/ 142523 w 1107135"/>
                <a:gd name="connsiteY119" fmla="*/ 134128 h 558705"/>
                <a:gd name="connsiteX120" fmla="*/ 243531 w 1107135"/>
                <a:gd name="connsiteY120" fmla="*/ 81442 h 558705"/>
                <a:gd name="connsiteX121" fmla="*/ 186054 w 1107135"/>
                <a:gd name="connsiteY121" fmla="*/ 51462 h 558705"/>
                <a:gd name="connsiteX122" fmla="*/ 311417 w 1107135"/>
                <a:gd name="connsiteY122" fmla="*/ 0 h 558705"/>
                <a:gd name="connsiteX123" fmla="*/ 381441 w 1107135"/>
                <a:gd name="connsiteY123" fmla="*/ 0 h 558705"/>
                <a:gd name="connsiteX124" fmla="*/ 381441 w 1107135"/>
                <a:gd name="connsiteY124" fmla="*/ 57920 h 558705"/>
                <a:gd name="connsiteX125" fmla="*/ 311417 w 1107135"/>
                <a:gd name="connsiteY125" fmla="*/ 57920 h 55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107135" h="558705">
                  <a:moveTo>
                    <a:pt x="768624" y="421888"/>
                  </a:moveTo>
                  <a:lnTo>
                    <a:pt x="765508" y="423512"/>
                  </a:lnTo>
                  <a:lnTo>
                    <a:pt x="772099" y="423700"/>
                  </a:lnTo>
                  <a:close/>
                  <a:moveTo>
                    <a:pt x="949536" y="275869"/>
                  </a:moveTo>
                  <a:lnTo>
                    <a:pt x="968061" y="285532"/>
                  </a:lnTo>
                  <a:lnTo>
                    <a:pt x="1107135" y="358073"/>
                  </a:lnTo>
                  <a:lnTo>
                    <a:pt x="1057620" y="383900"/>
                  </a:lnTo>
                  <a:lnTo>
                    <a:pt x="949536" y="327523"/>
                  </a:lnTo>
                  <a:lnTo>
                    <a:pt x="939146" y="332943"/>
                  </a:lnTo>
                  <a:lnTo>
                    <a:pt x="1032562" y="381669"/>
                  </a:lnTo>
                  <a:lnTo>
                    <a:pt x="983047" y="407495"/>
                  </a:lnTo>
                  <a:lnTo>
                    <a:pt x="889631" y="358770"/>
                  </a:lnTo>
                  <a:lnTo>
                    <a:pt x="878043" y="364814"/>
                  </a:lnTo>
                  <a:lnTo>
                    <a:pt x="971459" y="413540"/>
                  </a:lnTo>
                  <a:lnTo>
                    <a:pt x="921944" y="439367"/>
                  </a:lnTo>
                  <a:lnTo>
                    <a:pt x="828528" y="390641"/>
                  </a:lnTo>
                  <a:lnTo>
                    <a:pt x="818138" y="396060"/>
                  </a:lnTo>
                  <a:lnTo>
                    <a:pt x="937103" y="458113"/>
                  </a:lnTo>
                  <a:lnTo>
                    <a:pt x="887588" y="483940"/>
                  </a:lnTo>
                  <a:lnTo>
                    <a:pt x="801119" y="438837"/>
                  </a:lnTo>
                  <a:lnTo>
                    <a:pt x="797329" y="475004"/>
                  </a:lnTo>
                  <a:lnTo>
                    <a:pt x="843123" y="475004"/>
                  </a:lnTo>
                  <a:lnTo>
                    <a:pt x="843123" y="511529"/>
                  </a:lnTo>
                  <a:lnTo>
                    <a:pt x="793502" y="511529"/>
                  </a:lnTo>
                  <a:lnTo>
                    <a:pt x="788560" y="558705"/>
                  </a:lnTo>
                  <a:lnTo>
                    <a:pt x="718640" y="556712"/>
                  </a:lnTo>
                  <a:lnTo>
                    <a:pt x="730692" y="441673"/>
                  </a:lnTo>
                  <a:lnTo>
                    <a:pt x="694510" y="460545"/>
                  </a:lnTo>
                  <a:lnTo>
                    <a:pt x="724312" y="470000"/>
                  </a:lnTo>
                  <a:lnTo>
                    <a:pt x="687923" y="501206"/>
                  </a:lnTo>
                  <a:lnTo>
                    <a:pt x="551158" y="457816"/>
                  </a:lnTo>
                  <a:lnTo>
                    <a:pt x="587547" y="426610"/>
                  </a:lnTo>
                  <a:lnTo>
                    <a:pt x="632933" y="441010"/>
                  </a:lnTo>
                  <a:lnTo>
                    <a:pt x="719109" y="396060"/>
                  </a:lnTo>
                  <a:lnTo>
                    <a:pt x="705477" y="388951"/>
                  </a:lnTo>
                  <a:lnTo>
                    <a:pt x="754992" y="363123"/>
                  </a:lnTo>
                  <a:lnTo>
                    <a:pt x="768624" y="370233"/>
                  </a:lnTo>
                  <a:close/>
                  <a:moveTo>
                    <a:pt x="440293" y="209102"/>
                  </a:moveTo>
                  <a:lnTo>
                    <a:pt x="414909" y="222342"/>
                  </a:lnTo>
                  <a:lnTo>
                    <a:pt x="456771" y="244178"/>
                  </a:lnTo>
                  <a:lnTo>
                    <a:pt x="482155" y="230938"/>
                  </a:lnTo>
                  <a:close/>
                  <a:moveTo>
                    <a:pt x="714552" y="199709"/>
                  </a:moveTo>
                  <a:lnTo>
                    <a:pt x="719677" y="202383"/>
                  </a:lnTo>
                  <a:lnTo>
                    <a:pt x="764066" y="225537"/>
                  </a:lnTo>
                  <a:lnTo>
                    <a:pt x="775654" y="231581"/>
                  </a:lnTo>
                  <a:lnTo>
                    <a:pt x="820141" y="208377"/>
                  </a:lnTo>
                  <a:lnTo>
                    <a:pt x="869656" y="234204"/>
                  </a:lnTo>
                  <a:lnTo>
                    <a:pt x="825169" y="257408"/>
                  </a:lnTo>
                  <a:lnTo>
                    <a:pt x="835559" y="262828"/>
                  </a:lnTo>
                  <a:lnTo>
                    <a:pt x="858750" y="274924"/>
                  </a:lnTo>
                  <a:lnTo>
                    <a:pt x="885074" y="288655"/>
                  </a:lnTo>
                  <a:lnTo>
                    <a:pt x="663122" y="404425"/>
                  </a:lnTo>
                  <a:lnTo>
                    <a:pt x="613607" y="378598"/>
                  </a:lnTo>
                  <a:lnTo>
                    <a:pt x="786045" y="288655"/>
                  </a:lnTo>
                  <a:lnTo>
                    <a:pt x="775654" y="283235"/>
                  </a:lnTo>
                  <a:lnTo>
                    <a:pt x="495746" y="429236"/>
                  </a:lnTo>
                  <a:lnTo>
                    <a:pt x="446231" y="403409"/>
                  </a:lnTo>
                  <a:lnTo>
                    <a:pt x="726140" y="257408"/>
                  </a:lnTo>
                  <a:lnTo>
                    <a:pt x="714552" y="251364"/>
                  </a:lnTo>
                  <a:lnTo>
                    <a:pt x="542114" y="341307"/>
                  </a:lnTo>
                  <a:lnTo>
                    <a:pt x="492599" y="315480"/>
                  </a:lnTo>
                  <a:close/>
                  <a:moveTo>
                    <a:pt x="502309" y="176754"/>
                  </a:moveTo>
                  <a:lnTo>
                    <a:pt x="475190" y="190899"/>
                  </a:lnTo>
                  <a:lnTo>
                    <a:pt x="517053" y="212735"/>
                  </a:lnTo>
                  <a:lnTo>
                    <a:pt x="544172" y="198590"/>
                  </a:lnTo>
                  <a:close/>
                  <a:moveTo>
                    <a:pt x="348914" y="161439"/>
                  </a:moveTo>
                  <a:lnTo>
                    <a:pt x="323530" y="174679"/>
                  </a:lnTo>
                  <a:lnTo>
                    <a:pt x="365394" y="196515"/>
                  </a:lnTo>
                  <a:lnTo>
                    <a:pt x="390778" y="183275"/>
                  </a:lnTo>
                  <a:close/>
                  <a:moveTo>
                    <a:pt x="410931" y="129091"/>
                  </a:moveTo>
                  <a:lnTo>
                    <a:pt x="383812" y="143236"/>
                  </a:lnTo>
                  <a:lnTo>
                    <a:pt x="425675" y="165072"/>
                  </a:lnTo>
                  <a:lnTo>
                    <a:pt x="452794" y="150927"/>
                  </a:lnTo>
                  <a:close/>
                  <a:moveTo>
                    <a:pt x="516400" y="49944"/>
                  </a:moveTo>
                  <a:lnTo>
                    <a:pt x="667052" y="128524"/>
                  </a:lnTo>
                  <a:lnTo>
                    <a:pt x="617537" y="154351"/>
                  </a:lnTo>
                  <a:lnTo>
                    <a:pt x="616620" y="153873"/>
                  </a:lnTo>
                  <a:lnTo>
                    <a:pt x="616620" y="154690"/>
                  </a:lnTo>
                  <a:lnTo>
                    <a:pt x="559038" y="154690"/>
                  </a:lnTo>
                  <a:lnTo>
                    <a:pt x="593687" y="172763"/>
                  </a:lnTo>
                  <a:lnTo>
                    <a:pt x="613644" y="183172"/>
                  </a:lnTo>
                  <a:lnTo>
                    <a:pt x="643202" y="198590"/>
                  </a:lnTo>
                  <a:lnTo>
                    <a:pt x="421250" y="314360"/>
                  </a:lnTo>
                  <a:lnTo>
                    <a:pt x="415077" y="317579"/>
                  </a:lnTo>
                  <a:lnTo>
                    <a:pt x="336005" y="276335"/>
                  </a:lnTo>
                  <a:lnTo>
                    <a:pt x="370903" y="258132"/>
                  </a:lnTo>
                  <a:lnTo>
                    <a:pt x="400461" y="273550"/>
                  </a:lnTo>
                  <a:lnTo>
                    <a:pt x="421874" y="262381"/>
                  </a:lnTo>
                  <a:lnTo>
                    <a:pt x="380011" y="240545"/>
                  </a:lnTo>
                  <a:lnTo>
                    <a:pt x="323700" y="269917"/>
                  </a:lnTo>
                  <a:lnTo>
                    <a:pt x="274186" y="244090"/>
                  </a:lnTo>
                  <a:lnTo>
                    <a:pt x="330496" y="214718"/>
                  </a:lnTo>
                  <a:lnTo>
                    <a:pt x="288633" y="192882"/>
                  </a:lnTo>
                  <a:lnTo>
                    <a:pt x="272192" y="201458"/>
                  </a:lnTo>
                  <a:lnTo>
                    <a:pt x="271189" y="200934"/>
                  </a:lnTo>
                  <a:lnTo>
                    <a:pt x="193476" y="200934"/>
                  </a:lnTo>
                  <a:lnTo>
                    <a:pt x="193476" y="164410"/>
                  </a:lnTo>
                  <a:lnTo>
                    <a:pt x="244189" y="164410"/>
                  </a:lnTo>
                  <a:lnTo>
                    <a:pt x="410931" y="77437"/>
                  </a:lnTo>
                  <a:lnTo>
                    <a:pt x="421494" y="82946"/>
                  </a:lnTo>
                  <a:lnTo>
                    <a:pt x="460446" y="103264"/>
                  </a:lnTo>
                  <a:lnTo>
                    <a:pt x="471033" y="108786"/>
                  </a:lnTo>
                  <a:lnTo>
                    <a:pt x="508134" y="103601"/>
                  </a:lnTo>
                  <a:lnTo>
                    <a:pt x="515616" y="118165"/>
                  </a:lnTo>
                  <a:lnTo>
                    <a:pt x="548161" y="118165"/>
                  </a:lnTo>
                  <a:lnTo>
                    <a:pt x="466885" y="75771"/>
                  </a:lnTo>
                  <a:close/>
                  <a:moveTo>
                    <a:pt x="235569" y="25635"/>
                  </a:moveTo>
                  <a:lnTo>
                    <a:pt x="342528" y="81425"/>
                  </a:lnTo>
                  <a:lnTo>
                    <a:pt x="304179" y="101429"/>
                  </a:lnTo>
                  <a:lnTo>
                    <a:pt x="304211" y="101445"/>
                  </a:lnTo>
                  <a:lnTo>
                    <a:pt x="182226" y="165072"/>
                  </a:lnTo>
                  <a:lnTo>
                    <a:pt x="161215" y="205973"/>
                  </a:lnTo>
                  <a:lnTo>
                    <a:pt x="403203" y="332195"/>
                  </a:lnTo>
                  <a:lnTo>
                    <a:pt x="353688" y="358022"/>
                  </a:lnTo>
                  <a:lnTo>
                    <a:pt x="84514" y="217620"/>
                  </a:lnTo>
                  <a:lnTo>
                    <a:pt x="82857" y="217388"/>
                  </a:lnTo>
                  <a:lnTo>
                    <a:pt x="106866" y="170653"/>
                  </a:lnTo>
                  <a:lnTo>
                    <a:pt x="0" y="170653"/>
                  </a:lnTo>
                  <a:lnTo>
                    <a:pt x="0" y="134128"/>
                  </a:lnTo>
                  <a:lnTo>
                    <a:pt x="142523" y="134128"/>
                  </a:lnTo>
                  <a:lnTo>
                    <a:pt x="243531" y="81442"/>
                  </a:lnTo>
                  <a:lnTo>
                    <a:pt x="186054" y="51462"/>
                  </a:lnTo>
                  <a:close/>
                  <a:moveTo>
                    <a:pt x="311417" y="0"/>
                  </a:moveTo>
                  <a:lnTo>
                    <a:pt x="381441" y="0"/>
                  </a:lnTo>
                  <a:lnTo>
                    <a:pt x="381441" y="57920"/>
                  </a:lnTo>
                  <a:lnTo>
                    <a:pt x="311417" y="579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72F6DAC1-5384-2211-5D85-D74253C4A24E}"/>
              </a:ext>
            </a:extLst>
          </p:cNvPr>
          <p:cNvGrpSpPr/>
          <p:nvPr/>
        </p:nvGrpSpPr>
        <p:grpSpPr>
          <a:xfrm>
            <a:off x="886377" y="4451587"/>
            <a:ext cx="2364666" cy="1087174"/>
            <a:chOff x="7439251" y="568447"/>
            <a:chExt cx="2827186" cy="1299823"/>
          </a:xfrm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203198A-18BE-669E-1075-E916301F1CC5}"/>
                </a:ext>
              </a:extLst>
            </p:cNvPr>
            <p:cNvSpPr/>
            <p:nvPr/>
          </p:nvSpPr>
          <p:spPr bwMode="auto">
            <a:xfrm flipV="1">
              <a:off x="7448825" y="1571625"/>
              <a:ext cx="1109456" cy="61913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3CDCCB87-95FC-8AAC-240F-A70BC6CBEF3E}"/>
                </a:ext>
              </a:extLst>
            </p:cNvPr>
            <p:cNvSpPr/>
            <p:nvPr/>
          </p:nvSpPr>
          <p:spPr bwMode="auto">
            <a:xfrm flipV="1">
              <a:off x="7439251" y="1617989"/>
              <a:ext cx="1109456" cy="42138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D11B088-555D-709F-9D77-006D11B96CC2}"/>
                </a:ext>
              </a:extLst>
            </p:cNvPr>
            <p:cNvSpPr/>
            <p:nvPr/>
          </p:nvSpPr>
          <p:spPr bwMode="auto">
            <a:xfrm>
              <a:off x="7439251" y="1622513"/>
              <a:ext cx="1109456" cy="45719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764FC67F-1B03-4ED5-E8F8-714F8153CC82}"/>
                </a:ext>
              </a:extLst>
            </p:cNvPr>
            <p:cNvSpPr/>
            <p:nvPr/>
          </p:nvSpPr>
          <p:spPr bwMode="auto">
            <a:xfrm>
              <a:off x="7439251" y="1626253"/>
              <a:ext cx="1109456" cy="88248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28EBA685-72F5-B761-9B4F-7BABEB32A6A0}"/>
                </a:ext>
              </a:extLst>
            </p:cNvPr>
            <p:cNvSpPr/>
            <p:nvPr/>
          </p:nvSpPr>
          <p:spPr bwMode="auto">
            <a:xfrm>
              <a:off x="7439251" y="1626280"/>
              <a:ext cx="1109456" cy="137360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E5EA2A3-ED90-F814-64E8-BAE53503C182}"/>
                </a:ext>
              </a:extLst>
            </p:cNvPr>
            <p:cNvSpPr/>
            <p:nvPr/>
          </p:nvSpPr>
          <p:spPr bwMode="auto">
            <a:xfrm>
              <a:off x="7439252" y="1626254"/>
              <a:ext cx="2177930" cy="176354"/>
            </a:xfrm>
            <a:custGeom>
              <a:avLst/>
              <a:gdLst>
                <a:gd name="connsiteX0" fmla="*/ 592217 w 2218913"/>
                <a:gd name="connsiteY0" fmla="*/ 0 h 855585"/>
                <a:gd name="connsiteX1" fmla="*/ 2182386 w 2218913"/>
                <a:gd name="connsiteY1" fmla="*/ 667 h 855585"/>
                <a:gd name="connsiteX2" fmla="*/ 2210362 w 2218913"/>
                <a:gd name="connsiteY2" fmla="*/ 52244 h 855585"/>
                <a:gd name="connsiteX3" fmla="*/ 1721689 w 2218913"/>
                <a:gd name="connsiteY3" fmla="*/ 804059 h 855585"/>
                <a:gd name="connsiteX4" fmla="*/ 1626696 w 2218913"/>
                <a:gd name="connsiteY4" fmla="*/ 855585 h 855585"/>
                <a:gd name="connsiteX5" fmla="*/ 36527 w 2218913"/>
                <a:gd name="connsiteY5" fmla="*/ 854918 h 855585"/>
                <a:gd name="connsiteX6" fmla="*/ 8551 w 2218913"/>
                <a:gd name="connsiteY6" fmla="*/ 803341 h 855585"/>
                <a:gd name="connsiteX7" fmla="*/ 497225 w 2218913"/>
                <a:gd name="connsiteY7" fmla="*/ 51525 h 855585"/>
                <a:gd name="connsiteX8" fmla="*/ 538927 w 2218913"/>
                <a:gd name="connsiteY8" fmla="*/ 15080 h 855585"/>
                <a:gd name="connsiteX9" fmla="*/ 592217 w 2218913"/>
                <a:gd name="connsiteY9" fmla="*/ 0 h 85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8913" h="855585">
                  <a:moveTo>
                    <a:pt x="592217" y="0"/>
                  </a:moveTo>
                  <a:lnTo>
                    <a:pt x="2182386" y="667"/>
                  </a:lnTo>
                  <a:cubicBezTo>
                    <a:pt x="2216343" y="681"/>
                    <a:pt x="2228868" y="23773"/>
                    <a:pt x="2210362" y="52244"/>
                  </a:cubicBezTo>
                  <a:lnTo>
                    <a:pt x="1721689" y="804059"/>
                  </a:lnTo>
                  <a:cubicBezTo>
                    <a:pt x="1703183" y="832530"/>
                    <a:pt x="1660653" y="855599"/>
                    <a:pt x="1626696" y="855585"/>
                  </a:cubicBezTo>
                  <a:lnTo>
                    <a:pt x="36527" y="854918"/>
                  </a:lnTo>
                  <a:cubicBezTo>
                    <a:pt x="2570" y="854904"/>
                    <a:pt x="-9955" y="831812"/>
                    <a:pt x="8551" y="803341"/>
                  </a:cubicBezTo>
                  <a:lnTo>
                    <a:pt x="497225" y="51525"/>
                  </a:lnTo>
                  <a:cubicBezTo>
                    <a:pt x="506478" y="37290"/>
                    <a:pt x="521736" y="24405"/>
                    <a:pt x="538927" y="15080"/>
                  </a:cubicBezTo>
                  <a:cubicBezTo>
                    <a:pt x="556117" y="5756"/>
                    <a:pt x="575239" y="-7"/>
                    <a:pt x="592217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F77A847-01CA-07DA-5F56-57C7A5ED323F}"/>
                </a:ext>
              </a:extLst>
            </p:cNvPr>
            <p:cNvSpPr/>
            <p:nvPr/>
          </p:nvSpPr>
          <p:spPr bwMode="auto">
            <a:xfrm rot="19891427">
              <a:off x="7928132" y="568447"/>
              <a:ext cx="2338305" cy="1269610"/>
            </a:xfrm>
            <a:custGeom>
              <a:avLst/>
              <a:gdLst>
                <a:gd name="connsiteX0" fmla="*/ 864427 w 2338305"/>
                <a:gd name="connsiteY0" fmla="*/ 0 h 2338306"/>
                <a:gd name="connsiteX1" fmla="*/ 918460 w 2338305"/>
                <a:gd name="connsiteY1" fmla="*/ 22382 h 2338306"/>
                <a:gd name="connsiteX2" fmla="*/ 2315924 w 2338305"/>
                <a:gd name="connsiteY2" fmla="*/ 1419846 h 2338306"/>
                <a:gd name="connsiteX3" fmla="*/ 2315924 w 2338305"/>
                <a:gd name="connsiteY3" fmla="*/ 1527913 h 2338306"/>
                <a:gd name="connsiteX4" fmla="*/ 1527912 w 2338305"/>
                <a:gd name="connsiteY4" fmla="*/ 2315925 h 2338306"/>
                <a:gd name="connsiteX5" fmla="*/ 1419845 w 2338305"/>
                <a:gd name="connsiteY5" fmla="*/ 2315925 h 2338306"/>
                <a:gd name="connsiteX6" fmla="*/ 22381 w 2338305"/>
                <a:gd name="connsiteY6" fmla="*/ 918461 h 2338306"/>
                <a:gd name="connsiteX7" fmla="*/ 22381 w 2338305"/>
                <a:gd name="connsiteY7" fmla="*/ 810394 h 2338306"/>
                <a:gd name="connsiteX8" fmla="*/ 810393 w 2338305"/>
                <a:gd name="connsiteY8" fmla="*/ 22382 h 2338306"/>
                <a:gd name="connsiteX9" fmla="*/ 864427 w 2338305"/>
                <a:gd name="connsiteY9" fmla="*/ 0 h 233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8305" h="2338306">
                  <a:moveTo>
                    <a:pt x="864427" y="0"/>
                  </a:moveTo>
                  <a:cubicBezTo>
                    <a:pt x="883983" y="0"/>
                    <a:pt x="903539" y="7461"/>
                    <a:pt x="918460" y="22382"/>
                  </a:cubicBezTo>
                  <a:lnTo>
                    <a:pt x="2315924" y="1419846"/>
                  </a:lnTo>
                  <a:cubicBezTo>
                    <a:pt x="2345766" y="1449688"/>
                    <a:pt x="2345766" y="1498071"/>
                    <a:pt x="2315924" y="1527913"/>
                  </a:cubicBezTo>
                  <a:lnTo>
                    <a:pt x="1527912" y="2315925"/>
                  </a:lnTo>
                  <a:cubicBezTo>
                    <a:pt x="1498070" y="2345767"/>
                    <a:pt x="1449687" y="2345767"/>
                    <a:pt x="1419845" y="2315925"/>
                  </a:cubicBezTo>
                  <a:lnTo>
                    <a:pt x="22381" y="918461"/>
                  </a:lnTo>
                  <a:cubicBezTo>
                    <a:pt x="-7461" y="888619"/>
                    <a:pt x="-7461" y="840236"/>
                    <a:pt x="22381" y="810394"/>
                  </a:cubicBezTo>
                  <a:lnTo>
                    <a:pt x="810393" y="22382"/>
                  </a:lnTo>
                  <a:cubicBezTo>
                    <a:pt x="825314" y="7461"/>
                    <a:pt x="844870" y="0"/>
                    <a:pt x="864427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88328B6-DA35-E4C4-A6C7-B369CF2B82D0}"/>
                </a:ext>
              </a:extLst>
            </p:cNvPr>
            <p:cNvSpPr/>
            <p:nvPr/>
          </p:nvSpPr>
          <p:spPr bwMode="auto">
            <a:xfrm rot="19891427">
              <a:off x="8088839" y="901314"/>
              <a:ext cx="1780893" cy="966956"/>
            </a:xfrm>
            <a:custGeom>
              <a:avLst/>
              <a:gdLst>
                <a:gd name="connsiteX0" fmla="*/ 275361 w 1780893"/>
                <a:gd name="connsiteY0" fmla="*/ 0 h 1780893"/>
                <a:gd name="connsiteX1" fmla="*/ 1780893 w 1780893"/>
                <a:gd name="connsiteY1" fmla="*/ 1505532 h 1780893"/>
                <a:gd name="connsiteX2" fmla="*/ 1505532 w 1780893"/>
                <a:gd name="connsiteY2" fmla="*/ 1780893 h 1780893"/>
                <a:gd name="connsiteX3" fmla="*/ 0 w 1780893"/>
                <a:gd name="connsiteY3" fmla="*/ 275361 h 1780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0893" h="1780893">
                  <a:moveTo>
                    <a:pt x="275361" y="0"/>
                  </a:moveTo>
                  <a:lnTo>
                    <a:pt x="1780893" y="1505532"/>
                  </a:lnTo>
                  <a:lnTo>
                    <a:pt x="1505532" y="1780893"/>
                  </a:lnTo>
                  <a:lnTo>
                    <a:pt x="0" y="275361"/>
                  </a:lnTo>
                  <a:close/>
                </a:path>
              </a:pathLst>
            </a:cu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C4DF659-998D-DC2C-C4F0-7BE408E6C45C}"/>
                </a:ext>
              </a:extLst>
            </p:cNvPr>
            <p:cNvSpPr/>
            <p:nvPr/>
          </p:nvSpPr>
          <p:spPr bwMode="auto">
            <a:xfrm rot="19891427">
              <a:off x="8443978" y="663839"/>
              <a:ext cx="1338271" cy="556200"/>
            </a:xfrm>
            <a:custGeom>
              <a:avLst/>
              <a:gdLst>
                <a:gd name="connsiteX0" fmla="*/ 1300107 w 1338271"/>
                <a:gd name="connsiteY0" fmla="*/ 514757 h 556200"/>
                <a:gd name="connsiteX1" fmla="*/ 1327093 w 1338271"/>
                <a:gd name="connsiteY1" fmla="*/ 520826 h 556200"/>
                <a:gd name="connsiteX2" fmla="*/ 1327093 w 1338271"/>
                <a:gd name="connsiteY2" fmla="*/ 550131 h 556200"/>
                <a:gd name="connsiteX3" fmla="*/ 1273121 w 1338271"/>
                <a:gd name="connsiteY3" fmla="*/ 550131 h 556200"/>
                <a:gd name="connsiteX4" fmla="*/ 1273121 w 1338271"/>
                <a:gd name="connsiteY4" fmla="*/ 520826 h 556200"/>
                <a:gd name="connsiteX5" fmla="*/ 1300107 w 1338271"/>
                <a:gd name="connsiteY5" fmla="*/ 514757 h 556200"/>
                <a:gd name="connsiteX6" fmla="*/ 996263 w 1338271"/>
                <a:gd name="connsiteY6" fmla="*/ 394015 h 556200"/>
                <a:gd name="connsiteX7" fmla="*/ 1033151 w 1338271"/>
                <a:gd name="connsiteY7" fmla="*/ 402311 h 556200"/>
                <a:gd name="connsiteX8" fmla="*/ 1033152 w 1338271"/>
                <a:gd name="connsiteY8" fmla="*/ 442368 h 556200"/>
                <a:gd name="connsiteX9" fmla="*/ 959376 w 1338271"/>
                <a:gd name="connsiteY9" fmla="*/ 442368 h 556200"/>
                <a:gd name="connsiteX10" fmla="*/ 959375 w 1338271"/>
                <a:gd name="connsiteY10" fmla="*/ 402311 h 556200"/>
                <a:gd name="connsiteX11" fmla="*/ 996263 w 1338271"/>
                <a:gd name="connsiteY11" fmla="*/ 394015 h 556200"/>
                <a:gd name="connsiteX12" fmla="*/ 693702 w 1338271"/>
                <a:gd name="connsiteY12" fmla="*/ 334510 h 556200"/>
                <a:gd name="connsiteX13" fmla="*/ 741437 w 1338271"/>
                <a:gd name="connsiteY13" fmla="*/ 345246 h 556200"/>
                <a:gd name="connsiteX14" fmla="*/ 741437 w 1338271"/>
                <a:gd name="connsiteY14" fmla="*/ 397083 h 556200"/>
                <a:gd name="connsiteX15" fmla="*/ 645966 w 1338271"/>
                <a:gd name="connsiteY15" fmla="*/ 397083 h 556200"/>
                <a:gd name="connsiteX16" fmla="*/ 645966 w 1338271"/>
                <a:gd name="connsiteY16" fmla="*/ 345246 h 556200"/>
                <a:gd name="connsiteX17" fmla="*/ 693702 w 1338271"/>
                <a:gd name="connsiteY17" fmla="*/ 334510 h 556200"/>
                <a:gd name="connsiteX18" fmla="*/ 438354 w 1338271"/>
                <a:gd name="connsiteY18" fmla="*/ 300373 h 556200"/>
                <a:gd name="connsiteX19" fmla="*/ 488712 w 1338271"/>
                <a:gd name="connsiteY19" fmla="*/ 311699 h 556200"/>
                <a:gd name="connsiteX20" fmla="*/ 488713 w 1338271"/>
                <a:gd name="connsiteY20" fmla="*/ 366385 h 556200"/>
                <a:gd name="connsiteX21" fmla="*/ 387996 w 1338271"/>
                <a:gd name="connsiteY21" fmla="*/ 366385 h 556200"/>
                <a:gd name="connsiteX22" fmla="*/ 387996 w 1338271"/>
                <a:gd name="connsiteY22" fmla="*/ 311699 h 556200"/>
                <a:gd name="connsiteX23" fmla="*/ 438354 w 1338271"/>
                <a:gd name="connsiteY23" fmla="*/ 300373 h 556200"/>
                <a:gd name="connsiteX24" fmla="*/ 193793 w 1338271"/>
                <a:gd name="connsiteY24" fmla="*/ 221526 h 556200"/>
                <a:gd name="connsiteX25" fmla="*/ 258060 w 1338271"/>
                <a:gd name="connsiteY25" fmla="*/ 235980 h 556200"/>
                <a:gd name="connsiteX26" fmla="*/ 258060 w 1338271"/>
                <a:gd name="connsiteY26" fmla="*/ 305770 h 556200"/>
                <a:gd name="connsiteX27" fmla="*/ 129525 w 1338271"/>
                <a:gd name="connsiteY27" fmla="*/ 305769 h 556200"/>
                <a:gd name="connsiteX28" fmla="*/ 129525 w 1338271"/>
                <a:gd name="connsiteY28" fmla="*/ 235980 h 556200"/>
                <a:gd name="connsiteX29" fmla="*/ 193793 w 1338271"/>
                <a:gd name="connsiteY29" fmla="*/ 221526 h 556200"/>
                <a:gd name="connsiteX30" fmla="*/ 71217 w 1338271"/>
                <a:gd name="connsiteY30" fmla="*/ 110969 h 556200"/>
                <a:gd name="connsiteX31" fmla="*/ 121575 w 1338271"/>
                <a:gd name="connsiteY31" fmla="*/ 122294 h 556200"/>
                <a:gd name="connsiteX32" fmla="*/ 121575 w 1338271"/>
                <a:gd name="connsiteY32" fmla="*/ 176980 h 556200"/>
                <a:gd name="connsiteX33" fmla="*/ 20859 w 1338271"/>
                <a:gd name="connsiteY33" fmla="*/ 176979 h 556200"/>
                <a:gd name="connsiteX34" fmla="*/ 20859 w 1338271"/>
                <a:gd name="connsiteY34" fmla="*/ 122294 h 556200"/>
                <a:gd name="connsiteX35" fmla="*/ 71217 w 1338271"/>
                <a:gd name="connsiteY35" fmla="*/ 110969 h 556200"/>
                <a:gd name="connsiteX36" fmla="*/ 72380 w 1338271"/>
                <a:gd name="connsiteY36" fmla="*/ 0 h 556200"/>
                <a:gd name="connsiteX37" fmla="*/ 109268 w 1338271"/>
                <a:gd name="connsiteY37" fmla="*/ 8297 h 556200"/>
                <a:gd name="connsiteX38" fmla="*/ 109269 w 1338271"/>
                <a:gd name="connsiteY38" fmla="*/ 48355 h 556200"/>
                <a:gd name="connsiteX39" fmla="*/ 35493 w 1338271"/>
                <a:gd name="connsiteY39" fmla="*/ 48354 h 556200"/>
                <a:gd name="connsiteX40" fmla="*/ 35492 w 1338271"/>
                <a:gd name="connsiteY40" fmla="*/ 8297 h 556200"/>
                <a:gd name="connsiteX41" fmla="*/ 72380 w 1338271"/>
                <a:gd name="connsiteY41" fmla="*/ 0 h 55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38271" h="556200">
                  <a:moveTo>
                    <a:pt x="1300107" y="514757"/>
                  </a:moveTo>
                  <a:cubicBezTo>
                    <a:pt x="1309874" y="514757"/>
                    <a:pt x="1319642" y="516781"/>
                    <a:pt x="1327093" y="520826"/>
                  </a:cubicBezTo>
                  <a:cubicBezTo>
                    <a:pt x="1341997" y="528918"/>
                    <a:pt x="1341997" y="542039"/>
                    <a:pt x="1327093" y="550131"/>
                  </a:cubicBezTo>
                  <a:cubicBezTo>
                    <a:pt x="1312190" y="558223"/>
                    <a:pt x="1288025" y="558223"/>
                    <a:pt x="1273121" y="550131"/>
                  </a:cubicBezTo>
                  <a:cubicBezTo>
                    <a:pt x="1258218" y="542039"/>
                    <a:pt x="1258218" y="528918"/>
                    <a:pt x="1273121" y="520826"/>
                  </a:cubicBezTo>
                  <a:cubicBezTo>
                    <a:pt x="1280573" y="516781"/>
                    <a:pt x="1290341" y="514757"/>
                    <a:pt x="1300107" y="514757"/>
                  </a:cubicBezTo>
                  <a:close/>
                  <a:moveTo>
                    <a:pt x="996263" y="394015"/>
                  </a:moveTo>
                  <a:cubicBezTo>
                    <a:pt x="1009613" y="394015"/>
                    <a:pt x="1022964" y="396780"/>
                    <a:pt x="1033151" y="402311"/>
                  </a:cubicBezTo>
                  <a:cubicBezTo>
                    <a:pt x="1053524" y="413372"/>
                    <a:pt x="1053524" y="431307"/>
                    <a:pt x="1033152" y="442368"/>
                  </a:cubicBezTo>
                  <a:cubicBezTo>
                    <a:pt x="1012779" y="453429"/>
                    <a:pt x="979749" y="453429"/>
                    <a:pt x="959376" y="442368"/>
                  </a:cubicBezTo>
                  <a:cubicBezTo>
                    <a:pt x="939002" y="431306"/>
                    <a:pt x="939002" y="413372"/>
                    <a:pt x="959375" y="402311"/>
                  </a:cubicBezTo>
                  <a:cubicBezTo>
                    <a:pt x="969561" y="396780"/>
                    <a:pt x="982912" y="394014"/>
                    <a:pt x="996263" y="394015"/>
                  </a:cubicBezTo>
                  <a:close/>
                  <a:moveTo>
                    <a:pt x="693702" y="334510"/>
                  </a:moveTo>
                  <a:cubicBezTo>
                    <a:pt x="710979" y="334511"/>
                    <a:pt x="728255" y="338089"/>
                    <a:pt x="741437" y="345246"/>
                  </a:cubicBezTo>
                  <a:cubicBezTo>
                    <a:pt x="767801" y="359561"/>
                    <a:pt x="767801" y="382768"/>
                    <a:pt x="741437" y="397083"/>
                  </a:cubicBezTo>
                  <a:cubicBezTo>
                    <a:pt x="715073" y="411398"/>
                    <a:pt x="672330" y="411398"/>
                    <a:pt x="645966" y="397083"/>
                  </a:cubicBezTo>
                  <a:cubicBezTo>
                    <a:pt x="619603" y="382768"/>
                    <a:pt x="619603" y="359561"/>
                    <a:pt x="645966" y="345246"/>
                  </a:cubicBezTo>
                  <a:cubicBezTo>
                    <a:pt x="659148" y="338089"/>
                    <a:pt x="676425" y="334511"/>
                    <a:pt x="693702" y="334510"/>
                  </a:cubicBezTo>
                  <a:close/>
                  <a:moveTo>
                    <a:pt x="438354" y="300373"/>
                  </a:moveTo>
                  <a:cubicBezTo>
                    <a:pt x="456580" y="300373"/>
                    <a:pt x="474807" y="304149"/>
                    <a:pt x="488712" y="311699"/>
                  </a:cubicBezTo>
                  <a:cubicBezTo>
                    <a:pt x="516525" y="326800"/>
                    <a:pt x="516525" y="351284"/>
                    <a:pt x="488713" y="366385"/>
                  </a:cubicBezTo>
                  <a:cubicBezTo>
                    <a:pt x="460902" y="381485"/>
                    <a:pt x="415809" y="381485"/>
                    <a:pt x="387996" y="366385"/>
                  </a:cubicBezTo>
                  <a:cubicBezTo>
                    <a:pt x="360184" y="351283"/>
                    <a:pt x="360184" y="326800"/>
                    <a:pt x="387996" y="311699"/>
                  </a:cubicBezTo>
                  <a:cubicBezTo>
                    <a:pt x="401902" y="304148"/>
                    <a:pt x="420128" y="300373"/>
                    <a:pt x="438354" y="300373"/>
                  </a:cubicBezTo>
                  <a:close/>
                  <a:moveTo>
                    <a:pt x="193793" y="221526"/>
                  </a:moveTo>
                  <a:cubicBezTo>
                    <a:pt x="217052" y="221526"/>
                    <a:pt x="240312" y="226345"/>
                    <a:pt x="258060" y="235980"/>
                  </a:cubicBezTo>
                  <a:cubicBezTo>
                    <a:pt x="293553" y="255253"/>
                    <a:pt x="293554" y="286498"/>
                    <a:pt x="258060" y="305770"/>
                  </a:cubicBezTo>
                  <a:cubicBezTo>
                    <a:pt x="222566" y="325042"/>
                    <a:pt x="165019" y="325041"/>
                    <a:pt x="129525" y="305769"/>
                  </a:cubicBezTo>
                  <a:cubicBezTo>
                    <a:pt x="94032" y="286498"/>
                    <a:pt x="94031" y="255252"/>
                    <a:pt x="129525" y="235980"/>
                  </a:cubicBezTo>
                  <a:cubicBezTo>
                    <a:pt x="147272" y="226344"/>
                    <a:pt x="170532" y="221526"/>
                    <a:pt x="193793" y="221526"/>
                  </a:cubicBezTo>
                  <a:close/>
                  <a:moveTo>
                    <a:pt x="71217" y="110969"/>
                  </a:moveTo>
                  <a:cubicBezTo>
                    <a:pt x="89443" y="110969"/>
                    <a:pt x="107669" y="114744"/>
                    <a:pt x="121575" y="122294"/>
                  </a:cubicBezTo>
                  <a:cubicBezTo>
                    <a:pt x="149387" y="137396"/>
                    <a:pt x="149387" y="161879"/>
                    <a:pt x="121575" y="176980"/>
                  </a:cubicBezTo>
                  <a:cubicBezTo>
                    <a:pt x="93765" y="192081"/>
                    <a:pt x="48672" y="192080"/>
                    <a:pt x="20859" y="176979"/>
                  </a:cubicBezTo>
                  <a:cubicBezTo>
                    <a:pt x="-6953" y="161879"/>
                    <a:pt x="-6953" y="137395"/>
                    <a:pt x="20859" y="122294"/>
                  </a:cubicBezTo>
                  <a:cubicBezTo>
                    <a:pt x="34765" y="114744"/>
                    <a:pt x="52991" y="110969"/>
                    <a:pt x="71217" y="110969"/>
                  </a:cubicBezTo>
                  <a:close/>
                  <a:moveTo>
                    <a:pt x="72380" y="0"/>
                  </a:moveTo>
                  <a:cubicBezTo>
                    <a:pt x="85731" y="1"/>
                    <a:pt x="99082" y="2766"/>
                    <a:pt x="109268" y="8297"/>
                  </a:cubicBezTo>
                  <a:cubicBezTo>
                    <a:pt x="129641" y="19359"/>
                    <a:pt x="129641" y="37293"/>
                    <a:pt x="109269" y="48355"/>
                  </a:cubicBezTo>
                  <a:cubicBezTo>
                    <a:pt x="88896" y="59416"/>
                    <a:pt x="55866" y="59416"/>
                    <a:pt x="35493" y="48354"/>
                  </a:cubicBezTo>
                  <a:cubicBezTo>
                    <a:pt x="15120" y="37292"/>
                    <a:pt x="15120" y="19358"/>
                    <a:pt x="35492" y="8297"/>
                  </a:cubicBezTo>
                  <a:cubicBezTo>
                    <a:pt x="45679" y="2765"/>
                    <a:pt x="59029" y="1"/>
                    <a:pt x="72380" y="0"/>
                  </a:cubicBez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162B083A-A1D6-896D-0C1E-864A220F661F}"/>
                </a:ext>
              </a:extLst>
            </p:cNvPr>
            <p:cNvSpPr/>
            <p:nvPr/>
          </p:nvSpPr>
          <p:spPr bwMode="auto">
            <a:xfrm rot="19891427">
              <a:off x="9367612" y="931902"/>
              <a:ext cx="657321" cy="320890"/>
            </a:xfrm>
            <a:custGeom>
              <a:avLst/>
              <a:gdLst>
                <a:gd name="connsiteX0" fmla="*/ 505957 w 657321"/>
                <a:gd name="connsiteY0" fmla="*/ 197984 h 320890"/>
                <a:gd name="connsiteX1" fmla="*/ 630101 w 657321"/>
                <a:gd name="connsiteY1" fmla="*/ 265389 h 320890"/>
                <a:gd name="connsiteX2" fmla="*/ 611222 w 657321"/>
                <a:gd name="connsiteY2" fmla="*/ 275640 h 320890"/>
                <a:gd name="connsiteX3" fmla="*/ 559327 w 657321"/>
                <a:gd name="connsiteY3" fmla="*/ 247463 h 320890"/>
                <a:gd name="connsiteX4" fmla="*/ 424092 w 657321"/>
                <a:gd name="connsiteY4" fmla="*/ 320890 h 320890"/>
                <a:gd name="connsiteX5" fmla="*/ 417425 w 657321"/>
                <a:gd name="connsiteY5" fmla="*/ 317270 h 320890"/>
                <a:gd name="connsiteX6" fmla="*/ 417325 w 657321"/>
                <a:gd name="connsiteY6" fmla="*/ 317324 h 320890"/>
                <a:gd name="connsiteX7" fmla="*/ 383948 w 657321"/>
                <a:gd name="connsiteY7" fmla="*/ 299202 h 320890"/>
                <a:gd name="connsiteX8" fmla="*/ 402113 w 657321"/>
                <a:gd name="connsiteY8" fmla="*/ 289339 h 320890"/>
                <a:gd name="connsiteX9" fmla="*/ 423278 w 657321"/>
                <a:gd name="connsiteY9" fmla="*/ 300830 h 320890"/>
                <a:gd name="connsiteX10" fmla="*/ 540447 w 657321"/>
                <a:gd name="connsiteY10" fmla="*/ 237212 h 320890"/>
                <a:gd name="connsiteX11" fmla="*/ 487078 w 657321"/>
                <a:gd name="connsiteY11" fmla="*/ 208234 h 320890"/>
                <a:gd name="connsiteX12" fmla="*/ 563254 w 657321"/>
                <a:gd name="connsiteY12" fmla="*/ 181715 h 320890"/>
                <a:gd name="connsiteX13" fmla="*/ 657321 w 657321"/>
                <a:gd name="connsiteY13" fmla="*/ 232789 h 320890"/>
                <a:gd name="connsiteX14" fmla="*/ 638441 w 657321"/>
                <a:gd name="connsiteY14" fmla="*/ 243040 h 320890"/>
                <a:gd name="connsiteX15" fmla="*/ 544374 w 657321"/>
                <a:gd name="connsiteY15" fmla="*/ 191965 h 320890"/>
                <a:gd name="connsiteX16" fmla="*/ 350575 w 657321"/>
                <a:gd name="connsiteY16" fmla="*/ 177965 h 320890"/>
                <a:gd name="connsiteX17" fmla="*/ 518672 w 657321"/>
                <a:gd name="connsiteY17" fmla="*/ 177965 h 320890"/>
                <a:gd name="connsiteX18" fmla="*/ 518673 w 657321"/>
                <a:gd name="connsiteY18" fmla="*/ 192462 h 320890"/>
                <a:gd name="connsiteX19" fmla="*/ 449925 w 657321"/>
                <a:gd name="connsiteY19" fmla="*/ 192462 h 320890"/>
                <a:gd name="connsiteX20" fmla="*/ 318743 w 657321"/>
                <a:gd name="connsiteY20" fmla="*/ 263689 h 320890"/>
                <a:gd name="connsiteX21" fmla="*/ 299863 w 657321"/>
                <a:gd name="connsiteY21" fmla="*/ 253438 h 320890"/>
                <a:gd name="connsiteX22" fmla="*/ 412166 w 657321"/>
                <a:gd name="connsiteY22" fmla="*/ 192462 h 320890"/>
                <a:gd name="connsiteX23" fmla="*/ 350575 w 657321"/>
                <a:gd name="connsiteY23" fmla="*/ 192462 h 320890"/>
                <a:gd name="connsiteX24" fmla="*/ 529373 w 657321"/>
                <a:gd name="connsiteY24" fmla="*/ 153789 h 320890"/>
                <a:gd name="connsiteX25" fmla="*/ 529372 w 657321"/>
                <a:gd name="connsiteY25" fmla="*/ 168286 h 320890"/>
                <a:gd name="connsiteX26" fmla="*/ 406903 w 657321"/>
                <a:gd name="connsiteY26" fmla="*/ 168286 h 320890"/>
                <a:gd name="connsiteX27" fmla="*/ 406903 w 657321"/>
                <a:gd name="connsiteY27" fmla="*/ 153790 h 320890"/>
                <a:gd name="connsiteX28" fmla="*/ 284267 w 657321"/>
                <a:gd name="connsiteY28" fmla="*/ 97474 h 320890"/>
                <a:gd name="connsiteX29" fmla="*/ 255085 w 657321"/>
                <a:gd name="connsiteY29" fmla="*/ 113318 h 320890"/>
                <a:gd name="connsiteX30" fmla="*/ 313238 w 657321"/>
                <a:gd name="connsiteY30" fmla="*/ 144893 h 320890"/>
                <a:gd name="connsiteX31" fmla="*/ 342419 w 657321"/>
                <a:gd name="connsiteY31" fmla="*/ 129049 h 320890"/>
                <a:gd name="connsiteX32" fmla="*/ 333806 w 657321"/>
                <a:gd name="connsiteY32" fmla="*/ 70576 h 320890"/>
                <a:gd name="connsiteX33" fmla="*/ 303146 w 657321"/>
                <a:gd name="connsiteY33" fmla="*/ 87223 h 320890"/>
                <a:gd name="connsiteX34" fmla="*/ 361299 w 657321"/>
                <a:gd name="connsiteY34" fmla="*/ 118798 h 320890"/>
                <a:gd name="connsiteX35" fmla="*/ 391959 w 657321"/>
                <a:gd name="connsiteY35" fmla="*/ 102151 h 320890"/>
                <a:gd name="connsiteX36" fmla="*/ 217368 w 657321"/>
                <a:gd name="connsiteY36" fmla="*/ 21400 h 320890"/>
                <a:gd name="connsiteX37" fmla="*/ 150376 w 657321"/>
                <a:gd name="connsiteY37" fmla="*/ 30530 h 320890"/>
                <a:gd name="connsiteX38" fmla="*/ 228921 w 657321"/>
                <a:gd name="connsiteY38" fmla="*/ 73177 h 320890"/>
                <a:gd name="connsiteX39" fmla="*/ 245736 w 657321"/>
                <a:gd name="connsiteY39" fmla="*/ 36802 h 320890"/>
                <a:gd name="connsiteX40" fmla="*/ 246058 w 657321"/>
                <a:gd name="connsiteY40" fmla="*/ 0 h 320890"/>
                <a:gd name="connsiteX41" fmla="*/ 285149 w 657321"/>
                <a:gd name="connsiteY41" fmla="*/ 21224 h 320890"/>
                <a:gd name="connsiteX42" fmla="*/ 251036 w 657321"/>
                <a:gd name="connsiteY42" fmla="*/ 95016 h 320890"/>
                <a:gd name="connsiteX43" fmla="*/ 333806 w 657321"/>
                <a:gd name="connsiteY43" fmla="*/ 50075 h 320890"/>
                <a:gd name="connsiteX44" fmla="*/ 333997 w 657321"/>
                <a:gd name="connsiteY44" fmla="*/ 50178 h 320890"/>
                <a:gd name="connsiteX45" fmla="*/ 352685 w 657321"/>
                <a:gd name="connsiteY45" fmla="*/ 60325 h 320890"/>
                <a:gd name="connsiteX46" fmla="*/ 410838 w 657321"/>
                <a:gd name="connsiteY46" fmla="*/ 91900 h 320890"/>
                <a:gd name="connsiteX47" fmla="*/ 428697 w 657321"/>
                <a:gd name="connsiteY47" fmla="*/ 101597 h 320890"/>
                <a:gd name="connsiteX48" fmla="*/ 429717 w 657321"/>
                <a:gd name="connsiteY48" fmla="*/ 102151 h 320890"/>
                <a:gd name="connsiteX49" fmla="*/ 332118 w 657321"/>
                <a:gd name="connsiteY49" fmla="*/ 155144 h 320890"/>
                <a:gd name="connsiteX50" fmla="*/ 332576 w 657321"/>
                <a:gd name="connsiteY50" fmla="*/ 155393 h 320890"/>
                <a:gd name="connsiteX51" fmla="*/ 313697 w 657321"/>
                <a:gd name="connsiteY51" fmla="*/ 165643 h 320890"/>
                <a:gd name="connsiteX52" fmla="*/ 246373 w 657321"/>
                <a:gd name="connsiteY52" fmla="*/ 129089 h 320890"/>
                <a:gd name="connsiteX53" fmla="*/ 246373 w 657321"/>
                <a:gd name="connsiteY53" fmla="*/ 158939 h 320890"/>
                <a:gd name="connsiteX54" fmla="*/ 279549 w 657321"/>
                <a:gd name="connsiteY54" fmla="*/ 158939 h 320890"/>
                <a:gd name="connsiteX55" fmla="*/ 279549 w 657321"/>
                <a:gd name="connsiteY55" fmla="*/ 173435 h 320890"/>
                <a:gd name="connsiteX56" fmla="*/ 246373 w 657321"/>
                <a:gd name="connsiteY56" fmla="*/ 173435 h 320890"/>
                <a:gd name="connsiteX57" fmla="*/ 246373 w 657321"/>
                <a:gd name="connsiteY57" fmla="*/ 212493 h 320890"/>
                <a:gd name="connsiteX58" fmla="*/ 219673 w 657321"/>
                <a:gd name="connsiteY58" fmla="*/ 212493 h 320890"/>
                <a:gd name="connsiteX59" fmla="*/ 219673 w 657321"/>
                <a:gd name="connsiteY59" fmla="*/ 132546 h 320890"/>
                <a:gd name="connsiteX60" fmla="*/ 168682 w 657321"/>
                <a:gd name="connsiteY60" fmla="*/ 160232 h 320890"/>
                <a:gd name="connsiteX61" fmla="*/ 197911 w 657321"/>
                <a:gd name="connsiteY61" fmla="*/ 164484 h 320890"/>
                <a:gd name="connsiteX62" fmla="*/ 191000 w 657321"/>
                <a:gd name="connsiteY62" fmla="*/ 178487 h 320890"/>
                <a:gd name="connsiteX63" fmla="*/ 149124 w 657321"/>
                <a:gd name="connsiteY63" fmla="*/ 172395 h 320890"/>
                <a:gd name="connsiteX64" fmla="*/ 150164 w 657321"/>
                <a:gd name="connsiteY64" fmla="*/ 170287 h 320890"/>
                <a:gd name="connsiteX65" fmla="*/ 148441 w 657321"/>
                <a:gd name="connsiteY65" fmla="*/ 171222 h 320890"/>
                <a:gd name="connsiteX66" fmla="*/ 129562 w 657321"/>
                <a:gd name="connsiteY66" fmla="*/ 160971 h 320890"/>
                <a:gd name="connsiteX67" fmla="*/ 245157 w 657321"/>
                <a:gd name="connsiteY67" fmla="*/ 98208 h 320890"/>
                <a:gd name="connsiteX68" fmla="*/ 230883 w 657321"/>
                <a:gd name="connsiteY68" fmla="*/ 90457 h 320890"/>
                <a:gd name="connsiteX69" fmla="*/ 226936 w 657321"/>
                <a:gd name="connsiteY69" fmla="*/ 92600 h 320890"/>
                <a:gd name="connsiteX70" fmla="*/ 178732 w 657321"/>
                <a:gd name="connsiteY70" fmla="*/ 66427 h 320890"/>
                <a:gd name="connsiteX71" fmla="*/ 148072 w 657321"/>
                <a:gd name="connsiteY71" fmla="*/ 83074 h 320890"/>
                <a:gd name="connsiteX72" fmla="*/ 196276 w 657321"/>
                <a:gd name="connsiteY72" fmla="*/ 109248 h 320890"/>
                <a:gd name="connsiteX73" fmla="*/ 177397 w 657321"/>
                <a:gd name="connsiteY73" fmla="*/ 119498 h 320890"/>
                <a:gd name="connsiteX74" fmla="*/ 129193 w 657321"/>
                <a:gd name="connsiteY74" fmla="*/ 93325 h 320890"/>
                <a:gd name="connsiteX75" fmla="*/ 96018 w 657321"/>
                <a:gd name="connsiteY75" fmla="*/ 111337 h 320890"/>
                <a:gd name="connsiteX76" fmla="*/ 151189 w 657321"/>
                <a:gd name="connsiteY76" fmla="*/ 111337 h 320890"/>
                <a:gd name="connsiteX77" fmla="*/ 151189 w 657321"/>
                <a:gd name="connsiteY77" fmla="*/ 125834 h 320890"/>
                <a:gd name="connsiteX78" fmla="*/ 102607 w 657321"/>
                <a:gd name="connsiteY78" fmla="*/ 125834 h 320890"/>
                <a:gd name="connsiteX79" fmla="*/ 134167 w 657321"/>
                <a:gd name="connsiteY79" fmla="*/ 142970 h 320890"/>
                <a:gd name="connsiteX80" fmla="*/ 115288 w 657321"/>
                <a:gd name="connsiteY80" fmla="*/ 153221 h 320890"/>
                <a:gd name="connsiteX81" fmla="*/ 0 w 657321"/>
                <a:gd name="connsiteY81" fmla="*/ 90624 h 320890"/>
                <a:gd name="connsiteX82" fmla="*/ 18879 w 657321"/>
                <a:gd name="connsiteY82" fmla="*/ 80373 h 320890"/>
                <a:gd name="connsiteX83" fmla="*/ 54594 w 657321"/>
                <a:gd name="connsiteY83" fmla="*/ 99765 h 320890"/>
                <a:gd name="connsiteX84" fmla="*/ 54594 w 657321"/>
                <a:gd name="connsiteY84" fmla="*/ 73386 h 320890"/>
                <a:gd name="connsiteX85" fmla="*/ 81293 w 657321"/>
                <a:gd name="connsiteY85" fmla="*/ 73387 h 320890"/>
                <a:gd name="connsiteX86" fmla="*/ 81293 w 657321"/>
                <a:gd name="connsiteY86" fmla="*/ 98831 h 320890"/>
                <a:gd name="connsiteX87" fmla="*/ 110313 w 657321"/>
                <a:gd name="connsiteY87" fmla="*/ 83074 h 320890"/>
                <a:gd name="connsiteX88" fmla="*/ 62109 w 657321"/>
                <a:gd name="connsiteY88" fmla="*/ 56901 h 320890"/>
                <a:gd name="connsiteX89" fmla="*/ 80988 w 657321"/>
                <a:gd name="connsiteY89" fmla="*/ 46651 h 320890"/>
                <a:gd name="connsiteX90" fmla="*/ 129193 w 657321"/>
                <a:gd name="connsiteY90" fmla="*/ 72824 h 320890"/>
                <a:gd name="connsiteX91" fmla="*/ 159853 w 657321"/>
                <a:gd name="connsiteY91" fmla="*/ 56176 h 320890"/>
                <a:gd name="connsiteX92" fmla="*/ 111648 w 657321"/>
                <a:gd name="connsiteY92" fmla="*/ 30004 h 320890"/>
                <a:gd name="connsiteX93" fmla="*/ 115595 w 657321"/>
                <a:gd name="connsiteY93" fmla="*/ 27860 h 320890"/>
                <a:gd name="connsiteX94" fmla="*/ 100755 w 657321"/>
                <a:gd name="connsiteY94" fmla="*/ 19803 h 32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657321" h="320890">
                  <a:moveTo>
                    <a:pt x="505957" y="197984"/>
                  </a:moveTo>
                  <a:lnTo>
                    <a:pt x="630101" y="265389"/>
                  </a:lnTo>
                  <a:lnTo>
                    <a:pt x="611222" y="275640"/>
                  </a:lnTo>
                  <a:lnTo>
                    <a:pt x="559327" y="247463"/>
                  </a:lnTo>
                  <a:lnTo>
                    <a:pt x="424092" y="320890"/>
                  </a:lnTo>
                  <a:lnTo>
                    <a:pt x="417425" y="317270"/>
                  </a:lnTo>
                  <a:lnTo>
                    <a:pt x="417325" y="317324"/>
                  </a:lnTo>
                  <a:lnTo>
                    <a:pt x="383948" y="299202"/>
                  </a:lnTo>
                  <a:lnTo>
                    <a:pt x="402113" y="289339"/>
                  </a:lnTo>
                  <a:lnTo>
                    <a:pt x="423278" y="300830"/>
                  </a:lnTo>
                  <a:lnTo>
                    <a:pt x="540447" y="237212"/>
                  </a:lnTo>
                  <a:lnTo>
                    <a:pt x="487078" y="208234"/>
                  </a:lnTo>
                  <a:close/>
                  <a:moveTo>
                    <a:pt x="563254" y="181715"/>
                  </a:moveTo>
                  <a:lnTo>
                    <a:pt x="657321" y="232789"/>
                  </a:lnTo>
                  <a:lnTo>
                    <a:pt x="638441" y="243040"/>
                  </a:lnTo>
                  <a:lnTo>
                    <a:pt x="544374" y="191965"/>
                  </a:lnTo>
                  <a:close/>
                  <a:moveTo>
                    <a:pt x="350575" y="177965"/>
                  </a:moveTo>
                  <a:lnTo>
                    <a:pt x="518672" y="177965"/>
                  </a:lnTo>
                  <a:lnTo>
                    <a:pt x="518673" y="192462"/>
                  </a:lnTo>
                  <a:lnTo>
                    <a:pt x="449925" y="192462"/>
                  </a:lnTo>
                  <a:lnTo>
                    <a:pt x="318743" y="263689"/>
                  </a:lnTo>
                  <a:lnTo>
                    <a:pt x="299863" y="253438"/>
                  </a:lnTo>
                  <a:lnTo>
                    <a:pt x="412166" y="192462"/>
                  </a:lnTo>
                  <a:lnTo>
                    <a:pt x="350575" y="192462"/>
                  </a:lnTo>
                  <a:close/>
                  <a:moveTo>
                    <a:pt x="529373" y="153789"/>
                  </a:moveTo>
                  <a:lnTo>
                    <a:pt x="529372" y="168286"/>
                  </a:lnTo>
                  <a:lnTo>
                    <a:pt x="406903" y="168286"/>
                  </a:lnTo>
                  <a:lnTo>
                    <a:pt x="406903" y="153790"/>
                  </a:lnTo>
                  <a:close/>
                  <a:moveTo>
                    <a:pt x="284267" y="97474"/>
                  </a:moveTo>
                  <a:lnTo>
                    <a:pt x="255085" y="113318"/>
                  </a:lnTo>
                  <a:lnTo>
                    <a:pt x="313238" y="144893"/>
                  </a:lnTo>
                  <a:lnTo>
                    <a:pt x="342419" y="129049"/>
                  </a:lnTo>
                  <a:close/>
                  <a:moveTo>
                    <a:pt x="333806" y="70576"/>
                  </a:moveTo>
                  <a:lnTo>
                    <a:pt x="303146" y="87223"/>
                  </a:lnTo>
                  <a:lnTo>
                    <a:pt x="361299" y="118798"/>
                  </a:lnTo>
                  <a:lnTo>
                    <a:pt x="391959" y="102151"/>
                  </a:lnTo>
                  <a:close/>
                  <a:moveTo>
                    <a:pt x="217368" y="21400"/>
                  </a:moveTo>
                  <a:lnTo>
                    <a:pt x="150376" y="30530"/>
                  </a:lnTo>
                  <a:lnTo>
                    <a:pt x="228921" y="73177"/>
                  </a:lnTo>
                  <a:lnTo>
                    <a:pt x="245736" y="36802"/>
                  </a:lnTo>
                  <a:close/>
                  <a:moveTo>
                    <a:pt x="246058" y="0"/>
                  </a:moveTo>
                  <a:lnTo>
                    <a:pt x="285149" y="21224"/>
                  </a:lnTo>
                  <a:lnTo>
                    <a:pt x="251036" y="95016"/>
                  </a:lnTo>
                  <a:lnTo>
                    <a:pt x="333806" y="50075"/>
                  </a:lnTo>
                  <a:lnTo>
                    <a:pt x="333997" y="50178"/>
                  </a:lnTo>
                  <a:lnTo>
                    <a:pt x="352685" y="60325"/>
                  </a:lnTo>
                  <a:lnTo>
                    <a:pt x="410838" y="91900"/>
                  </a:lnTo>
                  <a:lnTo>
                    <a:pt x="428697" y="101597"/>
                  </a:lnTo>
                  <a:lnTo>
                    <a:pt x="429717" y="102151"/>
                  </a:lnTo>
                  <a:lnTo>
                    <a:pt x="332118" y="155144"/>
                  </a:lnTo>
                  <a:lnTo>
                    <a:pt x="332576" y="155393"/>
                  </a:lnTo>
                  <a:lnTo>
                    <a:pt x="313697" y="165643"/>
                  </a:lnTo>
                  <a:lnTo>
                    <a:pt x="246373" y="129089"/>
                  </a:lnTo>
                  <a:lnTo>
                    <a:pt x="246373" y="158939"/>
                  </a:lnTo>
                  <a:lnTo>
                    <a:pt x="279549" y="158939"/>
                  </a:lnTo>
                  <a:lnTo>
                    <a:pt x="279549" y="173435"/>
                  </a:lnTo>
                  <a:lnTo>
                    <a:pt x="246373" y="173435"/>
                  </a:lnTo>
                  <a:lnTo>
                    <a:pt x="246373" y="212493"/>
                  </a:lnTo>
                  <a:lnTo>
                    <a:pt x="219673" y="212493"/>
                  </a:lnTo>
                  <a:lnTo>
                    <a:pt x="219673" y="132546"/>
                  </a:lnTo>
                  <a:lnTo>
                    <a:pt x="168682" y="160232"/>
                  </a:lnTo>
                  <a:lnTo>
                    <a:pt x="197911" y="164484"/>
                  </a:lnTo>
                  <a:lnTo>
                    <a:pt x="191000" y="178487"/>
                  </a:lnTo>
                  <a:lnTo>
                    <a:pt x="149124" y="172395"/>
                  </a:lnTo>
                  <a:lnTo>
                    <a:pt x="150164" y="170287"/>
                  </a:lnTo>
                  <a:lnTo>
                    <a:pt x="148441" y="171222"/>
                  </a:lnTo>
                  <a:lnTo>
                    <a:pt x="129562" y="160971"/>
                  </a:lnTo>
                  <a:lnTo>
                    <a:pt x="245157" y="98208"/>
                  </a:lnTo>
                  <a:lnTo>
                    <a:pt x="230883" y="90457"/>
                  </a:lnTo>
                  <a:lnTo>
                    <a:pt x="226936" y="92600"/>
                  </a:lnTo>
                  <a:lnTo>
                    <a:pt x="178732" y="66427"/>
                  </a:lnTo>
                  <a:lnTo>
                    <a:pt x="148072" y="83074"/>
                  </a:lnTo>
                  <a:lnTo>
                    <a:pt x="196276" y="109248"/>
                  </a:lnTo>
                  <a:lnTo>
                    <a:pt x="177397" y="119498"/>
                  </a:lnTo>
                  <a:lnTo>
                    <a:pt x="129193" y="93325"/>
                  </a:lnTo>
                  <a:lnTo>
                    <a:pt x="96018" y="111337"/>
                  </a:lnTo>
                  <a:lnTo>
                    <a:pt x="151189" y="111337"/>
                  </a:lnTo>
                  <a:lnTo>
                    <a:pt x="151189" y="125834"/>
                  </a:lnTo>
                  <a:lnTo>
                    <a:pt x="102607" y="125834"/>
                  </a:lnTo>
                  <a:lnTo>
                    <a:pt x="134167" y="142970"/>
                  </a:lnTo>
                  <a:lnTo>
                    <a:pt x="115288" y="153221"/>
                  </a:lnTo>
                  <a:lnTo>
                    <a:pt x="0" y="90624"/>
                  </a:lnTo>
                  <a:lnTo>
                    <a:pt x="18879" y="80373"/>
                  </a:lnTo>
                  <a:lnTo>
                    <a:pt x="54594" y="99765"/>
                  </a:lnTo>
                  <a:lnTo>
                    <a:pt x="54594" y="73386"/>
                  </a:lnTo>
                  <a:lnTo>
                    <a:pt x="81293" y="73387"/>
                  </a:lnTo>
                  <a:lnTo>
                    <a:pt x="81293" y="98831"/>
                  </a:lnTo>
                  <a:lnTo>
                    <a:pt x="110313" y="83074"/>
                  </a:lnTo>
                  <a:lnTo>
                    <a:pt x="62109" y="56901"/>
                  </a:lnTo>
                  <a:lnTo>
                    <a:pt x="80988" y="46651"/>
                  </a:lnTo>
                  <a:lnTo>
                    <a:pt x="129193" y="72824"/>
                  </a:lnTo>
                  <a:lnTo>
                    <a:pt x="159853" y="56176"/>
                  </a:lnTo>
                  <a:lnTo>
                    <a:pt x="111648" y="30004"/>
                  </a:lnTo>
                  <a:lnTo>
                    <a:pt x="115595" y="27860"/>
                  </a:lnTo>
                  <a:lnTo>
                    <a:pt x="100755" y="1980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41AFEF5F-5F86-E67F-2081-EB0D8E62BBF2}"/>
              </a:ext>
            </a:extLst>
          </p:cNvPr>
          <p:cNvGrpSpPr/>
          <p:nvPr/>
        </p:nvGrpSpPr>
        <p:grpSpPr>
          <a:xfrm>
            <a:off x="6796388" y="4550448"/>
            <a:ext cx="2363238" cy="1087174"/>
            <a:chOff x="7394801" y="2073397"/>
            <a:chExt cx="2825477" cy="1299823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4805EC62-373C-B7A7-B441-1795FB37DD4C}"/>
                </a:ext>
              </a:extLst>
            </p:cNvPr>
            <p:cNvSpPr/>
            <p:nvPr/>
          </p:nvSpPr>
          <p:spPr bwMode="auto">
            <a:xfrm flipV="1">
              <a:off x="7404375" y="3076575"/>
              <a:ext cx="1109456" cy="61913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E250FCA3-73F8-9749-716A-D35D5F12E9BF}"/>
                </a:ext>
              </a:extLst>
            </p:cNvPr>
            <p:cNvSpPr/>
            <p:nvPr/>
          </p:nvSpPr>
          <p:spPr bwMode="auto">
            <a:xfrm flipV="1">
              <a:off x="7394801" y="3122939"/>
              <a:ext cx="1109456" cy="42138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EB56794-DB83-FCF1-0565-5F5D09A13524}"/>
                </a:ext>
              </a:extLst>
            </p:cNvPr>
            <p:cNvSpPr/>
            <p:nvPr/>
          </p:nvSpPr>
          <p:spPr bwMode="auto">
            <a:xfrm>
              <a:off x="7394801" y="3127463"/>
              <a:ext cx="1109456" cy="45719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6022D996-97E7-A004-C558-3085EBE4EE0B}"/>
                </a:ext>
              </a:extLst>
            </p:cNvPr>
            <p:cNvSpPr/>
            <p:nvPr/>
          </p:nvSpPr>
          <p:spPr bwMode="auto">
            <a:xfrm>
              <a:off x="7394801" y="3131203"/>
              <a:ext cx="1109456" cy="88248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32CD0140-610A-2D74-0389-40A5DF62FCBB}"/>
                </a:ext>
              </a:extLst>
            </p:cNvPr>
            <p:cNvSpPr/>
            <p:nvPr/>
          </p:nvSpPr>
          <p:spPr bwMode="auto">
            <a:xfrm>
              <a:off x="7394801" y="3131230"/>
              <a:ext cx="1109456" cy="137360"/>
            </a:xfrm>
            <a:custGeom>
              <a:avLst/>
              <a:gdLst>
                <a:gd name="connsiteX0" fmla="*/ 592217 w 1109456"/>
                <a:gd name="connsiteY0" fmla="*/ 0 h 215400"/>
                <a:gd name="connsiteX1" fmla="*/ 1109456 w 1109456"/>
                <a:gd name="connsiteY1" fmla="*/ 55 h 215400"/>
                <a:gd name="connsiteX2" fmla="*/ 1109456 w 1109456"/>
                <a:gd name="connsiteY2" fmla="*/ 215400 h 215400"/>
                <a:gd name="connsiteX3" fmla="*/ 36527 w 1109456"/>
                <a:gd name="connsiteY3" fmla="*/ 215287 h 215400"/>
                <a:gd name="connsiteX4" fmla="*/ 8551 w 1109456"/>
                <a:gd name="connsiteY4" fmla="*/ 202299 h 215400"/>
                <a:gd name="connsiteX5" fmla="*/ 497225 w 1109456"/>
                <a:gd name="connsiteY5" fmla="*/ 12975 h 215400"/>
                <a:gd name="connsiteX6" fmla="*/ 538927 w 1109456"/>
                <a:gd name="connsiteY6" fmla="*/ 3798 h 215400"/>
                <a:gd name="connsiteX7" fmla="*/ 592217 w 1109456"/>
                <a:gd name="connsiteY7" fmla="*/ 0 h 21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9456" h="215400">
                  <a:moveTo>
                    <a:pt x="592217" y="0"/>
                  </a:moveTo>
                  <a:lnTo>
                    <a:pt x="1109456" y="55"/>
                  </a:lnTo>
                  <a:lnTo>
                    <a:pt x="1109456" y="215400"/>
                  </a:lnTo>
                  <a:lnTo>
                    <a:pt x="36527" y="215287"/>
                  </a:lnTo>
                  <a:cubicBezTo>
                    <a:pt x="2570" y="215284"/>
                    <a:pt x="-9955" y="209469"/>
                    <a:pt x="8551" y="202299"/>
                  </a:cubicBezTo>
                  <a:lnTo>
                    <a:pt x="497225" y="12975"/>
                  </a:lnTo>
                  <a:cubicBezTo>
                    <a:pt x="506478" y="9391"/>
                    <a:pt x="521736" y="6146"/>
                    <a:pt x="538927" y="3798"/>
                  </a:cubicBezTo>
                  <a:cubicBezTo>
                    <a:pt x="556117" y="1450"/>
                    <a:pt x="575239" y="-2"/>
                    <a:pt x="592217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460C5D8D-083A-AE96-49D2-B8193654BC0D}"/>
                </a:ext>
              </a:extLst>
            </p:cNvPr>
            <p:cNvSpPr/>
            <p:nvPr/>
          </p:nvSpPr>
          <p:spPr bwMode="auto">
            <a:xfrm>
              <a:off x="7394802" y="3131204"/>
              <a:ext cx="2177930" cy="176354"/>
            </a:xfrm>
            <a:custGeom>
              <a:avLst/>
              <a:gdLst>
                <a:gd name="connsiteX0" fmla="*/ 592217 w 2218913"/>
                <a:gd name="connsiteY0" fmla="*/ 0 h 855585"/>
                <a:gd name="connsiteX1" fmla="*/ 2182386 w 2218913"/>
                <a:gd name="connsiteY1" fmla="*/ 667 h 855585"/>
                <a:gd name="connsiteX2" fmla="*/ 2210362 w 2218913"/>
                <a:gd name="connsiteY2" fmla="*/ 52244 h 855585"/>
                <a:gd name="connsiteX3" fmla="*/ 1721689 w 2218913"/>
                <a:gd name="connsiteY3" fmla="*/ 804059 h 855585"/>
                <a:gd name="connsiteX4" fmla="*/ 1626696 w 2218913"/>
                <a:gd name="connsiteY4" fmla="*/ 855585 h 855585"/>
                <a:gd name="connsiteX5" fmla="*/ 36527 w 2218913"/>
                <a:gd name="connsiteY5" fmla="*/ 854918 h 855585"/>
                <a:gd name="connsiteX6" fmla="*/ 8551 w 2218913"/>
                <a:gd name="connsiteY6" fmla="*/ 803341 h 855585"/>
                <a:gd name="connsiteX7" fmla="*/ 497225 w 2218913"/>
                <a:gd name="connsiteY7" fmla="*/ 51525 h 855585"/>
                <a:gd name="connsiteX8" fmla="*/ 538927 w 2218913"/>
                <a:gd name="connsiteY8" fmla="*/ 15080 h 855585"/>
                <a:gd name="connsiteX9" fmla="*/ 592217 w 2218913"/>
                <a:gd name="connsiteY9" fmla="*/ 0 h 85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8913" h="855585">
                  <a:moveTo>
                    <a:pt x="592217" y="0"/>
                  </a:moveTo>
                  <a:lnTo>
                    <a:pt x="2182386" y="667"/>
                  </a:lnTo>
                  <a:cubicBezTo>
                    <a:pt x="2216343" y="681"/>
                    <a:pt x="2228868" y="23773"/>
                    <a:pt x="2210362" y="52244"/>
                  </a:cubicBezTo>
                  <a:lnTo>
                    <a:pt x="1721689" y="804059"/>
                  </a:lnTo>
                  <a:cubicBezTo>
                    <a:pt x="1703183" y="832530"/>
                    <a:pt x="1660653" y="855599"/>
                    <a:pt x="1626696" y="855585"/>
                  </a:cubicBezTo>
                  <a:lnTo>
                    <a:pt x="36527" y="854918"/>
                  </a:lnTo>
                  <a:cubicBezTo>
                    <a:pt x="2570" y="854904"/>
                    <a:pt x="-9955" y="831812"/>
                    <a:pt x="8551" y="803341"/>
                  </a:cubicBezTo>
                  <a:lnTo>
                    <a:pt x="497225" y="51525"/>
                  </a:lnTo>
                  <a:cubicBezTo>
                    <a:pt x="506478" y="37290"/>
                    <a:pt x="521736" y="24405"/>
                    <a:pt x="538927" y="15080"/>
                  </a:cubicBezTo>
                  <a:cubicBezTo>
                    <a:pt x="556117" y="5756"/>
                    <a:pt x="575239" y="-7"/>
                    <a:pt x="59221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AFE5AA74-5BA0-EBFE-BF1B-F9DD8BC68408}"/>
                </a:ext>
              </a:extLst>
            </p:cNvPr>
            <p:cNvSpPr/>
            <p:nvPr/>
          </p:nvSpPr>
          <p:spPr bwMode="auto">
            <a:xfrm rot="19891427">
              <a:off x="7881973" y="2073397"/>
              <a:ext cx="2338305" cy="1269610"/>
            </a:xfrm>
            <a:custGeom>
              <a:avLst/>
              <a:gdLst>
                <a:gd name="connsiteX0" fmla="*/ 864427 w 2338305"/>
                <a:gd name="connsiteY0" fmla="*/ 0 h 2338306"/>
                <a:gd name="connsiteX1" fmla="*/ 918460 w 2338305"/>
                <a:gd name="connsiteY1" fmla="*/ 22382 h 2338306"/>
                <a:gd name="connsiteX2" fmla="*/ 2315924 w 2338305"/>
                <a:gd name="connsiteY2" fmla="*/ 1419846 h 2338306"/>
                <a:gd name="connsiteX3" fmla="*/ 2315924 w 2338305"/>
                <a:gd name="connsiteY3" fmla="*/ 1527913 h 2338306"/>
                <a:gd name="connsiteX4" fmla="*/ 1527912 w 2338305"/>
                <a:gd name="connsiteY4" fmla="*/ 2315925 h 2338306"/>
                <a:gd name="connsiteX5" fmla="*/ 1419845 w 2338305"/>
                <a:gd name="connsiteY5" fmla="*/ 2315925 h 2338306"/>
                <a:gd name="connsiteX6" fmla="*/ 22381 w 2338305"/>
                <a:gd name="connsiteY6" fmla="*/ 918461 h 2338306"/>
                <a:gd name="connsiteX7" fmla="*/ 22381 w 2338305"/>
                <a:gd name="connsiteY7" fmla="*/ 810394 h 2338306"/>
                <a:gd name="connsiteX8" fmla="*/ 810393 w 2338305"/>
                <a:gd name="connsiteY8" fmla="*/ 22382 h 2338306"/>
                <a:gd name="connsiteX9" fmla="*/ 864427 w 2338305"/>
                <a:gd name="connsiteY9" fmla="*/ 0 h 233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8305" h="2338306">
                  <a:moveTo>
                    <a:pt x="864427" y="0"/>
                  </a:moveTo>
                  <a:cubicBezTo>
                    <a:pt x="883983" y="0"/>
                    <a:pt x="903539" y="7461"/>
                    <a:pt x="918460" y="22382"/>
                  </a:cubicBezTo>
                  <a:lnTo>
                    <a:pt x="2315924" y="1419846"/>
                  </a:lnTo>
                  <a:cubicBezTo>
                    <a:pt x="2345766" y="1449688"/>
                    <a:pt x="2345766" y="1498071"/>
                    <a:pt x="2315924" y="1527913"/>
                  </a:cubicBezTo>
                  <a:lnTo>
                    <a:pt x="1527912" y="2315925"/>
                  </a:lnTo>
                  <a:cubicBezTo>
                    <a:pt x="1498070" y="2345767"/>
                    <a:pt x="1449687" y="2345767"/>
                    <a:pt x="1419845" y="2315925"/>
                  </a:cubicBezTo>
                  <a:lnTo>
                    <a:pt x="22381" y="918461"/>
                  </a:lnTo>
                  <a:cubicBezTo>
                    <a:pt x="-7461" y="888619"/>
                    <a:pt x="-7461" y="840236"/>
                    <a:pt x="22381" y="810394"/>
                  </a:cubicBezTo>
                  <a:lnTo>
                    <a:pt x="810393" y="22382"/>
                  </a:lnTo>
                  <a:cubicBezTo>
                    <a:pt x="825314" y="7461"/>
                    <a:pt x="844870" y="0"/>
                    <a:pt x="86442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04A3D613-4DF6-3C01-E926-6C7CA92AFC3C}"/>
                </a:ext>
              </a:extLst>
            </p:cNvPr>
            <p:cNvSpPr/>
            <p:nvPr/>
          </p:nvSpPr>
          <p:spPr bwMode="auto">
            <a:xfrm rot="19891427">
              <a:off x="8042680" y="2406264"/>
              <a:ext cx="1780893" cy="966956"/>
            </a:xfrm>
            <a:custGeom>
              <a:avLst/>
              <a:gdLst>
                <a:gd name="connsiteX0" fmla="*/ 275361 w 1780893"/>
                <a:gd name="connsiteY0" fmla="*/ 0 h 1780893"/>
                <a:gd name="connsiteX1" fmla="*/ 1780893 w 1780893"/>
                <a:gd name="connsiteY1" fmla="*/ 1505532 h 1780893"/>
                <a:gd name="connsiteX2" fmla="*/ 1505532 w 1780893"/>
                <a:gd name="connsiteY2" fmla="*/ 1780893 h 1780893"/>
                <a:gd name="connsiteX3" fmla="*/ 0 w 1780893"/>
                <a:gd name="connsiteY3" fmla="*/ 275361 h 1780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0893" h="1780893">
                  <a:moveTo>
                    <a:pt x="275361" y="0"/>
                  </a:moveTo>
                  <a:lnTo>
                    <a:pt x="1780893" y="1505532"/>
                  </a:lnTo>
                  <a:lnTo>
                    <a:pt x="1505532" y="1780893"/>
                  </a:lnTo>
                  <a:lnTo>
                    <a:pt x="0" y="275361"/>
                  </a:ln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2DC9D948-03DF-304C-02D7-F838B4C8F151}"/>
                </a:ext>
              </a:extLst>
            </p:cNvPr>
            <p:cNvSpPr/>
            <p:nvPr/>
          </p:nvSpPr>
          <p:spPr bwMode="auto">
            <a:xfrm rot="19891427">
              <a:off x="8457847" y="2144834"/>
              <a:ext cx="1366179" cy="741783"/>
            </a:xfrm>
            <a:custGeom>
              <a:avLst/>
              <a:gdLst>
                <a:gd name="connsiteX0" fmla="*/ 1287573 w 1366179"/>
                <a:gd name="connsiteY0" fmla="*/ 656423 h 741783"/>
                <a:gd name="connsiteX1" fmla="*/ 1343157 w 1366179"/>
                <a:gd name="connsiteY1" fmla="*/ 668924 h 741783"/>
                <a:gd name="connsiteX2" fmla="*/ 1343156 w 1366179"/>
                <a:gd name="connsiteY2" fmla="*/ 729283 h 741783"/>
                <a:gd name="connsiteX3" fmla="*/ 1231990 w 1366179"/>
                <a:gd name="connsiteY3" fmla="*/ 729283 h 741783"/>
                <a:gd name="connsiteX4" fmla="*/ 1231990 w 1366179"/>
                <a:gd name="connsiteY4" fmla="*/ 668924 h 741783"/>
                <a:gd name="connsiteX5" fmla="*/ 1287573 w 1366179"/>
                <a:gd name="connsiteY5" fmla="*/ 656423 h 741783"/>
                <a:gd name="connsiteX6" fmla="*/ 1031774 w 1366179"/>
                <a:gd name="connsiteY6" fmla="*/ 474345 h 741783"/>
                <a:gd name="connsiteX7" fmla="*/ 1143603 w 1366179"/>
                <a:gd name="connsiteY7" fmla="*/ 499495 h 741783"/>
                <a:gd name="connsiteX8" fmla="*/ 1143603 w 1366179"/>
                <a:gd name="connsiteY8" fmla="*/ 620933 h 741783"/>
                <a:gd name="connsiteX9" fmla="*/ 919945 w 1366179"/>
                <a:gd name="connsiteY9" fmla="*/ 620933 h 741783"/>
                <a:gd name="connsiteX10" fmla="*/ 919945 w 1366179"/>
                <a:gd name="connsiteY10" fmla="*/ 499495 h 741783"/>
                <a:gd name="connsiteX11" fmla="*/ 1031774 w 1366179"/>
                <a:gd name="connsiteY11" fmla="*/ 474345 h 741783"/>
                <a:gd name="connsiteX12" fmla="*/ 674317 w 1366179"/>
                <a:gd name="connsiteY12" fmla="*/ 217185 h 741783"/>
                <a:gd name="connsiteX13" fmla="*/ 868289 w 1366179"/>
                <a:gd name="connsiteY13" fmla="*/ 260810 h 741783"/>
                <a:gd name="connsiteX14" fmla="*/ 868289 w 1366179"/>
                <a:gd name="connsiteY14" fmla="*/ 471448 h 741783"/>
                <a:gd name="connsiteX15" fmla="*/ 480345 w 1366179"/>
                <a:gd name="connsiteY15" fmla="*/ 471448 h 741783"/>
                <a:gd name="connsiteX16" fmla="*/ 480345 w 1366179"/>
                <a:gd name="connsiteY16" fmla="*/ 260810 h 741783"/>
                <a:gd name="connsiteX17" fmla="*/ 674317 w 1366179"/>
                <a:gd name="connsiteY17" fmla="*/ 217185 h 741783"/>
                <a:gd name="connsiteX18" fmla="*/ 338049 w 1366179"/>
                <a:gd name="connsiteY18" fmla="*/ 97679 h 741783"/>
                <a:gd name="connsiteX19" fmla="*/ 449878 w 1366179"/>
                <a:gd name="connsiteY19" fmla="*/ 122830 h 741783"/>
                <a:gd name="connsiteX20" fmla="*/ 449878 w 1366179"/>
                <a:gd name="connsiteY20" fmla="*/ 244267 h 741783"/>
                <a:gd name="connsiteX21" fmla="*/ 226220 w 1366179"/>
                <a:gd name="connsiteY21" fmla="*/ 244267 h 741783"/>
                <a:gd name="connsiteX22" fmla="*/ 226220 w 1366179"/>
                <a:gd name="connsiteY22" fmla="*/ 122830 h 741783"/>
                <a:gd name="connsiteX23" fmla="*/ 338049 w 1366179"/>
                <a:gd name="connsiteY23" fmla="*/ 97679 h 741783"/>
                <a:gd name="connsiteX24" fmla="*/ 78606 w 1366179"/>
                <a:gd name="connsiteY24" fmla="*/ 1 h 741783"/>
                <a:gd name="connsiteX25" fmla="*/ 134189 w 1366179"/>
                <a:gd name="connsiteY25" fmla="*/ 12501 h 741783"/>
                <a:gd name="connsiteX26" fmla="*/ 134189 w 1366179"/>
                <a:gd name="connsiteY26" fmla="*/ 72860 h 741783"/>
                <a:gd name="connsiteX27" fmla="*/ 23022 w 1366179"/>
                <a:gd name="connsiteY27" fmla="*/ 72860 h 741783"/>
                <a:gd name="connsiteX28" fmla="*/ 23022 w 1366179"/>
                <a:gd name="connsiteY28" fmla="*/ 12501 h 741783"/>
                <a:gd name="connsiteX29" fmla="*/ 78606 w 1366179"/>
                <a:gd name="connsiteY29" fmla="*/ 1 h 74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66179" h="741783">
                  <a:moveTo>
                    <a:pt x="1287573" y="656423"/>
                  </a:moveTo>
                  <a:cubicBezTo>
                    <a:pt x="1307690" y="656422"/>
                    <a:pt x="1327808" y="660589"/>
                    <a:pt x="1343157" y="668924"/>
                  </a:cubicBezTo>
                  <a:cubicBezTo>
                    <a:pt x="1373854" y="685591"/>
                    <a:pt x="1373854" y="712615"/>
                    <a:pt x="1343156" y="729283"/>
                  </a:cubicBezTo>
                  <a:cubicBezTo>
                    <a:pt x="1312459" y="745950"/>
                    <a:pt x="1262687" y="745950"/>
                    <a:pt x="1231990" y="729283"/>
                  </a:cubicBezTo>
                  <a:cubicBezTo>
                    <a:pt x="1201292" y="712615"/>
                    <a:pt x="1201292" y="685591"/>
                    <a:pt x="1231990" y="668924"/>
                  </a:cubicBezTo>
                  <a:cubicBezTo>
                    <a:pt x="1247337" y="660589"/>
                    <a:pt x="1267455" y="656423"/>
                    <a:pt x="1287573" y="656423"/>
                  </a:cubicBezTo>
                  <a:close/>
                  <a:moveTo>
                    <a:pt x="1031774" y="474345"/>
                  </a:moveTo>
                  <a:cubicBezTo>
                    <a:pt x="1072248" y="474344"/>
                    <a:pt x="1112722" y="482728"/>
                    <a:pt x="1143603" y="499495"/>
                  </a:cubicBezTo>
                  <a:cubicBezTo>
                    <a:pt x="1205364" y="533029"/>
                    <a:pt x="1205364" y="587399"/>
                    <a:pt x="1143603" y="620933"/>
                  </a:cubicBezTo>
                  <a:cubicBezTo>
                    <a:pt x="1081841" y="654467"/>
                    <a:pt x="981706" y="654467"/>
                    <a:pt x="919945" y="620933"/>
                  </a:cubicBezTo>
                  <a:cubicBezTo>
                    <a:pt x="858183" y="587399"/>
                    <a:pt x="858183" y="533029"/>
                    <a:pt x="919945" y="499495"/>
                  </a:cubicBezTo>
                  <a:cubicBezTo>
                    <a:pt x="950826" y="482728"/>
                    <a:pt x="991300" y="474345"/>
                    <a:pt x="1031774" y="474345"/>
                  </a:cubicBezTo>
                  <a:close/>
                  <a:moveTo>
                    <a:pt x="674317" y="217185"/>
                  </a:moveTo>
                  <a:cubicBezTo>
                    <a:pt x="744521" y="217185"/>
                    <a:pt x="814725" y="231726"/>
                    <a:pt x="868289" y="260810"/>
                  </a:cubicBezTo>
                  <a:cubicBezTo>
                    <a:pt x="975417" y="318975"/>
                    <a:pt x="975417" y="413281"/>
                    <a:pt x="868289" y="471448"/>
                  </a:cubicBezTo>
                  <a:cubicBezTo>
                    <a:pt x="761161" y="529615"/>
                    <a:pt x="587473" y="529615"/>
                    <a:pt x="480345" y="471448"/>
                  </a:cubicBezTo>
                  <a:cubicBezTo>
                    <a:pt x="373217" y="413282"/>
                    <a:pt x="373217" y="318976"/>
                    <a:pt x="480345" y="260810"/>
                  </a:cubicBezTo>
                  <a:cubicBezTo>
                    <a:pt x="533909" y="231726"/>
                    <a:pt x="604114" y="217185"/>
                    <a:pt x="674317" y="217185"/>
                  </a:cubicBezTo>
                  <a:close/>
                  <a:moveTo>
                    <a:pt x="338049" y="97679"/>
                  </a:moveTo>
                  <a:cubicBezTo>
                    <a:pt x="378522" y="97679"/>
                    <a:pt x="418997" y="106062"/>
                    <a:pt x="449878" y="122830"/>
                  </a:cubicBezTo>
                  <a:cubicBezTo>
                    <a:pt x="511640" y="156364"/>
                    <a:pt x="511640" y="210733"/>
                    <a:pt x="449878" y="244267"/>
                  </a:cubicBezTo>
                  <a:cubicBezTo>
                    <a:pt x="388116" y="277801"/>
                    <a:pt x="287982" y="277801"/>
                    <a:pt x="226220" y="244267"/>
                  </a:cubicBezTo>
                  <a:cubicBezTo>
                    <a:pt x="164459" y="210733"/>
                    <a:pt x="164459" y="156364"/>
                    <a:pt x="226220" y="122830"/>
                  </a:cubicBezTo>
                  <a:cubicBezTo>
                    <a:pt x="257101" y="106062"/>
                    <a:pt x="297574" y="97679"/>
                    <a:pt x="338049" y="97679"/>
                  </a:cubicBezTo>
                  <a:close/>
                  <a:moveTo>
                    <a:pt x="78606" y="1"/>
                  </a:moveTo>
                  <a:cubicBezTo>
                    <a:pt x="98724" y="0"/>
                    <a:pt x="118841" y="4168"/>
                    <a:pt x="134189" y="12501"/>
                  </a:cubicBezTo>
                  <a:cubicBezTo>
                    <a:pt x="164887" y="29169"/>
                    <a:pt x="164887" y="56193"/>
                    <a:pt x="134189" y="72860"/>
                  </a:cubicBezTo>
                  <a:cubicBezTo>
                    <a:pt x="103492" y="89528"/>
                    <a:pt x="53720" y="89528"/>
                    <a:pt x="23022" y="72860"/>
                  </a:cubicBezTo>
                  <a:cubicBezTo>
                    <a:pt x="-7675" y="56193"/>
                    <a:pt x="-7675" y="29169"/>
                    <a:pt x="23022" y="12501"/>
                  </a:cubicBezTo>
                  <a:cubicBezTo>
                    <a:pt x="38372" y="4167"/>
                    <a:pt x="58488" y="0"/>
                    <a:pt x="78606" y="1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878ED3C-B894-D96B-10C2-89A3F4348CEE}"/>
                </a:ext>
              </a:extLst>
            </p:cNvPr>
            <p:cNvSpPr/>
            <p:nvPr/>
          </p:nvSpPr>
          <p:spPr bwMode="auto">
            <a:xfrm rot="19891427">
              <a:off x="8475657" y="2135351"/>
              <a:ext cx="1298366" cy="693206"/>
            </a:xfrm>
            <a:custGeom>
              <a:avLst/>
              <a:gdLst>
                <a:gd name="connsiteX0" fmla="*/ 1139694 w 1298366"/>
                <a:gd name="connsiteY0" fmla="*/ 564365 h 693206"/>
                <a:gd name="connsiteX1" fmla="*/ 1269832 w 1298366"/>
                <a:gd name="connsiteY1" fmla="*/ 635026 h 693206"/>
                <a:gd name="connsiteX2" fmla="*/ 1250042 w 1298366"/>
                <a:gd name="connsiteY2" fmla="*/ 645771 h 693206"/>
                <a:gd name="connsiteX3" fmla="*/ 1195641 w 1298366"/>
                <a:gd name="connsiteY3" fmla="*/ 616234 h 693206"/>
                <a:gd name="connsiteX4" fmla="*/ 1053877 w 1298366"/>
                <a:gd name="connsiteY4" fmla="*/ 693206 h 693206"/>
                <a:gd name="connsiteX5" fmla="*/ 1046888 w 1298366"/>
                <a:gd name="connsiteY5" fmla="*/ 689411 h 693206"/>
                <a:gd name="connsiteX6" fmla="*/ 1046783 w 1298366"/>
                <a:gd name="connsiteY6" fmla="*/ 689468 h 693206"/>
                <a:gd name="connsiteX7" fmla="*/ 1011795 w 1298366"/>
                <a:gd name="connsiteY7" fmla="*/ 670470 h 693206"/>
                <a:gd name="connsiteX8" fmla="*/ 1030837 w 1298366"/>
                <a:gd name="connsiteY8" fmla="*/ 660131 h 693206"/>
                <a:gd name="connsiteX9" fmla="*/ 1053024 w 1298366"/>
                <a:gd name="connsiteY9" fmla="*/ 672178 h 693206"/>
                <a:gd name="connsiteX10" fmla="*/ 1175850 w 1298366"/>
                <a:gd name="connsiteY10" fmla="*/ 605488 h 693206"/>
                <a:gd name="connsiteX11" fmla="*/ 1119903 w 1298366"/>
                <a:gd name="connsiteY11" fmla="*/ 575111 h 693206"/>
                <a:gd name="connsiteX12" fmla="*/ 1199757 w 1298366"/>
                <a:gd name="connsiteY12" fmla="*/ 547311 h 693206"/>
                <a:gd name="connsiteX13" fmla="*/ 1298366 w 1298366"/>
                <a:gd name="connsiteY13" fmla="*/ 600852 h 693206"/>
                <a:gd name="connsiteX14" fmla="*/ 1278575 w 1298366"/>
                <a:gd name="connsiteY14" fmla="*/ 611597 h 693206"/>
                <a:gd name="connsiteX15" fmla="*/ 1179966 w 1298366"/>
                <a:gd name="connsiteY15" fmla="*/ 558056 h 693206"/>
                <a:gd name="connsiteX16" fmla="*/ 976810 w 1298366"/>
                <a:gd name="connsiteY16" fmla="*/ 543380 h 693206"/>
                <a:gd name="connsiteX17" fmla="*/ 1153023 w 1298366"/>
                <a:gd name="connsiteY17" fmla="*/ 543380 h 693206"/>
                <a:gd name="connsiteX18" fmla="*/ 1153024 w 1298366"/>
                <a:gd name="connsiteY18" fmla="*/ 558577 h 693206"/>
                <a:gd name="connsiteX19" fmla="*/ 1080957 w 1298366"/>
                <a:gd name="connsiteY19" fmla="*/ 558577 h 693206"/>
                <a:gd name="connsiteX20" fmla="*/ 943441 w 1298366"/>
                <a:gd name="connsiteY20" fmla="*/ 633243 h 693206"/>
                <a:gd name="connsiteX21" fmla="*/ 923650 w 1298366"/>
                <a:gd name="connsiteY21" fmla="*/ 622497 h 693206"/>
                <a:gd name="connsiteX22" fmla="*/ 1041375 w 1298366"/>
                <a:gd name="connsiteY22" fmla="*/ 558577 h 693206"/>
                <a:gd name="connsiteX23" fmla="*/ 976810 w 1298366"/>
                <a:gd name="connsiteY23" fmla="*/ 558577 h 693206"/>
                <a:gd name="connsiteX24" fmla="*/ 1035857 w 1298366"/>
                <a:gd name="connsiteY24" fmla="*/ 518037 h 693206"/>
                <a:gd name="connsiteX25" fmla="*/ 1164240 w 1298366"/>
                <a:gd name="connsiteY25" fmla="*/ 518037 h 693206"/>
                <a:gd name="connsiteX26" fmla="*/ 1164240 w 1298366"/>
                <a:gd name="connsiteY26" fmla="*/ 533234 h 693206"/>
                <a:gd name="connsiteX27" fmla="*/ 1035857 w 1298366"/>
                <a:gd name="connsiteY27" fmla="*/ 533234 h 693206"/>
                <a:gd name="connsiteX28" fmla="*/ 926564 w 1298366"/>
                <a:gd name="connsiteY28" fmla="*/ 469462 h 693206"/>
                <a:gd name="connsiteX29" fmla="*/ 895974 w 1298366"/>
                <a:gd name="connsiteY29" fmla="*/ 486072 h 693206"/>
                <a:gd name="connsiteX30" fmla="*/ 956935 w 1298366"/>
                <a:gd name="connsiteY30" fmla="*/ 519171 h 693206"/>
                <a:gd name="connsiteX31" fmla="*/ 987525 w 1298366"/>
                <a:gd name="connsiteY31" fmla="*/ 502562 h 693206"/>
                <a:gd name="connsiteX32" fmla="*/ 978495 w 1298366"/>
                <a:gd name="connsiteY32" fmla="*/ 441266 h 693206"/>
                <a:gd name="connsiteX33" fmla="*/ 946355 w 1298366"/>
                <a:gd name="connsiteY33" fmla="*/ 458717 h 693206"/>
                <a:gd name="connsiteX34" fmla="*/ 1007316 w 1298366"/>
                <a:gd name="connsiteY34" fmla="*/ 491816 h 693206"/>
                <a:gd name="connsiteX35" fmla="*/ 1039456 w 1298366"/>
                <a:gd name="connsiteY35" fmla="*/ 474365 h 693206"/>
                <a:gd name="connsiteX36" fmla="*/ 856435 w 1298366"/>
                <a:gd name="connsiteY36" fmla="*/ 389715 h 693206"/>
                <a:gd name="connsiteX37" fmla="*/ 786209 w 1298366"/>
                <a:gd name="connsiteY37" fmla="*/ 399286 h 693206"/>
                <a:gd name="connsiteX38" fmla="*/ 868546 w 1298366"/>
                <a:gd name="connsiteY38" fmla="*/ 443992 h 693206"/>
                <a:gd name="connsiteX39" fmla="*/ 886173 w 1298366"/>
                <a:gd name="connsiteY39" fmla="*/ 405862 h 693206"/>
                <a:gd name="connsiteX40" fmla="*/ 886511 w 1298366"/>
                <a:gd name="connsiteY40" fmla="*/ 367283 h 693206"/>
                <a:gd name="connsiteX41" fmla="*/ 927488 w 1298366"/>
                <a:gd name="connsiteY41" fmla="*/ 389531 h 693206"/>
                <a:gd name="connsiteX42" fmla="*/ 891730 w 1298366"/>
                <a:gd name="connsiteY42" fmla="*/ 466885 h 693206"/>
                <a:gd name="connsiteX43" fmla="*/ 978495 w 1298366"/>
                <a:gd name="connsiteY43" fmla="*/ 419775 h 693206"/>
                <a:gd name="connsiteX44" fmla="*/ 978696 w 1298366"/>
                <a:gd name="connsiteY44" fmla="*/ 419884 h 693206"/>
                <a:gd name="connsiteX45" fmla="*/ 998286 w 1298366"/>
                <a:gd name="connsiteY45" fmla="*/ 430520 h 693206"/>
                <a:gd name="connsiteX46" fmla="*/ 1059247 w 1298366"/>
                <a:gd name="connsiteY46" fmla="*/ 463620 h 693206"/>
                <a:gd name="connsiteX47" fmla="*/ 1077968 w 1298366"/>
                <a:gd name="connsiteY47" fmla="*/ 473785 h 693206"/>
                <a:gd name="connsiteX48" fmla="*/ 1079038 w 1298366"/>
                <a:gd name="connsiteY48" fmla="*/ 474365 h 693206"/>
                <a:gd name="connsiteX49" fmla="*/ 976726 w 1298366"/>
                <a:gd name="connsiteY49" fmla="*/ 529917 h 693206"/>
                <a:gd name="connsiteX50" fmla="*/ 977206 w 1298366"/>
                <a:gd name="connsiteY50" fmla="*/ 530178 h 693206"/>
                <a:gd name="connsiteX51" fmla="*/ 957416 w 1298366"/>
                <a:gd name="connsiteY51" fmla="*/ 540923 h 693206"/>
                <a:gd name="connsiteX52" fmla="*/ 886841 w 1298366"/>
                <a:gd name="connsiteY52" fmla="*/ 502604 h 693206"/>
                <a:gd name="connsiteX53" fmla="*/ 886841 w 1298366"/>
                <a:gd name="connsiteY53" fmla="*/ 533895 h 693206"/>
                <a:gd name="connsiteX54" fmla="*/ 921619 w 1298366"/>
                <a:gd name="connsiteY54" fmla="*/ 533895 h 693206"/>
                <a:gd name="connsiteX55" fmla="*/ 921619 w 1298366"/>
                <a:gd name="connsiteY55" fmla="*/ 549092 h 693206"/>
                <a:gd name="connsiteX56" fmla="*/ 886841 w 1298366"/>
                <a:gd name="connsiteY56" fmla="*/ 549092 h 693206"/>
                <a:gd name="connsiteX57" fmla="*/ 886841 w 1298366"/>
                <a:gd name="connsiteY57" fmla="*/ 590036 h 693206"/>
                <a:gd name="connsiteX58" fmla="*/ 858853 w 1298366"/>
                <a:gd name="connsiteY58" fmla="*/ 590035 h 693206"/>
                <a:gd name="connsiteX59" fmla="*/ 858852 w 1298366"/>
                <a:gd name="connsiteY59" fmla="*/ 506228 h 693206"/>
                <a:gd name="connsiteX60" fmla="*/ 805399 w 1298366"/>
                <a:gd name="connsiteY60" fmla="*/ 535250 h 693206"/>
                <a:gd name="connsiteX61" fmla="*/ 836039 w 1298366"/>
                <a:gd name="connsiteY61" fmla="*/ 539708 h 693206"/>
                <a:gd name="connsiteX62" fmla="*/ 828795 w 1298366"/>
                <a:gd name="connsiteY62" fmla="*/ 554387 h 693206"/>
                <a:gd name="connsiteX63" fmla="*/ 784896 w 1298366"/>
                <a:gd name="connsiteY63" fmla="*/ 548000 h 693206"/>
                <a:gd name="connsiteX64" fmla="*/ 785987 w 1298366"/>
                <a:gd name="connsiteY64" fmla="*/ 545791 h 693206"/>
                <a:gd name="connsiteX65" fmla="*/ 784181 w 1298366"/>
                <a:gd name="connsiteY65" fmla="*/ 546771 h 693206"/>
                <a:gd name="connsiteX66" fmla="*/ 764390 w 1298366"/>
                <a:gd name="connsiteY66" fmla="*/ 536025 h 693206"/>
                <a:gd name="connsiteX67" fmla="*/ 885567 w 1298366"/>
                <a:gd name="connsiteY67" fmla="*/ 470231 h 693206"/>
                <a:gd name="connsiteX68" fmla="*/ 870603 w 1298366"/>
                <a:gd name="connsiteY68" fmla="*/ 462107 h 693206"/>
                <a:gd name="connsiteX69" fmla="*/ 866466 w 1298366"/>
                <a:gd name="connsiteY69" fmla="*/ 464353 h 693206"/>
                <a:gd name="connsiteX70" fmla="*/ 815934 w 1298366"/>
                <a:gd name="connsiteY70" fmla="*/ 436916 h 693206"/>
                <a:gd name="connsiteX71" fmla="*/ 783794 w 1298366"/>
                <a:gd name="connsiteY71" fmla="*/ 454368 h 693206"/>
                <a:gd name="connsiteX72" fmla="*/ 834325 w 1298366"/>
                <a:gd name="connsiteY72" fmla="*/ 481805 h 693206"/>
                <a:gd name="connsiteX73" fmla="*/ 814535 w 1298366"/>
                <a:gd name="connsiteY73" fmla="*/ 492550 h 693206"/>
                <a:gd name="connsiteX74" fmla="*/ 764003 w 1298366"/>
                <a:gd name="connsiteY74" fmla="*/ 465113 h 693206"/>
                <a:gd name="connsiteX75" fmla="*/ 729227 w 1298366"/>
                <a:gd name="connsiteY75" fmla="*/ 483995 h 693206"/>
                <a:gd name="connsiteX76" fmla="*/ 787062 w 1298366"/>
                <a:gd name="connsiteY76" fmla="*/ 483995 h 693206"/>
                <a:gd name="connsiteX77" fmla="*/ 787062 w 1298366"/>
                <a:gd name="connsiteY77" fmla="*/ 499192 h 693206"/>
                <a:gd name="connsiteX78" fmla="*/ 736134 w 1298366"/>
                <a:gd name="connsiteY78" fmla="*/ 499192 h 693206"/>
                <a:gd name="connsiteX79" fmla="*/ 769218 w 1298366"/>
                <a:gd name="connsiteY79" fmla="*/ 517155 h 693206"/>
                <a:gd name="connsiteX80" fmla="*/ 749427 w 1298366"/>
                <a:gd name="connsiteY80" fmla="*/ 527901 h 693206"/>
                <a:gd name="connsiteX81" fmla="*/ 628572 w 1298366"/>
                <a:gd name="connsiteY81" fmla="*/ 462281 h 693206"/>
                <a:gd name="connsiteX82" fmla="*/ 648363 w 1298366"/>
                <a:gd name="connsiteY82" fmla="*/ 451536 h 693206"/>
                <a:gd name="connsiteX83" fmla="*/ 685802 w 1298366"/>
                <a:gd name="connsiteY83" fmla="*/ 471863 h 693206"/>
                <a:gd name="connsiteX84" fmla="*/ 685802 w 1298366"/>
                <a:gd name="connsiteY84" fmla="*/ 444212 h 693206"/>
                <a:gd name="connsiteX85" fmla="*/ 713790 w 1298366"/>
                <a:gd name="connsiteY85" fmla="*/ 444212 h 693206"/>
                <a:gd name="connsiteX86" fmla="*/ 713791 w 1298366"/>
                <a:gd name="connsiteY86" fmla="*/ 470885 h 693206"/>
                <a:gd name="connsiteX87" fmla="*/ 744212 w 1298366"/>
                <a:gd name="connsiteY87" fmla="*/ 454368 h 693206"/>
                <a:gd name="connsiteX88" fmla="*/ 693680 w 1298366"/>
                <a:gd name="connsiteY88" fmla="*/ 426931 h 693206"/>
                <a:gd name="connsiteX89" fmla="*/ 713471 w 1298366"/>
                <a:gd name="connsiteY89" fmla="*/ 416185 h 693206"/>
                <a:gd name="connsiteX90" fmla="*/ 764003 w 1298366"/>
                <a:gd name="connsiteY90" fmla="*/ 443622 h 693206"/>
                <a:gd name="connsiteX91" fmla="*/ 796143 w 1298366"/>
                <a:gd name="connsiteY91" fmla="*/ 426171 h 693206"/>
                <a:gd name="connsiteX92" fmla="*/ 745611 w 1298366"/>
                <a:gd name="connsiteY92" fmla="*/ 398734 h 693206"/>
                <a:gd name="connsiteX93" fmla="*/ 749749 w 1298366"/>
                <a:gd name="connsiteY93" fmla="*/ 396487 h 693206"/>
                <a:gd name="connsiteX94" fmla="*/ 734192 w 1298366"/>
                <a:gd name="connsiteY94" fmla="*/ 388041 h 693206"/>
                <a:gd name="connsiteX95" fmla="*/ 647929 w 1298366"/>
                <a:gd name="connsiteY95" fmla="*/ 237700 h 693206"/>
                <a:gd name="connsiteX96" fmla="*/ 672820 w 1298366"/>
                <a:gd name="connsiteY96" fmla="*/ 251215 h 693206"/>
                <a:gd name="connsiteX97" fmla="*/ 638295 w 1298366"/>
                <a:gd name="connsiteY97" fmla="*/ 269960 h 693206"/>
                <a:gd name="connsiteX98" fmla="*/ 675477 w 1298366"/>
                <a:gd name="connsiteY98" fmla="*/ 290149 h 693206"/>
                <a:gd name="connsiteX99" fmla="*/ 655686 w 1298366"/>
                <a:gd name="connsiteY99" fmla="*/ 300894 h 693206"/>
                <a:gd name="connsiteX100" fmla="*/ 618505 w 1298366"/>
                <a:gd name="connsiteY100" fmla="*/ 280706 h 693206"/>
                <a:gd name="connsiteX101" fmla="*/ 597216 w 1298366"/>
                <a:gd name="connsiteY101" fmla="*/ 292265 h 693206"/>
                <a:gd name="connsiteX102" fmla="*/ 634397 w 1298366"/>
                <a:gd name="connsiteY102" fmla="*/ 312453 h 693206"/>
                <a:gd name="connsiteX103" fmla="*/ 614606 w 1298366"/>
                <a:gd name="connsiteY103" fmla="*/ 323199 h 693206"/>
                <a:gd name="connsiteX104" fmla="*/ 577425 w 1298366"/>
                <a:gd name="connsiteY104" fmla="*/ 303011 h 693206"/>
                <a:gd name="connsiteX105" fmla="*/ 501455 w 1298366"/>
                <a:gd name="connsiteY105" fmla="*/ 344259 h 693206"/>
                <a:gd name="connsiteX106" fmla="*/ 501455 w 1298366"/>
                <a:gd name="connsiteY106" fmla="*/ 366916 h 693206"/>
                <a:gd name="connsiteX107" fmla="*/ 566667 w 1298366"/>
                <a:gd name="connsiteY107" fmla="*/ 402324 h 693206"/>
                <a:gd name="connsiteX108" fmla="*/ 608395 w 1298366"/>
                <a:gd name="connsiteY108" fmla="*/ 402324 h 693206"/>
                <a:gd name="connsiteX109" fmla="*/ 657079 w 1298366"/>
                <a:gd name="connsiteY109" fmla="*/ 375890 h 693206"/>
                <a:gd name="connsiteX110" fmla="*/ 683592 w 1298366"/>
                <a:gd name="connsiteY110" fmla="*/ 390286 h 693206"/>
                <a:gd name="connsiteX111" fmla="*/ 634645 w 1298366"/>
                <a:gd name="connsiteY111" fmla="*/ 416862 h 693206"/>
                <a:gd name="connsiteX112" fmla="*/ 547610 w 1298366"/>
                <a:gd name="connsiteY112" fmla="*/ 416862 h 693206"/>
                <a:gd name="connsiteX113" fmla="*/ 476302 w 1298366"/>
                <a:gd name="connsiteY113" fmla="*/ 378144 h 693206"/>
                <a:gd name="connsiteX114" fmla="*/ 476301 w 1298366"/>
                <a:gd name="connsiteY114" fmla="*/ 330887 h 693206"/>
                <a:gd name="connsiteX115" fmla="*/ 552534 w 1298366"/>
                <a:gd name="connsiteY115" fmla="*/ 289496 h 693206"/>
                <a:gd name="connsiteX116" fmla="*/ 519357 w 1298366"/>
                <a:gd name="connsiteY116" fmla="*/ 271482 h 693206"/>
                <a:gd name="connsiteX117" fmla="*/ 539148 w 1298366"/>
                <a:gd name="connsiteY117" fmla="*/ 260737 h 693206"/>
                <a:gd name="connsiteX118" fmla="*/ 572325 w 1298366"/>
                <a:gd name="connsiteY118" fmla="*/ 278750 h 693206"/>
                <a:gd name="connsiteX119" fmla="*/ 593614 w 1298366"/>
                <a:gd name="connsiteY119" fmla="*/ 267191 h 693206"/>
                <a:gd name="connsiteX120" fmla="*/ 560437 w 1298366"/>
                <a:gd name="connsiteY120" fmla="*/ 249178 h 693206"/>
                <a:gd name="connsiteX121" fmla="*/ 580228 w 1298366"/>
                <a:gd name="connsiteY121" fmla="*/ 238432 h 693206"/>
                <a:gd name="connsiteX122" fmla="*/ 613404 w 1298366"/>
                <a:gd name="connsiteY122" fmla="*/ 256446 h 693206"/>
                <a:gd name="connsiteX123" fmla="*/ 578125 w 1298366"/>
                <a:gd name="connsiteY123" fmla="*/ 206634 h 693206"/>
                <a:gd name="connsiteX124" fmla="*/ 597168 w 1298366"/>
                <a:gd name="connsiteY124" fmla="*/ 216973 h 693206"/>
                <a:gd name="connsiteX125" fmla="*/ 562179 w 1298366"/>
                <a:gd name="connsiteY125" fmla="*/ 235970 h 693206"/>
                <a:gd name="connsiteX126" fmla="*/ 543137 w 1298366"/>
                <a:gd name="connsiteY126" fmla="*/ 225631 h 693206"/>
                <a:gd name="connsiteX127" fmla="*/ 547121 w 1298366"/>
                <a:gd name="connsiteY127" fmla="*/ 189800 h 693206"/>
                <a:gd name="connsiteX128" fmla="*/ 566163 w 1298366"/>
                <a:gd name="connsiteY128" fmla="*/ 200139 h 693206"/>
                <a:gd name="connsiteX129" fmla="*/ 531175 w 1298366"/>
                <a:gd name="connsiteY129" fmla="*/ 219137 h 693206"/>
                <a:gd name="connsiteX130" fmla="*/ 512133 w 1298366"/>
                <a:gd name="connsiteY130" fmla="*/ 208797 h 693206"/>
                <a:gd name="connsiteX131" fmla="*/ 408567 w 1298366"/>
                <a:gd name="connsiteY131" fmla="*/ 117606 h 693206"/>
                <a:gd name="connsiteX132" fmla="*/ 435602 w 1298366"/>
                <a:gd name="connsiteY132" fmla="*/ 121539 h 693206"/>
                <a:gd name="connsiteX133" fmla="*/ 410680 w 1298366"/>
                <a:gd name="connsiteY133" fmla="*/ 172040 h 693206"/>
                <a:gd name="connsiteX134" fmla="*/ 522631 w 1298366"/>
                <a:gd name="connsiteY134" fmla="*/ 232825 h 693206"/>
                <a:gd name="connsiteX135" fmla="*/ 497740 w 1298366"/>
                <a:gd name="connsiteY135" fmla="*/ 246339 h 693206"/>
                <a:gd name="connsiteX136" fmla="*/ 377470 w 1298366"/>
                <a:gd name="connsiteY136" fmla="*/ 181038 h 693206"/>
                <a:gd name="connsiteX137" fmla="*/ 335743 w 1298366"/>
                <a:gd name="connsiteY137" fmla="*/ 181038 h 693206"/>
                <a:gd name="connsiteX138" fmla="*/ 270531 w 1298366"/>
                <a:gd name="connsiteY138" fmla="*/ 216445 h 693206"/>
                <a:gd name="connsiteX139" fmla="*/ 270531 w 1298366"/>
                <a:gd name="connsiteY139" fmla="*/ 239102 h 693206"/>
                <a:gd name="connsiteX140" fmla="*/ 413279 w 1298366"/>
                <a:gd name="connsiteY140" fmla="*/ 316608 h 693206"/>
                <a:gd name="connsiteX141" fmla="*/ 386766 w 1298366"/>
                <a:gd name="connsiteY141" fmla="*/ 331003 h 693206"/>
                <a:gd name="connsiteX142" fmla="*/ 243755 w 1298366"/>
                <a:gd name="connsiteY142" fmla="*/ 253354 h 693206"/>
                <a:gd name="connsiteX143" fmla="*/ 243755 w 1298366"/>
                <a:gd name="connsiteY143" fmla="*/ 206098 h 693206"/>
                <a:gd name="connsiteX144" fmla="*/ 315063 w 1298366"/>
                <a:gd name="connsiteY144" fmla="*/ 167380 h 693206"/>
                <a:gd name="connsiteX145" fmla="*/ 381739 w 1298366"/>
                <a:gd name="connsiteY145" fmla="*/ 160040 h 693206"/>
                <a:gd name="connsiteX146" fmla="*/ 386737 w 1298366"/>
                <a:gd name="connsiteY146" fmla="*/ 161842 h 693206"/>
                <a:gd name="connsiteX147" fmla="*/ 39168 w 1298366"/>
                <a:gd name="connsiteY147" fmla="*/ 71556 h 693206"/>
                <a:gd name="connsiteX148" fmla="*/ 62085 w 1298366"/>
                <a:gd name="connsiteY148" fmla="*/ 83999 h 693206"/>
                <a:gd name="connsiteX149" fmla="*/ 43180 w 1298366"/>
                <a:gd name="connsiteY149" fmla="*/ 94263 h 693206"/>
                <a:gd name="connsiteX150" fmla="*/ 43180 w 1298366"/>
                <a:gd name="connsiteY150" fmla="*/ 116920 h 693206"/>
                <a:gd name="connsiteX151" fmla="*/ 214545 w 1298366"/>
                <a:gd name="connsiteY151" fmla="*/ 209965 h 693206"/>
                <a:gd name="connsiteX152" fmla="*/ 189654 w 1298366"/>
                <a:gd name="connsiteY152" fmla="*/ 223480 h 693206"/>
                <a:gd name="connsiteX153" fmla="*/ 18026 w 1298366"/>
                <a:gd name="connsiteY153" fmla="*/ 130292 h 693206"/>
                <a:gd name="connsiteX154" fmla="*/ 18026 w 1298366"/>
                <a:gd name="connsiteY154" fmla="*/ 83036 h 693206"/>
                <a:gd name="connsiteX155" fmla="*/ 191748 w 1298366"/>
                <a:gd name="connsiteY155" fmla="*/ 0 h 693206"/>
                <a:gd name="connsiteX156" fmla="*/ 373675 w 1298366"/>
                <a:gd name="connsiteY156" fmla="*/ 98780 h 693206"/>
                <a:gd name="connsiteX157" fmla="*/ 353884 w 1298366"/>
                <a:gd name="connsiteY157" fmla="*/ 109526 h 693206"/>
                <a:gd name="connsiteX158" fmla="*/ 311478 w 1298366"/>
                <a:gd name="connsiteY158" fmla="*/ 122543 h 693206"/>
                <a:gd name="connsiteX159" fmla="*/ 297484 w 1298366"/>
                <a:gd name="connsiteY159" fmla="*/ 109382 h 693206"/>
                <a:gd name="connsiteX160" fmla="*/ 333072 w 1298366"/>
                <a:gd name="connsiteY160" fmla="*/ 98225 h 693206"/>
                <a:gd name="connsiteX161" fmla="*/ 171957 w 1298366"/>
                <a:gd name="connsiteY161" fmla="*/ 10746 h 693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1298366" h="693206">
                  <a:moveTo>
                    <a:pt x="1139694" y="564365"/>
                  </a:moveTo>
                  <a:lnTo>
                    <a:pt x="1269832" y="635026"/>
                  </a:lnTo>
                  <a:lnTo>
                    <a:pt x="1250042" y="645771"/>
                  </a:lnTo>
                  <a:lnTo>
                    <a:pt x="1195641" y="616234"/>
                  </a:lnTo>
                  <a:lnTo>
                    <a:pt x="1053877" y="693206"/>
                  </a:lnTo>
                  <a:lnTo>
                    <a:pt x="1046888" y="689411"/>
                  </a:lnTo>
                  <a:lnTo>
                    <a:pt x="1046783" y="689468"/>
                  </a:lnTo>
                  <a:lnTo>
                    <a:pt x="1011795" y="670470"/>
                  </a:lnTo>
                  <a:lnTo>
                    <a:pt x="1030837" y="660131"/>
                  </a:lnTo>
                  <a:lnTo>
                    <a:pt x="1053024" y="672178"/>
                  </a:lnTo>
                  <a:lnTo>
                    <a:pt x="1175850" y="605488"/>
                  </a:lnTo>
                  <a:lnTo>
                    <a:pt x="1119903" y="575111"/>
                  </a:lnTo>
                  <a:close/>
                  <a:moveTo>
                    <a:pt x="1199757" y="547311"/>
                  </a:moveTo>
                  <a:lnTo>
                    <a:pt x="1298366" y="600852"/>
                  </a:lnTo>
                  <a:lnTo>
                    <a:pt x="1278575" y="611597"/>
                  </a:lnTo>
                  <a:lnTo>
                    <a:pt x="1179966" y="558056"/>
                  </a:lnTo>
                  <a:close/>
                  <a:moveTo>
                    <a:pt x="976810" y="543380"/>
                  </a:moveTo>
                  <a:lnTo>
                    <a:pt x="1153023" y="543380"/>
                  </a:lnTo>
                  <a:lnTo>
                    <a:pt x="1153024" y="558577"/>
                  </a:lnTo>
                  <a:lnTo>
                    <a:pt x="1080957" y="558577"/>
                  </a:lnTo>
                  <a:lnTo>
                    <a:pt x="943441" y="633243"/>
                  </a:lnTo>
                  <a:lnTo>
                    <a:pt x="923650" y="622497"/>
                  </a:lnTo>
                  <a:lnTo>
                    <a:pt x="1041375" y="558577"/>
                  </a:lnTo>
                  <a:lnTo>
                    <a:pt x="976810" y="558577"/>
                  </a:lnTo>
                  <a:close/>
                  <a:moveTo>
                    <a:pt x="1035857" y="518037"/>
                  </a:moveTo>
                  <a:lnTo>
                    <a:pt x="1164240" y="518037"/>
                  </a:lnTo>
                  <a:lnTo>
                    <a:pt x="1164240" y="533234"/>
                  </a:lnTo>
                  <a:lnTo>
                    <a:pt x="1035857" y="533234"/>
                  </a:lnTo>
                  <a:close/>
                  <a:moveTo>
                    <a:pt x="926564" y="469462"/>
                  </a:moveTo>
                  <a:lnTo>
                    <a:pt x="895974" y="486072"/>
                  </a:lnTo>
                  <a:lnTo>
                    <a:pt x="956935" y="519171"/>
                  </a:lnTo>
                  <a:lnTo>
                    <a:pt x="987525" y="502562"/>
                  </a:lnTo>
                  <a:close/>
                  <a:moveTo>
                    <a:pt x="978495" y="441266"/>
                  </a:moveTo>
                  <a:lnTo>
                    <a:pt x="946355" y="458717"/>
                  </a:lnTo>
                  <a:lnTo>
                    <a:pt x="1007316" y="491816"/>
                  </a:lnTo>
                  <a:lnTo>
                    <a:pt x="1039456" y="474365"/>
                  </a:lnTo>
                  <a:close/>
                  <a:moveTo>
                    <a:pt x="856435" y="389715"/>
                  </a:moveTo>
                  <a:lnTo>
                    <a:pt x="786209" y="399286"/>
                  </a:lnTo>
                  <a:lnTo>
                    <a:pt x="868546" y="443992"/>
                  </a:lnTo>
                  <a:lnTo>
                    <a:pt x="886173" y="405862"/>
                  </a:lnTo>
                  <a:close/>
                  <a:moveTo>
                    <a:pt x="886511" y="367283"/>
                  </a:moveTo>
                  <a:lnTo>
                    <a:pt x="927488" y="389531"/>
                  </a:lnTo>
                  <a:lnTo>
                    <a:pt x="891730" y="466885"/>
                  </a:lnTo>
                  <a:lnTo>
                    <a:pt x="978495" y="419775"/>
                  </a:lnTo>
                  <a:lnTo>
                    <a:pt x="978696" y="419884"/>
                  </a:lnTo>
                  <a:lnTo>
                    <a:pt x="998286" y="430520"/>
                  </a:lnTo>
                  <a:lnTo>
                    <a:pt x="1059247" y="463620"/>
                  </a:lnTo>
                  <a:lnTo>
                    <a:pt x="1077968" y="473785"/>
                  </a:lnTo>
                  <a:lnTo>
                    <a:pt x="1079038" y="474365"/>
                  </a:lnTo>
                  <a:lnTo>
                    <a:pt x="976726" y="529917"/>
                  </a:lnTo>
                  <a:lnTo>
                    <a:pt x="977206" y="530178"/>
                  </a:lnTo>
                  <a:lnTo>
                    <a:pt x="957416" y="540923"/>
                  </a:lnTo>
                  <a:lnTo>
                    <a:pt x="886841" y="502604"/>
                  </a:lnTo>
                  <a:lnTo>
                    <a:pt x="886841" y="533895"/>
                  </a:lnTo>
                  <a:lnTo>
                    <a:pt x="921619" y="533895"/>
                  </a:lnTo>
                  <a:lnTo>
                    <a:pt x="921619" y="549092"/>
                  </a:lnTo>
                  <a:lnTo>
                    <a:pt x="886841" y="549092"/>
                  </a:lnTo>
                  <a:lnTo>
                    <a:pt x="886841" y="590036"/>
                  </a:lnTo>
                  <a:lnTo>
                    <a:pt x="858853" y="590035"/>
                  </a:lnTo>
                  <a:lnTo>
                    <a:pt x="858852" y="506228"/>
                  </a:lnTo>
                  <a:lnTo>
                    <a:pt x="805399" y="535250"/>
                  </a:lnTo>
                  <a:lnTo>
                    <a:pt x="836039" y="539708"/>
                  </a:lnTo>
                  <a:lnTo>
                    <a:pt x="828795" y="554387"/>
                  </a:lnTo>
                  <a:lnTo>
                    <a:pt x="784896" y="548000"/>
                  </a:lnTo>
                  <a:lnTo>
                    <a:pt x="785987" y="545791"/>
                  </a:lnTo>
                  <a:lnTo>
                    <a:pt x="784181" y="546771"/>
                  </a:lnTo>
                  <a:lnTo>
                    <a:pt x="764390" y="536025"/>
                  </a:lnTo>
                  <a:lnTo>
                    <a:pt x="885567" y="470231"/>
                  </a:lnTo>
                  <a:lnTo>
                    <a:pt x="870603" y="462107"/>
                  </a:lnTo>
                  <a:lnTo>
                    <a:pt x="866466" y="464353"/>
                  </a:lnTo>
                  <a:lnTo>
                    <a:pt x="815934" y="436916"/>
                  </a:lnTo>
                  <a:lnTo>
                    <a:pt x="783794" y="454368"/>
                  </a:lnTo>
                  <a:lnTo>
                    <a:pt x="834325" y="481805"/>
                  </a:lnTo>
                  <a:lnTo>
                    <a:pt x="814535" y="492550"/>
                  </a:lnTo>
                  <a:lnTo>
                    <a:pt x="764003" y="465113"/>
                  </a:lnTo>
                  <a:lnTo>
                    <a:pt x="729227" y="483995"/>
                  </a:lnTo>
                  <a:lnTo>
                    <a:pt x="787062" y="483995"/>
                  </a:lnTo>
                  <a:lnTo>
                    <a:pt x="787062" y="499192"/>
                  </a:lnTo>
                  <a:lnTo>
                    <a:pt x="736134" y="499192"/>
                  </a:lnTo>
                  <a:lnTo>
                    <a:pt x="769218" y="517155"/>
                  </a:lnTo>
                  <a:lnTo>
                    <a:pt x="749427" y="527901"/>
                  </a:lnTo>
                  <a:lnTo>
                    <a:pt x="628572" y="462281"/>
                  </a:lnTo>
                  <a:lnTo>
                    <a:pt x="648363" y="451536"/>
                  </a:lnTo>
                  <a:lnTo>
                    <a:pt x="685802" y="471863"/>
                  </a:lnTo>
                  <a:lnTo>
                    <a:pt x="685802" y="444212"/>
                  </a:lnTo>
                  <a:lnTo>
                    <a:pt x="713790" y="444212"/>
                  </a:lnTo>
                  <a:lnTo>
                    <a:pt x="713791" y="470885"/>
                  </a:lnTo>
                  <a:lnTo>
                    <a:pt x="744212" y="454368"/>
                  </a:lnTo>
                  <a:lnTo>
                    <a:pt x="693680" y="426931"/>
                  </a:lnTo>
                  <a:lnTo>
                    <a:pt x="713471" y="416185"/>
                  </a:lnTo>
                  <a:lnTo>
                    <a:pt x="764003" y="443622"/>
                  </a:lnTo>
                  <a:lnTo>
                    <a:pt x="796143" y="426171"/>
                  </a:lnTo>
                  <a:lnTo>
                    <a:pt x="745611" y="398734"/>
                  </a:lnTo>
                  <a:lnTo>
                    <a:pt x="749749" y="396487"/>
                  </a:lnTo>
                  <a:lnTo>
                    <a:pt x="734192" y="388041"/>
                  </a:lnTo>
                  <a:close/>
                  <a:moveTo>
                    <a:pt x="647929" y="237700"/>
                  </a:moveTo>
                  <a:lnTo>
                    <a:pt x="672820" y="251215"/>
                  </a:lnTo>
                  <a:lnTo>
                    <a:pt x="638295" y="269960"/>
                  </a:lnTo>
                  <a:lnTo>
                    <a:pt x="675477" y="290149"/>
                  </a:lnTo>
                  <a:lnTo>
                    <a:pt x="655686" y="300894"/>
                  </a:lnTo>
                  <a:lnTo>
                    <a:pt x="618505" y="280706"/>
                  </a:lnTo>
                  <a:lnTo>
                    <a:pt x="597216" y="292265"/>
                  </a:lnTo>
                  <a:lnTo>
                    <a:pt x="634397" y="312453"/>
                  </a:lnTo>
                  <a:lnTo>
                    <a:pt x="614606" y="323199"/>
                  </a:lnTo>
                  <a:lnTo>
                    <a:pt x="577425" y="303011"/>
                  </a:lnTo>
                  <a:lnTo>
                    <a:pt x="501455" y="344259"/>
                  </a:lnTo>
                  <a:cubicBezTo>
                    <a:pt x="489933" y="350516"/>
                    <a:pt x="489933" y="360659"/>
                    <a:pt x="501455" y="366916"/>
                  </a:cubicBezTo>
                  <a:lnTo>
                    <a:pt x="566667" y="402324"/>
                  </a:lnTo>
                  <a:cubicBezTo>
                    <a:pt x="578190" y="408580"/>
                    <a:pt x="596872" y="408580"/>
                    <a:pt x="608395" y="402324"/>
                  </a:cubicBezTo>
                  <a:lnTo>
                    <a:pt x="657079" y="375890"/>
                  </a:lnTo>
                  <a:lnTo>
                    <a:pt x="683592" y="390286"/>
                  </a:lnTo>
                  <a:lnTo>
                    <a:pt x="634645" y="416862"/>
                  </a:lnTo>
                  <a:cubicBezTo>
                    <a:pt x="610611" y="429912"/>
                    <a:pt x="571644" y="429912"/>
                    <a:pt x="547610" y="416862"/>
                  </a:cubicBezTo>
                  <a:lnTo>
                    <a:pt x="476302" y="378144"/>
                  </a:lnTo>
                  <a:cubicBezTo>
                    <a:pt x="452267" y="365094"/>
                    <a:pt x="452267" y="343937"/>
                    <a:pt x="476301" y="330887"/>
                  </a:cubicBezTo>
                  <a:lnTo>
                    <a:pt x="552534" y="289496"/>
                  </a:lnTo>
                  <a:lnTo>
                    <a:pt x="519357" y="271482"/>
                  </a:lnTo>
                  <a:lnTo>
                    <a:pt x="539148" y="260737"/>
                  </a:lnTo>
                  <a:lnTo>
                    <a:pt x="572325" y="278750"/>
                  </a:lnTo>
                  <a:lnTo>
                    <a:pt x="593614" y="267191"/>
                  </a:lnTo>
                  <a:lnTo>
                    <a:pt x="560437" y="249178"/>
                  </a:lnTo>
                  <a:lnTo>
                    <a:pt x="580228" y="238432"/>
                  </a:lnTo>
                  <a:lnTo>
                    <a:pt x="613404" y="256446"/>
                  </a:lnTo>
                  <a:close/>
                  <a:moveTo>
                    <a:pt x="578125" y="206634"/>
                  </a:moveTo>
                  <a:lnTo>
                    <a:pt x="597168" y="216973"/>
                  </a:lnTo>
                  <a:lnTo>
                    <a:pt x="562179" y="235970"/>
                  </a:lnTo>
                  <a:lnTo>
                    <a:pt x="543137" y="225631"/>
                  </a:lnTo>
                  <a:close/>
                  <a:moveTo>
                    <a:pt x="547121" y="189800"/>
                  </a:moveTo>
                  <a:lnTo>
                    <a:pt x="566163" y="200139"/>
                  </a:lnTo>
                  <a:lnTo>
                    <a:pt x="531175" y="219137"/>
                  </a:lnTo>
                  <a:lnTo>
                    <a:pt x="512133" y="208797"/>
                  </a:lnTo>
                  <a:close/>
                  <a:moveTo>
                    <a:pt x="408567" y="117606"/>
                  </a:moveTo>
                  <a:lnTo>
                    <a:pt x="435602" y="121539"/>
                  </a:lnTo>
                  <a:lnTo>
                    <a:pt x="410680" y="172040"/>
                  </a:lnTo>
                  <a:lnTo>
                    <a:pt x="522631" y="232825"/>
                  </a:lnTo>
                  <a:lnTo>
                    <a:pt x="497740" y="246339"/>
                  </a:lnTo>
                  <a:lnTo>
                    <a:pt x="377470" y="181038"/>
                  </a:lnTo>
                  <a:cubicBezTo>
                    <a:pt x="365948" y="174781"/>
                    <a:pt x="347265" y="174781"/>
                    <a:pt x="335743" y="181038"/>
                  </a:cubicBezTo>
                  <a:lnTo>
                    <a:pt x="270531" y="216445"/>
                  </a:lnTo>
                  <a:cubicBezTo>
                    <a:pt x="259009" y="222702"/>
                    <a:pt x="259009" y="232845"/>
                    <a:pt x="270531" y="239102"/>
                  </a:cubicBezTo>
                  <a:lnTo>
                    <a:pt x="413279" y="316608"/>
                  </a:lnTo>
                  <a:lnTo>
                    <a:pt x="386766" y="331003"/>
                  </a:lnTo>
                  <a:lnTo>
                    <a:pt x="243755" y="253354"/>
                  </a:lnTo>
                  <a:cubicBezTo>
                    <a:pt x="219721" y="240305"/>
                    <a:pt x="219721" y="219147"/>
                    <a:pt x="243755" y="206098"/>
                  </a:cubicBezTo>
                  <a:lnTo>
                    <a:pt x="315063" y="167380"/>
                  </a:lnTo>
                  <a:cubicBezTo>
                    <a:pt x="333089" y="157593"/>
                    <a:pt x="359514" y="155146"/>
                    <a:pt x="381739" y="160040"/>
                  </a:cubicBezTo>
                  <a:lnTo>
                    <a:pt x="386737" y="161842"/>
                  </a:lnTo>
                  <a:close/>
                  <a:moveTo>
                    <a:pt x="39168" y="71556"/>
                  </a:moveTo>
                  <a:lnTo>
                    <a:pt x="62085" y="83999"/>
                  </a:lnTo>
                  <a:lnTo>
                    <a:pt x="43180" y="94263"/>
                  </a:lnTo>
                  <a:cubicBezTo>
                    <a:pt x="31657" y="100520"/>
                    <a:pt x="31657" y="110664"/>
                    <a:pt x="43180" y="116920"/>
                  </a:cubicBezTo>
                  <a:lnTo>
                    <a:pt x="214545" y="209965"/>
                  </a:lnTo>
                  <a:lnTo>
                    <a:pt x="189654" y="223480"/>
                  </a:lnTo>
                  <a:lnTo>
                    <a:pt x="18026" y="130292"/>
                  </a:lnTo>
                  <a:cubicBezTo>
                    <a:pt x="-6009" y="117243"/>
                    <a:pt x="-6009" y="96085"/>
                    <a:pt x="18026" y="83036"/>
                  </a:cubicBezTo>
                  <a:close/>
                  <a:moveTo>
                    <a:pt x="191748" y="0"/>
                  </a:moveTo>
                  <a:lnTo>
                    <a:pt x="373675" y="98780"/>
                  </a:lnTo>
                  <a:lnTo>
                    <a:pt x="353884" y="109526"/>
                  </a:lnTo>
                  <a:lnTo>
                    <a:pt x="311478" y="122543"/>
                  </a:lnTo>
                  <a:lnTo>
                    <a:pt x="297484" y="109382"/>
                  </a:lnTo>
                  <a:lnTo>
                    <a:pt x="333072" y="98225"/>
                  </a:lnTo>
                  <a:lnTo>
                    <a:pt x="171957" y="1074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C473B1EA-6488-F0BA-50A0-36BAF721359B}"/>
              </a:ext>
            </a:extLst>
          </p:cNvPr>
          <p:cNvGrpSpPr/>
          <p:nvPr/>
        </p:nvGrpSpPr>
        <p:grpSpPr>
          <a:xfrm>
            <a:off x="3848995" y="4484786"/>
            <a:ext cx="2358152" cy="1087174"/>
            <a:chOff x="10058355" y="2073397"/>
            <a:chExt cx="2819398" cy="1299823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C3DFAD1-E65D-D28D-EC67-53A401F056E5}"/>
                </a:ext>
              </a:extLst>
            </p:cNvPr>
            <p:cNvGrpSpPr/>
            <p:nvPr/>
          </p:nvGrpSpPr>
          <p:grpSpPr>
            <a:xfrm>
              <a:off x="10058355" y="2073397"/>
              <a:ext cx="2819398" cy="1269610"/>
              <a:chOff x="10058355" y="2073397"/>
              <a:chExt cx="2819398" cy="1269610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2899141-9593-C8AC-6CAC-AFABE4E8F460}"/>
                  </a:ext>
                </a:extLst>
              </p:cNvPr>
              <p:cNvSpPr/>
              <p:nvPr/>
            </p:nvSpPr>
            <p:spPr bwMode="auto">
              <a:xfrm flipV="1">
                <a:off x="10067929" y="3076575"/>
                <a:ext cx="1109456" cy="61913"/>
              </a:xfrm>
              <a:custGeom>
                <a:avLst/>
                <a:gdLst>
                  <a:gd name="connsiteX0" fmla="*/ 592217 w 1109456"/>
                  <a:gd name="connsiteY0" fmla="*/ 0 h 215400"/>
                  <a:gd name="connsiteX1" fmla="*/ 1109456 w 1109456"/>
                  <a:gd name="connsiteY1" fmla="*/ 55 h 215400"/>
                  <a:gd name="connsiteX2" fmla="*/ 1109456 w 1109456"/>
                  <a:gd name="connsiteY2" fmla="*/ 215400 h 215400"/>
                  <a:gd name="connsiteX3" fmla="*/ 36527 w 1109456"/>
                  <a:gd name="connsiteY3" fmla="*/ 215287 h 215400"/>
                  <a:gd name="connsiteX4" fmla="*/ 8551 w 1109456"/>
                  <a:gd name="connsiteY4" fmla="*/ 202299 h 215400"/>
                  <a:gd name="connsiteX5" fmla="*/ 497225 w 1109456"/>
                  <a:gd name="connsiteY5" fmla="*/ 12975 h 215400"/>
                  <a:gd name="connsiteX6" fmla="*/ 538927 w 1109456"/>
                  <a:gd name="connsiteY6" fmla="*/ 3798 h 215400"/>
                  <a:gd name="connsiteX7" fmla="*/ 592217 w 1109456"/>
                  <a:gd name="connsiteY7" fmla="*/ 0 h 21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9456" h="215400">
                    <a:moveTo>
                      <a:pt x="592217" y="0"/>
                    </a:moveTo>
                    <a:lnTo>
                      <a:pt x="1109456" y="55"/>
                    </a:lnTo>
                    <a:lnTo>
                      <a:pt x="1109456" y="215400"/>
                    </a:lnTo>
                    <a:lnTo>
                      <a:pt x="36527" y="215287"/>
                    </a:lnTo>
                    <a:cubicBezTo>
                      <a:pt x="2570" y="215284"/>
                      <a:pt x="-9955" y="209469"/>
                      <a:pt x="8551" y="202299"/>
                    </a:cubicBezTo>
                    <a:lnTo>
                      <a:pt x="497225" y="12975"/>
                    </a:lnTo>
                    <a:cubicBezTo>
                      <a:pt x="506478" y="9391"/>
                      <a:pt x="521736" y="6146"/>
                      <a:pt x="538927" y="3798"/>
                    </a:cubicBezTo>
                    <a:cubicBezTo>
                      <a:pt x="556117" y="1450"/>
                      <a:pt x="575239" y="-2"/>
                      <a:pt x="592217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40500B6-5A97-FDB5-A57A-EACF16920855}"/>
                  </a:ext>
                </a:extLst>
              </p:cNvPr>
              <p:cNvSpPr/>
              <p:nvPr/>
            </p:nvSpPr>
            <p:spPr bwMode="auto">
              <a:xfrm flipV="1">
                <a:off x="10058355" y="3122939"/>
                <a:ext cx="1109456" cy="42138"/>
              </a:xfrm>
              <a:custGeom>
                <a:avLst/>
                <a:gdLst>
                  <a:gd name="connsiteX0" fmla="*/ 592217 w 1109456"/>
                  <a:gd name="connsiteY0" fmla="*/ 0 h 215400"/>
                  <a:gd name="connsiteX1" fmla="*/ 1109456 w 1109456"/>
                  <a:gd name="connsiteY1" fmla="*/ 55 h 215400"/>
                  <a:gd name="connsiteX2" fmla="*/ 1109456 w 1109456"/>
                  <a:gd name="connsiteY2" fmla="*/ 215400 h 215400"/>
                  <a:gd name="connsiteX3" fmla="*/ 36527 w 1109456"/>
                  <a:gd name="connsiteY3" fmla="*/ 215287 h 215400"/>
                  <a:gd name="connsiteX4" fmla="*/ 8551 w 1109456"/>
                  <a:gd name="connsiteY4" fmla="*/ 202299 h 215400"/>
                  <a:gd name="connsiteX5" fmla="*/ 497225 w 1109456"/>
                  <a:gd name="connsiteY5" fmla="*/ 12975 h 215400"/>
                  <a:gd name="connsiteX6" fmla="*/ 538927 w 1109456"/>
                  <a:gd name="connsiteY6" fmla="*/ 3798 h 215400"/>
                  <a:gd name="connsiteX7" fmla="*/ 592217 w 1109456"/>
                  <a:gd name="connsiteY7" fmla="*/ 0 h 21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9456" h="215400">
                    <a:moveTo>
                      <a:pt x="592217" y="0"/>
                    </a:moveTo>
                    <a:lnTo>
                      <a:pt x="1109456" y="55"/>
                    </a:lnTo>
                    <a:lnTo>
                      <a:pt x="1109456" y="215400"/>
                    </a:lnTo>
                    <a:lnTo>
                      <a:pt x="36527" y="215287"/>
                    </a:lnTo>
                    <a:cubicBezTo>
                      <a:pt x="2570" y="215284"/>
                      <a:pt x="-9955" y="209469"/>
                      <a:pt x="8551" y="202299"/>
                    </a:cubicBezTo>
                    <a:lnTo>
                      <a:pt x="497225" y="12975"/>
                    </a:lnTo>
                    <a:cubicBezTo>
                      <a:pt x="506478" y="9391"/>
                      <a:pt x="521736" y="6146"/>
                      <a:pt x="538927" y="3798"/>
                    </a:cubicBezTo>
                    <a:cubicBezTo>
                      <a:pt x="556117" y="1450"/>
                      <a:pt x="575239" y="-2"/>
                      <a:pt x="592217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9C2431C-1F9D-E838-D9F2-D343B5EDD846}"/>
                  </a:ext>
                </a:extLst>
              </p:cNvPr>
              <p:cNvSpPr/>
              <p:nvPr/>
            </p:nvSpPr>
            <p:spPr bwMode="auto">
              <a:xfrm>
                <a:off x="10058355" y="3127463"/>
                <a:ext cx="1109456" cy="45719"/>
              </a:xfrm>
              <a:custGeom>
                <a:avLst/>
                <a:gdLst>
                  <a:gd name="connsiteX0" fmla="*/ 592217 w 1109456"/>
                  <a:gd name="connsiteY0" fmla="*/ 0 h 215400"/>
                  <a:gd name="connsiteX1" fmla="*/ 1109456 w 1109456"/>
                  <a:gd name="connsiteY1" fmla="*/ 55 h 215400"/>
                  <a:gd name="connsiteX2" fmla="*/ 1109456 w 1109456"/>
                  <a:gd name="connsiteY2" fmla="*/ 215400 h 215400"/>
                  <a:gd name="connsiteX3" fmla="*/ 36527 w 1109456"/>
                  <a:gd name="connsiteY3" fmla="*/ 215287 h 215400"/>
                  <a:gd name="connsiteX4" fmla="*/ 8551 w 1109456"/>
                  <a:gd name="connsiteY4" fmla="*/ 202299 h 215400"/>
                  <a:gd name="connsiteX5" fmla="*/ 497225 w 1109456"/>
                  <a:gd name="connsiteY5" fmla="*/ 12975 h 215400"/>
                  <a:gd name="connsiteX6" fmla="*/ 538927 w 1109456"/>
                  <a:gd name="connsiteY6" fmla="*/ 3798 h 215400"/>
                  <a:gd name="connsiteX7" fmla="*/ 592217 w 1109456"/>
                  <a:gd name="connsiteY7" fmla="*/ 0 h 21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9456" h="215400">
                    <a:moveTo>
                      <a:pt x="592217" y="0"/>
                    </a:moveTo>
                    <a:lnTo>
                      <a:pt x="1109456" y="55"/>
                    </a:lnTo>
                    <a:lnTo>
                      <a:pt x="1109456" y="215400"/>
                    </a:lnTo>
                    <a:lnTo>
                      <a:pt x="36527" y="215287"/>
                    </a:lnTo>
                    <a:cubicBezTo>
                      <a:pt x="2570" y="215284"/>
                      <a:pt x="-9955" y="209469"/>
                      <a:pt x="8551" y="202299"/>
                    </a:cubicBezTo>
                    <a:lnTo>
                      <a:pt x="497225" y="12975"/>
                    </a:lnTo>
                    <a:cubicBezTo>
                      <a:pt x="506478" y="9391"/>
                      <a:pt x="521736" y="6146"/>
                      <a:pt x="538927" y="3798"/>
                    </a:cubicBezTo>
                    <a:cubicBezTo>
                      <a:pt x="556117" y="1450"/>
                      <a:pt x="575239" y="-2"/>
                      <a:pt x="592217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32B85D09-ADAF-8E1B-1DFD-773925C856FD}"/>
                  </a:ext>
                </a:extLst>
              </p:cNvPr>
              <p:cNvSpPr/>
              <p:nvPr/>
            </p:nvSpPr>
            <p:spPr bwMode="auto">
              <a:xfrm>
                <a:off x="10058355" y="3131203"/>
                <a:ext cx="1109456" cy="88248"/>
              </a:xfrm>
              <a:custGeom>
                <a:avLst/>
                <a:gdLst>
                  <a:gd name="connsiteX0" fmla="*/ 592217 w 1109456"/>
                  <a:gd name="connsiteY0" fmla="*/ 0 h 215400"/>
                  <a:gd name="connsiteX1" fmla="*/ 1109456 w 1109456"/>
                  <a:gd name="connsiteY1" fmla="*/ 55 h 215400"/>
                  <a:gd name="connsiteX2" fmla="*/ 1109456 w 1109456"/>
                  <a:gd name="connsiteY2" fmla="*/ 215400 h 215400"/>
                  <a:gd name="connsiteX3" fmla="*/ 36527 w 1109456"/>
                  <a:gd name="connsiteY3" fmla="*/ 215287 h 215400"/>
                  <a:gd name="connsiteX4" fmla="*/ 8551 w 1109456"/>
                  <a:gd name="connsiteY4" fmla="*/ 202299 h 215400"/>
                  <a:gd name="connsiteX5" fmla="*/ 497225 w 1109456"/>
                  <a:gd name="connsiteY5" fmla="*/ 12975 h 215400"/>
                  <a:gd name="connsiteX6" fmla="*/ 538927 w 1109456"/>
                  <a:gd name="connsiteY6" fmla="*/ 3798 h 215400"/>
                  <a:gd name="connsiteX7" fmla="*/ 592217 w 1109456"/>
                  <a:gd name="connsiteY7" fmla="*/ 0 h 21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9456" h="215400">
                    <a:moveTo>
                      <a:pt x="592217" y="0"/>
                    </a:moveTo>
                    <a:lnTo>
                      <a:pt x="1109456" y="55"/>
                    </a:lnTo>
                    <a:lnTo>
                      <a:pt x="1109456" y="215400"/>
                    </a:lnTo>
                    <a:lnTo>
                      <a:pt x="36527" y="215287"/>
                    </a:lnTo>
                    <a:cubicBezTo>
                      <a:pt x="2570" y="215284"/>
                      <a:pt x="-9955" y="209469"/>
                      <a:pt x="8551" y="202299"/>
                    </a:cubicBezTo>
                    <a:lnTo>
                      <a:pt x="497225" y="12975"/>
                    </a:lnTo>
                    <a:cubicBezTo>
                      <a:pt x="506478" y="9391"/>
                      <a:pt x="521736" y="6146"/>
                      <a:pt x="538927" y="3798"/>
                    </a:cubicBezTo>
                    <a:cubicBezTo>
                      <a:pt x="556117" y="1450"/>
                      <a:pt x="575239" y="-2"/>
                      <a:pt x="59221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D29BE1A-CFE4-0ADD-7C03-4A461113C3A2}"/>
                  </a:ext>
                </a:extLst>
              </p:cNvPr>
              <p:cNvSpPr/>
              <p:nvPr/>
            </p:nvSpPr>
            <p:spPr bwMode="auto">
              <a:xfrm>
                <a:off x="10058355" y="3131230"/>
                <a:ext cx="1109456" cy="137360"/>
              </a:xfrm>
              <a:custGeom>
                <a:avLst/>
                <a:gdLst>
                  <a:gd name="connsiteX0" fmla="*/ 592217 w 1109456"/>
                  <a:gd name="connsiteY0" fmla="*/ 0 h 215400"/>
                  <a:gd name="connsiteX1" fmla="*/ 1109456 w 1109456"/>
                  <a:gd name="connsiteY1" fmla="*/ 55 h 215400"/>
                  <a:gd name="connsiteX2" fmla="*/ 1109456 w 1109456"/>
                  <a:gd name="connsiteY2" fmla="*/ 215400 h 215400"/>
                  <a:gd name="connsiteX3" fmla="*/ 36527 w 1109456"/>
                  <a:gd name="connsiteY3" fmla="*/ 215287 h 215400"/>
                  <a:gd name="connsiteX4" fmla="*/ 8551 w 1109456"/>
                  <a:gd name="connsiteY4" fmla="*/ 202299 h 215400"/>
                  <a:gd name="connsiteX5" fmla="*/ 497225 w 1109456"/>
                  <a:gd name="connsiteY5" fmla="*/ 12975 h 215400"/>
                  <a:gd name="connsiteX6" fmla="*/ 538927 w 1109456"/>
                  <a:gd name="connsiteY6" fmla="*/ 3798 h 215400"/>
                  <a:gd name="connsiteX7" fmla="*/ 592217 w 1109456"/>
                  <a:gd name="connsiteY7" fmla="*/ 0 h 21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9456" h="215400">
                    <a:moveTo>
                      <a:pt x="592217" y="0"/>
                    </a:moveTo>
                    <a:lnTo>
                      <a:pt x="1109456" y="55"/>
                    </a:lnTo>
                    <a:lnTo>
                      <a:pt x="1109456" y="215400"/>
                    </a:lnTo>
                    <a:lnTo>
                      <a:pt x="36527" y="215287"/>
                    </a:lnTo>
                    <a:cubicBezTo>
                      <a:pt x="2570" y="215284"/>
                      <a:pt x="-9955" y="209469"/>
                      <a:pt x="8551" y="202299"/>
                    </a:cubicBezTo>
                    <a:lnTo>
                      <a:pt x="497225" y="12975"/>
                    </a:lnTo>
                    <a:cubicBezTo>
                      <a:pt x="506478" y="9391"/>
                      <a:pt x="521736" y="6146"/>
                      <a:pt x="538927" y="3798"/>
                    </a:cubicBezTo>
                    <a:cubicBezTo>
                      <a:pt x="556117" y="1450"/>
                      <a:pt x="575239" y="-2"/>
                      <a:pt x="59221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3C1BABD5-D859-39B3-AD6E-A41D25F40CF3}"/>
                  </a:ext>
                </a:extLst>
              </p:cNvPr>
              <p:cNvSpPr/>
              <p:nvPr/>
            </p:nvSpPr>
            <p:spPr bwMode="auto">
              <a:xfrm>
                <a:off x="10058356" y="3131204"/>
                <a:ext cx="2177930" cy="176354"/>
              </a:xfrm>
              <a:custGeom>
                <a:avLst/>
                <a:gdLst>
                  <a:gd name="connsiteX0" fmla="*/ 592217 w 2218913"/>
                  <a:gd name="connsiteY0" fmla="*/ 0 h 855585"/>
                  <a:gd name="connsiteX1" fmla="*/ 2182386 w 2218913"/>
                  <a:gd name="connsiteY1" fmla="*/ 667 h 855585"/>
                  <a:gd name="connsiteX2" fmla="*/ 2210362 w 2218913"/>
                  <a:gd name="connsiteY2" fmla="*/ 52244 h 855585"/>
                  <a:gd name="connsiteX3" fmla="*/ 1721689 w 2218913"/>
                  <a:gd name="connsiteY3" fmla="*/ 804059 h 855585"/>
                  <a:gd name="connsiteX4" fmla="*/ 1626696 w 2218913"/>
                  <a:gd name="connsiteY4" fmla="*/ 855585 h 855585"/>
                  <a:gd name="connsiteX5" fmla="*/ 36527 w 2218913"/>
                  <a:gd name="connsiteY5" fmla="*/ 854918 h 855585"/>
                  <a:gd name="connsiteX6" fmla="*/ 8551 w 2218913"/>
                  <a:gd name="connsiteY6" fmla="*/ 803341 h 855585"/>
                  <a:gd name="connsiteX7" fmla="*/ 497225 w 2218913"/>
                  <a:gd name="connsiteY7" fmla="*/ 51525 h 855585"/>
                  <a:gd name="connsiteX8" fmla="*/ 538927 w 2218913"/>
                  <a:gd name="connsiteY8" fmla="*/ 15080 h 855585"/>
                  <a:gd name="connsiteX9" fmla="*/ 592217 w 2218913"/>
                  <a:gd name="connsiteY9" fmla="*/ 0 h 855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8913" h="855585">
                    <a:moveTo>
                      <a:pt x="592217" y="0"/>
                    </a:moveTo>
                    <a:lnTo>
                      <a:pt x="2182386" y="667"/>
                    </a:lnTo>
                    <a:cubicBezTo>
                      <a:pt x="2216343" y="681"/>
                      <a:pt x="2228868" y="23773"/>
                      <a:pt x="2210362" y="52244"/>
                    </a:cubicBezTo>
                    <a:lnTo>
                      <a:pt x="1721689" y="804059"/>
                    </a:lnTo>
                    <a:cubicBezTo>
                      <a:pt x="1703183" y="832530"/>
                      <a:pt x="1660653" y="855599"/>
                      <a:pt x="1626696" y="855585"/>
                    </a:cubicBezTo>
                    <a:lnTo>
                      <a:pt x="36527" y="854918"/>
                    </a:lnTo>
                    <a:cubicBezTo>
                      <a:pt x="2570" y="854904"/>
                      <a:pt x="-9955" y="831812"/>
                      <a:pt x="8551" y="803341"/>
                    </a:cubicBezTo>
                    <a:lnTo>
                      <a:pt x="497225" y="51525"/>
                    </a:lnTo>
                    <a:cubicBezTo>
                      <a:pt x="506478" y="37290"/>
                      <a:pt x="521736" y="24405"/>
                      <a:pt x="538927" y="15080"/>
                    </a:cubicBezTo>
                    <a:cubicBezTo>
                      <a:pt x="556117" y="5756"/>
                      <a:pt x="575239" y="-7"/>
                      <a:pt x="59221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55494FA-E0AA-CCB5-95AD-9C248C7C5D1C}"/>
                  </a:ext>
                </a:extLst>
              </p:cNvPr>
              <p:cNvSpPr/>
              <p:nvPr/>
            </p:nvSpPr>
            <p:spPr bwMode="auto">
              <a:xfrm rot="19891427">
                <a:off x="10539448" y="2073397"/>
                <a:ext cx="2338305" cy="1269610"/>
              </a:xfrm>
              <a:custGeom>
                <a:avLst/>
                <a:gdLst>
                  <a:gd name="connsiteX0" fmla="*/ 864427 w 2338305"/>
                  <a:gd name="connsiteY0" fmla="*/ 0 h 2338306"/>
                  <a:gd name="connsiteX1" fmla="*/ 918460 w 2338305"/>
                  <a:gd name="connsiteY1" fmla="*/ 22382 h 2338306"/>
                  <a:gd name="connsiteX2" fmla="*/ 2315924 w 2338305"/>
                  <a:gd name="connsiteY2" fmla="*/ 1419846 h 2338306"/>
                  <a:gd name="connsiteX3" fmla="*/ 2315924 w 2338305"/>
                  <a:gd name="connsiteY3" fmla="*/ 1527913 h 2338306"/>
                  <a:gd name="connsiteX4" fmla="*/ 1527912 w 2338305"/>
                  <a:gd name="connsiteY4" fmla="*/ 2315925 h 2338306"/>
                  <a:gd name="connsiteX5" fmla="*/ 1419845 w 2338305"/>
                  <a:gd name="connsiteY5" fmla="*/ 2315925 h 2338306"/>
                  <a:gd name="connsiteX6" fmla="*/ 22381 w 2338305"/>
                  <a:gd name="connsiteY6" fmla="*/ 918461 h 2338306"/>
                  <a:gd name="connsiteX7" fmla="*/ 22381 w 2338305"/>
                  <a:gd name="connsiteY7" fmla="*/ 810394 h 2338306"/>
                  <a:gd name="connsiteX8" fmla="*/ 810393 w 2338305"/>
                  <a:gd name="connsiteY8" fmla="*/ 22382 h 2338306"/>
                  <a:gd name="connsiteX9" fmla="*/ 864427 w 2338305"/>
                  <a:gd name="connsiteY9" fmla="*/ 0 h 2338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8305" h="2338306">
                    <a:moveTo>
                      <a:pt x="864427" y="0"/>
                    </a:moveTo>
                    <a:cubicBezTo>
                      <a:pt x="883983" y="0"/>
                      <a:pt x="903539" y="7461"/>
                      <a:pt x="918460" y="22382"/>
                    </a:cubicBezTo>
                    <a:lnTo>
                      <a:pt x="2315924" y="1419846"/>
                    </a:lnTo>
                    <a:cubicBezTo>
                      <a:pt x="2345766" y="1449688"/>
                      <a:pt x="2345766" y="1498071"/>
                      <a:pt x="2315924" y="1527913"/>
                    </a:cubicBezTo>
                    <a:lnTo>
                      <a:pt x="1527912" y="2315925"/>
                    </a:lnTo>
                    <a:cubicBezTo>
                      <a:pt x="1498070" y="2345767"/>
                      <a:pt x="1449687" y="2345767"/>
                      <a:pt x="1419845" y="2315925"/>
                    </a:cubicBezTo>
                    <a:lnTo>
                      <a:pt x="22381" y="918461"/>
                    </a:lnTo>
                    <a:cubicBezTo>
                      <a:pt x="-7461" y="888619"/>
                      <a:pt x="-7461" y="840236"/>
                      <a:pt x="22381" y="810394"/>
                    </a:cubicBezTo>
                    <a:lnTo>
                      <a:pt x="810393" y="22382"/>
                    </a:lnTo>
                    <a:cubicBezTo>
                      <a:pt x="825314" y="7461"/>
                      <a:pt x="844870" y="0"/>
                      <a:pt x="86442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B1EBC76-A149-1131-5DAB-3270EC17E9E7}"/>
                  </a:ext>
                </a:extLst>
              </p:cNvPr>
              <p:cNvSpPr/>
              <p:nvPr/>
            </p:nvSpPr>
            <p:spPr bwMode="auto">
              <a:xfrm rot="19891427">
                <a:off x="11075499" y="2264002"/>
                <a:ext cx="1369360" cy="743510"/>
              </a:xfrm>
              <a:custGeom>
                <a:avLst/>
                <a:gdLst>
                  <a:gd name="connsiteX0" fmla="*/ 3032 w 1369360"/>
                  <a:gd name="connsiteY0" fmla="*/ 1647 h 743510"/>
                  <a:gd name="connsiteX1" fmla="*/ 748558 w 1369360"/>
                  <a:gd name="connsiteY1" fmla="*/ 337072 h 743510"/>
                  <a:gd name="connsiteX2" fmla="*/ 1366328 w 1369360"/>
                  <a:gd name="connsiteY2" fmla="*/ 741864 h 743510"/>
                  <a:gd name="connsiteX3" fmla="*/ 620801 w 1369360"/>
                  <a:gd name="connsiteY3" fmla="*/ 406439 h 743510"/>
                  <a:gd name="connsiteX4" fmla="*/ 3032 w 1369360"/>
                  <a:gd name="connsiteY4" fmla="*/ 1647 h 743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9360" h="743510">
                    <a:moveTo>
                      <a:pt x="3032" y="1647"/>
                    </a:moveTo>
                    <a:cubicBezTo>
                      <a:pt x="38311" y="-17508"/>
                      <a:pt x="372095" y="132667"/>
                      <a:pt x="748558" y="337072"/>
                    </a:cubicBezTo>
                    <a:cubicBezTo>
                      <a:pt x="1125022" y="541477"/>
                      <a:pt x="1401607" y="722709"/>
                      <a:pt x="1366328" y="741864"/>
                    </a:cubicBezTo>
                    <a:cubicBezTo>
                      <a:pt x="1331049" y="761019"/>
                      <a:pt x="997265" y="610845"/>
                      <a:pt x="620801" y="406439"/>
                    </a:cubicBezTo>
                    <a:cubicBezTo>
                      <a:pt x="244337" y="202034"/>
                      <a:pt x="-32247" y="20802"/>
                      <a:pt x="3032" y="16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528C23D-C179-C743-53E2-0FA3EF137352}"/>
                  </a:ext>
                </a:extLst>
              </p:cNvPr>
              <p:cNvSpPr/>
              <p:nvPr/>
            </p:nvSpPr>
            <p:spPr bwMode="auto">
              <a:xfrm rot="19860360">
                <a:off x="11361215" y="2278541"/>
                <a:ext cx="938946" cy="473830"/>
              </a:xfrm>
              <a:custGeom>
                <a:avLst/>
                <a:gdLst>
                  <a:gd name="connsiteX0" fmla="*/ 768624 w 1107135"/>
                  <a:gd name="connsiteY0" fmla="*/ 421888 h 558705"/>
                  <a:gd name="connsiteX1" fmla="*/ 765508 w 1107135"/>
                  <a:gd name="connsiteY1" fmla="*/ 423512 h 558705"/>
                  <a:gd name="connsiteX2" fmla="*/ 772099 w 1107135"/>
                  <a:gd name="connsiteY2" fmla="*/ 423700 h 558705"/>
                  <a:gd name="connsiteX3" fmla="*/ 949536 w 1107135"/>
                  <a:gd name="connsiteY3" fmla="*/ 275869 h 558705"/>
                  <a:gd name="connsiteX4" fmla="*/ 968061 w 1107135"/>
                  <a:gd name="connsiteY4" fmla="*/ 285532 h 558705"/>
                  <a:gd name="connsiteX5" fmla="*/ 1107135 w 1107135"/>
                  <a:gd name="connsiteY5" fmla="*/ 358073 h 558705"/>
                  <a:gd name="connsiteX6" fmla="*/ 1057620 w 1107135"/>
                  <a:gd name="connsiteY6" fmla="*/ 383900 h 558705"/>
                  <a:gd name="connsiteX7" fmla="*/ 949536 w 1107135"/>
                  <a:gd name="connsiteY7" fmla="*/ 327523 h 558705"/>
                  <a:gd name="connsiteX8" fmla="*/ 939146 w 1107135"/>
                  <a:gd name="connsiteY8" fmla="*/ 332943 h 558705"/>
                  <a:gd name="connsiteX9" fmla="*/ 1032562 w 1107135"/>
                  <a:gd name="connsiteY9" fmla="*/ 381669 h 558705"/>
                  <a:gd name="connsiteX10" fmla="*/ 983047 w 1107135"/>
                  <a:gd name="connsiteY10" fmla="*/ 407495 h 558705"/>
                  <a:gd name="connsiteX11" fmla="*/ 889631 w 1107135"/>
                  <a:gd name="connsiteY11" fmla="*/ 358770 h 558705"/>
                  <a:gd name="connsiteX12" fmla="*/ 878043 w 1107135"/>
                  <a:gd name="connsiteY12" fmla="*/ 364814 h 558705"/>
                  <a:gd name="connsiteX13" fmla="*/ 971459 w 1107135"/>
                  <a:gd name="connsiteY13" fmla="*/ 413540 h 558705"/>
                  <a:gd name="connsiteX14" fmla="*/ 921944 w 1107135"/>
                  <a:gd name="connsiteY14" fmla="*/ 439367 h 558705"/>
                  <a:gd name="connsiteX15" fmla="*/ 828528 w 1107135"/>
                  <a:gd name="connsiteY15" fmla="*/ 390641 h 558705"/>
                  <a:gd name="connsiteX16" fmla="*/ 818138 w 1107135"/>
                  <a:gd name="connsiteY16" fmla="*/ 396060 h 558705"/>
                  <a:gd name="connsiteX17" fmla="*/ 937103 w 1107135"/>
                  <a:gd name="connsiteY17" fmla="*/ 458113 h 558705"/>
                  <a:gd name="connsiteX18" fmla="*/ 887588 w 1107135"/>
                  <a:gd name="connsiteY18" fmla="*/ 483940 h 558705"/>
                  <a:gd name="connsiteX19" fmla="*/ 801119 w 1107135"/>
                  <a:gd name="connsiteY19" fmla="*/ 438837 h 558705"/>
                  <a:gd name="connsiteX20" fmla="*/ 797329 w 1107135"/>
                  <a:gd name="connsiteY20" fmla="*/ 475004 h 558705"/>
                  <a:gd name="connsiteX21" fmla="*/ 843123 w 1107135"/>
                  <a:gd name="connsiteY21" fmla="*/ 475004 h 558705"/>
                  <a:gd name="connsiteX22" fmla="*/ 843123 w 1107135"/>
                  <a:gd name="connsiteY22" fmla="*/ 511529 h 558705"/>
                  <a:gd name="connsiteX23" fmla="*/ 793502 w 1107135"/>
                  <a:gd name="connsiteY23" fmla="*/ 511529 h 558705"/>
                  <a:gd name="connsiteX24" fmla="*/ 788560 w 1107135"/>
                  <a:gd name="connsiteY24" fmla="*/ 558705 h 558705"/>
                  <a:gd name="connsiteX25" fmla="*/ 718640 w 1107135"/>
                  <a:gd name="connsiteY25" fmla="*/ 556712 h 558705"/>
                  <a:gd name="connsiteX26" fmla="*/ 730692 w 1107135"/>
                  <a:gd name="connsiteY26" fmla="*/ 441673 h 558705"/>
                  <a:gd name="connsiteX27" fmla="*/ 694510 w 1107135"/>
                  <a:gd name="connsiteY27" fmla="*/ 460545 h 558705"/>
                  <a:gd name="connsiteX28" fmla="*/ 724312 w 1107135"/>
                  <a:gd name="connsiteY28" fmla="*/ 470000 h 558705"/>
                  <a:gd name="connsiteX29" fmla="*/ 687923 w 1107135"/>
                  <a:gd name="connsiteY29" fmla="*/ 501206 h 558705"/>
                  <a:gd name="connsiteX30" fmla="*/ 551158 w 1107135"/>
                  <a:gd name="connsiteY30" fmla="*/ 457816 h 558705"/>
                  <a:gd name="connsiteX31" fmla="*/ 587547 w 1107135"/>
                  <a:gd name="connsiteY31" fmla="*/ 426610 h 558705"/>
                  <a:gd name="connsiteX32" fmla="*/ 632933 w 1107135"/>
                  <a:gd name="connsiteY32" fmla="*/ 441010 h 558705"/>
                  <a:gd name="connsiteX33" fmla="*/ 719109 w 1107135"/>
                  <a:gd name="connsiteY33" fmla="*/ 396060 h 558705"/>
                  <a:gd name="connsiteX34" fmla="*/ 705477 w 1107135"/>
                  <a:gd name="connsiteY34" fmla="*/ 388951 h 558705"/>
                  <a:gd name="connsiteX35" fmla="*/ 754992 w 1107135"/>
                  <a:gd name="connsiteY35" fmla="*/ 363123 h 558705"/>
                  <a:gd name="connsiteX36" fmla="*/ 768624 w 1107135"/>
                  <a:gd name="connsiteY36" fmla="*/ 370233 h 558705"/>
                  <a:gd name="connsiteX37" fmla="*/ 440293 w 1107135"/>
                  <a:gd name="connsiteY37" fmla="*/ 209102 h 558705"/>
                  <a:gd name="connsiteX38" fmla="*/ 414909 w 1107135"/>
                  <a:gd name="connsiteY38" fmla="*/ 222342 h 558705"/>
                  <a:gd name="connsiteX39" fmla="*/ 456771 w 1107135"/>
                  <a:gd name="connsiteY39" fmla="*/ 244178 h 558705"/>
                  <a:gd name="connsiteX40" fmla="*/ 482155 w 1107135"/>
                  <a:gd name="connsiteY40" fmla="*/ 230938 h 558705"/>
                  <a:gd name="connsiteX41" fmla="*/ 714552 w 1107135"/>
                  <a:gd name="connsiteY41" fmla="*/ 199709 h 558705"/>
                  <a:gd name="connsiteX42" fmla="*/ 719677 w 1107135"/>
                  <a:gd name="connsiteY42" fmla="*/ 202383 h 558705"/>
                  <a:gd name="connsiteX43" fmla="*/ 764066 w 1107135"/>
                  <a:gd name="connsiteY43" fmla="*/ 225537 h 558705"/>
                  <a:gd name="connsiteX44" fmla="*/ 775654 w 1107135"/>
                  <a:gd name="connsiteY44" fmla="*/ 231581 h 558705"/>
                  <a:gd name="connsiteX45" fmla="*/ 820141 w 1107135"/>
                  <a:gd name="connsiteY45" fmla="*/ 208377 h 558705"/>
                  <a:gd name="connsiteX46" fmla="*/ 869656 w 1107135"/>
                  <a:gd name="connsiteY46" fmla="*/ 234204 h 558705"/>
                  <a:gd name="connsiteX47" fmla="*/ 825169 w 1107135"/>
                  <a:gd name="connsiteY47" fmla="*/ 257408 h 558705"/>
                  <a:gd name="connsiteX48" fmla="*/ 835559 w 1107135"/>
                  <a:gd name="connsiteY48" fmla="*/ 262828 h 558705"/>
                  <a:gd name="connsiteX49" fmla="*/ 858750 w 1107135"/>
                  <a:gd name="connsiteY49" fmla="*/ 274924 h 558705"/>
                  <a:gd name="connsiteX50" fmla="*/ 885074 w 1107135"/>
                  <a:gd name="connsiteY50" fmla="*/ 288655 h 558705"/>
                  <a:gd name="connsiteX51" fmla="*/ 663122 w 1107135"/>
                  <a:gd name="connsiteY51" fmla="*/ 404425 h 558705"/>
                  <a:gd name="connsiteX52" fmla="*/ 613607 w 1107135"/>
                  <a:gd name="connsiteY52" fmla="*/ 378598 h 558705"/>
                  <a:gd name="connsiteX53" fmla="*/ 786045 w 1107135"/>
                  <a:gd name="connsiteY53" fmla="*/ 288655 h 558705"/>
                  <a:gd name="connsiteX54" fmla="*/ 775654 w 1107135"/>
                  <a:gd name="connsiteY54" fmla="*/ 283235 h 558705"/>
                  <a:gd name="connsiteX55" fmla="*/ 495746 w 1107135"/>
                  <a:gd name="connsiteY55" fmla="*/ 429236 h 558705"/>
                  <a:gd name="connsiteX56" fmla="*/ 446231 w 1107135"/>
                  <a:gd name="connsiteY56" fmla="*/ 403409 h 558705"/>
                  <a:gd name="connsiteX57" fmla="*/ 726140 w 1107135"/>
                  <a:gd name="connsiteY57" fmla="*/ 257408 h 558705"/>
                  <a:gd name="connsiteX58" fmla="*/ 714552 w 1107135"/>
                  <a:gd name="connsiteY58" fmla="*/ 251364 h 558705"/>
                  <a:gd name="connsiteX59" fmla="*/ 542114 w 1107135"/>
                  <a:gd name="connsiteY59" fmla="*/ 341307 h 558705"/>
                  <a:gd name="connsiteX60" fmla="*/ 492599 w 1107135"/>
                  <a:gd name="connsiteY60" fmla="*/ 315480 h 558705"/>
                  <a:gd name="connsiteX61" fmla="*/ 502309 w 1107135"/>
                  <a:gd name="connsiteY61" fmla="*/ 176754 h 558705"/>
                  <a:gd name="connsiteX62" fmla="*/ 475190 w 1107135"/>
                  <a:gd name="connsiteY62" fmla="*/ 190899 h 558705"/>
                  <a:gd name="connsiteX63" fmla="*/ 517053 w 1107135"/>
                  <a:gd name="connsiteY63" fmla="*/ 212735 h 558705"/>
                  <a:gd name="connsiteX64" fmla="*/ 544172 w 1107135"/>
                  <a:gd name="connsiteY64" fmla="*/ 198590 h 558705"/>
                  <a:gd name="connsiteX65" fmla="*/ 348914 w 1107135"/>
                  <a:gd name="connsiteY65" fmla="*/ 161439 h 558705"/>
                  <a:gd name="connsiteX66" fmla="*/ 323530 w 1107135"/>
                  <a:gd name="connsiteY66" fmla="*/ 174679 h 558705"/>
                  <a:gd name="connsiteX67" fmla="*/ 365394 w 1107135"/>
                  <a:gd name="connsiteY67" fmla="*/ 196515 h 558705"/>
                  <a:gd name="connsiteX68" fmla="*/ 390778 w 1107135"/>
                  <a:gd name="connsiteY68" fmla="*/ 183275 h 558705"/>
                  <a:gd name="connsiteX69" fmla="*/ 410931 w 1107135"/>
                  <a:gd name="connsiteY69" fmla="*/ 129091 h 558705"/>
                  <a:gd name="connsiteX70" fmla="*/ 383812 w 1107135"/>
                  <a:gd name="connsiteY70" fmla="*/ 143236 h 558705"/>
                  <a:gd name="connsiteX71" fmla="*/ 425675 w 1107135"/>
                  <a:gd name="connsiteY71" fmla="*/ 165072 h 558705"/>
                  <a:gd name="connsiteX72" fmla="*/ 452794 w 1107135"/>
                  <a:gd name="connsiteY72" fmla="*/ 150927 h 558705"/>
                  <a:gd name="connsiteX73" fmla="*/ 516400 w 1107135"/>
                  <a:gd name="connsiteY73" fmla="*/ 49944 h 558705"/>
                  <a:gd name="connsiteX74" fmla="*/ 667052 w 1107135"/>
                  <a:gd name="connsiteY74" fmla="*/ 128524 h 558705"/>
                  <a:gd name="connsiteX75" fmla="*/ 617537 w 1107135"/>
                  <a:gd name="connsiteY75" fmla="*/ 154351 h 558705"/>
                  <a:gd name="connsiteX76" fmla="*/ 616620 w 1107135"/>
                  <a:gd name="connsiteY76" fmla="*/ 153873 h 558705"/>
                  <a:gd name="connsiteX77" fmla="*/ 616620 w 1107135"/>
                  <a:gd name="connsiteY77" fmla="*/ 154690 h 558705"/>
                  <a:gd name="connsiteX78" fmla="*/ 559038 w 1107135"/>
                  <a:gd name="connsiteY78" fmla="*/ 154690 h 558705"/>
                  <a:gd name="connsiteX79" fmla="*/ 593687 w 1107135"/>
                  <a:gd name="connsiteY79" fmla="*/ 172763 h 558705"/>
                  <a:gd name="connsiteX80" fmla="*/ 613644 w 1107135"/>
                  <a:gd name="connsiteY80" fmla="*/ 183172 h 558705"/>
                  <a:gd name="connsiteX81" fmla="*/ 643202 w 1107135"/>
                  <a:gd name="connsiteY81" fmla="*/ 198590 h 558705"/>
                  <a:gd name="connsiteX82" fmla="*/ 421250 w 1107135"/>
                  <a:gd name="connsiteY82" fmla="*/ 314360 h 558705"/>
                  <a:gd name="connsiteX83" fmla="*/ 415077 w 1107135"/>
                  <a:gd name="connsiteY83" fmla="*/ 317579 h 558705"/>
                  <a:gd name="connsiteX84" fmla="*/ 336005 w 1107135"/>
                  <a:gd name="connsiteY84" fmla="*/ 276335 h 558705"/>
                  <a:gd name="connsiteX85" fmla="*/ 370903 w 1107135"/>
                  <a:gd name="connsiteY85" fmla="*/ 258132 h 558705"/>
                  <a:gd name="connsiteX86" fmla="*/ 400461 w 1107135"/>
                  <a:gd name="connsiteY86" fmla="*/ 273550 h 558705"/>
                  <a:gd name="connsiteX87" fmla="*/ 421874 w 1107135"/>
                  <a:gd name="connsiteY87" fmla="*/ 262381 h 558705"/>
                  <a:gd name="connsiteX88" fmla="*/ 380011 w 1107135"/>
                  <a:gd name="connsiteY88" fmla="*/ 240545 h 558705"/>
                  <a:gd name="connsiteX89" fmla="*/ 323700 w 1107135"/>
                  <a:gd name="connsiteY89" fmla="*/ 269917 h 558705"/>
                  <a:gd name="connsiteX90" fmla="*/ 274186 w 1107135"/>
                  <a:gd name="connsiteY90" fmla="*/ 244090 h 558705"/>
                  <a:gd name="connsiteX91" fmla="*/ 330496 w 1107135"/>
                  <a:gd name="connsiteY91" fmla="*/ 214718 h 558705"/>
                  <a:gd name="connsiteX92" fmla="*/ 288633 w 1107135"/>
                  <a:gd name="connsiteY92" fmla="*/ 192882 h 558705"/>
                  <a:gd name="connsiteX93" fmla="*/ 272192 w 1107135"/>
                  <a:gd name="connsiteY93" fmla="*/ 201458 h 558705"/>
                  <a:gd name="connsiteX94" fmla="*/ 271189 w 1107135"/>
                  <a:gd name="connsiteY94" fmla="*/ 200934 h 558705"/>
                  <a:gd name="connsiteX95" fmla="*/ 193476 w 1107135"/>
                  <a:gd name="connsiteY95" fmla="*/ 200934 h 558705"/>
                  <a:gd name="connsiteX96" fmla="*/ 193476 w 1107135"/>
                  <a:gd name="connsiteY96" fmla="*/ 164410 h 558705"/>
                  <a:gd name="connsiteX97" fmla="*/ 244189 w 1107135"/>
                  <a:gd name="connsiteY97" fmla="*/ 164410 h 558705"/>
                  <a:gd name="connsiteX98" fmla="*/ 410931 w 1107135"/>
                  <a:gd name="connsiteY98" fmla="*/ 77437 h 558705"/>
                  <a:gd name="connsiteX99" fmla="*/ 421494 w 1107135"/>
                  <a:gd name="connsiteY99" fmla="*/ 82946 h 558705"/>
                  <a:gd name="connsiteX100" fmla="*/ 460446 w 1107135"/>
                  <a:gd name="connsiteY100" fmla="*/ 103264 h 558705"/>
                  <a:gd name="connsiteX101" fmla="*/ 471033 w 1107135"/>
                  <a:gd name="connsiteY101" fmla="*/ 108786 h 558705"/>
                  <a:gd name="connsiteX102" fmla="*/ 508134 w 1107135"/>
                  <a:gd name="connsiteY102" fmla="*/ 103601 h 558705"/>
                  <a:gd name="connsiteX103" fmla="*/ 515616 w 1107135"/>
                  <a:gd name="connsiteY103" fmla="*/ 118165 h 558705"/>
                  <a:gd name="connsiteX104" fmla="*/ 548161 w 1107135"/>
                  <a:gd name="connsiteY104" fmla="*/ 118165 h 558705"/>
                  <a:gd name="connsiteX105" fmla="*/ 466885 w 1107135"/>
                  <a:gd name="connsiteY105" fmla="*/ 75771 h 558705"/>
                  <a:gd name="connsiteX106" fmla="*/ 235569 w 1107135"/>
                  <a:gd name="connsiteY106" fmla="*/ 25635 h 558705"/>
                  <a:gd name="connsiteX107" fmla="*/ 342528 w 1107135"/>
                  <a:gd name="connsiteY107" fmla="*/ 81425 h 558705"/>
                  <a:gd name="connsiteX108" fmla="*/ 304179 w 1107135"/>
                  <a:gd name="connsiteY108" fmla="*/ 101429 h 558705"/>
                  <a:gd name="connsiteX109" fmla="*/ 304211 w 1107135"/>
                  <a:gd name="connsiteY109" fmla="*/ 101445 h 558705"/>
                  <a:gd name="connsiteX110" fmla="*/ 182226 w 1107135"/>
                  <a:gd name="connsiteY110" fmla="*/ 165072 h 558705"/>
                  <a:gd name="connsiteX111" fmla="*/ 161215 w 1107135"/>
                  <a:gd name="connsiteY111" fmla="*/ 205973 h 558705"/>
                  <a:gd name="connsiteX112" fmla="*/ 403203 w 1107135"/>
                  <a:gd name="connsiteY112" fmla="*/ 332195 h 558705"/>
                  <a:gd name="connsiteX113" fmla="*/ 353688 w 1107135"/>
                  <a:gd name="connsiteY113" fmla="*/ 358022 h 558705"/>
                  <a:gd name="connsiteX114" fmla="*/ 84514 w 1107135"/>
                  <a:gd name="connsiteY114" fmla="*/ 217620 h 558705"/>
                  <a:gd name="connsiteX115" fmla="*/ 82857 w 1107135"/>
                  <a:gd name="connsiteY115" fmla="*/ 217388 h 558705"/>
                  <a:gd name="connsiteX116" fmla="*/ 106866 w 1107135"/>
                  <a:gd name="connsiteY116" fmla="*/ 170653 h 558705"/>
                  <a:gd name="connsiteX117" fmla="*/ 0 w 1107135"/>
                  <a:gd name="connsiteY117" fmla="*/ 170653 h 558705"/>
                  <a:gd name="connsiteX118" fmla="*/ 0 w 1107135"/>
                  <a:gd name="connsiteY118" fmla="*/ 134128 h 558705"/>
                  <a:gd name="connsiteX119" fmla="*/ 142523 w 1107135"/>
                  <a:gd name="connsiteY119" fmla="*/ 134128 h 558705"/>
                  <a:gd name="connsiteX120" fmla="*/ 243531 w 1107135"/>
                  <a:gd name="connsiteY120" fmla="*/ 81442 h 558705"/>
                  <a:gd name="connsiteX121" fmla="*/ 186054 w 1107135"/>
                  <a:gd name="connsiteY121" fmla="*/ 51462 h 558705"/>
                  <a:gd name="connsiteX122" fmla="*/ 311417 w 1107135"/>
                  <a:gd name="connsiteY122" fmla="*/ 0 h 558705"/>
                  <a:gd name="connsiteX123" fmla="*/ 381441 w 1107135"/>
                  <a:gd name="connsiteY123" fmla="*/ 0 h 558705"/>
                  <a:gd name="connsiteX124" fmla="*/ 381441 w 1107135"/>
                  <a:gd name="connsiteY124" fmla="*/ 57920 h 558705"/>
                  <a:gd name="connsiteX125" fmla="*/ 311417 w 1107135"/>
                  <a:gd name="connsiteY125" fmla="*/ 57920 h 558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107135" h="558705">
                    <a:moveTo>
                      <a:pt x="768624" y="421888"/>
                    </a:moveTo>
                    <a:lnTo>
                      <a:pt x="765508" y="423512"/>
                    </a:lnTo>
                    <a:lnTo>
                      <a:pt x="772099" y="423700"/>
                    </a:lnTo>
                    <a:close/>
                    <a:moveTo>
                      <a:pt x="949536" y="275869"/>
                    </a:moveTo>
                    <a:lnTo>
                      <a:pt x="968061" y="285532"/>
                    </a:lnTo>
                    <a:lnTo>
                      <a:pt x="1107135" y="358073"/>
                    </a:lnTo>
                    <a:lnTo>
                      <a:pt x="1057620" y="383900"/>
                    </a:lnTo>
                    <a:lnTo>
                      <a:pt x="949536" y="327523"/>
                    </a:lnTo>
                    <a:lnTo>
                      <a:pt x="939146" y="332943"/>
                    </a:lnTo>
                    <a:lnTo>
                      <a:pt x="1032562" y="381669"/>
                    </a:lnTo>
                    <a:lnTo>
                      <a:pt x="983047" y="407495"/>
                    </a:lnTo>
                    <a:lnTo>
                      <a:pt x="889631" y="358770"/>
                    </a:lnTo>
                    <a:lnTo>
                      <a:pt x="878043" y="364814"/>
                    </a:lnTo>
                    <a:lnTo>
                      <a:pt x="971459" y="413540"/>
                    </a:lnTo>
                    <a:lnTo>
                      <a:pt x="921944" y="439367"/>
                    </a:lnTo>
                    <a:lnTo>
                      <a:pt x="828528" y="390641"/>
                    </a:lnTo>
                    <a:lnTo>
                      <a:pt x="818138" y="396060"/>
                    </a:lnTo>
                    <a:lnTo>
                      <a:pt x="937103" y="458113"/>
                    </a:lnTo>
                    <a:lnTo>
                      <a:pt x="887588" y="483940"/>
                    </a:lnTo>
                    <a:lnTo>
                      <a:pt x="801119" y="438837"/>
                    </a:lnTo>
                    <a:lnTo>
                      <a:pt x="797329" y="475004"/>
                    </a:lnTo>
                    <a:lnTo>
                      <a:pt x="843123" y="475004"/>
                    </a:lnTo>
                    <a:lnTo>
                      <a:pt x="843123" y="511529"/>
                    </a:lnTo>
                    <a:lnTo>
                      <a:pt x="793502" y="511529"/>
                    </a:lnTo>
                    <a:lnTo>
                      <a:pt x="788560" y="558705"/>
                    </a:lnTo>
                    <a:lnTo>
                      <a:pt x="718640" y="556712"/>
                    </a:lnTo>
                    <a:lnTo>
                      <a:pt x="730692" y="441673"/>
                    </a:lnTo>
                    <a:lnTo>
                      <a:pt x="694510" y="460545"/>
                    </a:lnTo>
                    <a:lnTo>
                      <a:pt x="724312" y="470000"/>
                    </a:lnTo>
                    <a:lnTo>
                      <a:pt x="687923" y="501206"/>
                    </a:lnTo>
                    <a:lnTo>
                      <a:pt x="551158" y="457816"/>
                    </a:lnTo>
                    <a:lnTo>
                      <a:pt x="587547" y="426610"/>
                    </a:lnTo>
                    <a:lnTo>
                      <a:pt x="632933" y="441010"/>
                    </a:lnTo>
                    <a:lnTo>
                      <a:pt x="719109" y="396060"/>
                    </a:lnTo>
                    <a:lnTo>
                      <a:pt x="705477" y="388951"/>
                    </a:lnTo>
                    <a:lnTo>
                      <a:pt x="754992" y="363123"/>
                    </a:lnTo>
                    <a:lnTo>
                      <a:pt x="768624" y="370233"/>
                    </a:lnTo>
                    <a:close/>
                    <a:moveTo>
                      <a:pt x="440293" y="209102"/>
                    </a:moveTo>
                    <a:lnTo>
                      <a:pt x="414909" y="222342"/>
                    </a:lnTo>
                    <a:lnTo>
                      <a:pt x="456771" y="244178"/>
                    </a:lnTo>
                    <a:lnTo>
                      <a:pt x="482155" y="230938"/>
                    </a:lnTo>
                    <a:close/>
                    <a:moveTo>
                      <a:pt x="714552" y="199709"/>
                    </a:moveTo>
                    <a:lnTo>
                      <a:pt x="719677" y="202383"/>
                    </a:lnTo>
                    <a:lnTo>
                      <a:pt x="764066" y="225537"/>
                    </a:lnTo>
                    <a:lnTo>
                      <a:pt x="775654" y="231581"/>
                    </a:lnTo>
                    <a:lnTo>
                      <a:pt x="820141" y="208377"/>
                    </a:lnTo>
                    <a:lnTo>
                      <a:pt x="869656" y="234204"/>
                    </a:lnTo>
                    <a:lnTo>
                      <a:pt x="825169" y="257408"/>
                    </a:lnTo>
                    <a:lnTo>
                      <a:pt x="835559" y="262828"/>
                    </a:lnTo>
                    <a:lnTo>
                      <a:pt x="858750" y="274924"/>
                    </a:lnTo>
                    <a:lnTo>
                      <a:pt x="885074" y="288655"/>
                    </a:lnTo>
                    <a:lnTo>
                      <a:pt x="663122" y="404425"/>
                    </a:lnTo>
                    <a:lnTo>
                      <a:pt x="613607" y="378598"/>
                    </a:lnTo>
                    <a:lnTo>
                      <a:pt x="786045" y="288655"/>
                    </a:lnTo>
                    <a:lnTo>
                      <a:pt x="775654" y="283235"/>
                    </a:lnTo>
                    <a:lnTo>
                      <a:pt x="495746" y="429236"/>
                    </a:lnTo>
                    <a:lnTo>
                      <a:pt x="446231" y="403409"/>
                    </a:lnTo>
                    <a:lnTo>
                      <a:pt x="726140" y="257408"/>
                    </a:lnTo>
                    <a:lnTo>
                      <a:pt x="714552" y="251364"/>
                    </a:lnTo>
                    <a:lnTo>
                      <a:pt x="542114" y="341307"/>
                    </a:lnTo>
                    <a:lnTo>
                      <a:pt x="492599" y="315480"/>
                    </a:lnTo>
                    <a:close/>
                    <a:moveTo>
                      <a:pt x="502309" y="176754"/>
                    </a:moveTo>
                    <a:lnTo>
                      <a:pt x="475190" y="190899"/>
                    </a:lnTo>
                    <a:lnTo>
                      <a:pt x="517053" y="212735"/>
                    </a:lnTo>
                    <a:lnTo>
                      <a:pt x="544172" y="198590"/>
                    </a:lnTo>
                    <a:close/>
                    <a:moveTo>
                      <a:pt x="348914" y="161439"/>
                    </a:moveTo>
                    <a:lnTo>
                      <a:pt x="323530" y="174679"/>
                    </a:lnTo>
                    <a:lnTo>
                      <a:pt x="365394" y="196515"/>
                    </a:lnTo>
                    <a:lnTo>
                      <a:pt x="390778" y="183275"/>
                    </a:lnTo>
                    <a:close/>
                    <a:moveTo>
                      <a:pt x="410931" y="129091"/>
                    </a:moveTo>
                    <a:lnTo>
                      <a:pt x="383812" y="143236"/>
                    </a:lnTo>
                    <a:lnTo>
                      <a:pt x="425675" y="165072"/>
                    </a:lnTo>
                    <a:lnTo>
                      <a:pt x="452794" y="150927"/>
                    </a:lnTo>
                    <a:close/>
                    <a:moveTo>
                      <a:pt x="516400" y="49944"/>
                    </a:moveTo>
                    <a:lnTo>
                      <a:pt x="667052" y="128524"/>
                    </a:lnTo>
                    <a:lnTo>
                      <a:pt x="617537" y="154351"/>
                    </a:lnTo>
                    <a:lnTo>
                      <a:pt x="616620" y="153873"/>
                    </a:lnTo>
                    <a:lnTo>
                      <a:pt x="616620" y="154690"/>
                    </a:lnTo>
                    <a:lnTo>
                      <a:pt x="559038" y="154690"/>
                    </a:lnTo>
                    <a:lnTo>
                      <a:pt x="593687" y="172763"/>
                    </a:lnTo>
                    <a:lnTo>
                      <a:pt x="613644" y="183172"/>
                    </a:lnTo>
                    <a:lnTo>
                      <a:pt x="643202" y="198590"/>
                    </a:lnTo>
                    <a:lnTo>
                      <a:pt x="421250" y="314360"/>
                    </a:lnTo>
                    <a:lnTo>
                      <a:pt x="415077" y="317579"/>
                    </a:lnTo>
                    <a:lnTo>
                      <a:pt x="336005" y="276335"/>
                    </a:lnTo>
                    <a:lnTo>
                      <a:pt x="370903" y="258132"/>
                    </a:lnTo>
                    <a:lnTo>
                      <a:pt x="400461" y="273550"/>
                    </a:lnTo>
                    <a:lnTo>
                      <a:pt x="421874" y="262381"/>
                    </a:lnTo>
                    <a:lnTo>
                      <a:pt x="380011" y="240545"/>
                    </a:lnTo>
                    <a:lnTo>
                      <a:pt x="323700" y="269917"/>
                    </a:lnTo>
                    <a:lnTo>
                      <a:pt x="274186" y="244090"/>
                    </a:lnTo>
                    <a:lnTo>
                      <a:pt x="330496" y="214718"/>
                    </a:lnTo>
                    <a:lnTo>
                      <a:pt x="288633" y="192882"/>
                    </a:lnTo>
                    <a:lnTo>
                      <a:pt x="272192" y="201458"/>
                    </a:lnTo>
                    <a:lnTo>
                      <a:pt x="271189" y="200934"/>
                    </a:lnTo>
                    <a:lnTo>
                      <a:pt x="193476" y="200934"/>
                    </a:lnTo>
                    <a:lnTo>
                      <a:pt x="193476" y="164410"/>
                    </a:lnTo>
                    <a:lnTo>
                      <a:pt x="244189" y="164410"/>
                    </a:lnTo>
                    <a:lnTo>
                      <a:pt x="410931" y="77437"/>
                    </a:lnTo>
                    <a:lnTo>
                      <a:pt x="421494" y="82946"/>
                    </a:lnTo>
                    <a:lnTo>
                      <a:pt x="460446" y="103264"/>
                    </a:lnTo>
                    <a:lnTo>
                      <a:pt x="471033" y="108786"/>
                    </a:lnTo>
                    <a:lnTo>
                      <a:pt x="508134" y="103601"/>
                    </a:lnTo>
                    <a:lnTo>
                      <a:pt x="515616" y="118165"/>
                    </a:lnTo>
                    <a:lnTo>
                      <a:pt x="548161" y="118165"/>
                    </a:lnTo>
                    <a:lnTo>
                      <a:pt x="466885" y="75771"/>
                    </a:lnTo>
                    <a:close/>
                    <a:moveTo>
                      <a:pt x="235569" y="25635"/>
                    </a:moveTo>
                    <a:lnTo>
                      <a:pt x="342528" y="81425"/>
                    </a:lnTo>
                    <a:lnTo>
                      <a:pt x="304179" y="101429"/>
                    </a:lnTo>
                    <a:lnTo>
                      <a:pt x="304211" y="101445"/>
                    </a:lnTo>
                    <a:lnTo>
                      <a:pt x="182226" y="165072"/>
                    </a:lnTo>
                    <a:lnTo>
                      <a:pt x="161215" y="205973"/>
                    </a:lnTo>
                    <a:lnTo>
                      <a:pt x="403203" y="332195"/>
                    </a:lnTo>
                    <a:lnTo>
                      <a:pt x="353688" y="358022"/>
                    </a:lnTo>
                    <a:lnTo>
                      <a:pt x="84514" y="217620"/>
                    </a:lnTo>
                    <a:lnTo>
                      <a:pt x="82857" y="217388"/>
                    </a:lnTo>
                    <a:lnTo>
                      <a:pt x="106866" y="170653"/>
                    </a:lnTo>
                    <a:lnTo>
                      <a:pt x="0" y="170653"/>
                    </a:lnTo>
                    <a:lnTo>
                      <a:pt x="0" y="134128"/>
                    </a:lnTo>
                    <a:lnTo>
                      <a:pt x="142523" y="134128"/>
                    </a:lnTo>
                    <a:lnTo>
                      <a:pt x="243531" y="81442"/>
                    </a:lnTo>
                    <a:lnTo>
                      <a:pt x="186054" y="51462"/>
                    </a:lnTo>
                    <a:close/>
                    <a:moveTo>
                      <a:pt x="311417" y="0"/>
                    </a:moveTo>
                    <a:lnTo>
                      <a:pt x="381441" y="0"/>
                    </a:lnTo>
                    <a:lnTo>
                      <a:pt x="381441" y="57920"/>
                    </a:lnTo>
                    <a:lnTo>
                      <a:pt x="311417" y="579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281D7AE-3696-CD84-0D6E-011EB515DB11}"/>
                </a:ext>
              </a:extLst>
            </p:cNvPr>
            <p:cNvSpPr/>
            <p:nvPr/>
          </p:nvSpPr>
          <p:spPr bwMode="auto">
            <a:xfrm rot="19891427">
              <a:off x="10700155" y="2406264"/>
              <a:ext cx="1780893" cy="966956"/>
            </a:xfrm>
            <a:custGeom>
              <a:avLst/>
              <a:gdLst>
                <a:gd name="connsiteX0" fmla="*/ 275361 w 1780893"/>
                <a:gd name="connsiteY0" fmla="*/ 0 h 1780893"/>
                <a:gd name="connsiteX1" fmla="*/ 1780893 w 1780893"/>
                <a:gd name="connsiteY1" fmla="*/ 1505532 h 1780893"/>
                <a:gd name="connsiteX2" fmla="*/ 1505532 w 1780893"/>
                <a:gd name="connsiteY2" fmla="*/ 1780893 h 1780893"/>
                <a:gd name="connsiteX3" fmla="*/ 0 w 1780893"/>
                <a:gd name="connsiteY3" fmla="*/ 275361 h 1780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0893" h="1780893">
                  <a:moveTo>
                    <a:pt x="275361" y="0"/>
                  </a:moveTo>
                  <a:lnTo>
                    <a:pt x="1780893" y="1505532"/>
                  </a:lnTo>
                  <a:lnTo>
                    <a:pt x="1505532" y="1780893"/>
                  </a:lnTo>
                  <a:lnTo>
                    <a:pt x="0" y="275361"/>
                  </a:ln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5967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預金通帳のイラスト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B34C6DE-7732-20B0-58B6-EF25D6A5B167}"/>
              </a:ext>
            </a:extLst>
          </p:cNvPr>
          <p:cNvGrpSpPr/>
          <p:nvPr/>
        </p:nvGrpSpPr>
        <p:grpSpPr>
          <a:xfrm>
            <a:off x="3940693" y="1316110"/>
            <a:ext cx="1967202" cy="1666756"/>
            <a:chOff x="3189231" y="711587"/>
            <a:chExt cx="1967202" cy="166675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4CACE85-43C2-AE1F-E3D0-ECDCD27F698A}"/>
                </a:ext>
              </a:extLst>
            </p:cNvPr>
            <p:cNvSpPr/>
            <p:nvPr/>
          </p:nvSpPr>
          <p:spPr bwMode="auto">
            <a:xfrm>
              <a:off x="3201931" y="1551335"/>
              <a:ext cx="1941802" cy="82700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BDF560D-73AA-5E24-A4B6-08336B496DA5}"/>
                </a:ext>
              </a:extLst>
            </p:cNvPr>
            <p:cNvSpPr/>
            <p:nvPr/>
          </p:nvSpPr>
          <p:spPr bwMode="auto">
            <a:xfrm rot="10800000">
              <a:off x="3195345" y="711587"/>
              <a:ext cx="1954974" cy="82316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EBC0303-446D-8DD4-DB8B-A82E5791B62F}"/>
                </a:ext>
              </a:extLst>
            </p:cNvPr>
            <p:cNvSpPr/>
            <p:nvPr/>
          </p:nvSpPr>
          <p:spPr bwMode="auto">
            <a:xfrm rot="10800000">
              <a:off x="3195345" y="749484"/>
              <a:ext cx="1954974" cy="785267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32976A3-8288-CCA8-FB75-39F3434B208A}"/>
                </a:ext>
              </a:extLst>
            </p:cNvPr>
            <p:cNvSpPr/>
            <p:nvPr/>
          </p:nvSpPr>
          <p:spPr bwMode="auto">
            <a:xfrm rot="10800000">
              <a:off x="3195345" y="790193"/>
              <a:ext cx="1954974" cy="74455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31F0C11-0CAA-4CBC-B726-0CD449D6D7A8}"/>
                </a:ext>
              </a:extLst>
            </p:cNvPr>
            <p:cNvSpPr/>
            <p:nvPr/>
          </p:nvSpPr>
          <p:spPr bwMode="auto">
            <a:xfrm>
              <a:off x="3201931" y="1532285"/>
              <a:ext cx="1941802" cy="81422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D7453C8-45A3-6349-2D86-56B16D00E9B2}"/>
                </a:ext>
              </a:extLst>
            </p:cNvPr>
            <p:cNvSpPr/>
            <p:nvPr/>
          </p:nvSpPr>
          <p:spPr bwMode="auto">
            <a:xfrm>
              <a:off x="3189231" y="1533526"/>
              <a:ext cx="1967202" cy="77981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50A6C7C-D62E-8710-F599-1FB03F362055}"/>
                </a:ext>
              </a:extLst>
            </p:cNvPr>
            <p:cNvSpPr/>
            <p:nvPr/>
          </p:nvSpPr>
          <p:spPr bwMode="auto">
            <a:xfrm>
              <a:off x="4136589" y="968865"/>
              <a:ext cx="514351" cy="1247775"/>
            </a:xfrm>
            <a:custGeom>
              <a:avLst/>
              <a:gdLst>
                <a:gd name="connsiteX0" fmla="*/ 1277 w 514351"/>
                <a:gd name="connsiteY0" fmla="*/ 578472 h 1247775"/>
                <a:gd name="connsiteX1" fmla="*/ 459354 w 514351"/>
                <a:gd name="connsiteY1" fmla="*/ 578472 h 1247775"/>
                <a:gd name="connsiteX2" fmla="*/ 514350 w 514351"/>
                <a:gd name="connsiteY2" fmla="*/ 1243012 h 1247775"/>
                <a:gd name="connsiteX3" fmla="*/ 26194 w 514351"/>
                <a:gd name="connsiteY3" fmla="*/ 1243012 h 1247775"/>
                <a:gd name="connsiteX4" fmla="*/ 0 w 514351"/>
                <a:gd name="connsiteY4" fmla="*/ 1247775 h 1247775"/>
                <a:gd name="connsiteX5" fmla="*/ 2381 w 514351"/>
                <a:gd name="connsiteY5" fmla="*/ 0 h 1247775"/>
                <a:gd name="connsiteX6" fmla="*/ 514351 w 514351"/>
                <a:gd name="connsiteY6" fmla="*/ 2381 h 1247775"/>
                <a:gd name="connsiteX7" fmla="*/ 457497 w 514351"/>
                <a:gd name="connsiteY7" fmla="*/ 549590 h 1247775"/>
                <a:gd name="connsiteX8" fmla="*/ 1332 w 514351"/>
                <a:gd name="connsiteY8" fmla="*/ 549590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1" h="1247775">
                  <a:moveTo>
                    <a:pt x="1277" y="578472"/>
                  </a:moveTo>
                  <a:lnTo>
                    <a:pt x="459354" y="578472"/>
                  </a:lnTo>
                  <a:lnTo>
                    <a:pt x="514350" y="1243012"/>
                  </a:lnTo>
                  <a:lnTo>
                    <a:pt x="26194" y="1243012"/>
                  </a:lnTo>
                  <a:lnTo>
                    <a:pt x="0" y="1247775"/>
                  </a:lnTo>
                  <a:close/>
                  <a:moveTo>
                    <a:pt x="2381" y="0"/>
                  </a:moveTo>
                  <a:lnTo>
                    <a:pt x="514351" y="2381"/>
                  </a:lnTo>
                  <a:lnTo>
                    <a:pt x="457497" y="549590"/>
                  </a:lnTo>
                  <a:lnTo>
                    <a:pt x="1332" y="54959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2C233D0-3A5C-628D-AB5F-BC74055B70B3}"/>
                </a:ext>
              </a:extLst>
            </p:cNvPr>
            <p:cNvGrpSpPr/>
            <p:nvPr/>
          </p:nvGrpSpPr>
          <p:grpSpPr>
            <a:xfrm>
              <a:off x="3208111" y="968863"/>
              <a:ext cx="1928604" cy="1250157"/>
              <a:chOff x="3179177" y="2671762"/>
              <a:chExt cx="1928604" cy="1250157"/>
            </a:xfrm>
          </p:grpSpPr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FA0167B9-4E5A-81FD-24C7-ECB883859B37}"/>
                  </a:ext>
                </a:extLst>
              </p:cNvPr>
              <p:cNvCxnSpPr/>
              <p:nvPr/>
            </p:nvCxnSpPr>
            <p:spPr bwMode="auto">
              <a:xfrm>
                <a:off x="3202989" y="2671762"/>
                <a:ext cx="188574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C1593748-E427-DBBE-3EAE-98BCD79C65D2}"/>
                  </a:ext>
                </a:extLst>
              </p:cNvPr>
              <p:cNvCxnSpPr/>
              <p:nvPr/>
            </p:nvCxnSpPr>
            <p:spPr bwMode="auto">
              <a:xfrm>
                <a:off x="3210133" y="2774156"/>
                <a:ext cx="1864311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B4D14955-0D93-B732-0AD1-4ED57623B926}"/>
                  </a:ext>
                </a:extLst>
              </p:cNvPr>
              <p:cNvCxnSpPr/>
              <p:nvPr/>
            </p:nvCxnSpPr>
            <p:spPr bwMode="auto">
              <a:xfrm>
                <a:off x="3188702" y="3802856"/>
                <a:ext cx="1902411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56301569-9FB3-3352-5BB6-B4E4BF9B4555}"/>
                  </a:ext>
                </a:extLst>
              </p:cNvPr>
              <p:cNvCxnSpPr/>
              <p:nvPr/>
            </p:nvCxnSpPr>
            <p:spPr bwMode="auto">
              <a:xfrm>
                <a:off x="3179177" y="3921919"/>
                <a:ext cx="1928604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69DAA8EF-71D0-36D9-E2B4-A9880F099800}"/>
                  </a:ext>
                </a:extLst>
              </p:cNvPr>
              <p:cNvCxnSpPr/>
              <p:nvPr/>
            </p:nvCxnSpPr>
            <p:spPr bwMode="auto">
              <a:xfrm>
                <a:off x="3236327" y="2852738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83C1999F-C309-F4D3-D846-92CAA1A11670}"/>
                  </a:ext>
                </a:extLst>
              </p:cNvPr>
              <p:cNvCxnSpPr/>
              <p:nvPr/>
            </p:nvCxnSpPr>
            <p:spPr bwMode="auto">
              <a:xfrm>
                <a:off x="3257759" y="2947988"/>
                <a:ext cx="1802397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7C491B26-1496-9C10-76B9-4B1806BDFFD2}"/>
                  </a:ext>
                </a:extLst>
              </p:cNvPr>
              <p:cNvCxnSpPr/>
              <p:nvPr/>
            </p:nvCxnSpPr>
            <p:spPr bwMode="auto">
              <a:xfrm>
                <a:off x="3243471" y="3038476"/>
                <a:ext cx="180239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57BABDC1-8755-D028-7E26-19BD517962F8}"/>
                  </a:ext>
                </a:extLst>
              </p:cNvPr>
              <p:cNvCxnSpPr/>
              <p:nvPr/>
            </p:nvCxnSpPr>
            <p:spPr bwMode="auto">
              <a:xfrm>
                <a:off x="3264902" y="3133726"/>
                <a:ext cx="176429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ACB73097-5298-4689-BD65-C0211F1B8AB1}"/>
                  </a:ext>
                </a:extLst>
              </p:cNvPr>
              <p:cNvCxnSpPr/>
              <p:nvPr/>
            </p:nvCxnSpPr>
            <p:spPr bwMode="auto">
              <a:xfrm>
                <a:off x="3245852" y="3350420"/>
                <a:ext cx="1795254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A4C0C037-5C61-B38D-F7B8-9AD0BD47A474}"/>
                  </a:ext>
                </a:extLst>
              </p:cNvPr>
              <p:cNvCxnSpPr/>
              <p:nvPr/>
            </p:nvCxnSpPr>
            <p:spPr bwMode="auto">
              <a:xfrm>
                <a:off x="3233946" y="3467101"/>
                <a:ext cx="180477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67FB17A4-C46B-5CC3-2C45-29BFC8F3F6AE}"/>
                  </a:ext>
                </a:extLst>
              </p:cNvPr>
              <p:cNvCxnSpPr/>
              <p:nvPr/>
            </p:nvCxnSpPr>
            <p:spPr bwMode="auto">
              <a:xfrm>
                <a:off x="3226803" y="3581401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BEB4F975-0B54-DCF7-B19C-DF90E96F1F4D}"/>
                  </a:ext>
                </a:extLst>
              </p:cNvPr>
              <p:cNvCxnSpPr/>
              <p:nvPr/>
            </p:nvCxnSpPr>
            <p:spPr bwMode="auto">
              <a:xfrm>
                <a:off x="3212515" y="3695701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2259118-FA97-3ACA-8AAC-E9992BC06EE8}"/>
                  </a:ext>
                </a:extLst>
              </p:cNvPr>
              <p:cNvCxnSpPr/>
              <p:nvPr/>
            </p:nvCxnSpPr>
            <p:spPr bwMode="auto">
              <a:xfrm>
                <a:off x="3348245" y="2671762"/>
                <a:ext cx="49799" cy="545307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70662573-F81B-4775-264C-D1CE4DF21819}"/>
                  </a:ext>
                </a:extLst>
              </p:cNvPr>
              <p:cNvCxnSpPr/>
              <p:nvPr/>
            </p:nvCxnSpPr>
            <p:spPr bwMode="auto">
              <a:xfrm flipV="1">
                <a:off x="3333538" y="3252788"/>
                <a:ext cx="64506" cy="664368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8A81EE51-B0C2-DA9D-30C5-EC5F79C6F4E6}"/>
                  </a:ext>
                </a:extLst>
              </p:cNvPr>
              <p:cNvCxnSpPr/>
              <p:nvPr/>
            </p:nvCxnSpPr>
            <p:spPr bwMode="auto">
              <a:xfrm>
                <a:off x="3717339" y="2671762"/>
                <a:ext cx="33130" cy="538163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EF3AA9EE-DAC0-AE10-5060-3472888297A3}"/>
                  </a:ext>
                </a:extLst>
              </p:cNvPr>
              <p:cNvCxnSpPr/>
              <p:nvPr/>
            </p:nvCxnSpPr>
            <p:spPr bwMode="auto">
              <a:xfrm flipV="1">
                <a:off x="3708341" y="3250407"/>
                <a:ext cx="42128" cy="671512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1D6CA8CC-4932-B7A7-C373-3290161DF990}"/>
                  </a:ext>
                </a:extLst>
              </p:cNvPr>
              <p:cNvCxnSpPr/>
              <p:nvPr/>
            </p:nvCxnSpPr>
            <p:spPr bwMode="auto">
              <a:xfrm>
                <a:off x="4105483" y="2671762"/>
                <a:ext cx="0" cy="551907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103C6A05-19D3-45E9-8EDE-ED78B18F011E}"/>
                  </a:ext>
                </a:extLst>
              </p:cNvPr>
              <p:cNvCxnSpPr/>
              <p:nvPr/>
            </p:nvCxnSpPr>
            <p:spPr bwMode="auto">
              <a:xfrm>
                <a:off x="4105483" y="3250406"/>
                <a:ext cx="0" cy="666750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E6ED3CB4-063C-2CA7-E731-B73C5D74A535}"/>
                  </a:ext>
                </a:extLst>
              </p:cNvPr>
              <p:cNvCxnSpPr/>
              <p:nvPr/>
            </p:nvCxnSpPr>
            <p:spPr bwMode="auto">
              <a:xfrm flipH="1">
                <a:off x="4565064" y="2674144"/>
                <a:ext cx="56942" cy="549525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9FE3A153-1C2C-A501-D6FB-6DF98B338891}"/>
                  </a:ext>
                </a:extLst>
              </p:cNvPr>
              <p:cNvCxnSpPr/>
              <p:nvPr/>
            </p:nvCxnSpPr>
            <p:spPr bwMode="auto">
              <a:xfrm flipH="1" flipV="1">
                <a:off x="4567238" y="3257550"/>
                <a:ext cx="50947" cy="663144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9321D1E9-64ED-10CB-EDEC-152343D3253C}"/>
                  </a:ext>
                </a:extLst>
              </p:cNvPr>
              <p:cNvCxnSpPr/>
              <p:nvPr/>
            </p:nvCxnSpPr>
            <p:spPr bwMode="auto">
              <a:xfrm flipH="1">
                <a:off x="4869656" y="2674144"/>
                <a:ext cx="76200" cy="554831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533CB52A-5BE4-790F-637C-52DA5CFA0455}"/>
                  </a:ext>
                </a:extLst>
              </p:cNvPr>
              <p:cNvCxnSpPr/>
              <p:nvPr/>
            </p:nvCxnSpPr>
            <p:spPr bwMode="auto">
              <a:xfrm flipH="1" flipV="1">
                <a:off x="4869656" y="3257550"/>
                <a:ext cx="68399" cy="656292"/>
              </a:xfrm>
              <a:prstGeom prst="line">
                <a:avLst/>
              </a:prstGeom>
              <a:noFill/>
              <a:ln w="9525" cap="flat" cmpd="sng" algn="ctr">
                <a:solidFill>
                  <a:srgbClr val="FF99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7EF1167-525E-EAD9-BD0C-C1DFFAEAF111}"/>
                </a:ext>
              </a:extLst>
            </p:cNvPr>
            <p:cNvSpPr txBox="1"/>
            <p:nvPr/>
          </p:nvSpPr>
          <p:spPr>
            <a:xfrm>
              <a:off x="3881170" y="815382"/>
              <a:ext cx="489984" cy="127240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　帳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164848F-43AB-C71D-B605-EEA5D39B33F1}"/>
                </a:ext>
              </a:extLst>
            </p:cNvPr>
            <p:cNvSpPr txBox="1"/>
            <p:nvPr/>
          </p:nvSpPr>
          <p:spPr>
            <a:xfrm>
              <a:off x="3442184" y="98791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お支払金額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A2D28AB-1438-3464-F8BF-D4E0F8A35359}"/>
                </a:ext>
              </a:extLst>
            </p:cNvPr>
            <p:cNvSpPr txBox="1"/>
            <p:nvPr/>
          </p:nvSpPr>
          <p:spPr>
            <a:xfrm>
              <a:off x="3825565" y="98791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お預かり金額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78FD529-B267-1282-9F1C-33A8FB6B75FF}"/>
                </a:ext>
              </a:extLst>
            </p:cNvPr>
            <p:cNvSpPr txBox="1"/>
            <p:nvPr/>
          </p:nvSpPr>
          <p:spPr>
            <a:xfrm>
              <a:off x="4270859" y="98791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　高</a:t>
              </a: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4C8B57D7-BC94-55CB-8687-ADF51F300FB7}"/>
              </a:ext>
            </a:extLst>
          </p:cNvPr>
          <p:cNvGrpSpPr/>
          <p:nvPr/>
        </p:nvGrpSpPr>
        <p:grpSpPr>
          <a:xfrm>
            <a:off x="1050925" y="1291915"/>
            <a:ext cx="1967202" cy="1666756"/>
            <a:chOff x="3189231" y="2635637"/>
            <a:chExt cx="1967202" cy="1666756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471B97D-11FD-0BC6-DEEC-0C02E668B974}"/>
                </a:ext>
              </a:extLst>
            </p:cNvPr>
            <p:cNvSpPr/>
            <p:nvPr/>
          </p:nvSpPr>
          <p:spPr bwMode="auto">
            <a:xfrm>
              <a:off x="3201931" y="3475385"/>
              <a:ext cx="1941802" cy="82700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C45D297-710C-8255-FAED-283B3AEDAFCE}"/>
                </a:ext>
              </a:extLst>
            </p:cNvPr>
            <p:cNvSpPr/>
            <p:nvPr/>
          </p:nvSpPr>
          <p:spPr bwMode="auto">
            <a:xfrm rot="10800000">
              <a:off x="3195345" y="2635637"/>
              <a:ext cx="1954974" cy="82316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6F3DEBE-C422-8E30-2305-3361A706BAB2}"/>
                </a:ext>
              </a:extLst>
            </p:cNvPr>
            <p:cNvSpPr/>
            <p:nvPr/>
          </p:nvSpPr>
          <p:spPr bwMode="auto">
            <a:xfrm rot="10800000">
              <a:off x="3195345" y="2673534"/>
              <a:ext cx="1954974" cy="785267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1B9203CC-0CC7-7CC4-423C-21A73C6B7D77}"/>
                </a:ext>
              </a:extLst>
            </p:cNvPr>
            <p:cNvSpPr/>
            <p:nvPr/>
          </p:nvSpPr>
          <p:spPr bwMode="auto">
            <a:xfrm rot="10800000">
              <a:off x="3195345" y="2714243"/>
              <a:ext cx="1954974" cy="74455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4A16CF1-E616-16E5-800C-17E33E88C138}"/>
                </a:ext>
              </a:extLst>
            </p:cNvPr>
            <p:cNvSpPr/>
            <p:nvPr/>
          </p:nvSpPr>
          <p:spPr bwMode="auto">
            <a:xfrm>
              <a:off x="3201931" y="3456335"/>
              <a:ext cx="1941802" cy="81422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E08FE7D-4428-76DE-19A6-5C2C84FADB3F}"/>
                </a:ext>
              </a:extLst>
            </p:cNvPr>
            <p:cNvSpPr/>
            <p:nvPr/>
          </p:nvSpPr>
          <p:spPr bwMode="auto">
            <a:xfrm>
              <a:off x="3189231" y="3457576"/>
              <a:ext cx="1967202" cy="77981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2FD6888-F4DE-F150-2398-ADAF4CEDA92D}"/>
                </a:ext>
              </a:extLst>
            </p:cNvPr>
            <p:cNvSpPr/>
            <p:nvPr/>
          </p:nvSpPr>
          <p:spPr bwMode="auto">
            <a:xfrm>
              <a:off x="4136589" y="2892915"/>
              <a:ext cx="514351" cy="1247775"/>
            </a:xfrm>
            <a:custGeom>
              <a:avLst/>
              <a:gdLst>
                <a:gd name="connsiteX0" fmla="*/ 1277 w 514351"/>
                <a:gd name="connsiteY0" fmla="*/ 578472 h 1247775"/>
                <a:gd name="connsiteX1" fmla="*/ 459354 w 514351"/>
                <a:gd name="connsiteY1" fmla="*/ 578472 h 1247775"/>
                <a:gd name="connsiteX2" fmla="*/ 514350 w 514351"/>
                <a:gd name="connsiteY2" fmla="*/ 1243012 h 1247775"/>
                <a:gd name="connsiteX3" fmla="*/ 26194 w 514351"/>
                <a:gd name="connsiteY3" fmla="*/ 1243012 h 1247775"/>
                <a:gd name="connsiteX4" fmla="*/ 0 w 514351"/>
                <a:gd name="connsiteY4" fmla="*/ 1247775 h 1247775"/>
                <a:gd name="connsiteX5" fmla="*/ 2381 w 514351"/>
                <a:gd name="connsiteY5" fmla="*/ 0 h 1247775"/>
                <a:gd name="connsiteX6" fmla="*/ 514351 w 514351"/>
                <a:gd name="connsiteY6" fmla="*/ 2381 h 1247775"/>
                <a:gd name="connsiteX7" fmla="*/ 457497 w 514351"/>
                <a:gd name="connsiteY7" fmla="*/ 549590 h 1247775"/>
                <a:gd name="connsiteX8" fmla="*/ 1332 w 514351"/>
                <a:gd name="connsiteY8" fmla="*/ 549590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1" h="1247775">
                  <a:moveTo>
                    <a:pt x="1277" y="578472"/>
                  </a:moveTo>
                  <a:lnTo>
                    <a:pt x="459354" y="578472"/>
                  </a:lnTo>
                  <a:lnTo>
                    <a:pt x="514350" y="1243012"/>
                  </a:lnTo>
                  <a:lnTo>
                    <a:pt x="26194" y="1243012"/>
                  </a:lnTo>
                  <a:lnTo>
                    <a:pt x="0" y="1247775"/>
                  </a:lnTo>
                  <a:close/>
                  <a:moveTo>
                    <a:pt x="2381" y="0"/>
                  </a:moveTo>
                  <a:lnTo>
                    <a:pt x="514351" y="2381"/>
                  </a:lnTo>
                  <a:lnTo>
                    <a:pt x="457497" y="549590"/>
                  </a:lnTo>
                  <a:lnTo>
                    <a:pt x="1332" y="54959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EDC0F55-36F6-0AE5-3422-B77B90D76BA4}"/>
                </a:ext>
              </a:extLst>
            </p:cNvPr>
            <p:cNvGrpSpPr/>
            <p:nvPr/>
          </p:nvGrpSpPr>
          <p:grpSpPr>
            <a:xfrm>
              <a:off x="3208111" y="2892913"/>
              <a:ext cx="1928604" cy="1250157"/>
              <a:chOff x="3179177" y="2671762"/>
              <a:chExt cx="1928604" cy="1250157"/>
            </a:xfrm>
          </p:grpSpPr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0ACB9EED-69EC-03F0-CEC9-8E395930B688}"/>
                  </a:ext>
                </a:extLst>
              </p:cNvPr>
              <p:cNvCxnSpPr/>
              <p:nvPr/>
            </p:nvCxnSpPr>
            <p:spPr bwMode="auto">
              <a:xfrm>
                <a:off x="3202989" y="2671762"/>
                <a:ext cx="1885742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B7F51E99-D48D-B0E0-4A9D-EC0390F6FE26}"/>
                  </a:ext>
                </a:extLst>
              </p:cNvPr>
              <p:cNvCxnSpPr/>
              <p:nvPr/>
            </p:nvCxnSpPr>
            <p:spPr bwMode="auto">
              <a:xfrm>
                <a:off x="3210133" y="2774156"/>
                <a:ext cx="186431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F60089EF-8E3C-E209-FDBF-DD867E266F65}"/>
                  </a:ext>
                </a:extLst>
              </p:cNvPr>
              <p:cNvCxnSpPr/>
              <p:nvPr/>
            </p:nvCxnSpPr>
            <p:spPr bwMode="auto">
              <a:xfrm>
                <a:off x="3188702" y="3802856"/>
                <a:ext cx="190241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DAAD038C-7183-6F2B-957F-0FBAD15BCD01}"/>
                  </a:ext>
                </a:extLst>
              </p:cNvPr>
              <p:cNvCxnSpPr/>
              <p:nvPr/>
            </p:nvCxnSpPr>
            <p:spPr bwMode="auto">
              <a:xfrm>
                <a:off x="3179177" y="3921919"/>
                <a:ext cx="1928604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AACD7843-3353-064E-055A-F5CDEFE64CB8}"/>
                  </a:ext>
                </a:extLst>
              </p:cNvPr>
              <p:cNvCxnSpPr/>
              <p:nvPr/>
            </p:nvCxnSpPr>
            <p:spPr bwMode="auto">
              <a:xfrm>
                <a:off x="3236327" y="2852738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2A80ACF9-BBAB-0D6A-58A0-320E51D60874}"/>
                  </a:ext>
                </a:extLst>
              </p:cNvPr>
              <p:cNvCxnSpPr/>
              <p:nvPr/>
            </p:nvCxnSpPr>
            <p:spPr bwMode="auto">
              <a:xfrm>
                <a:off x="3257759" y="2947988"/>
                <a:ext cx="1802397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8917E89F-24EA-D5F3-6BF3-E4F2284E9E86}"/>
                  </a:ext>
                </a:extLst>
              </p:cNvPr>
              <p:cNvCxnSpPr/>
              <p:nvPr/>
            </p:nvCxnSpPr>
            <p:spPr bwMode="auto">
              <a:xfrm>
                <a:off x="3243471" y="3038476"/>
                <a:ext cx="18023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5D840FDB-7B9F-EF04-833C-F161964AA693}"/>
                  </a:ext>
                </a:extLst>
              </p:cNvPr>
              <p:cNvCxnSpPr/>
              <p:nvPr/>
            </p:nvCxnSpPr>
            <p:spPr bwMode="auto">
              <a:xfrm>
                <a:off x="3264902" y="3133726"/>
                <a:ext cx="1764298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2DF70AC2-1D29-DF4B-06EE-E894C1F1E229}"/>
                  </a:ext>
                </a:extLst>
              </p:cNvPr>
              <p:cNvCxnSpPr/>
              <p:nvPr/>
            </p:nvCxnSpPr>
            <p:spPr bwMode="auto">
              <a:xfrm>
                <a:off x="3245852" y="3350420"/>
                <a:ext cx="1795254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B4CDAC40-4D7D-A1F1-854D-F80DD35A8A55}"/>
                  </a:ext>
                </a:extLst>
              </p:cNvPr>
              <p:cNvCxnSpPr/>
              <p:nvPr/>
            </p:nvCxnSpPr>
            <p:spPr bwMode="auto">
              <a:xfrm>
                <a:off x="3233946" y="3467101"/>
                <a:ext cx="1804779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46E598AE-5394-9FAD-5A3E-A5BD10579256}"/>
                  </a:ext>
                </a:extLst>
              </p:cNvPr>
              <p:cNvCxnSpPr/>
              <p:nvPr/>
            </p:nvCxnSpPr>
            <p:spPr bwMode="auto">
              <a:xfrm>
                <a:off x="3226803" y="3581401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FDD3C30C-C9CC-D25A-0388-320E919FB1C2}"/>
                  </a:ext>
                </a:extLst>
              </p:cNvPr>
              <p:cNvCxnSpPr/>
              <p:nvPr/>
            </p:nvCxnSpPr>
            <p:spPr bwMode="auto">
              <a:xfrm>
                <a:off x="3212515" y="3695701"/>
                <a:ext cx="1828592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73A166F0-C0AE-DFA3-3EC3-17C741FDE037}"/>
                  </a:ext>
                </a:extLst>
              </p:cNvPr>
              <p:cNvCxnSpPr/>
              <p:nvPr/>
            </p:nvCxnSpPr>
            <p:spPr bwMode="auto">
              <a:xfrm>
                <a:off x="3348245" y="2671762"/>
                <a:ext cx="49799" cy="545307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712C8123-C533-C106-E0A8-52EA1E5636F4}"/>
                  </a:ext>
                </a:extLst>
              </p:cNvPr>
              <p:cNvCxnSpPr/>
              <p:nvPr/>
            </p:nvCxnSpPr>
            <p:spPr bwMode="auto">
              <a:xfrm flipV="1">
                <a:off x="3333538" y="3252788"/>
                <a:ext cx="64506" cy="664368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9B43CEA9-92A4-6F0A-D37D-243352AA6F8A}"/>
                  </a:ext>
                </a:extLst>
              </p:cNvPr>
              <p:cNvCxnSpPr/>
              <p:nvPr/>
            </p:nvCxnSpPr>
            <p:spPr bwMode="auto">
              <a:xfrm>
                <a:off x="3717339" y="2671762"/>
                <a:ext cx="33130" cy="538163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82313C8A-04D5-DB01-FF08-2D7734C773A3}"/>
                  </a:ext>
                </a:extLst>
              </p:cNvPr>
              <p:cNvCxnSpPr/>
              <p:nvPr/>
            </p:nvCxnSpPr>
            <p:spPr bwMode="auto">
              <a:xfrm flipV="1">
                <a:off x="3708341" y="3250407"/>
                <a:ext cx="42128" cy="671512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D1C92B30-F11D-357D-5C69-0D500AC5999D}"/>
                  </a:ext>
                </a:extLst>
              </p:cNvPr>
              <p:cNvCxnSpPr/>
              <p:nvPr/>
            </p:nvCxnSpPr>
            <p:spPr bwMode="auto">
              <a:xfrm>
                <a:off x="4105483" y="2671762"/>
                <a:ext cx="0" cy="551907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99A7B415-061C-9841-E2FD-B8F2394305D9}"/>
                  </a:ext>
                </a:extLst>
              </p:cNvPr>
              <p:cNvCxnSpPr/>
              <p:nvPr/>
            </p:nvCxnSpPr>
            <p:spPr bwMode="auto">
              <a:xfrm>
                <a:off x="4105483" y="3250406"/>
                <a:ext cx="0" cy="66675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C353ED7A-96CB-AF7D-7C97-44F97C86B2BD}"/>
                  </a:ext>
                </a:extLst>
              </p:cNvPr>
              <p:cNvCxnSpPr/>
              <p:nvPr/>
            </p:nvCxnSpPr>
            <p:spPr bwMode="auto">
              <a:xfrm flipH="1">
                <a:off x="4565064" y="2674144"/>
                <a:ext cx="56942" cy="54952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840036CC-6096-62B8-03A9-55EECEE83020}"/>
                  </a:ext>
                </a:extLst>
              </p:cNvPr>
              <p:cNvCxnSpPr/>
              <p:nvPr/>
            </p:nvCxnSpPr>
            <p:spPr bwMode="auto">
              <a:xfrm flipH="1" flipV="1">
                <a:off x="4567238" y="3257550"/>
                <a:ext cx="50947" cy="663144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0B6BCD3D-4B73-F5BB-85EF-56277EBF0580}"/>
                  </a:ext>
                </a:extLst>
              </p:cNvPr>
              <p:cNvCxnSpPr/>
              <p:nvPr/>
            </p:nvCxnSpPr>
            <p:spPr bwMode="auto">
              <a:xfrm flipH="1">
                <a:off x="4869656" y="2674144"/>
                <a:ext cx="76200" cy="554831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D6541C63-D984-6D7A-152A-8DA6FCDB009C}"/>
                  </a:ext>
                </a:extLst>
              </p:cNvPr>
              <p:cNvCxnSpPr/>
              <p:nvPr/>
            </p:nvCxnSpPr>
            <p:spPr bwMode="auto">
              <a:xfrm flipH="1" flipV="1">
                <a:off x="4869656" y="3257550"/>
                <a:ext cx="68399" cy="656292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5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F5539E2-D069-5E00-67EB-C67289FD9921}"/>
                </a:ext>
              </a:extLst>
            </p:cNvPr>
            <p:cNvSpPr txBox="1"/>
            <p:nvPr/>
          </p:nvSpPr>
          <p:spPr>
            <a:xfrm>
              <a:off x="3881170" y="2739432"/>
              <a:ext cx="489984" cy="127240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　帳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825D636C-2348-5751-6030-3A58D53BB570}"/>
                </a:ext>
              </a:extLst>
            </p:cNvPr>
            <p:cNvSpPr txBox="1"/>
            <p:nvPr/>
          </p:nvSpPr>
          <p:spPr>
            <a:xfrm>
              <a:off x="3442184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お支払金額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4E19D72C-363D-741C-6154-3F3C66CEDB0E}"/>
                </a:ext>
              </a:extLst>
            </p:cNvPr>
            <p:cNvSpPr txBox="1"/>
            <p:nvPr/>
          </p:nvSpPr>
          <p:spPr>
            <a:xfrm>
              <a:off x="3825565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お預かり金額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5F2E7B14-FFB4-DEB4-84AC-D7E46F19A4B9}"/>
                </a:ext>
              </a:extLst>
            </p:cNvPr>
            <p:cNvSpPr txBox="1"/>
            <p:nvPr/>
          </p:nvSpPr>
          <p:spPr>
            <a:xfrm>
              <a:off x="4270859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　高</a:t>
              </a: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FE0C61E-981D-2BD5-C32E-354D6CD900CF}"/>
              </a:ext>
            </a:extLst>
          </p:cNvPr>
          <p:cNvGrpSpPr/>
          <p:nvPr/>
        </p:nvGrpSpPr>
        <p:grpSpPr>
          <a:xfrm>
            <a:off x="6926105" y="1321034"/>
            <a:ext cx="1967202" cy="1666756"/>
            <a:chOff x="5389506" y="2635637"/>
            <a:chExt cx="1967202" cy="1666756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0B80EAC-F634-DF32-EF6C-A293F38F397C}"/>
                </a:ext>
              </a:extLst>
            </p:cNvPr>
            <p:cNvSpPr/>
            <p:nvPr/>
          </p:nvSpPr>
          <p:spPr bwMode="auto">
            <a:xfrm>
              <a:off x="5402206" y="3475385"/>
              <a:ext cx="1941802" cy="82700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DD05BCE9-776B-5468-EF8C-5D164932460D}"/>
                </a:ext>
              </a:extLst>
            </p:cNvPr>
            <p:cNvSpPr/>
            <p:nvPr/>
          </p:nvSpPr>
          <p:spPr bwMode="auto">
            <a:xfrm rot="10800000">
              <a:off x="5395620" y="2635637"/>
              <a:ext cx="1954974" cy="82316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0515F88-B92D-9440-057A-4E6E413AF042}"/>
                </a:ext>
              </a:extLst>
            </p:cNvPr>
            <p:cNvSpPr/>
            <p:nvPr/>
          </p:nvSpPr>
          <p:spPr bwMode="auto">
            <a:xfrm rot="10800000">
              <a:off x="5395620" y="2673534"/>
              <a:ext cx="1954974" cy="785267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4AC0835-7C4E-C6DF-1461-C9F5EAF94D80}"/>
                </a:ext>
              </a:extLst>
            </p:cNvPr>
            <p:cNvSpPr/>
            <p:nvPr/>
          </p:nvSpPr>
          <p:spPr bwMode="auto">
            <a:xfrm rot="10800000">
              <a:off x="5395620" y="2714243"/>
              <a:ext cx="1954974" cy="744558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36C9C75-FB16-AECD-E8D6-758AE9302A34}"/>
                </a:ext>
              </a:extLst>
            </p:cNvPr>
            <p:cNvSpPr/>
            <p:nvPr/>
          </p:nvSpPr>
          <p:spPr bwMode="auto">
            <a:xfrm>
              <a:off x="5402206" y="3456335"/>
              <a:ext cx="1941802" cy="81422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341C70C2-BFEF-71E0-39CC-D7BBF6849D0E}"/>
                </a:ext>
              </a:extLst>
            </p:cNvPr>
            <p:cNvSpPr/>
            <p:nvPr/>
          </p:nvSpPr>
          <p:spPr bwMode="auto">
            <a:xfrm>
              <a:off x="5389506" y="3457576"/>
              <a:ext cx="1967202" cy="779814"/>
            </a:xfrm>
            <a:custGeom>
              <a:avLst/>
              <a:gdLst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46980 w 1954974"/>
                <a:gd name="connsiteY13" fmla="*/ 708604 h 1071017"/>
                <a:gd name="connsiteX14" fmla="*/ 76436 w 1954974"/>
                <a:gd name="connsiteY14" fmla="*/ 708604 h 1071017"/>
                <a:gd name="connsiteX15" fmla="*/ 76436 w 1954974"/>
                <a:gd name="connsiteY15" fmla="*/ 315433 h 1071017"/>
                <a:gd name="connsiteX16" fmla="*/ 76436 w 1954974"/>
                <a:gd name="connsiteY16" fmla="*/ 261273 h 1071017"/>
                <a:gd name="connsiteX17" fmla="*/ 76436 w 1954974"/>
                <a:gd name="connsiteY17" fmla="*/ 46980 h 1071017"/>
                <a:gd name="connsiteX18" fmla="*/ 123416 w 1954974"/>
                <a:gd name="connsiteY18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0 w 1954974"/>
                <a:gd name="connsiteY12" fmla="*/ 755584 h 1071017"/>
                <a:gd name="connsiteX13" fmla="*/ 76436 w 1954974"/>
                <a:gd name="connsiteY13" fmla="*/ 708604 h 1071017"/>
                <a:gd name="connsiteX14" fmla="*/ 76436 w 1954974"/>
                <a:gd name="connsiteY14" fmla="*/ 315433 h 1071017"/>
                <a:gd name="connsiteX15" fmla="*/ 76436 w 1954974"/>
                <a:gd name="connsiteY15" fmla="*/ 261273 h 1071017"/>
                <a:gd name="connsiteX16" fmla="*/ 76436 w 1954974"/>
                <a:gd name="connsiteY16" fmla="*/ 46980 h 1071017"/>
                <a:gd name="connsiteX17" fmla="*/ 123416 w 1954974"/>
                <a:gd name="connsiteY17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708604 h 1071017"/>
                <a:gd name="connsiteX13" fmla="*/ 76436 w 1954974"/>
                <a:gd name="connsiteY13" fmla="*/ 315433 h 1071017"/>
                <a:gd name="connsiteX14" fmla="*/ 76436 w 1954974"/>
                <a:gd name="connsiteY14" fmla="*/ 261273 h 1071017"/>
                <a:gd name="connsiteX15" fmla="*/ 76436 w 1954974"/>
                <a:gd name="connsiteY15" fmla="*/ 46980 h 1071017"/>
                <a:gd name="connsiteX16" fmla="*/ 123416 w 1954974"/>
                <a:gd name="connsiteY16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315433 h 1071017"/>
                <a:gd name="connsiteX13" fmla="*/ 76436 w 1954974"/>
                <a:gd name="connsiteY13" fmla="*/ 261273 h 1071017"/>
                <a:gd name="connsiteX14" fmla="*/ 76436 w 1954974"/>
                <a:gd name="connsiteY14" fmla="*/ 46980 h 1071017"/>
                <a:gd name="connsiteX15" fmla="*/ 123416 w 1954974"/>
                <a:gd name="connsiteY15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261273 h 1071017"/>
                <a:gd name="connsiteX13" fmla="*/ 76436 w 1954974"/>
                <a:gd name="connsiteY13" fmla="*/ 46980 h 1071017"/>
                <a:gd name="connsiteX14" fmla="*/ 123416 w 1954974"/>
                <a:gd name="connsiteY14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261273 h 1071017"/>
                <a:gd name="connsiteX4" fmla="*/ 1878538 w 1954974"/>
                <a:gd name="connsiteY4" fmla="*/ 315433 h 1071017"/>
                <a:gd name="connsiteX5" fmla="*/ 1878538 w 1954974"/>
                <a:gd name="connsiteY5" fmla="*/ 708604 h 1071017"/>
                <a:gd name="connsiteX6" fmla="*/ 1907994 w 1954974"/>
                <a:gd name="connsiteY6" fmla="*/ 708604 h 1071017"/>
                <a:gd name="connsiteX7" fmla="*/ 1954974 w 1954974"/>
                <a:gd name="connsiteY7" fmla="*/ 755584 h 1071017"/>
                <a:gd name="connsiteX8" fmla="*/ 1954974 w 1954974"/>
                <a:gd name="connsiteY8" fmla="*/ 1024037 h 1071017"/>
                <a:gd name="connsiteX9" fmla="*/ 1907994 w 1954974"/>
                <a:gd name="connsiteY9" fmla="*/ 1071017 h 1071017"/>
                <a:gd name="connsiteX10" fmla="*/ 46980 w 1954974"/>
                <a:gd name="connsiteY10" fmla="*/ 1071017 h 1071017"/>
                <a:gd name="connsiteX11" fmla="*/ 0 w 1954974"/>
                <a:gd name="connsiteY11" fmla="*/ 1024037 h 1071017"/>
                <a:gd name="connsiteX12" fmla="*/ 76436 w 1954974"/>
                <a:gd name="connsiteY12" fmla="*/ 46980 h 1071017"/>
                <a:gd name="connsiteX13" fmla="*/ 123416 w 1954974"/>
                <a:gd name="connsiteY13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315433 h 1071017"/>
                <a:gd name="connsiteX4" fmla="*/ 1878538 w 1954974"/>
                <a:gd name="connsiteY4" fmla="*/ 708604 h 1071017"/>
                <a:gd name="connsiteX5" fmla="*/ 1907994 w 1954974"/>
                <a:gd name="connsiteY5" fmla="*/ 708604 h 1071017"/>
                <a:gd name="connsiteX6" fmla="*/ 1954974 w 1954974"/>
                <a:gd name="connsiteY6" fmla="*/ 755584 h 1071017"/>
                <a:gd name="connsiteX7" fmla="*/ 1954974 w 1954974"/>
                <a:gd name="connsiteY7" fmla="*/ 1024037 h 1071017"/>
                <a:gd name="connsiteX8" fmla="*/ 1907994 w 1954974"/>
                <a:gd name="connsiteY8" fmla="*/ 1071017 h 1071017"/>
                <a:gd name="connsiteX9" fmla="*/ 46980 w 1954974"/>
                <a:gd name="connsiteY9" fmla="*/ 1071017 h 1071017"/>
                <a:gd name="connsiteX10" fmla="*/ 0 w 1954974"/>
                <a:gd name="connsiteY10" fmla="*/ 1024037 h 1071017"/>
                <a:gd name="connsiteX11" fmla="*/ 76436 w 1954974"/>
                <a:gd name="connsiteY11" fmla="*/ 46980 h 1071017"/>
                <a:gd name="connsiteX12" fmla="*/ 123416 w 1954974"/>
                <a:gd name="connsiteY12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878538 w 1954974"/>
                <a:gd name="connsiteY3" fmla="*/ 708604 h 1071017"/>
                <a:gd name="connsiteX4" fmla="*/ 1907994 w 1954974"/>
                <a:gd name="connsiteY4" fmla="*/ 708604 h 1071017"/>
                <a:gd name="connsiteX5" fmla="*/ 1954974 w 1954974"/>
                <a:gd name="connsiteY5" fmla="*/ 755584 h 1071017"/>
                <a:gd name="connsiteX6" fmla="*/ 1954974 w 1954974"/>
                <a:gd name="connsiteY6" fmla="*/ 1024037 h 1071017"/>
                <a:gd name="connsiteX7" fmla="*/ 1907994 w 1954974"/>
                <a:gd name="connsiteY7" fmla="*/ 1071017 h 1071017"/>
                <a:gd name="connsiteX8" fmla="*/ 46980 w 1954974"/>
                <a:gd name="connsiteY8" fmla="*/ 1071017 h 1071017"/>
                <a:gd name="connsiteX9" fmla="*/ 0 w 1954974"/>
                <a:gd name="connsiteY9" fmla="*/ 1024037 h 1071017"/>
                <a:gd name="connsiteX10" fmla="*/ 76436 w 1954974"/>
                <a:gd name="connsiteY10" fmla="*/ 46980 h 1071017"/>
                <a:gd name="connsiteX11" fmla="*/ 123416 w 1954974"/>
                <a:gd name="connsiteY11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07994 w 1954974"/>
                <a:gd name="connsiteY3" fmla="*/ 708604 h 1071017"/>
                <a:gd name="connsiteX4" fmla="*/ 1954974 w 1954974"/>
                <a:gd name="connsiteY4" fmla="*/ 755584 h 1071017"/>
                <a:gd name="connsiteX5" fmla="*/ 1954974 w 1954974"/>
                <a:gd name="connsiteY5" fmla="*/ 1024037 h 1071017"/>
                <a:gd name="connsiteX6" fmla="*/ 1907994 w 1954974"/>
                <a:gd name="connsiteY6" fmla="*/ 1071017 h 1071017"/>
                <a:gd name="connsiteX7" fmla="*/ 46980 w 1954974"/>
                <a:gd name="connsiteY7" fmla="*/ 1071017 h 1071017"/>
                <a:gd name="connsiteX8" fmla="*/ 0 w 1954974"/>
                <a:gd name="connsiteY8" fmla="*/ 1024037 h 1071017"/>
                <a:gd name="connsiteX9" fmla="*/ 76436 w 1954974"/>
                <a:gd name="connsiteY9" fmla="*/ 46980 h 1071017"/>
                <a:gd name="connsiteX10" fmla="*/ 123416 w 1954974"/>
                <a:gd name="connsiteY10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755584 h 1071017"/>
                <a:gd name="connsiteX4" fmla="*/ 1954974 w 1954974"/>
                <a:gd name="connsiteY4" fmla="*/ 1024037 h 1071017"/>
                <a:gd name="connsiteX5" fmla="*/ 1907994 w 1954974"/>
                <a:gd name="connsiteY5" fmla="*/ 1071017 h 1071017"/>
                <a:gd name="connsiteX6" fmla="*/ 46980 w 1954974"/>
                <a:gd name="connsiteY6" fmla="*/ 1071017 h 1071017"/>
                <a:gd name="connsiteX7" fmla="*/ 0 w 1954974"/>
                <a:gd name="connsiteY7" fmla="*/ 1024037 h 1071017"/>
                <a:gd name="connsiteX8" fmla="*/ 76436 w 1954974"/>
                <a:gd name="connsiteY8" fmla="*/ 46980 h 1071017"/>
                <a:gd name="connsiteX9" fmla="*/ 123416 w 1954974"/>
                <a:gd name="connsiteY9" fmla="*/ 0 h 1071017"/>
                <a:gd name="connsiteX0" fmla="*/ 123416 w 1954974"/>
                <a:gd name="connsiteY0" fmla="*/ 0 h 1071017"/>
                <a:gd name="connsiteX1" fmla="*/ 1831558 w 1954974"/>
                <a:gd name="connsiteY1" fmla="*/ 0 h 1071017"/>
                <a:gd name="connsiteX2" fmla="*/ 1878538 w 1954974"/>
                <a:gd name="connsiteY2" fmla="*/ 46980 h 1071017"/>
                <a:gd name="connsiteX3" fmla="*/ 1954974 w 1954974"/>
                <a:gd name="connsiteY3" fmla="*/ 1024037 h 1071017"/>
                <a:gd name="connsiteX4" fmla="*/ 1907994 w 1954974"/>
                <a:gd name="connsiteY4" fmla="*/ 1071017 h 1071017"/>
                <a:gd name="connsiteX5" fmla="*/ 46980 w 1954974"/>
                <a:gd name="connsiteY5" fmla="*/ 1071017 h 1071017"/>
                <a:gd name="connsiteX6" fmla="*/ 0 w 1954974"/>
                <a:gd name="connsiteY6" fmla="*/ 1024037 h 1071017"/>
                <a:gd name="connsiteX7" fmla="*/ 76436 w 1954974"/>
                <a:gd name="connsiteY7" fmla="*/ 46980 h 1071017"/>
                <a:gd name="connsiteX8" fmla="*/ 123416 w 1954974"/>
                <a:gd name="connsiteY8" fmla="*/ 0 h 1071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4974" h="1071017">
                  <a:moveTo>
                    <a:pt x="123416" y="0"/>
                  </a:moveTo>
                  <a:lnTo>
                    <a:pt x="1831558" y="0"/>
                  </a:lnTo>
                  <a:cubicBezTo>
                    <a:pt x="1857504" y="0"/>
                    <a:pt x="1878538" y="21034"/>
                    <a:pt x="1878538" y="46980"/>
                  </a:cubicBezTo>
                  <a:lnTo>
                    <a:pt x="1954974" y="1024037"/>
                  </a:lnTo>
                  <a:cubicBezTo>
                    <a:pt x="1954974" y="1049983"/>
                    <a:pt x="1933940" y="1071017"/>
                    <a:pt x="1907994" y="1071017"/>
                  </a:cubicBezTo>
                  <a:lnTo>
                    <a:pt x="46980" y="1071017"/>
                  </a:lnTo>
                  <a:cubicBezTo>
                    <a:pt x="21034" y="1071017"/>
                    <a:pt x="0" y="1049983"/>
                    <a:pt x="0" y="1024037"/>
                  </a:cubicBezTo>
                  <a:lnTo>
                    <a:pt x="76436" y="46980"/>
                  </a:lnTo>
                  <a:cubicBezTo>
                    <a:pt x="76436" y="21034"/>
                    <a:pt x="97470" y="0"/>
                    <a:pt x="123416" y="0"/>
                  </a:cubicBezTo>
                  <a:close/>
                </a:path>
              </a:pathLst>
            </a:cu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A90B27F2-2717-C708-0294-9B39E9BEAD6D}"/>
                </a:ext>
              </a:extLst>
            </p:cNvPr>
            <p:cNvSpPr/>
            <p:nvPr/>
          </p:nvSpPr>
          <p:spPr bwMode="auto">
            <a:xfrm>
              <a:off x="6336864" y="2892915"/>
              <a:ext cx="514351" cy="1247775"/>
            </a:xfrm>
            <a:custGeom>
              <a:avLst/>
              <a:gdLst>
                <a:gd name="connsiteX0" fmla="*/ 1277 w 514351"/>
                <a:gd name="connsiteY0" fmla="*/ 578472 h 1247775"/>
                <a:gd name="connsiteX1" fmla="*/ 459354 w 514351"/>
                <a:gd name="connsiteY1" fmla="*/ 578472 h 1247775"/>
                <a:gd name="connsiteX2" fmla="*/ 514350 w 514351"/>
                <a:gd name="connsiteY2" fmla="*/ 1243012 h 1247775"/>
                <a:gd name="connsiteX3" fmla="*/ 26194 w 514351"/>
                <a:gd name="connsiteY3" fmla="*/ 1243012 h 1247775"/>
                <a:gd name="connsiteX4" fmla="*/ 0 w 514351"/>
                <a:gd name="connsiteY4" fmla="*/ 1247775 h 1247775"/>
                <a:gd name="connsiteX5" fmla="*/ 2381 w 514351"/>
                <a:gd name="connsiteY5" fmla="*/ 0 h 1247775"/>
                <a:gd name="connsiteX6" fmla="*/ 514351 w 514351"/>
                <a:gd name="connsiteY6" fmla="*/ 2381 h 1247775"/>
                <a:gd name="connsiteX7" fmla="*/ 457497 w 514351"/>
                <a:gd name="connsiteY7" fmla="*/ 549590 h 1247775"/>
                <a:gd name="connsiteX8" fmla="*/ 1332 w 514351"/>
                <a:gd name="connsiteY8" fmla="*/ 549590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1" h="1247775">
                  <a:moveTo>
                    <a:pt x="1277" y="578472"/>
                  </a:moveTo>
                  <a:lnTo>
                    <a:pt x="459354" y="578472"/>
                  </a:lnTo>
                  <a:lnTo>
                    <a:pt x="514350" y="1243012"/>
                  </a:lnTo>
                  <a:lnTo>
                    <a:pt x="26194" y="1243012"/>
                  </a:lnTo>
                  <a:lnTo>
                    <a:pt x="0" y="1247775"/>
                  </a:lnTo>
                  <a:close/>
                  <a:moveTo>
                    <a:pt x="2381" y="0"/>
                  </a:moveTo>
                  <a:lnTo>
                    <a:pt x="514351" y="2381"/>
                  </a:lnTo>
                  <a:lnTo>
                    <a:pt x="457497" y="549590"/>
                  </a:lnTo>
                  <a:lnTo>
                    <a:pt x="1332" y="54959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C946719-795C-A970-0C04-24AEB870A3FF}"/>
                </a:ext>
              </a:extLst>
            </p:cNvPr>
            <p:cNvGrpSpPr/>
            <p:nvPr/>
          </p:nvGrpSpPr>
          <p:grpSpPr>
            <a:xfrm>
              <a:off x="5408386" y="2892913"/>
              <a:ext cx="1928604" cy="1250157"/>
              <a:chOff x="3179177" y="2671762"/>
              <a:chExt cx="1928604" cy="1250157"/>
            </a:xfrm>
            <a:solidFill>
              <a:srgbClr val="CCFFCC"/>
            </a:solidFill>
          </p:grpSpPr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F1202FA2-89C7-BA15-30EC-21E199B5D008}"/>
                  </a:ext>
                </a:extLst>
              </p:cNvPr>
              <p:cNvCxnSpPr/>
              <p:nvPr/>
            </p:nvCxnSpPr>
            <p:spPr bwMode="auto">
              <a:xfrm>
                <a:off x="3202989" y="2671762"/>
                <a:ext cx="1885742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43A90B7F-5537-53C7-C3B1-EE50B84E7967}"/>
                  </a:ext>
                </a:extLst>
              </p:cNvPr>
              <p:cNvCxnSpPr/>
              <p:nvPr/>
            </p:nvCxnSpPr>
            <p:spPr bwMode="auto">
              <a:xfrm>
                <a:off x="3210133" y="2774156"/>
                <a:ext cx="1864311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0EB754F3-08FE-B222-2ADE-657C0099D4B0}"/>
                  </a:ext>
                </a:extLst>
              </p:cNvPr>
              <p:cNvCxnSpPr/>
              <p:nvPr/>
            </p:nvCxnSpPr>
            <p:spPr bwMode="auto">
              <a:xfrm>
                <a:off x="3188702" y="3802856"/>
                <a:ext cx="1902411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AE36F796-EF1E-8C52-7C89-107A38BFBE93}"/>
                  </a:ext>
                </a:extLst>
              </p:cNvPr>
              <p:cNvCxnSpPr/>
              <p:nvPr/>
            </p:nvCxnSpPr>
            <p:spPr bwMode="auto">
              <a:xfrm>
                <a:off x="3179177" y="3921919"/>
                <a:ext cx="1928604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F29EB04E-A81F-F844-92CA-75BCDF3453AF}"/>
                  </a:ext>
                </a:extLst>
              </p:cNvPr>
              <p:cNvCxnSpPr/>
              <p:nvPr/>
            </p:nvCxnSpPr>
            <p:spPr bwMode="auto">
              <a:xfrm>
                <a:off x="3236327" y="2852738"/>
                <a:ext cx="1828592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5E2CCA5A-93C5-A8D6-50C3-BF0216D4666A}"/>
                  </a:ext>
                </a:extLst>
              </p:cNvPr>
              <p:cNvCxnSpPr/>
              <p:nvPr/>
            </p:nvCxnSpPr>
            <p:spPr bwMode="auto">
              <a:xfrm>
                <a:off x="3257759" y="2947988"/>
                <a:ext cx="1802397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85213926-D7CE-E6DD-4231-B2EF8B5F67C6}"/>
                  </a:ext>
                </a:extLst>
              </p:cNvPr>
              <p:cNvCxnSpPr/>
              <p:nvPr/>
            </p:nvCxnSpPr>
            <p:spPr bwMode="auto">
              <a:xfrm>
                <a:off x="3243471" y="3038476"/>
                <a:ext cx="1802398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B0FD1987-3C0F-6C06-042F-245BF7B2D6A2}"/>
                  </a:ext>
                </a:extLst>
              </p:cNvPr>
              <p:cNvCxnSpPr/>
              <p:nvPr/>
            </p:nvCxnSpPr>
            <p:spPr bwMode="auto">
              <a:xfrm>
                <a:off x="3264902" y="3133726"/>
                <a:ext cx="1764298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F595C85B-38D1-65C4-32AD-A3C2A0E204D7}"/>
                  </a:ext>
                </a:extLst>
              </p:cNvPr>
              <p:cNvCxnSpPr/>
              <p:nvPr/>
            </p:nvCxnSpPr>
            <p:spPr bwMode="auto">
              <a:xfrm>
                <a:off x="3245852" y="3350420"/>
                <a:ext cx="1795254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直線コネクタ 94">
                <a:extLst>
                  <a:ext uri="{FF2B5EF4-FFF2-40B4-BE49-F238E27FC236}">
                    <a16:creationId xmlns:a16="http://schemas.microsoft.com/office/drawing/2014/main" id="{CD6767F6-42AF-23B8-C927-974F0BA4779B}"/>
                  </a:ext>
                </a:extLst>
              </p:cNvPr>
              <p:cNvCxnSpPr/>
              <p:nvPr/>
            </p:nvCxnSpPr>
            <p:spPr bwMode="auto">
              <a:xfrm>
                <a:off x="3233946" y="3467101"/>
                <a:ext cx="1804779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71C2E656-8BDB-EEC7-D4A1-375CAB31F472}"/>
                  </a:ext>
                </a:extLst>
              </p:cNvPr>
              <p:cNvCxnSpPr/>
              <p:nvPr/>
            </p:nvCxnSpPr>
            <p:spPr bwMode="auto">
              <a:xfrm>
                <a:off x="3226803" y="3581401"/>
                <a:ext cx="1828592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78A40565-1A87-40D8-F0A8-87C185A2AC42}"/>
                  </a:ext>
                </a:extLst>
              </p:cNvPr>
              <p:cNvCxnSpPr/>
              <p:nvPr/>
            </p:nvCxnSpPr>
            <p:spPr bwMode="auto">
              <a:xfrm>
                <a:off x="3212515" y="3695701"/>
                <a:ext cx="1828592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965AEEC4-BEC2-07F6-8B32-16415927F221}"/>
                  </a:ext>
                </a:extLst>
              </p:cNvPr>
              <p:cNvCxnSpPr/>
              <p:nvPr/>
            </p:nvCxnSpPr>
            <p:spPr bwMode="auto">
              <a:xfrm>
                <a:off x="3348245" y="2671762"/>
                <a:ext cx="49799" cy="545307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9CD007FA-AD6C-4BA4-D2FB-61F207E9D1E3}"/>
                  </a:ext>
                </a:extLst>
              </p:cNvPr>
              <p:cNvCxnSpPr/>
              <p:nvPr/>
            </p:nvCxnSpPr>
            <p:spPr bwMode="auto">
              <a:xfrm flipV="1">
                <a:off x="3333538" y="3252788"/>
                <a:ext cx="64506" cy="664368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D96E64D-A01E-D481-B8D3-CE385EEE5D38}"/>
                  </a:ext>
                </a:extLst>
              </p:cNvPr>
              <p:cNvCxnSpPr/>
              <p:nvPr/>
            </p:nvCxnSpPr>
            <p:spPr bwMode="auto">
              <a:xfrm>
                <a:off x="3717339" y="2671762"/>
                <a:ext cx="33130" cy="538163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F8B2DE04-A0FE-4062-4648-C56560487B1A}"/>
                  </a:ext>
                </a:extLst>
              </p:cNvPr>
              <p:cNvCxnSpPr/>
              <p:nvPr/>
            </p:nvCxnSpPr>
            <p:spPr bwMode="auto">
              <a:xfrm flipV="1">
                <a:off x="3708341" y="3250407"/>
                <a:ext cx="42128" cy="671512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30E5DDE6-5C4B-C4C0-EE84-F0D3D2B1A755}"/>
                  </a:ext>
                </a:extLst>
              </p:cNvPr>
              <p:cNvCxnSpPr/>
              <p:nvPr/>
            </p:nvCxnSpPr>
            <p:spPr bwMode="auto">
              <a:xfrm>
                <a:off x="4105483" y="2671762"/>
                <a:ext cx="0" cy="551907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B0009E7E-95A6-F2D2-1748-C90C623338D5}"/>
                  </a:ext>
                </a:extLst>
              </p:cNvPr>
              <p:cNvCxnSpPr/>
              <p:nvPr/>
            </p:nvCxnSpPr>
            <p:spPr bwMode="auto">
              <a:xfrm>
                <a:off x="4105483" y="3250406"/>
                <a:ext cx="0" cy="666750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AE7FA99D-3085-E9BB-451F-811631995FA6}"/>
                  </a:ext>
                </a:extLst>
              </p:cNvPr>
              <p:cNvCxnSpPr/>
              <p:nvPr/>
            </p:nvCxnSpPr>
            <p:spPr bwMode="auto">
              <a:xfrm flipH="1">
                <a:off x="4565064" y="2674144"/>
                <a:ext cx="56942" cy="549525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9C93E64B-C2FC-B416-17C2-A555F98564B6}"/>
                  </a:ext>
                </a:extLst>
              </p:cNvPr>
              <p:cNvCxnSpPr/>
              <p:nvPr/>
            </p:nvCxnSpPr>
            <p:spPr bwMode="auto">
              <a:xfrm flipH="1" flipV="1">
                <a:off x="4567238" y="3257550"/>
                <a:ext cx="50947" cy="663144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DEBAEAC1-F723-B783-3BC0-F0C8C86B6816}"/>
                  </a:ext>
                </a:extLst>
              </p:cNvPr>
              <p:cNvCxnSpPr/>
              <p:nvPr/>
            </p:nvCxnSpPr>
            <p:spPr bwMode="auto">
              <a:xfrm flipH="1">
                <a:off x="4869656" y="2674144"/>
                <a:ext cx="76200" cy="554831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804DA9FA-0D2A-37D7-B8C2-959DF86E6343}"/>
                  </a:ext>
                </a:extLst>
              </p:cNvPr>
              <p:cNvCxnSpPr/>
              <p:nvPr/>
            </p:nvCxnSpPr>
            <p:spPr bwMode="auto">
              <a:xfrm flipH="1" flipV="1">
                <a:off x="4869656" y="3257550"/>
                <a:ext cx="68399" cy="656292"/>
              </a:xfrm>
              <a:prstGeom prst="line">
                <a:avLst/>
              </a:prstGeom>
              <a:grpFill/>
              <a:ln w="9525" cap="flat" cmpd="sng" algn="ctr">
                <a:solidFill>
                  <a:srgbClr val="00CC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46699396-C7A5-454B-CBB0-CD607F2B3287}"/>
                </a:ext>
              </a:extLst>
            </p:cNvPr>
            <p:cNvSpPr txBox="1"/>
            <p:nvPr/>
          </p:nvSpPr>
          <p:spPr>
            <a:xfrm>
              <a:off x="6081445" y="2739432"/>
              <a:ext cx="489984" cy="127240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　帳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47DE35A1-520D-F873-89CE-9316C919EF25}"/>
                </a:ext>
              </a:extLst>
            </p:cNvPr>
            <p:cNvSpPr txBox="1"/>
            <p:nvPr/>
          </p:nvSpPr>
          <p:spPr>
            <a:xfrm>
              <a:off x="5642459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お支払金額</a:t>
              </a: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B4DD671B-4AD2-D382-FFD5-2EE62E98CFA8}"/>
                </a:ext>
              </a:extLst>
            </p:cNvPr>
            <p:cNvSpPr txBox="1"/>
            <p:nvPr/>
          </p:nvSpPr>
          <p:spPr>
            <a:xfrm>
              <a:off x="6025840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お預かり金額</a:t>
              </a: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C0CFD22B-08D5-B5EA-0B60-4D13F792BE0E}"/>
                </a:ext>
              </a:extLst>
            </p:cNvPr>
            <p:cNvSpPr txBox="1"/>
            <p:nvPr/>
          </p:nvSpPr>
          <p:spPr>
            <a:xfrm>
              <a:off x="6471134" y="2911965"/>
              <a:ext cx="241970" cy="6393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3557"/>
                </a:avLst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　高</a:t>
              </a: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02E471B2-DA2C-82A4-CE22-0E4E9031C417}"/>
              </a:ext>
            </a:extLst>
          </p:cNvPr>
          <p:cNvGrpSpPr/>
          <p:nvPr/>
        </p:nvGrpSpPr>
        <p:grpSpPr>
          <a:xfrm>
            <a:off x="1050925" y="4271089"/>
            <a:ext cx="2199596" cy="1808413"/>
            <a:chOff x="1050925" y="4271089"/>
            <a:chExt cx="2199596" cy="1808413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A677F913-3D61-D097-027C-60B53AA70FDD}"/>
                </a:ext>
              </a:extLst>
            </p:cNvPr>
            <p:cNvGrpSpPr/>
            <p:nvPr/>
          </p:nvGrpSpPr>
          <p:grpSpPr>
            <a:xfrm>
              <a:off x="1050925" y="4271089"/>
              <a:ext cx="1967202" cy="1666756"/>
              <a:chOff x="3189231" y="2635637"/>
              <a:chExt cx="1967202" cy="166675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6954645-6DB7-3FA2-AA06-7D97B7AEBF49}"/>
                  </a:ext>
                </a:extLst>
              </p:cNvPr>
              <p:cNvSpPr/>
              <p:nvPr/>
            </p:nvSpPr>
            <p:spPr bwMode="auto">
              <a:xfrm>
                <a:off x="3201931" y="3475385"/>
                <a:ext cx="1941802" cy="82700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0B4184A9-813C-A008-6C00-06B9B04B6AC9}"/>
                  </a:ext>
                </a:extLst>
              </p:cNvPr>
              <p:cNvSpPr/>
              <p:nvPr/>
            </p:nvSpPr>
            <p:spPr bwMode="auto">
              <a:xfrm rot="10800000">
                <a:off x="3195345" y="2635637"/>
                <a:ext cx="1954974" cy="82316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57E32E3-84FD-4A2A-DD41-53BC03B6DBA9}"/>
                  </a:ext>
                </a:extLst>
              </p:cNvPr>
              <p:cNvSpPr/>
              <p:nvPr/>
            </p:nvSpPr>
            <p:spPr bwMode="auto">
              <a:xfrm rot="10800000">
                <a:off x="3195345" y="2673534"/>
                <a:ext cx="1954974" cy="785267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C10AF44-BD2F-196C-F4CB-973430B627F8}"/>
                  </a:ext>
                </a:extLst>
              </p:cNvPr>
              <p:cNvSpPr/>
              <p:nvPr/>
            </p:nvSpPr>
            <p:spPr bwMode="auto">
              <a:xfrm rot="10800000">
                <a:off x="3195345" y="2714243"/>
                <a:ext cx="1954974" cy="74455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22C7BF2-FCF7-648D-7055-C5C202726EF4}"/>
                  </a:ext>
                </a:extLst>
              </p:cNvPr>
              <p:cNvSpPr/>
              <p:nvPr/>
            </p:nvSpPr>
            <p:spPr bwMode="auto">
              <a:xfrm>
                <a:off x="3201931" y="3456335"/>
                <a:ext cx="1941802" cy="81422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D1DD8B0-F85F-AC44-507C-1482028129D8}"/>
                  </a:ext>
                </a:extLst>
              </p:cNvPr>
              <p:cNvSpPr/>
              <p:nvPr/>
            </p:nvSpPr>
            <p:spPr bwMode="auto">
              <a:xfrm>
                <a:off x="3189231" y="3457576"/>
                <a:ext cx="1967202" cy="77981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18FCEC9-B172-BB0D-4441-22BAE012676F}"/>
                  </a:ext>
                </a:extLst>
              </p:cNvPr>
              <p:cNvSpPr/>
              <p:nvPr/>
            </p:nvSpPr>
            <p:spPr bwMode="auto">
              <a:xfrm>
                <a:off x="4136589" y="2892915"/>
                <a:ext cx="514351" cy="1247775"/>
              </a:xfrm>
              <a:custGeom>
                <a:avLst/>
                <a:gdLst>
                  <a:gd name="connsiteX0" fmla="*/ 1277 w 514351"/>
                  <a:gd name="connsiteY0" fmla="*/ 578472 h 1247775"/>
                  <a:gd name="connsiteX1" fmla="*/ 459354 w 514351"/>
                  <a:gd name="connsiteY1" fmla="*/ 578472 h 1247775"/>
                  <a:gd name="connsiteX2" fmla="*/ 514350 w 514351"/>
                  <a:gd name="connsiteY2" fmla="*/ 1243012 h 1247775"/>
                  <a:gd name="connsiteX3" fmla="*/ 26194 w 514351"/>
                  <a:gd name="connsiteY3" fmla="*/ 1243012 h 1247775"/>
                  <a:gd name="connsiteX4" fmla="*/ 0 w 514351"/>
                  <a:gd name="connsiteY4" fmla="*/ 1247775 h 1247775"/>
                  <a:gd name="connsiteX5" fmla="*/ 2381 w 514351"/>
                  <a:gd name="connsiteY5" fmla="*/ 0 h 1247775"/>
                  <a:gd name="connsiteX6" fmla="*/ 514351 w 514351"/>
                  <a:gd name="connsiteY6" fmla="*/ 2381 h 1247775"/>
                  <a:gd name="connsiteX7" fmla="*/ 457497 w 514351"/>
                  <a:gd name="connsiteY7" fmla="*/ 549590 h 1247775"/>
                  <a:gd name="connsiteX8" fmla="*/ 1332 w 514351"/>
                  <a:gd name="connsiteY8" fmla="*/ 549590 h 124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351" h="1247775">
                    <a:moveTo>
                      <a:pt x="1277" y="578472"/>
                    </a:moveTo>
                    <a:lnTo>
                      <a:pt x="459354" y="578472"/>
                    </a:lnTo>
                    <a:lnTo>
                      <a:pt x="514350" y="1243012"/>
                    </a:lnTo>
                    <a:lnTo>
                      <a:pt x="26194" y="1243012"/>
                    </a:lnTo>
                    <a:lnTo>
                      <a:pt x="0" y="1247775"/>
                    </a:lnTo>
                    <a:close/>
                    <a:moveTo>
                      <a:pt x="2381" y="0"/>
                    </a:moveTo>
                    <a:lnTo>
                      <a:pt x="514351" y="2381"/>
                    </a:lnTo>
                    <a:lnTo>
                      <a:pt x="457497" y="549590"/>
                    </a:lnTo>
                    <a:lnTo>
                      <a:pt x="1332" y="54959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773384AF-C28E-C4E1-4169-B12D248B8FDB}"/>
                  </a:ext>
                </a:extLst>
              </p:cNvPr>
              <p:cNvGrpSpPr/>
              <p:nvPr/>
            </p:nvGrpSpPr>
            <p:grpSpPr>
              <a:xfrm>
                <a:off x="3208111" y="2892913"/>
                <a:ext cx="1928604" cy="1250157"/>
                <a:chOff x="3179177" y="2671762"/>
                <a:chExt cx="1928604" cy="1250157"/>
              </a:xfrm>
            </p:grpSpPr>
            <p:cxnSp>
              <p:nvCxnSpPr>
                <p:cNvPr id="158" name="直線コネクタ 157">
                  <a:extLst>
                    <a:ext uri="{FF2B5EF4-FFF2-40B4-BE49-F238E27FC236}">
                      <a16:creationId xmlns:a16="http://schemas.microsoft.com/office/drawing/2014/main" id="{59DC3088-C210-E378-C755-5AC75641E2CE}"/>
                    </a:ext>
                  </a:extLst>
                </p:cNvPr>
                <p:cNvCxnSpPr/>
                <p:nvPr/>
              </p:nvCxnSpPr>
              <p:spPr bwMode="auto">
                <a:xfrm>
                  <a:off x="3202989" y="2671762"/>
                  <a:ext cx="188574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9" name="直線コネクタ 158">
                  <a:extLst>
                    <a:ext uri="{FF2B5EF4-FFF2-40B4-BE49-F238E27FC236}">
                      <a16:creationId xmlns:a16="http://schemas.microsoft.com/office/drawing/2014/main" id="{8D21B8EF-7972-B38D-F2B7-734E7E493425}"/>
                    </a:ext>
                  </a:extLst>
                </p:cNvPr>
                <p:cNvCxnSpPr/>
                <p:nvPr/>
              </p:nvCxnSpPr>
              <p:spPr bwMode="auto">
                <a:xfrm>
                  <a:off x="3210133" y="2774156"/>
                  <a:ext cx="186431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0" name="直線コネクタ 159">
                  <a:extLst>
                    <a:ext uri="{FF2B5EF4-FFF2-40B4-BE49-F238E27FC236}">
                      <a16:creationId xmlns:a16="http://schemas.microsoft.com/office/drawing/2014/main" id="{59FA76BA-616A-CD85-E5BE-5FC7380BF606}"/>
                    </a:ext>
                  </a:extLst>
                </p:cNvPr>
                <p:cNvCxnSpPr/>
                <p:nvPr/>
              </p:nvCxnSpPr>
              <p:spPr bwMode="auto">
                <a:xfrm>
                  <a:off x="3188702" y="3802856"/>
                  <a:ext cx="190241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1" name="直線コネクタ 160">
                  <a:extLst>
                    <a:ext uri="{FF2B5EF4-FFF2-40B4-BE49-F238E27FC236}">
                      <a16:creationId xmlns:a16="http://schemas.microsoft.com/office/drawing/2014/main" id="{C1CE44E0-0052-44D7-70AA-65EE1E508727}"/>
                    </a:ext>
                  </a:extLst>
                </p:cNvPr>
                <p:cNvCxnSpPr/>
                <p:nvPr/>
              </p:nvCxnSpPr>
              <p:spPr bwMode="auto">
                <a:xfrm>
                  <a:off x="3179177" y="3921919"/>
                  <a:ext cx="1928604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2" name="直線コネクタ 161">
                  <a:extLst>
                    <a:ext uri="{FF2B5EF4-FFF2-40B4-BE49-F238E27FC236}">
                      <a16:creationId xmlns:a16="http://schemas.microsoft.com/office/drawing/2014/main" id="{1030B745-28EF-5BBD-E507-5B29C7B381C2}"/>
                    </a:ext>
                  </a:extLst>
                </p:cNvPr>
                <p:cNvCxnSpPr/>
                <p:nvPr/>
              </p:nvCxnSpPr>
              <p:spPr bwMode="auto">
                <a:xfrm>
                  <a:off x="3236327" y="2852738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3" name="直線コネクタ 162">
                  <a:extLst>
                    <a:ext uri="{FF2B5EF4-FFF2-40B4-BE49-F238E27FC236}">
                      <a16:creationId xmlns:a16="http://schemas.microsoft.com/office/drawing/2014/main" id="{C310F4E7-9E40-28FE-8F78-1127DE6118B4}"/>
                    </a:ext>
                  </a:extLst>
                </p:cNvPr>
                <p:cNvCxnSpPr/>
                <p:nvPr/>
              </p:nvCxnSpPr>
              <p:spPr bwMode="auto">
                <a:xfrm>
                  <a:off x="3257759" y="2947988"/>
                  <a:ext cx="1802397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4" name="直線コネクタ 163">
                  <a:extLst>
                    <a:ext uri="{FF2B5EF4-FFF2-40B4-BE49-F238E27FC236}">
                      <a16:creationId xmlns:a16="http://schemas.microsoft.com/office/drawing/2014/main" id="{BB6B025A-D618-012D-7F3D-6766E6D51778}"/>
                    </a:ext>
                  </a:extLst>
                </p:cNvPr>
                <p:cNvCxnSpPr/>
                <p:nvPr/>
              </p:nvCxnSpPr>
              <p:spPr bwMode="auto">
                <a:xfrm>
                  <a:off x="3243471" y="3038476"/>
                  <a:ext cx="18023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5" name="直線コネクタ 164">
                  <a:extLst>
                    <a:ext uri="{FF2B5EF4-FFF2-40B4-BE49-F238E27FC236}">
                      <a16:creationId xmlns:a16="http://schemas.microsoft.com/office/drawing/2014/main" id="{6934CDA2-0C7D-4027-00A5-7BD8953AE6EC}"/>
                    </a:ext>
                  </a:extLst>
                </p:cNvPr>
                <p:cNvCxnSpPr/>
                <p:nvPr/>
              </p:nvCxnSpPr>
              <p:spPr bwMode="auto">
                <a:xfrm>
                  <a:off x="3264902" y="3133726"/>
                  <a:ext cx="17642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6" name="直線コネクタ 165">
                  <a:extLst>
                    <a:ext uri="{FF2B5EF4-FFF2-40B4-BE49-F238E27FC236}">
                      <a16:creationId xmlns:a16="http://schemas.microsoft.com/office/drawing/2014/main" id="{A1F12179-A5F3-4295-A090-D7FFC0BD4F57}"/>
                    </a:ext>
                  </a:extLst>
                </p:cNvPr>
                <p:cNvCxnSpPr/>
                <p:nvPr/>
              </p:nvCxnSpPr>
              <p:spPr bwMode="auto">
                <a:xfrm>
                  <a:off x="3245852" y="3350420"/>
                  <a:ext cx="1795254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CE58CA8D-0488-21D2-2110-F443CA5EE5EA}"/>
                    </a:ext>
                  </a:extLst>
                </p:cNvPr>
                <p:cNvCxnSpPr/>
                <p:nvPr/>
              </p:nvCxnSpPr>
              <p:spPr bwMode="auto">
                <a:xfrm>
                  <a:off x="3233946" y="3467101"/>
                  <a:ext cx="180477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AE40C007-2411-D4AD-BE84-2E632E63D430}"/>
                    </a:ext>
                  </a:extLst>
                </p:cNvPr>
                <p:cNvCxnSpPr/>
                <p:nvPr/>
              </p:nvCxnSpPr>
              <p:spPr bwMode="auto">
                <a:xfrm>
                  <a:off x="3226803" y="3581401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9" name="直線コネクタ 168">
                  <a:extLst>
                    <a:ext uri="{FF2B5EF4-FFF2-40B4-BE49-F238E27FC236}">
                      <a16:creationId xmlns:a16="http://schemas.microsoft.com/office/drawing/2014/main" id="{457B691E-406D-C0BD-4AA9-85690EECB2D9}"/>
                    </a:ext>
                  </a:extLst>
                </p:cNvPr>
                <p:cNvCxnSpPr/>
                <p:nvPr/>
              </p:nvCxnSpPr>
              <p:spPr bwMode="auto">
                <a:xfrm>
                  <a:off x="3212515" y="3695701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0" name="直線コネクタ 169">
                  <a:extLst>
                    <a:ext uri="{FF2B5EF4-FFF2-40B4-BE49-F238E27FC236}">
                      <a16:creationId xmlns:a16="http://schemas.microsoft.com/office/drawing/2014/main" id="{D36532D8-5B3B-5831-7C0D-22214D0650A1}"/>
                    </a:ext>
                  </a:extLst>
                </p:cNvPr>
                <p:cNvCxnSpPr/>
                <p:nvPr/>
              </p:nvCxnSpPr>
              <p:spPr bwMode="auto">
                <a:xfrm>
                  <a:off x="3348245" y="2671762"/>
                  <a:ext cx="49799" cy="54530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1" name="直線コネクタ 170">
                  <a:extLst>
                    <a:ext uri="{FF2B5EF4-FFF2-40B4-BE49-F238E27FC236}">
                      <a16:creationId xmlns:a16="http://schemas.microsoft.com/office/drawing/2014/main" id="{8333B80A-8BD0-5B43-F63B-FA9ABE26C404}"/>
                    </a:ext>
                  </a:extLst>
                </p:cNvPr>
                <p:cNvCxnSpPr/>
                <p:nvPr/>
              </p:nvCxnSpPr>
              <p:spPr bwMode="auto">
                <a:xfrm flipV="1">
                  <a:off x="3333538" y="3252788"/>
                  <a:ext cx="64506" cy="66436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DD21B011-53B0-1135-29F6-664AE3C9F7B2}"/>
                    </a:ext>
                  </a:extLst>
                </p:cNvPr>
                <p:cNvCxnSpPr/>
                <p:nvPr/>
              </p:nvCxnSpPr>
              <p:spPr bwMode="auto">
                <a:xfrm>
                  <a:off x="3717339" y="2671762"/>
                  <a:ext cx="33130" cy="53816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237AD6D4-5D37-2543-EB38-20691B960D1D}"/>
                    </a:ext>
                  </a:extLst>
                </p:cNvPr>
                <p:cNvCxnSpPr/>
                <p:nvPr/>
              </p:nvCxnSpPr>
              <p:spPr bwMode="auto">
                <a:xfrm flipV="1">
                  <a:off x="3708341" y="3250407"/>
                  <a:ext cx="42128" cy="67151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4" name="直線コネクタ 173">
                  <a:extLst>
                    <a:ext uri="{FF2B5EF4-FFF2-40B4-BE49-F238E27FC236}">
                      <a16:creationId xmlns:a16="http://schemas.microsoft.com/office/drawing/2014/main" id="{25C5A844-1DED-0192-C669-EE45512B190F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2671762"/>
                  <a:ext cx="0" cy="55190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F239A28A-AF18-F5A3-A6B9-46D11D1D01F8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3250406"/>
                  <a:ext cx="0" cy="66675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3D79D616-5434-B0F8-5C25-94EC49130272}"/>
                    </a:ext>
                  </a:extLst>
                </p:cNvPr>
                <p:cNvCxnSpPr/>
                <p:nvPr/>
              </p:nvCxnSpPr>
              <p:spPr bwMode="auto">
                <a:xfrm flipH="1">
                  <a:off x="4565064" y="2674144"/>
                  <a:ext cx="56942" cy="549525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7" name="直線コネクタ 176">
                  <a:extLst>
                    <a:ext uri="{FF2B5EF4-FFF2-40B4-BE49-F238E27FC236}">
                      <a16:creationId xmlns:a16="http://schemas.microsoft.com/office/drawing/2014/main" id="{33EE1813-85CE-8127-DDB5-3724FC5F1B36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67238" y="3257550"/>
                  <a:ext cx="50947" cy="66314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8" name="直線コネクタ 177">
                  <a:extLst>
                    <a:ext uri="{FF2B5EF4-FFF2-40B4-BE49-F238E27FC236}">
                      <a16:creationId xmlns:a16="http://schemas.microsoft.com/office/drawing/2014/main" id="{FDBCBB67-7398-F887-E058-A5D49AAB6711}"/>
                    </a:ext>
                  </a:extLst>
                </p:cNvPr>
                <p:cNvCxnSpPr/>
                <p:nvPr/>
              </p:nvCxnSpPr>
              <p:spPr bwMode="auto">
                <a:xfrm flipH="1">
                  <a:off x="4869656" y="2674144"/>
                  <a:ext cx="76200" cy="55483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9" name="直線コネクタ 178">
                  <a:extLst>
                    <a:ext uri="{FF2B5EF4-FFF2-40B4-BE49-F238E27FC236}">
                      <a16:creationId xmlns:a16="http://schemas.microsoft.com/office/drawing/2014/main" id="{CFD2B9EB-4792-9911-BEA6-E4ADB03C3FE6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869656" y="3257550"/>
                  <a:ext cx="68399" cy="65629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4" name="テキスト ボックス 153">
                <a:extLst>
                  <a:ext uri="{FF2B5EF4-FFF2-40B4-BE49-F238E27FC236}">
                    <a16:creationId xmlns:a16="http://schemas.microsoft.com/office/drawing/2014/main" id="{5073B99B-F027-4C1B-FB7C-AE7B47E795DA}"/>
                  </a:ext>
                </a:extLst>
              </p:cNvPr>
              <p:cNvSpPr txBox="1"/>
              <p:nvPr/>
            </p:nvSpPr>
            <p:spPr>
              <a:xfrm>
                <a:off x="3881170" y="2739432"/>
                <a:ext cx="489984" cy="1272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通　帳</a:t>
                </a:r>
              </a:p>
            </p:txBody>
          </p:sp>
          <p:sp>
            <p:nvSpPr>
              <p:cNvPr id="155" name="テキスト ボックス 154">
                <a:extLst>
                  <a:ext uri="{FF2B5EF4-FFF2-40B4-BE49-F238E27FC236}">
                    <a16:creationId xmlns:a16="http://schemas.microsoft.com/office/drawing/2014/main" id="{BF081582-C863-7AD4-0027-626A49B82DDE}"/>
                  </a:ext>
                </a:extLst>
              </p:cNvPr>
              <p:cNvSpPr txBox="1"/>
              <p:nvPr/>
            </p:nvSpPr>
            <p:spPr>
              <a:xfrm>
                <a:off x="3442184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お支払金額</a:t>
                </a:r>
              </a:p>
            </p:txBody>
          </p:sp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83997C4B-56DE-F5FB-81DA-F3164A0ADABE}"/>
                  </a:ext>
                </a:extLst>
              </p:cNvPr>
              <p:cNvSpPr txBox="1"/>
              <p:nvPr/>
            </p:nvSpPr>
            <p:spPr>
              <a:xfrm>
                <a:off x="3825565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お預かり金額</a:t>
                </a: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56855525-4204-A439-D7AC-07FB556FB3ED}"/>
                  </a:ext>
                </a:extLst>
              </p:cNvPr>
              <p:cNvSpPr txBox="1"/>
              <p:nvPr/>
            </p:nvSpPr>
            <p:spPr>
              <a:xfrm>
                <a:off x="4270859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　　高</a:t>
                </a:r>
              </a:p>
            </p:txBody>
          </p:sp>
        </p:grpSp>
        <p:sp>
          <p:nvSpPr>
            <p:cNvPr id="215" name="星: 12 pt 214">
              <a:extLst>
                <a:ext uri="{FF2B5EF4-FFF2-40B4-BE49-F238E27FC236}">
                  <a16:creationId xmlns:a16="http://schemas.microsoft.com/office/drawing/2014/main" id="{16FC07FC-FBD7-E808-035A-582C07052CC3}"/>
                </a:ext>
              </a:extLst>
            </p:cNvPr>
            <p:cNvSpPr/>
            <p:nvPr/>
          </p:nvSpPr>
          <p:spPr bwMode="auto">
            <a:xfrm>
              <a:off x="1746724" y="5035553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329F7E9F-D5C7-42C6-FD5A-24208A8F403A}"/>
                </a:ext>
              </a:extLst>
            </p:cNvPr>
            <p:cNvSpPr txBox="1"/>
            <p:nvPr/>
          </p:nvSpPr>
          <p:spPr>
            <a:xfrm>
              <a:off x="2152941" y="5360258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DF7F7636-6FDD-0AB3-5D9A-6476AEF61158}"/>
              </a:ext>
            </a:extLst>
          </p:cNvPr>
          <p:cNvGrpSpPr/>
          <p:nvPr/>
        </p:nvGrpSpPr>
        <p:grpSpPr>
          <a:xfrm>
            <a:off x="3940693" y="4295284"/>
            <a:ext cx="2289002" cy="1784218"/>
            <a:chOff x="3940693" y="4295284"/>
            <a:chExt cx="2289002" cy="1784218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C7091640-BA48-F8CA-64DF-8B1BA230D767}"/>
                </a:ext>
              </a:extLst>
            </p:cNvPr>
            <p:cNvGrpSpPr/>
            <p:nvPr/>
          </p:nvGrpSpPr>
          <p:grpSpPr>
            <a:xfrm>
              <a:off x="3940693" y="4295284"/>
              <a:ext cx="1967202" cy="1666756"/>
              <a:chOff x="3189231" y="711587"/>
              <a:chExt cx="1967202" cy="1666756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6457A02-AD5E-3105-CCEC-FEB108712E8C}"/>
                  </a:ext>
                </a:extLst>
              </p:cNvPr>
              <p:cNvSpPr/>
              <p:nvPr/>
            </p:nvSpPr>
            <p:spPr bwMode="auto">
              <a:xfrm>
                <a:off x="3201931" y="1551335"/>
                <a:ext cx="1941802" cy="82700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DE5B14D-47F2-CD7A-E9B4-3BC9E518AAC2}"/>
                  </a:ext>
                </a:extLst>
              </p:cNvPr>
              <p:cNvSpPr/>
              <p:nvPr/>
            </p:nvSpPr>
            <p:spPr bwMode="auto">
              <a:xfrm rot="10800000">
                <a:off x="3195345" y="711587"/>
                <a:ext cx="1954974" cy="82316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DBB1EE6-2848-4E8A-FF56-80AE909405BF}"/>
                  </a:ext>
                </a:extLst>
              </p:cNvPr>
              <p:cNvSpPr/>
              <p:nvPr/>
            </p:nvSpPr>
            <p:spPr bwMode="auto">
              <a:xfrm rot="10800000">
                <a:off x="3195345" y="749484"/>
                <a:ext cx="1954974" cy="785267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3B8D54D-4357-48CA-A4CB-95146B2468C6}"/>
                  </a:ext>
                </a:extLst>
              </p:cNvPr>
              <p:cNvSpPr/>
              <p:nvPr/>
            </p:nvSpPr>
            <p:spPr bwMode="auto">
              <a:xfrm rot="10800000">
                <a:off x="3195345" y="790193"/>
                <a:ext cx="1954974" cy="74455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1594581-1FA0-6B04-7E3F-0C40205B0F8C}"/>
                  </a:ext>
                </a:extLst>
              </p:cNvPr>
              <p:cNvSpPr/>
              <p:nvPr/>
            </p:nvSpPr>
            <p:spPr bwMode="auto">
              <a:xfrm>
                <a:off x="3201931" y="1532285"/>
                <a:ext cx="1941802" cy="81422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F0B735C-77F2-03CE-74D6-00284E5B634C}"/>
                  </a:ext>
                </a:extLst>
              </p:cNvPr>
              <p:cNvSpPr/>
              <p:nvPr/>
            </p:nvSpPr>
            <p:spPr bwMode="auto">
              <a:xfrm>
                <a:off x="3189231" y="1533526"/>
                <a:ext cx="1967202" cy="77981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C660A8B-C333-FDFE-1FEB-6A3ECBDC3E74}"/>
                  </a:ext>
                </a:extLst>
              </p:cNvPr>
              <p:cNvSpPr/>
              <p:nvPr/>
            </p:nvSpPr>
            <p:spPr bwMode="auto">
              <a:xfrm>
                <a:off x="4136589" y="968865"/>
                <a:ext cx="514351" cy="1247775"/>
              </a:xfrm>
              <a:custGeom>
                <a:avLst/>
                <a:gdLst>
                  <a:gd name="connsiteX0" fmla="*/ 1277 w 514351"/>
                  <a:gd name="connsiteY0" fmla="*/ 578472 h 1247775"/>
                  <a:gd name="connsiteX1" fmla="*/ 459354 w 514351"/>
                  <a:gd name="connsiteY1" fmla="*/ 578472 h 1247775"/>
                  <a:gd name="connsiteX2" fmla="*/ 514350 w 514351"/>
                  <a:gd name="connsiteY2" fmla="*/ 1243012 h 1247775"/>
                  <a:gd name="connsiteX3" fmla="*/ 26194 w 514351"/>
                  <a:gd name="connsiteY3" fmla="*/ 1243012 h 1247775"/>
                  <a:gd name="connsiteX4" fmla="*/ 0 w 514351"/>
                  <a:gd name="connsiteY4" fmla="*/ 1247775 h 1247775"/>
                  <a:gd name="connsiteX5" fmla="*/ 2381 w 514351"/>
                  <a:gd name="connsiteY5" fmla="*/ 0 h 1247775"/>
                  <a:gd name="connsiteX6" fmla="*/ 514351 w 514351"/>
                  <a:gd name="connsiteY6" fmla="*/ 2381 h 1247775"/>
                  <a:gd name="connsiteX7" fmla="*/ 457497 w 514351"/>
                  <a:gd name="connsiteY7" fmla="*/ 549590 h 1247775"/>
                  <a:gd name="connsiteX8" fmla="*/ 1332 w 514351"/>
                  <a:gd name="connsiteY8" fmla="*/ 549590 h 124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351" h="1247775">
                    <a:moveTo>
                      <a:pt x="1277" y="578472"/>
                    </a:moveTo>
                    <a:lnTo>
                      <a:pt x="459354" y="578472"/>
                    </a:lnTo>
                    <a:lnTo>
                      <a:pt x="514350" y="1243012"/>
                    </a:lnTo>
                    <a:lnTo>
                      <a:pt x="26194" y="1243012"/>
                    </a:lnTo>
                    <a:lnTo>
                      <a:pt x="0" y="1247775"/>
                    </a:lnTo>
                    <a:close/>
                    <a:moveTo>
                      <a:pt x="2381" y="0"/>
                    </a:moveTo>
                    <a:lnTo>
                      <a:pt x="514351" y="2381"/>
                    </a:lnTo>
                    <a:lnTo>
                      <a:pt x="457497" y="549590"/>
                    </a:lnTo>
                    <a:lnTo>
                      <a:pt x="1332" y="54959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3634BD81-2293-BE53-E59F-55FDA63BCF3B}"/>
                  </a:ext>
                </a:extLst>
              </p:cNvPr>
              <p:cNvGrpSpPr/>
              <p:nvPr/>
            </p:nvGrpSpPr>
            <p:grpSpPr>
              <a:xfrm>
                <a:off x="3208111" y="968863"/>
                <a:ext cx="1928604" cy="1250157"/>
                <a:chOff x="3179177" y="2671762"/>
                <a:chExt cx="1928604" cy="1250157"/>
              </a:xfrm>
            </p:grpSpPr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A106AE7F-4445-F7A4-84D7-7C4ED563B384}"/>
                    </a:ext>
                  </a:extLst>
                </p:cNvPr>
                <p:cNvCxnSpPr/>
                <p:nvPr/>
              </p:nvCxnSpPr>
              <p:spPr bwMode="auto">
                <a:xfrm>
                  <a:off x="3202989" y="2671762"/>
                  <a:ext cx="188574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4" name="直線コネクタ 123">
                  <a:extLst>
                    <a:ext uri="{FF2B5EF4-FFF2-40B4-BE49-F238E27FC236}">
                      <a16:creationId xmlns:a16="http://schemas.microsoft.com/office/drawing/2014/main" id="{CF195F15-792D-4931-D1C0-DF990969A3C9}"/>
                    </a:ext>
                  </a:extLst>
                </p:cNvPr>
                <p:cNvCxnSpPr/>
                <p:nvPr/>
              </p:nvCxnSpPr>
              <p:spPr bwMode="auto">
                <a:xfrm>
                  <a:off x="3210133" y="2774156"/>
                  <a:ext cx="186431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29DD2291-C7B4-1215-7990-9E5B7EA1D136}"/>
                    </a:ext>
                  </a:extLst>
                </p:cNvPr>
                <p:cNvCxnSpPr/>
                <p:nvPr/>
              </p:nvCxnSpPr>
              <p:spPr bwMode="auto">
                <a:xfrm>
                  <a:off x="3188702" y="3802856"/>
                  <a:ext cx="1902411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6" name="直線コネクタ 125">
                  <a:extLst>
                    <a:ext uri="{FF2B5EF4-FFF2-40B4-BE49-F238E27FC236}">
                      <a16:creationId xmlns:a16="http://schemas.microsoft.com/office/drawing/2014/main" id="{221153C1-3D0C-22C1-6356-C4FA858B6042}"/>
                    </a:ext>
                  </a:extLst>
                </p:cNvPr>
                <p:cNvCxnSpPr/>
                <p:nvPr/>
              </p:nvCxnSpPr>
              <p:spPr bwMode="auto">
                <a:xfrm>
                  <a:off x="3179177" y="3921919"/>
                  <a:ext cx="1928604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CCBF31D8-61D3-2FE9-5DFA-5BE7CE91111A}"/>
                    </a:ext>
                  </a:extLst>
                </p:cNvPr>
                <p:cNvCxnSpPr/>
                <p:nvPr/>
              </p:nvCxnSpPr>
              <p:spPr bwMode="auto">
                <a:xfrm>
                  <a:off x="3236327" y="2852738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54F1695C-B821-8831-4996-2FDE967521E4}"/>
                    </a:ext>
                  </a:extLst>
                </p:cNvPr>
                <p:cNvCxnSpPr/>
                <p:nvPr/>
              </p:nvCxnSpPr>
              <p:spPr bwMode="auto">
                <a:xfrm>
                  <a:off x="3257759" y="2947988"/>
                  <a:ext cx="1802397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05D5399F-78AF-12EE-B753-6423819D51DA}"/>
                    </a:ext>
                  </a:extLst>
                </p:cNvPr>
                <p:cNvCxnSpPr/>
                <p:nvPr/>
              </p:nvCxnSpPr>
              <p:spPr bwMode="auto">
                <a:xfrm>
                  <a:off x="3243471" y="3038476"/>
                  <a:ext cx="18023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4D81912F-E328-4417-C5CF-599A3D7691C6}"/>
                    </a:ext>
                  </a:extLst>
                </p:cNvPr>
                <p:cNvCxnSpPr/>
                <p:nvPr/>
              </p:nvCxnSpPr>
              <p:spPr bwMode="auto">
                <a:xfrm>
                  <a:off x="3264902" y="3133726"/>
                  <a:ext cx="176429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0CB1D8AB-3B95-9783-EF12-A7D7BF58F861}"/>
                    </a:ext>
                  </a:extLst>
                </p:cNvPr>
                <p:cNvCxnSpPr/>
                <p:nvPr/>
              </p:nvCxnSpPr>
              <p:spPr bwMode="auto">
                <a:xfrm>
                  <a:off x="3245852" y="3350420"/>
                  <a:ext cx="1795254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D4A48E38-06AA-3A36-03FB-100D4083E348}"/>
                    </a:ext>
                  </a:extLst>
                </p:cNvPr>
                <p:cNvCxnSpPr/>
                <p:nvPr/>
              </p:nvCxnSpPr>
              <p:spPr bwMode="auto">
                <a:xfrm>
                  <a:off x="3233946" y="3467101"/>
                  <a:ext cx="1804779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3" name="直線コネクタ 132">
                  <a:extLst>
                    <a:ext uri="{FF2B5EF4-FFF2-40B4-BE49-F238E27FC236}">
                      <a16:creationId xmlns:a16="http://schemas.microsoft.com/office/drawing/2014/main" id="{4C91484B-D3E5-5038-A12F-9B8296044BE2}"/>
                    </a:ext>
                  </a:extLst>
                </p:cNvPr>
                <p:cNvCxnSpPr/>
                <p:nvPr/>
              </p:nvCxnSpPr>
              <p:spPr bwMode="auto">
                <a:xfrm>
                  <a:off x="3226803" y="3581401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4" name="直線コネクタ 133">
                  <a:extLst>
                    <a:ext uri="{FF2B5EF4-FFF2-40B4-BE49-F238E27FC236}">
                      <a16:creationId xmlns:a16="http://schemas.microsoft.com/office/drawing/2014/main" id="{D8E99CEB-1BDC-07B9-FC69-CE43D3F629FB}"/>
                    </a:ext>
                  </a:extLst>
                </p:cNvPr>
                <p:cNvCxnSpPr/>
                <p:nvPr/>
              </p:nvCxnSpPr>
              <p:spPr bwMode="auto">
                <a:xfrm>
                  <a:off x="3212515" y="3695701"/>
                  <a:ext cx="1828592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5" name="直線コネクタ 134">
                  <a:extLst>
                    <a:ext uri="{FF2B5EF4-FFF2-40B4-BE49-F238E27FC236}">
                      <a16:creationId xmlns:a16="http://schemas.microsoft.com/office/drawing/2014/main" id="{E759DF29-BD90-2210-8FC9-31AFA77C5C11}"/>
                    </a:ext>
                  </a:extLst>
                </p:cNvPr>
                <p:cNvCxnSpPr/>
                <p:nvPr/>
              </p:nvCxnSpPr>
              <p:spPr bwMode="auto">
                <a:xfrm>
                  <a:off x="3348245" y="2671762"/>
                  <a:ext cx="49799" cy="54530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6" name="直線コネクタ 135">
                  <a:extLst>
                    <a:ext uri="{FF2B5EF4-FFF2-40B4-BE49-F238E27FC236}">
                      <a16:creationId xmlns:a16="http://schemas.microsoft.com/office/drawing/2014/main" id="{A05CFA54-E6AB-76B1-11F5-C6ECD584D4AE}"/>
                    </a:ext>
                  </a:extLst>
                </p:cNvPr>
                <p:cNvCxnSpPr/>
                <p:nvPr/>
              </p:nvCxnSpPr>
              <p:spPr bwMode="auto">
                <a:xfrm flipV="1">
                  <a:off x="3333538" y="3252788"/>
                  <a:ext cx="64506" cy="66436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C17E021D-C48D-EFC5-9200-B0161D0A4327}"/>
                    </a:ext>
                  </a:extLst>
                </p:cNvPr>
                <p:cNvCxnSpPr/>
                <p:nvPr/>
              </p:nvCxnSpPr>
              <p:spPr bwMode="auto">
                <a:xfrm>
                  <a:off x="3717339" y="2671762"/>
                  <a:ext cx="33130" cy="53816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8" name="直線コネクタ 137">
                  <a:extLst>
                    <a:ext uri="{FF2B5EF4-FFF2-40B4-BE49-F238E27FC236}">
                      <a16:creationId xmlns:a16="http://schemas.microsoft.com/office/drawing/2014/main" id="{FB2ADCA7-C56E-29E8-B80A-0D2ADFE32116}"/>
                    </a:ext>
                  </a:extLst>
                </p:cNvPr>
                <p:cNvCxnSpPr/>
                <p:nvPr/>
              </p:nvCxnSpPr>
              <p:spPr bwMode="auto">
                <a:xfrm flipV="1">
                  <a:off x="3708341" y="3250407"/>
                  <a:ext cx="42128" cy="67151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E0010904-8BCC-032E-47FD-69AC7321B923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2671762"/>
                  <a:ext cx="0" cy="55190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BCD9CFFE-B914-CB71-B26D-9E3DFE4B6ED4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3250406"/>
                  <a:ext cx="0" cy="66675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1" name="直線コネクタ 140">
                  <a:extLst>
                    <a:ext uri="{FF2B5EF4-FFF2-40B4-BE49-F238E27FC236}">
                      <a16:creationId xmlns:a16="http://schemas.microsoft.com/office/drawing/2014/main" id="{3547E535-CE45-CD98-76F4-3D61B88F55DE}"/>
                    </a:ext>
                  </a:extLst>
                </p:cNvPr>
                <p:cNvCxnSpPr/>
                <p:nvPr/>
              </p:nvCxnSpPr>
              <p:spPr bwMode="auto">
                <a:xfrm flipH="1">
                  <a:off x="4565064" y="2674144"/>
                  <a:ext cx="56942" cy="549525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558C6DD8-ACC3-D018-EB17-E40B3DA7E471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67238" y="3257550"/>
                  <a:ext cx="50947" cy="66314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3" name="直線コネクタ 142">
                  <a:extLst>
                    <a:ext uri="{FF2B5EF4-FFF2-40B4-BE49-F238E27FC236}">
                      <a16:creationId xmlns:a16="http://schemas.microsoft.com/office/drawing/2014/main" id="{08F130BF-C4F8-9BC1-5776-7FC51F83CD6A}"/>
                    </a:ext>
                  </a:extLst>
                </p:cNvPr>
                <p:cNvCxnSpPr/>
                <p:nvPr/>
              </p:nvCxnSpPr>
              <p:spPr bwMode="auto">
                <a:xfrm flipH="1">
                  <a:off x="4869656" y="2674144"/>
                  <a:ext cx="76200" cy="55483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4" name="直線コネクタ 143">
                  <a:extLst>
                    <a:ext uri="{FF2B5EF4-FFF2-40B4-BE49-F238E27FC236}">
                      <a16:creationId xmlns:a16="http://schemas.microsoft.com/office/drawing/2014/main" id="{7C90222B-9A08-9B56-4889-F7023103DE35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869656" y="3257550"/>
                  <a:ext cx="68399" cy="65629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99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A8FFAAD8-2A3F-7C7F-0776-FCBC10EEF38A}"/>
                  </a:ext>
                </a:extLst>
              </p:cNvPr>
              <p:cNvSpPr txBox="1"/>
              <p:nvPr/>
            </p:nvSpPr>
            <p:spPr>
              <a:xfrm>
                <a:off x="3881170" y="815382"/>
                <a:ext cx="489984" cy="1272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通　帳</a:t>
                </a:r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C7C1637B-7516-83F6-7692-B1B570ECB245}"/>
                  </a:ext>
                </a:extLst>
              </p:cNvPr>
              <p:cNvSpPr txBox="1"/>
              <p:nvPr/>
            </p:nvSpPr>
            <p:spPr>
              <a:xfrm>
                <a:off x="3442184" y="98791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お支払金額</a:t>
                </a:r>
              </a:p>
            </p:txBody>
          </p:sp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05E4F1A0-821F-E115-B48D-099F1AF38F9A}"/>
                  </a:ext>
                </a:extLst>
              </p:cNvPr>
              <p:cNvSpPr txBox="1"/>
              <p:nvPr/>
            </p:nvSpPr>
            <p:spPr>
              <a:xfrm>
                <a:off x="3825565" y="98791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お預かり金額</a:t>
                </a:r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CE7B5430-0FF8-08C9-1BC0-2ADF813D8E6C}"/>
                  </a:ext>
                </a:extLst>
              </p:cNvPr>
              <p:cNvSpPr txBox="1"/>
              <p:nvPr/>
            </p:nvSpPr>
            <p:spPr>
              <a:xfrm>
                <a:off x="4270859" y="98791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　　高</a:t>
                </a:r>
              </a:p>
            </p:txBody>
          </p:sp>
        </p:grpSp>
        <p:sp>
          <p:nvSpPr>
            <p:cNvPr id="217" name="星: 12 pt 216">
              <a:extLst>
                <a:ext uri="{FF2B5EF4-FFF2-40B4-BE49-F238E27FC236}">
                  <a16:creationId xmlns:a16="http://schemas.microsoft.com/office/drawing/2014/main" id="{4A789581-B801-E83C-2EC7-D54972E3A21E}"/>
                </a:ext>
              </a:extLst>
            </p:cNvPr>
            <p:cNvSpPr/>
            <p:nvPr/>
          </p:nvSpPr>
          <p:spPr bwMode="auto">
            <a:xfrm>
              <a:off x="4725898" y="5035553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テキスト ボックス 217">
              <a:extLst>
                <a:ext uri="{FF2B5EF4-FFF2-40B4-BE49-F238E27FC236}">
                  <a16:creationId xmlns:a16="http://schemas.microsoft.com/office/drawing/2014/main" id="{7301122B-635C-CDDF-F26D-EC8E45DC0183}"/>
                </a:ext>
              </a:extLst>
            </p:cNvPr>
            <p:cNvSpPr txBox="1"/>
            <p:nvPr/>
          </p:nvSpPr>
          <p:spPr>
            <a:xfrm>
              <a:off x="5132115" y="5360258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44E843CE-2720-C52F-B274-E2D639438DFB}"/>
              </a:ext>
            </a:extLst>
          </p:cNvPr>
          <p:cNvGrpSpPr/>
          <p:nvPr/>
        </p:nvGrpSpPr>
        <p:grpSpPr>
          <a:xfrm>
            <a:off x="6926105" y="4300208"/>
            <a:ext cx="2312261" cy="1779294"/>
            <a:chOff x="6926105" y="4300208"/>
            <a:chExt cx="2312261" cy="1779294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4B29F180-A24B-04C2-2588-52369EC7AD70}"/>
                </a:ext>
              </a:extLst>
            </p:cNvPr>
            <p:cNvGrpSpPr/>
            <p:nvPr/>
          </p:nvGrpSpPr>
          <p:grpSpPr>
            <a:xfrm>
              <a:off x="6926105" y="4300208"/>
              <a:ext cx="1967202" cy="1666756"/>
              <a:chOff x="5389506" y="2635637"/>
              <a:chExt cx="1967202" cy="1666756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4322114-CBC8-4044-4246-EA7A33057B27}"/>
                  </a:ext>
                </a:extLst>
              </p:cNvPr>
              <p:cNvSpPr/>
              <p:nvPr/>
            </p:nvSpPr>
            <p:spPr bwMode="auto">
              <a:xfrm>
                <a:off x="5402206" y="3475385"/>
                <a:ext cx="1941802" cy="82700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BF4CF10-CBE3-D0CE-5F47-C552EFD1EBE8}"/>
                  </a:ext>
                </a:extLst>
              </p:cNvPr>
              <p:cNvSpPr/>
              <p:nvPr/>
            </p:nvSpPr>
            <p:spPr bwMode="auto">
              <a:xfrm rot="10800000">
                <a:off x="5395620" y="2635637"/>
                <a:ext cx="1954974" cy="82316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2488ABA-9E7C-C4D5-C2D0-51A167DCE7C2}"/>
                  </a:ext>
                </a:extLst>
              </p:cNvPr>
              <p:cNvSpPr/>
              <p:nvPr/>
            </p:nvSpPr>
            <p:spPr bwMode="auto">
              <a:xfrm rot="10800000">
                <a:off x="5395620" y="2673534"/>
                <a:ext cx="1954974" cy="785267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ECA978EA-1B77-5E02-48B7-6FD1ACE000D5}"/>
                  </a:ext>
                </a:extLst>
              </p:cNvPr>
              <p:cNvSpPr/>
              <p:nvPr/>
            </p:nvSpPr>
            <p:spPr bwMode="auto">
              <a:xfrm rot="10800000">
                <a:off x="5395620" y="2714243"/>
                <a:ext cx="1954974" cy="744558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CC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4984213-958D-AD7A-BCBE-E349B8BD6D22}"/>
                  </a:ext>
                </a:extLst>
              </p:cNvPr>
              <p:cNvSpPr/>
              <p:nvPr/>
            </p:nvSpPr>
            <p:spPr bwMode="auto">
              <a:xfrm>
                <a:off x="5402206" y="3456335"/>
                <a:ext cx="1941802" cy="81422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B6DC9ED-1BE4-C098-3181-9F499D4E963E}"/>
                  </a:ext>
                </a:extLst>
              </p:cNvPr>
              <p:cNvSpPr/>
              <p:nvPr/>
            </p:nvSpPr>
            <p:spPr bwMode="auto">
              <a:xfrm>
                <a:off x="5389506" y="3457576"/>
                <a:ext cx="1967202" cy="779814"/>
              </a:xfrm>
              <a:custGeom>
                <a:avLst/>
                <a:gdLst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46980 w 1954974"/>
                  <a:gd name="connsiteY13" fmla="*/ 708604 h 1071017"/>
                  <a:gd name="connsiteX14" fmla="*/ 76436 w 1954974"/>
                  <a:gd name="connsiteY14" fmla="*/ 708604 h 1071017"/>
                  <a:gd name="connsiteX15" fmla="*/ 76436 w 1954974"/>
                  <a:gd name="connsiteY15" fmla="*/ 315433 h 1071017"/>
                  <a:gd name="connsiteX16" fmla="*/ 76436 w 1954974"/>
                  <a:gd name="connsiteY16" fmla="*/ 261273 h 1071017"/>
                  <a:gd name="connsiteX17" fmla="*/ 76436 w 1954974"/>
                  <a:gd name="connsiteY17" fmla="*/ 46980 h 1071017"/>
                  <a:gd name="connsiteX18" fmla="*/ 123416 w 1954974"/>
                  <a:gd name="connsiteY18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0 w 1954974"/>
                  <a:gd name="connsiteY12" fmla="*/ 755584 h 1071017"/>
                  <a:gd name="connsiteX13" fmla="*/ 76436 w 1954974"/>
                  <a:gd name="connsiteY13" fmla="*/ 708604 h 1071017"/>
                  <a:gd name="connsiteX14" fmla="*/ 76436 w 1954974"/>
                  <a:gd name="connsiteY14" fmla="*/ 315433 h 1071017"/>
                  <a:gd name="connsiteX15" fmla="*/ 76436 w 1954974"/>
                  <a:gd name="connsiteY15" fmla="*/ 261273 h 1071017"/>
                  <a:gd name="connsiteX16" fmla="*/ 76436 w 1954974"/>
                  <a:gd name="connsiteY16" fmla="*/ 46980 h 1071017"/>
                  <a:gd name="connsiteX17" fmla="*/ 123416 w 1954974"/>
                  <a:gd name="connsiteY17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708604 h 1071017"/>
                  <a:gd name="connsiteX13" fmla="*/ 76436 w 1954974"/>
                  <a:gd name="connsiteY13" fmla="*/ 315433 h 1071017"/>
                  <a:gd name="connsiteX14" fmla="*/ 76436 w 1954974"/>
                  <a:gd name="connsiteY14" fmla="*/ 261273 h 1071017"/>
                  <a:gd name="connsiteX15" fmla="*/ 76436 w 1954974"/>
                  <a:gd name="connsiteY15" fmla="*/ 46980 h 1071017"/>
                  <a:gd name="connsiteX16" fmla="*/ 123416 w 1954974"/>
                  <a:gd name="connsiteY16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315433 h 1071017"/>
                  <a:gd name="connsiteX13" fmla="*/ 76436 w 1954974"/>
                  <a:gd name="connsiteY13" fmla="*/ 261273 h 1071017"/>
                  <a:gd name="connsiteX14" fmla="*/ 76436 w 1954974"/>
                  <a:gd name="connsiteY14" fmla="*/ 46980 h 1071017"/>
                  <a:gd name="connsiteX15" fmla="*/ 123416 w 1954974"/>
                  <a:gd name="connsiteY15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261273 h 1071017"/>
                  <a:gd name="connsiteX13" fmla="*/ 76436 w 1954974"/>
                  <a:gd name="connsiteY13" fmla="*/ 46980 h 1071017"/>
                  <a:gd name="connsiteX14" fmla="*/ 123416 w 1954974"/>
                  <a:gd name="connsiteY14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261273 h 1071017"/>
                  <a:gd name="connsiteX4" fmla="*/ 1878538 w 1954974"/>
                  <a:gd name="connsiteY4" fmla="*/ 315433 h 1071017"/>
                  <a:gd name="connsiteX5" fmla="*/ 1878538 w 1954974"/>
                  <a:gd name="connsiteY5" fmla="*/ 708604 h 1071017"/>
                  <a:gd name="connsiteX6" fmla="*/ 1907994 w 1954974"/>
                  <a:gd name="connsiteY6" fmla="*/ 708604 h 1071017"/>
                  <a:gd name="connsiteX7" fmla="*/ 1954974 w 1954974"/>
                  <a:gd name="connsiteY7" fmla="*/ 755584 h 1071017"/>
                  <a:gd name="connsiteX8" fmla="*/ 1954974 w 1954974"/>
                  <a:gd name="connsiteY8" fmla="*/ 1024037 h 1071017"/>
                  <a:gd name="connsiteX9" fmla="*/ 1907994 w 1954974"/>
                  <a:gd name="connsiteY9" fmla="*/ 1071017 h 1071017"/>
                  <a:gd name="connsiteX10" fmla="*/ 46980 w 1954974"/>
                  <a:gd name="connsiteY10" fmla="*/ 1071017 h 1071017"/>
                  <a:gd name="connsiteX11" fmla="*/ 0 w 1954974"/>
                  <a:gd name="connsiteY11" fmla="*/ 1024037 h 1071017"/>
                  <a:gd name="connsiteX12" fmla="*/ 76436 w 1954974"/>
                  <a:gd name="connsiteY12" fmla="*/ 46980 h 1071017"/>
                  <a:gd name="connsiteX13" fmla="*/ 123416 w 1954974"/>
                  <a:gd name="connsiteY13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315433 h 1071017"/>
                  <a:gd name="connsiteX4" fmla="*/ 1878538 w 1954974"/>
                  <a:gd name="connsiteY4" fmla="*/ 708604 h 1071017"/>
                  <a:gd name="connsiteX5" fmla="*/ 1907994 w 1954974"/>
                  <a:gd name="connsiteY5" fmla="*/ 708604 h 1071017"/>
                  <a:gd name="connsiteX6" fmla="*/ 1954974 w 1954974"/>
                  <a:gd name="connsiteY6" fmla="*/ 755584 h 1071017"/>
                  <a:gd name="connsiteX7" fmla="*/ 1954974 w 1954974"/>
                  <a:gd name="connsiteY7" fmla="*/ 1024037 h 1071017"/>
                  <a:gd name="connsiteX8" fmla="*/ 1907994 w 1954974"/>
                  <a:gd name="connsiteY8" fmla="*/ 1071017 h 1071017"/>
                  <a:gd name="connsiteX9" fmla="*/ 46980 w 1954974"/>
                  <a:gd name="connsiteY9" fmla="*/ 1071017 h 1071017"/>
                  <a:gd name="connsiteX10" fmla="*/ 0 w 1954974"/>
                  <a:gd name="connsiteY10" fmla="*/ 1024037 h 1071017"/>
                  <a:gd name="connsiteX11" fmla="*/ 76436 w 1954974"/>
                  <a:gd name="connsiteY11" fmla="*/ 46980 h 1071017"/>
                  <a:gd name="connsiteX12" fmla="*/ 123416 w 1954974"/>
                  <a:gd name="connsiteY12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878538 w 1954974"/>
                  <a:gd name="connsiteY3" fmla="*/ 708604 h 1071017"/>
                  <a:gd name="connsiteX4" fmla="*/ 1907994 w 1954974"/>
                  <a:gd name="connsiteY4" fmla="*/ 708604 h 1071017"/>
                  <a:gd name="connsiteX5" fmla="*/ 1954974 w 1954974"/>
                  <a:gd name="connsiteY5" fmla="*/ 755584 h 1071017"/>
                  <a:gd name="connsiteX6" fmla="*/ 1954974 w 1954974"/>
                  <a:gd name="connsiteY6" fmla="*/ 1024037 h 1071017"/>
                  <a:gd name="connsiteX7" fmla="*/ 1907994 w 1954974"/>
                  <a:gd name="connsiteY7" fmla="*/ 1071017 h 1071017"/>
                  <a:gd name="connsiteX8" fmla="*/ 46980 w 1954974"/>
                  <a:gd name="connsiteY8" fmla="*/ 1071017 h 1071017"/>
                  <a:gd name="connsiteX9" fmla="*/ 0 w 1954974"/>
                  <a:gd name="connsiteY9" fmla="*/ 1024037 h 1071017"/>
                  <a:gd name="connsiteX10" fmla="*/ 76436 w 1954974"/>
                  <a:gd name="connsiteY10" fmla="*/ 46980 h 1071017"/>
                  <a:gd name="connsiteX11" fmla="*/ 123416 w 1954974"/>
                  <a:gd name="connsiteY11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07994 w 1954974"/>
                  <a:gd name="connsiteY3" fmla="*/ 708604 h 1071017"/>
                  <a:gd name="connsiteX4" fmla="*/ 1954974 w 1954974"/>
                  <a:gd name="connsiteY4" fmla="*/ 755584 h 1071017"/>
                  <a:gd name="connsiteX5" fmla="*/ 1954974 w 1954974"/>
                  <a:gd name="connsiteY5" fmla="*/ 1024037 h 1071017"/>
                  <a:gd name="connsiteX6" fmla="*/ 1907994 w 1954974"/>
                  <a:gd name="connsiteY6" fmla="*/ 1071017 h 1071017"/>
                  <a:gd name="connsiteX7" fmla="*/ 46980 w 1954974"/>
                  <a:gd name="connsiteY7" fmla="*/ 1071017 h 1071017"/>
                  <a:gd name="connsiteX8" fmla="*/ 0 w 1954974"/>
                  <a:gd name="connsiteY8" fmla="*/ 1024037 h 1071017"/>
                  <a:gd name="connsiteX9" fmla="*/ 76436 w 1954974"/>
                  <a:gd name="connsiteY9" fmla="*/ 46980 h 1071017"/>
                  <a:gd name="connsiteX10" fmla="*/ 123416 w 1954974"/>
                  <a:gd name="connsiteY10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755584 h 1071017"/>
                  <a:gd name="connsiteX4" fmla="*/ 1954974 w 1954974"/>
                  <a:gd name="connsiteY4" fmla="*/ 1024037 h 1071017"/>
                  <a:gd name="connsiteX5" fmla="*/ 1907994 w 1954974"/>
                  <a:gd name="connsiteY5" fmla="*/ 1071017 h 1071017"/>
                  <a:gd name="connsiteX6" fmla="*/ 46980 w 1954974"/>
                  <a:gd name="connsiteY6" fmla="*/ 1071017 h 1071017"/>
                  <a:gd name="connsiteX7" fmla="*/ 0 w 1954974"/>
                  <a:gd name="connsiteY7" fmla="*/ 1024037 h 1071017"/>
                  <a:gd name="connsiteX8" fmla="*/ 76436 w 1954974"/>
                  <a:gd name="connsiteY8" fmla="*/ 46980 h 1071017"/>
                  <a:gd name="connsiteX9" fmla="*/ 123416 w 1954974"/>
                  <a:gd name="connsiteY9" fmla="*/ 0 h 1071017"/>
                  <a:gd name="connsiteX0" fmla="*/ 123416 w 1954974"/>
                  <a:gd name="connsiteY0" fmla="*/ 0 h 1071017"/>
                  <a:gd name="connsiteX1" fmla="*/ 1831558 w 1954974"/>
                  <a:gd name="connsiteY1" fmla="*/ 0 h 1071017"/>
                  <a:gd name="connsiteX2" fmla="*/ 1878538 w 1954974"/>
                  <a:gd name="connsiteY2" fmla="*/ 46980 h 1071017"/>
                  <a:gd name="connsiteX3" fmla="*/ 1954974 w 1954974"/>
                  <a:gd name="connsiteY3" fmla="*/ 1024037 h 1071017"/>
                  <a:gd name="connsiteX4" fmla="*/ 1907994 w 1954974"/>
                  <a:gd name="connsiteY4" fmla="*/ 1071017 h 1071017"/>
                  <a:gd name="connsiteX5" fmla="*/ 46980 w 1954974"/>
                  <a:gd name="connsiteY5" fmla="*/ 1071017 h 1071017"/>
                  <a:gd name="connsiteX6" fmla="*/ 0 w 1954974"/>
                  <a:gd name="connsiteY6" fmla="*/ 1024037 h 1071017"/>
                  <a:gd name="connsiteX7" fmla="*/ 76436 w 1954974"/>
                  <a:gd name="connsiteY7" fmla="*/ 46980 h 1071017"/>
                  <a:gd name="connsiteX8" fmla="*/ 123416 w 1954974"/>
                  <a:gd name="connsiteY8" fmla="*/ 0 h 107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4974" h="1071017">
                    <a:moveTo>
                      <a:pt x="123416" y="0"/>
                    </a:moveTo>
                    <a:lnTo>
                      <a:pt x="1831558" y="0"/>
                    </a:lnTo>
                    <a:cubicBezTo>
                      <a:pt x="1857504" y="0"/>
                      <a:pt x="1878538" y="21034"/>
                      <a:pt x="1878538" y="46980"/>
                    </a:cubicBezTo>
                    <a:lnTo>
                      <a:pt x="1954974" y="1024037"/>
                    </a:lnTo>
                    <a:cubicBezTo>
                      <a:pt x="1954974" y="1049983"/>
                      <a:pt x="1933940" y="1071017"/>
                      <a:pt x="1907994" y="1071017"/>
                    </a:cubicBezTo>
                    <a:lnTo>
                      <a:pt x="46980" y="1071017"/>
                    </a:lnTo>
                    <a:cubicBezTo>
                      <a:pt x="21034" y="1071017"/>
                      <a:pt x="0" y="1049983"/>
                      <a:pt x="0" y="1024037"/>
                    </a:cubicBezTo>
                    <a:lnTo>
                      <a:pt x="76436" y="46980"/>
                    </a:lnTo>
                    <a:cubicBezTo>
                      <a:pt x="76436" y="21034"/>
                      <a:pt x="97470" y="0"/>
                      <a:pt x="123416" y="0"/>
                    </a:cubicBezTo>
                    <a:close/>
                  </a:path>
                </a:pathLst>
              </a:custGeom>
              <a:solidFill>
                <a:srgbClr val="CCFF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D99893C-E1BC-B358-E6D1-973B467E4456}"/>
                  </a:ext>
                </a:extLst>
              </p:cNvPr>
              <p:cNvSpPr/>
              <p:nvPr/>
            </p:nvSpPr>
            <p:spPr bwMode="auto">
              <a:xfrm>
                <a:off x="6336864" y="2892915"/>
                <a:ext cx="514351" cy="1247775"/>
              </a:xfrm>
              <a:custGeom>
                <a:avLst/>
                <a:gdLst>
                  <a:gd name="connsiteX0" fmla="*/ 1277 w 514351"/>
                  <a:gd name="connsiteY0" fmla="*/ 578472 h 1247775"/>
                  <a:gd name="connsiteX1" fmla="*/ 459354 w 514351"/>
                  <a:gd name="connsiteY1" fmla="*/ 578472 h 1247775"/>
                  <a:gd name="connsiteX2" fmla="*/ 514350 w 514351"/>
                  <a:gd name="connsiteY2" fmla="*/ 1243012 h 1247775"/>
                  <a:gd name="connsiteX3" fmla="*/ 26194 w 514351"/>
                  <a:gd name="connsiteY3" fmla="*/ 1243012 h 1247775"/>
                  <a:gd name="connsiteX4" fmla="*/ 0 w 514351"/>
                  <a:gd name="connsiteY4" fmla="*/ 1247775 h 1247775"/>
                  <a:gd name="connsiteX5" fmla="*/ 2381 w 514351"/>
                  <a:gd name="connsiteY5" fmla="*/ 0 h 1247775"/>
                  <a:gd name="connsiteX6" fmla="*/ 514351 w 514351"/>
                  <a:gd name="connsiteY6" fmla="*/ 2381 h 1247775"/>
                  <a:gd name="connsiteX7" fmla="*/ 457497 w 514351"/>
                  <a:gd name="connsiteY7" fmla="*/ 549590 h 1247775"/>
                  <a:gd name="connsiteX8" fmla="*/ 1332 w 514351"/>
                  <a:gd name="connsiteY8" fmla="*/ 549590 h 124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351" h="1247775">
                    <a:moveTo>
                      <a:pt x="1277" y="578472"/>
                    </a:moveTo>
                    <a:lnTo>
                      <a:pt x="459354" y="578472"/>
                    </a:lnTo>
                    <a:lnTo>
                      <a:pt x="514350" y="1243012"/>
                    </a:lnTo>
                    <a:lnTo>
                      <a:pt x="26194" y="1243012"/>
                    </a:lnTo>
                    <a:lnTo>
                      <a:pt x="0" y="1247775"/>
                    </a:lnTo>
                    <a:close/>
                    <a:moveTo>
                      <a:pt x="2381" y="0"/>
                    </a:moveTo>
                    <a:lnTo>
                      <a:pt x="514351" y="2381"/>
                    </a:lnTo>
                    <a:lnTo>
                      <a:pt x="457497" y="549590"/>
                    </a:lnTo>
                    <a:lnTo>
                      <a:pt x="1332" y="54959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7CA5E5BA-BFDA-541D-D7A1-C58D5EC3BAEB}"/>
                  </a:ext>
                </a:extLst>
              </p:cNvPr>
              <p:cNvGrpSpPr/>
              <p:nvPr/>
            </p:nvGrpSpPr>
            <p:grpSpPr>
              <a:xfrm>
                <a:off x="5408386" y="2892913"/>
                <a:ext cx="1928604" cy="1250157"/>
                <a:chOff x="3179177" y="2671762"/>
                <a:chExt cx="1928604" cy="1250157"/>
              </a:xfrm>
              <a:solidFill>
                <a:srgbClr val="CCFFCC"/>
              </a:solidFill>
            </p:grpSpPr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1E8B7D8F-CA27-F3EC-4944-EE83EFAA384C}"/>
                    </a:ext>
                  </a:extLst>
                </p:cNvPr>
                <p:cNvCxnSpPr/>
                <p:nvPr/>
              </p:nvCxnSpPr>
              <p:spPr bwMode="auto">
                <a:xfrm>
                  <a:off x="3202989" y="2671762"/>
                  <a:ext cx="1885742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5251FEAC-91FB-D823-A977-D42BFB844221}"/>
                    </a:ext>
                  </a:extLst>
                </p:cNvPr>
                <p:cNvCxnSpPr/>
                <p:nvPr/>
              </p:nvCxnSpPr>
              <p:spPr bwMode="auto">
                <a:xfrm>
                  <a:off x="3210133" y="2774156"/>
                  <a:ext cx="1864311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5" name="直線コネクタ 194">
                  <a:extLst>
                    <a:ext uri="{FF2B5EF4-FFF2-40B4-BE49-F238E27FC236}">
                      <a16:creationId xmlns:a16="http://schemas.microsoft.com/office/drawing/2014/main" id="{0F0A53D4-46FD-CBE5-365E-B8F662E4D7E7}"/>
                    </a:ext>
                  </a:extLst>
                </p:cNvPr>
                <p:cNvCxnSpPr/>
                <p:nvPr/>
              </p:nvCxnSpPr>
              <p:spPr bwMode="auto">
                <a:xfrm>
                  <a:off x="3188702" y="3802856"/>
                  <a:ext cx="1902411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6" name="直線コネクタ 195">
                  <a:extLst>
                    <a:ext uri="{FF2B5EF4-FFF2-40B4-BE49-F238E27FC236}">
                      <a16:creationId xmlns:a16="http://schemas.microsoft.com/office/drawing/2014/main" id="{03376F04-9D8D-88F5-D9A5-E6B752573AAE}"/>
                    </a:ext>
                  </a:extLst>
                </p:cNvPr>
                <p:cNvCxnSpPr/>
                <p:nvPr/>
              </p:nvCxnSpPr>
              <p:spPr bwMode="auto">
                <a:xfrm>
                  <a:off x="3179177" y="3921919"/>
                  <a:ext cx="1928604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7" name="直線コネクタ 196">
                  <a:extLst>
                    <a:ext uri="{FF2B5EF4-FFF2-40B4-BE49-F238E27FC236}">
                      <a16:creationId xmlns:a16="http://schemas.microsoft.com/office/drawing/2014/main" id="{B442BD6E-2791-3DED-B272-16432945D7F4}"/>
                    </a:ext>
                  </a:extLst>
                </p:cNvPr>
                <p:cNvCxnSpPr/>
                <p:nvPr/>
              </p:nvCxnSpPr>
              <p:spPr bwMode="auto">
                <a:xfrm>
                  <a:off x="3236327" y="2852738"/>
                  <a:ext cx="1828592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8" name="直線コネクタ 197">
                  <a:extLst>
                    <a:ext uri="{FF2B5EF4-FFF2-40B4-BE49-F238E27FC236}">
                      <a16:creationId xmlns:a16="http://schemas.microsoft.com/office/drawing/2014/main" id="{2BEE5B9A-3159-B377-3B56-980C4E9E5C64}"/>
                    </a:ext>
                  </a:extLst>
                </p:cNvPr>
                <p:cNvCxnSpPr/>
                <p:nvPr/>
              </p:nvCxnSpPr>
              <p:spPr bwMode="auto">
                <a:xfrm>
                  <a:off x="3257759" y="2947988"/>
                  <a:ext cx="1802397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9" name="直線コネクタ 198">
                  <a:extLst>
                    <a:ext uri="{FF2B5EF4-FFF2-40B4-BE49-F238E27FC236}">
                      <a16:creationId xmlns:a16="http://schemas.microsoft.com/office/drawing/2014/main" id="{67671BAF-D97D-9F3B-0E63-104CF53AB889}"/>
                    </a:ext>
                  </a:extLst>
                </p:cNvPr>
                <p:cNvCxnSpPr/>
                <p:nvPr/>
              </p:nvCxnSpPr>
              <p:spPr bwMode="auto">
                <a:xfrm>
                  <a:off x="3243471" y="3038476"/>
                  <a:ext cx="1802398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0" name="直線コネクタ 199">
                  <a:extLst>
                    <a:ext uri="{FF2B5EF4-FFF2-40B4-BE49-F238E27FC236}">
                      <a16:creationId xmlns:a16="http://schemas.microsoft.com/office/drawing/2014/main" id="{67896637-951B-789A-93E7-4D7C5A1F7684}"/>
                    </a:ext>
                  </a:extLst>
                </p:cNvPr>
                <p:cNvCxnSpPr/>
                <p:nvPr/>
              </p:nvCxnSpPr>
              <p:spPr bwMode="auto">
                <a:xfrm>
                  <a:off x="3264902" y="3133726"/>
                  <a:ext cx="1764298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1" name="直線コネクタ 200">
                  <a:extLst>
                    <a:ext uri="{FF2B5EF4-FFF2-40B4-BE49-F238E27FC236}">
                      <a16:creationId xmlns:a16="http://schemas.microsoft.com/office/drawing/2014/main" id="{29CCB65E-22FF-D652-7EF9-B15E4609E03C}"/>
                    </a:ext>
                  </a:extLst>
                </p:cNvPr>
                <p:cNvCxnSpPr/>
                <p:nvPr/>
              </p:nvCxnSpPr>
              <p:spPr bwMode="auto">
                <a:xfrm>
                  <a:off x="3245852" y="3350420"/>
                  <a:ext cx="1795254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2" name="直線コネクタ 201">
                  <a:extLst>
                    <a:ext uri="{FF2B5EF4-FFF2-40B4-BE49-F238E27FC236}">
                      <a16:creationId xmlns:a16="http://schemas.microsoft.com/office/drawing/2014/main" id="{315405BD-A1F3-2285-B016-1248931FE247}"/>
                    </a:ext>
                  </a:extLst>
                </p:cNvPr>
                <p:cNvCxnSpPr/>
                <p:nvPr/>
              </p:nvCxnSpPr>
              <p:spPr bwMode="auto">
                <a:xfrm>
                  <a:off x="3233946" y="3467101"/>
                  <a:ext cx="1804779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3" name="直線コネクタ 202">
                  <a:extLst>
                    <a:ext uri="{FF2B5EF4-FFF2-40B4-BE49-F238E27FC236}">
                      <a16:creationId xmlns:a16="http://schemas.microsoft.com/office/drawing/2014/main" id="{BE765A94-19A3-A51E-2E15-4CC6B26212A7}"/>
                    </a:ext>
                  </a:extLst>
                </p:cNvPr>
                <p:cNvCxnSpPr/>
                <p:nvPr/>
              </p:nvCxnSpPr>
              <p:spPr bwMode="auto">
                <a:xfrm>
                  <a:off x="3226803" y="3581401"/>
                  <a:ext cx="1828592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4" name="直線コネクタ 203">
                  <a:extLst>
                    <a:ext uri="{FF2B5EF4-FFF2-40B4-BE49-F238E27FC236}">
                      <a16:creationId xmlns:a16="http://schemas.microsoft.com/office/drawing/2014/main" id="{DABBDEBE-F617-5798-8AB2-849304CBF551}"/>
                    </a:ext>
                  </a:extLst>
                </p:cNvPr>
                <p:cNvCxnSpPr/>
                <p:nvPr/>
              </p:nvCxnSpPr>
              <p:spPr bwMode="auto">
                <a:xfrm>
                  <a:off x="3212515" y="3695701"/>
                  <a:ext cx="1828592" cy="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5" name="直線コネクタ 204">
                  <a:extLst>
                    <a:ext uri="{FF2B5EF4-FFF2-40B4-BE49-F238E27FC236}">
                      <a16:creationId xmlns:a16="http://schemas.microsoft.com/office/drawing/2014/main" id="{57883E54-1AEF-64C8-2DDF-E02073F0272A}"/>
                    </a:ext>
                  </a:extLst>
                </p:cNvPr>
                <p:cNvCxnSpPr/>
                <p:nvPr/>
              </p:nvCxnSpPr>
              <p:spPr bwMode="auto">
                <a:xfrm>
                  <a:off x="3348245" y="2671762"/>
                  <a:ext cx="49799" cy="545307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6" name="直線コネクタ 205">
                  <a:extLst>
                    <a:ext uri="{FF2B5EF4-FFF2-40B4-BE49-F238E27FC236}">
                      <a16:creationId xmlns:a16="http://schemas.microsoft.com/office/drawing/2014/main" id="{449C3D09-ECDA-DB71-F42C-DD6A480330F1}"/>
                    </a:ext>
                  </a:extLst>
                </p:cNvPr>
                <p:cNvCxnSpPr/>
                <p:nvPr/>
              </p:nvCxnSpPr>
              <p:spPr bwMode="auto">
                <a:xfrm flipV="1">
                  <a:off x="3333538" y="3252788"/>
                  <a:ext cx="64506" cy="66436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7" name="直線コネクタ 206">
                  <a:extLst>
                    <a:ext uri="{FF2B5EF4-FFF2-40B4-BE49-F238E27FC236}">
                      <a16:creationId xmlns:a16="http://schemas.microsoft.com/office/drawing/2014/main" id="{7BFB5D11-0B9C-0478-0838-D52E37AC7436}"/>
                    </a:ext>
                  </a:extLst>
                </p:cNvPr>
                <p:cNvCxnSpPr/>
                <p:nvPr/>
              </p:nvCxnSpPr>
              <p:spPr bwMode="auto">
                <a:xfrm>
                  <a:off x="3717339" y="2671762"/>
                  <a:ext cx="33130" cy="53816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8" name="直線コネクタ 207">
                  <a:extLst>
                    <a:ext uri="{FF2B5EF4-FFF2-40B4-BE49-F238E27FC236}">
                      <a16:creationId xmlns:a16="http://schemas.microsoft.com/office/drawing/2014/main" id="{9C0BE9C7-7050-29DC-34E1-2B4A79071749}"/>
                    </a:ext>
                  </a:extLst>
                </p:cNvPr>
                <p:cNvCxnSpPr/>
                <p:nvPr/>
              </p:nvCxnSpPr>
              <p:spPr bwMode="auto">
                <a:xfrm flipV="1">
                  <a:off x="3708341" y="3250407"/>
                  <a:ext cx="42128" cy="671512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9" name="直線コネクタ 208">
                  <a:extLst>
                    <a:ext uri="{FF2B5EF4-FFF2-40B4-BE49-F238E27FC236}">
                      <a16:creationId xmlns:a16="http://schemas.microsoft.com/office/drawing/2014/main" id="{7BE69175-87A7-602C-75CB-10EB1F36C98C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2671762"/>
                  <a:ext cx="0" cy="551907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0" name="直線コネクタ 209">
                  <a:extLst>
                    <a:ext uri="{FF2B5EF4-FFF2-40B4-BE49-F238E27FC236}">
                      <a16:creationId xmlns:a16="http://schemas.microsoft.com/office/drawing/2014/main" id="{3D56A97E-BB52-8F26-7B1E-70E4BF3EF62D}"/>
                    </a:ext>
                  </a:extLst>
                </p:cNvPr>
                <p:cNvCxnSpPr/>
                <p:nvPr/>
              </p:nvCxnSpPr>
              <p:spPr bwMode="auto">
                <a:xfrm>
                  <a:off x="4105483" y="3250406"/>
                  <a:ext cx="0" cy="66675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1" name="直線コネクタ 210">
                  <a:extLst>
                    <a:ext uri="{FF2B5EF4-FFF2-40B4-BE49-F238E27FC236}">
                      <a16:creationId xmlns:a16="http://schemas.microsoft.com/office/drawing/2014/main" id="{86219B65-5F0F-6FB0-0464-58C84C2AA750}"/>
                    </a:ext>
                  </a:extLst>
                </p:cNvPr>
                <p:cNvCxnSpPr/>
                <p:nvPr/>
              </p:nvCxnSpPr>
              <p:spPr bwMode="auto">
                <a:xfrm flipH="1">
                  <a:off x="4565064" y="2674144"/>
                  <a:ext cx="56942" cy="549525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2" name="直線コネクタ 211">
                  <a:extLst>
                    <a:ext uri="{FF2B5EF4-FFF2-40B4-BE49-F238E27FC236}">
                      <a16:creationId xmlns:a16="http://schemas.microsoft.com/office/drawing/2014/main" id="{F0E2AA97-C833-59CF-6182-7910EAA554A6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67238" y="3257550"/>
                  <a:ext cx="50947" cy="663144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3" name="直線コネクタ 212">
                  <a:extLst>
                    <a:ext uri="{FF2B5EF4-FFF2-40B4-BE49-F238E27FC236}">
                      <a16:creationId xmlns:a16="http://schemas.microsoft.com/office/drawing/2014/main" id="{11D4ED2A-14C1-0202-FA9B-4D2664E1D2A0}"/>
                    </a:ext>
                  </a:extLst>
                </p:cNvPr>
                <p:cNvCxnSpPr/>
                <p:nvPr/>
              </p:nvCxnSpPr>
              <p:spPr bwMode="auto">
                <a:xfrm flipH="1">
                  <a:off x="4869656" y="2674144"/>
                  <a:ext cx="76200" cy="554831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4" name="直線コネクタ 213">
                  <a:extLst>
                    <a:ext uri="{FF2B5EF4-FFF2-40B4-BE49-F238E27FC236}">
                      <a16:creationId xmlns:a16="http://schemas.microsoft.com/office/drawing/2014/main" id="{6CE6F599-7BF3-BF9E-856F-456D9DD8B5EE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869656" y="3257550"/>
                  <a:ext cx="68399" cy="656292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CC6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89" name="テキスト ボックス 188">
                <a:extLst>
                  <a:ext uri="{FF2B5EF4-FFF2-40B4-BE49-F238E27FC236}">
                    <a16:creationId xmlns:a16="http://schemas.microsoft.com/office/drawing/2014/main" id="{4ED0886E-01BD-0327-39FC-05E3F1381AB7}"/>
                  </a:ext>
                </a:extLst>
              </p:cNvPr>
              <p:cNvSpPr txBox="1"/>
              <p:nvPr/>
            </p:nvSpPr>
            <p:spPr>
              <a:xfrm>
                <a:off x="6081445" y="2739432"/>
                <a:ext cx="489984" cy="1272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通　帳</a:t>
                </a:r>
              </a:p>
            </p:txBody>
          </p:sp>
          <p:sp>
            <p:nvSpPr>
              <p:cNvPr id="190" name="テキスト ボックス 189">
                <a:extLst>
                  <a:ext uri="{FF2B5EF4-FFF2-40B4-BE49-F238E27FC236}">
                    <a16:creationId xmlns:a16="http://schemas.microsoft.com/office/drawing/2014/main" id="{0A25F671-DB24-3A26-B519-1C30F6180492}"/>
                  </a:ext>
                </a:extLst>
              </p:cNvPr>
              <p:cNvSpPr txBox="1"/>
              <p:nvPr/>
            </p:nvSpPr>
            <p:spPr>
              <a:xfrm>
                <a:off x="5642459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お支払金額</a:t>
                </a:r>
              </a:p>
            </p:txBody>
          </p:sp>
          <p:sp>
            <p:nvSpPr>
              <p:cNvPr id="191" name="テキスト ボックス 190">
                <a:extLst>
                  <a:ext uri="{FF2B5EF4-FFF2-40B4-BE49-F238E27FC236}">
                    <a16:creationId xmlns:a16="http://schemas.microsoft.com/office/drawing/2014/main" id="{B143CD90-3BBB-737B-1912-64A266C37205}"/>
                  </a:ext>
                </a:extLst>
              </p:cNvPr>
              <p:cNvSpPr txBox="1"/>
              <p:nvPr/>
            </p:nvSpPr>
            <p:spPr>
              <a:xfrm>
                <a:off x="6025840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お預かり金額</a:t>
                </a:r>
              </a:p>
            </p:txBody>
          </p:sp>
          <p:sp>
            <p:nvSpPr>
              <p:cNvPr id="192" name="テキスト ボックス 191">
                <a:extLst>
                  <a:ext uri="{FF2B5EF4-FFF2-40B4-BE49-F238E27FC236}">
                    <a16:creationId xmlns:a16="http://schemas.microsoft.com/office/drawing/2014/main" id="{3420B1B8-C92A-772B-9B76-A8F2C16A4845}"/>
                  </a:ext>
                </a:extLst>
              </p:cNvPr>
              <p:cNvSpPr txBox="1"/>
              <p:nvPr/>
            </p:nvSpPr>
            <p:spPr>
              <a:xfrm>
                <a:off x="6471134" y="2911965"/>
                <a:ext cx="241970" cy="63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3557"/>
                  </a:avLst>
                </a:prstTxWarp>
                <a:spAutoFit/>
              </a:bodyPr>
              <a:lstStyle/>
              <a:p>
                <a:r>
                  <a: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残　　高</a:t>
                </a:r>
              </a:p>
            </p:txBody>
          </p:sp>
        </p:grpSp>
        <p:sp>
          <p:nvSpPr>
            <p:cNvPr id="219" name="星: 12 pt 218">
              <a:extLst>
                <a:ext uri="{FF2B5EF4-FFF2-40B4-BE49-F238E27FC236}">
                  <a16:creationId xmlns:a16="http://schemas.microsoft.com/office/drawing/2014/main" id="{52FA6308-F6D6-0955-1953-5659C8A678F3}"/>
                </a:ext>
              </a:extLst>
            </p:cNvPr>
            <p:cNvSpPr/>
            <p:nvPr/>
          </p:nvSpPr>
          <p:spPr bwMode="auto">
            <a:xfrm>
              <a:off x="7734569" y="5035553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019D310F-08D2-965E-CE78-F06967BA7FE0}"/>
                </a:ext>
              </a:extLst>
            </p:cNvPr>
            <p:cNvSpPr txBox="1"/>
            <p:nvPr/>
          </p:nvSpPr>
          <p:spPr>
            <a:xfrm>
              <a:off x="8140786" y="5360258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688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46812</TotalTime>
  <Words>65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pptxk61_預金通帳のイラスト</dc:title>
  <dc:subject>pptxk61_預金通帳のイラスト</dc:subject>
  <dc:creator>でじけろお</dc:creator>
  <cp:revision>1</cp:revision>
  <dcterms:created xsi:type="dcterms:W3CDTF">2018-05-20T00:31:01Z</dcterms:created>
  <dcterms:modified xsi:type="dcterms:W3CDTF">2022-08-31T03:05:38Z</dcterms:modified>
  <cp:version>1</cp:version>
</cp:coreProperties>
</file>