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3" r:id="rId2"/>
    <p:sldId id="4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3BE461-72CC-5079-2026-B07EB401AC44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悪いことをたくらむ男性のイラスト</a:t>
            </a:r>
          </a:p>
        </p:txBody>
      </p: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6B6CEE78-AC6C-781F-1173-5D61505E9C46}"/>
              </a:ext>
            </a:extLst>
          </p:cNvPr>
          <p:cNvGrpSpPr/>
          <p:nvPr/>
        </p:nvGrpSpPr>
        <p:grpSpPr>
          <a:xfrm>
            <a:off x="3624391" y="3746430"/>
            <a:ext cx="2084630" cy="2678461"/>
            <a:chOff x="3624391" y="3746430"/>
            <a:chExt cx="2084630" cy="267846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4A2B029-0040-4409-89C0-6EC86DADE2E7}"/>
                </a:ext>
              </a:extLst>
            </p:cNvPr>
            <p:cNvGrpSpPr/>
            <p:nvPr/>
          </p:nvGrpSpPr>
          <p:grpSpPr>
            <a:xfrm>
              <a:off x="4220791" y="4020407"/>
              <a:ext cx="1488230" cy="2404484"/>
              <a:chOff x="4105299" y="3659640"/>
              <a:chExt cx="1719214" cy="2777674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93AA1BDB-0B03-4853-85BA-A36A63636612}"/>
                  </a:ext>
                </a:extLst>
              </p:cNvPr>
              <p:cNvSpPr/>
              <p:nvPr/>
            </p:nvSpPr>
            <p:spPr>
              <a:xfrm>
                <a:off x="4664472" y="4880686"/>
                <a:ext cx="600869" cy="502848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A301203F-CAC6-411A-8B70-AF84998B5D9F}"/>
                  </a:ext>
                </a:extLst>
              </p:cNvPr>
              <p:cNvSpPr/>
              <p:nvPr/>
            </p:nvSpPr>
            <p:spPr>
              <a:xfrm>
                <a:off x="4689380" y="5285580"/>
                <a:ext cx="551709" cy="1151734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6BF9ECDA-7C2A-4DEB-988D-BA9B4B5CD08E}"/>
                  </a:ext>
                </a:extLst>
              </p:cNvPr>
              <p:cNvSpPr/>
              <p:nvPr/>
            </p:nvSpPr>
            <p:spPr>
              <a:xfrm>
                <a:off x="4689380" y="5338029"/>
                <a:ext cx="551709" cy="1099285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96AB3916-9525-42AC-B206-4DB6C69AC961}"/>
                  </a:ext>
                </a:extLst>
              </p:cNvPr>
              <p:cNvSpPr/>
              <p:nvPr/>
            </p:nvSpPr>
            <p:spPr>
              <a:xfrm>
                <a:off x="42336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台形 460">
                <a:extLst>
                  <a:ext uri="{FF2B5EF4-FFF2-40B4-BE49-F238E27FC236}">
                    <a16:creationId xmlns:a16="http://schemas.microsoft.com/office/drawing/2014/main" id="{F5048580-BAE4-4C21-96B7-AA8A04C9B299}"/>
                  </a:ext>
                </a:extLst>
              </p:cNvPr>
              <p:cNvSpPr/>
              <p:nvPr/>
            </p:nvSpPr>
            <p:spPr>
              <a:xfrm>
                <a:off x="4105299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45311AC8-752E-4279-AAFE-1B1506B3ED3A}"/>
                  </a:ext>
                </a:extLst>
              </p:cNvPr>
              <p:cNvSpPr/>
              <p:nvPr/>
            </p:nvSpPr>
            <p:spPr>
              <a:xfrm flipH="1">
                <a:off x="55482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5F790FED-7C7F-4D8D-8947-31A27A44BA43}"/>
                  </a:ext>
                </a:extLst>
              </p:cNvPr>
              <p:cNvSpPr/>
              <p:nvPr/>
            </p:nvSpPr>
            <p:spPr>
              <a:xfrm flipH="1">
                <a:off x="5234527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42F6800-C8A1-4979-8BC2-777375AA3EF8}"/>
                  </a:ext>
                </a:extLst>
              </p:cNvPr>
              <p:cNvSpPr/>
              <p:nvPr/>
            </p:nvSpPr>
            <p:spPr>
              <a:xfrm>
                <a:off x="4339424" y="5165422"/>
                <a:ext cx="529851" cy="1271892"/>
              </a:xfrm>
              <a:custGeom>
                <a:avLst/>
                <a:gdLst>
                  <a:gd name="connsiteX0" fmla="*/ 268082 w 529851"/>
                  <a:gd name="connsiteY0" fmla="*/ 0 h 1271892"/>
                  <a:gd name="connsiteX1" fmla="*/ 529851 w 529851"/>
                  <a:gd name="connsiteY1" fmla="*/ 0 h 1271892"/>
                  <a:gd name="connsiteX2" fmla="*/ 529851 w 529851"/>
                  <a:gd name="connsiteY2" fmla="*/ 1271892 h 1271892"/>
                  <a:gd name="connsiteX3" fmla="*/ 0 w 529851"/>
                  <a:gd name="connsiteY3" fmla="*/ 1271892 h 1271892"/>
                  <a:gd name="connsiteX4" fmla="*/ 0 w 529851"/>
                  <a:gd name="connsiteY4" fmla="*/ 268082 h 1271892"/>
                  <a:gd name="connsiteX5" fmla="*/ 268082 w 529851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9851" h="1271892">
                    <a:moveTo>
                      <a:pt x="268082" y="0"/>
                    </a:moveTo>
                    <a:lnTo>
                      <a:pt x="529851" y="0"/>
                    </a:lnTo>
                    <a:lnTo>
                      <a:pt x="529851" y="1271892"/>
                    </a:lnTo>
                    <a:lnTo>
                      <a:pt x="0" y="1271892"/>
                    </a:lnTo>
                    <a:lnTo>
                      <a:pt x="0" y="268082"/>
                    </a:lnTo>
                    <a:cubicBezTo>
                      <a:pt x="0" y="120024"/>
                      <a:pt x="120024" y="0"/>
                      <a:pt x="268082" y="0"/>
                    </a:cubicBez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06B51E3-67F4-4AB6-AB81-182645BFD5CA}"/>
                  </a:ext>
                </a:extLst>
              </p:cNvPr>
              <p:cNvSpPr/>
              <p:nvPr/>
            </p:nvSpPr>
            <p:spPr>
              <a:xfrm>
                <a:off x="5057775" y="5165422"/>
                <a:ext cx="532614" cy="1271892"/>
              </a:xfrm>
              <a:custGeom>
                <a:avLst/>
                <a:gdLst>
                  <a:gd name="connsiteX0" fmla="*/ 0 w 532614"/>
                  <a:gd name="connsiteY0" fmla="*/ 0 h 1271892"/>
                  <a:gd name="connsiteX1" fmla="*/ 264532 w 532614"/>
                  <a:gd name="connsiteY1" fmla="*/ 0 h 1271892"/>
                  <a:gd name="connsiteX2" fmla="*/ 532614 w 532614"/>
                  <a:gd name="connsiteY2" fmla="*/ 268082 h 1271892"/>
                  <a:gd name="connsiteX3" fmla="*/ 532614 w 532614"/>
                  <a:gd name="connsiteY3" fmla="*/ 1271892 h 1271892"/>
                  <a:gd name="connsiteX4" fmla="*/ 0 w 532614"/>
                  <a:gd name="connsiteY4" fmla="*/ 1271892 h 1271892"/>
                  <a:gd name="connsiteX5" fmla="*/ 0 w 532614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614" h="1271892">
                    <a:moveTo>
                      <a:pt x="0" y="0"/>
                    </a:moveTo>
                    <a:lnTo>
                      <a:pt x="264532" y="0"/>
                    </a:lnTo>
                    <a:cubicBezTo>
                      <a:pt x="412590" y="0"/>
                      <a:pt x="532614" y="120024"/>
                      <a:pt x="532614" y="268082"/>
                    </a:cubicBezTo>
                    <a:lnTo>
                      <a:pt x="532614" y="1271892"/>
                    </a:lnTo>
                    <a:lnTo>
                      <a:pt x="0" y="1271892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平行四辺形 160">
                <a:extLst>
                  <a:ext uri="{FF2B5EF4-FFF2-40B4-BE49-F238E27FC236}">
                    <a16:creationId xmlns:a16="http://schemas.microsoft.com/office/drawing/2014/main" id="{05AC46C6-EB21-4C9E-B7D1-FD248EEA794D}"/>
                  </a:ext>
                </a:extLst>
              </p:cNvPr>
              <p:cNvSpPr/>
              <p:nvPr/>
            </p:nvSpPr>
            <p:spPr>
              <a:xfrm>
                <a:off x="452742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平行四辺形 160">
                <a:extLst>
                  <a:ext uri="{FF2B5EF4-FFF2-40B4-BE49-F238E27FC236}">
                    <a16:creationId xmlns:a16="http://schemas.microsoft.com/office/drawing/2014/main" id="{5B5F9D3D-A898-4FC5-BA94-02F65518A62D}"/>
                  </a:ext>
                </a:extLst>
              </p:cNvPr>
              <p:cNvSpPr/>
              <p:nvPr/>
            </p:nvSpPr>
            <p:spPr>
              <a:xfrm flipH="1">
                <a:off x="505727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平行四辺形 160">
                <a:extLst>
                  <a:ext uri="{FF2B5EF4-FFF2-40B4-BE49-F238E27FC236}">
                    <a16:creationId xmlns:a16="http://schemas.microsoft.com/office/drawing/2014/main" id="{A1D069C4-091D-4531-B9C9-7EE891EF22F6}"/>
                  </a:ext>
                </a:extLst>
              </p:cNvPr>
              <p:cNvSpPr/>
              <p:nvPr/>
            </p:nvSpPr>
            <p:spPr>
              <a:xfrm>
                <a:off x="4527429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平行四辺形 160">
                <a:extLst>
                  <a:ext uri="{FF2B5EF4-FFF2-40B4-BE49-F238E27FC236}">
                    <a16:creationId xmlns:a16="http://schemas.microsoft.com/office/drawing/2014/main" id="{53A4CA84-4BDA-4CC7-B0B3-388F52F8B9E3}"/>
                  </a:ext>
                </a:extLst>
              </p:cNvPr>
              <p:cNvSpPr/>
              <p:nvPr/>
            </p:nvSpPr>
            <p:spPr>
              <a:xfrm flipH="1">
                <a:off x="5057280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A3ECCFA-3BAA-410D-993D-A672F9279EE9}"/>
                  </a:ext>
                </a:extLst>
              </p:cNvPr>
              <p:cNvGrpSpPr/>
              <p:nvPr/>
            </p:nvGrpSpPr>
            <p:grpSpPr>
              <a:xfrm>
                <a:off x="4266017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647D870-A9A5-46F3-AB9E-112073B2FA5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FDC0D575-D849-4AA9-B774-30ED2067EFA3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39F29C47-9E51-4F0D-9BA4-1BBE768985D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4" name="円/楕円 489">
                      <a:extLst>
                        <a:ext uri="{FF2B5EF4-FFF2-40B4-BE49-F238E27FC236}">
                          <a16:creationId xmlns:a16="http://schemas.microsoft.com/office/drawing/2014/main" id="{E6A59813-CDFC-41CE-829E-242134AB21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5" name="円/楕円 490">
                      <a:extLst>
                        <a:ext uri="{FF2B5EF4-FFF2-40B4-BE49-F238E27FC236}">
                          <a16:creationId xmlns:a16="http://schemas.microsoft.com/office/drawing/2014/main" id="{241720BB-8668-4BEC-A5B9-FC5312E4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1462F2E0-2CC0-4D32-8B02-F2A3DC82B5D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2" name="円/楕円 487">
                      <a:extLst>
                        <a:ext uri="{FF2B5EF4-FFF2-40B4-BE49-F238E27FC236}">
                          <a16:creationId xmlns:a16="http://schemas.microsoft.com/office/drawing/2014/main" id="{0C1FAC5D-F32A-43E8-B6DE-0B10BCC41E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488">
                      <a:extLst>
                        <a:ext uri="{FF2B5EF4-FFF2-40B4-BE49-F238E27FC236}">
                          <a16:creationId xmlns:a16="http://schemas.microsoft.com/office/drawing/2014/main" id="{2F339F1B-46C4-432F-AA80-A17C80B011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1" name="円/楕円 486">
                    <a:extLst>
                      <a:ext uri="{FF2B5EF4-FFF2-40B4-BE49-F238E27FC236}">
                        <a16:creationId xmlns:a16="http://schemas.microsoft.com/office/drawing/2014/main" id="{1B52E73B-544F-4F8F-A741-DD6F1D65B8E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3" name="円/楕円 472">
                  <a:extLst>
                    <a:ext uri="{FF2B5EF4-FFF2-40B4-BE49-F238E27FC236}">
                      <a16:creationId xmlns:a16="http://schemas.microsoft.com/office/drawing/2014/main" id="{5D385F7E-8CAF-4FE0-8CA6-884F7731CB6B}"/>
                    </a:ext>
                  </a:extLst>
                </p:cNvPr>
                <p:cNvSpPr/>
                <p:nvPr/>
              </p:nvSpPr>
              <p:spPr>
                <a:xfrm rot="9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4" name="円/楕円 473">
                  <a:extLst>
                    <a:ext uri="{FF2B5EF4-FFF2-40B4-BE49-F238E27FC236}">
                      <a16:creationId xmlns:a16="http://schemas.microsoft.com/office/drawing/2014/main" id="{24E6514E-C6DE-4C74-91D9-391FC0AF8682}"/>
                    </a:ext>
                  </a:extLst>
                </p:cNvPr>
                <p:cNvSpPr/>
                <p:nvPr/>
              </p:nvSpPr>
              <p:spPr>
                <a:xfrm rot="207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92ECDAE7-AC9A-43A3-8A31-E8608C414909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47" name="円/楕円 662">
                    <a:extLst>
                      <a:ext uri="{FF2B5EF4-FFF2-40B4-BE49-F238E27FC236}">
                        <a16:creationId xmlns:a16="http://schemas.microsoft.com/office/drawing/2014/main" id="{688027FA-3119-4C44-934D-DB1C93DAC384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BEF66C98-4DC2-4E3C-B184-0E949D21D60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C84EBFA-5806-4BAB-AE38-5795BEC4C766}"/>
                  </a:ext>
                </a:extLst>
              </p:cNvPr>
              <p:cNvGrpSpPr/>
              <p:nvPr/>
            </p:nvGrpSpPr>
            <p:grpSpPr>
              <a:xfrm>
                <a:off x="4802175" y="5310195"/>
                <a:ext cx="45719" cy="1048226"/>
                <a:chOff x="4802175" y="5310195"/>
                <a:chExt cx="45719" cy="1048226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9F814A3B-CA96-420E-B57C-00BABDB0310F}"/>
                    </a:ext>
                  </a:extLst>
                </p:cNvPr>
                <p:cNvSpPr/>
                <p:nvPr/>
              </p:nvSpPr>
              <p:spPr>
                <a:xfrm>
                  <a:off x="4802175" y="5310195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7A63FABF-265F-4D08-86BE-A227F7314DE6}"/>
                    </a:ext>
                  </a:extLst>
                </p:cNvPr>
                <p:cNvSpPr/>
                <p:nvPr/>
              </p:nvSpPr>
              <p:spPr>
                <a:xfrm>
                  <a:off x="4802175" y="5510696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AB78FE26-AF38-404A-B513-B15B47CE6C42}"/>
                    </a:ext>
                  </a:extLst>
                </p:cNvPr>
                <p:cNvSpPr/>
                <p:nvPr/>
              </p:nvSpPr>
              <p:spPr>
                <a:xfrm>
                  <a:off x="4802175" y="5711197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8C94B593-24DD-4E60-8079-34FE8EE3711B}"/>
                    </a:ext>
                  </a:extLst>
                </p:cNvPr>
                <p:cNvSpPr/>
                <p:nvPr/>
              </p:nvSpPr>
              <p:spPr>
                <a:xfrm>
                  <a:off x="4802175" y="5911698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9A24547-81EE-4BEE-85BA-2BDB68B83491}"/>
                    </a:ext>
                  </a:extLst>
                </p:cNvPr>
                <p:cNvSpPr/>
                <p:nvPr/>
              </p:nvSpPr>
              <p:spPr>
                <a:xfrm>
                  <a:off x="4802175" y="6112199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76548319-C91E-46FE-860F-98894522C588}"/>
                    </a:ext>
                  </a:extLst>
                </p:cNvPr>
                <p:cNvSpPr/>
                <p:nvPr/>
              </p:nvSpPr>
              <p:spPr>
                <a:xfrm>
                  <a:off x="4802175" y="6312702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6B711C4-1BD3-4CE2-8FEA-C23ED2091498}"/>
                  </a:ext>
                </a:extLst>
              </p:cNvPr>
              <p:cNvGrpSpPr/>
              <p:nvPr/>
            </p:nvGrpSpPr>
            <p:grpSpPr>
              <a:xfrm>
                <a:off x="5148765" y="5533495"/>
                <a:ext cx="314128" cy="307228"/>
                <a:chOff x="5148765" y="5533495"/>
                <a:chExt cx="314128" cy="307228"/>
              </a:xfrm>
              <a:pattFill prst="dkVert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</p:grpSpPr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27FF0984-5375-4DD5-A5FA-BFBCFF895CA7}"/>
                    </a:ext>
                  </a:extLst>
                </p:cNvPr>
                <p:cNvSpPr/>
                <p:nvPr/>
              </p:nvSpPr>
              <p:spPr>
                <a:xfrm>
                  <a:off x="5148765" y="5545401"/>
                  <a:ext cx="314128" cy="295322"/>
                </a:xfrm>
                <a:prstGeom prst="round2SameRect">
                  <a:avLst>
                    <a:gd name="adj1" fmla="val 0"/>
                    <a:gd name="adj2" fmla="val 2269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CC4B42B3-2027-4235-9C05-5F4403E61F1C}"/>
                    </a:ext>
                  </a:extLst>
                </p:cNvPr>
                <p:cNvSpPr/>
                <p:nvPr/>
              </p:nvSpPr>
              <p:spPr>
                <a:xfrm>
                  <a:off x="5148765" y="5533495"/>
                  <a:ext cx="314128" cy="65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A1EF851F-C887-063B-8100-CAD9DE0B8B07}"/>
                </a:ext>
              </a:extLst>
            </p:cNvPr>
            <p:cNvGrpSpPr/>
            <p:nvPr/>
          </p:nvGrpSpPr>
          <p:grpSpPr>
            <a:xfrm>
              <a:off x="3624391" y="3746430"/>
              <a:ext cx="861452" cy="968943"/>
              <a:chOff x="3624391" y="3746430"/>
              <a:chExt cx="861452" cy="968943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1C129761-D645-D996-3F70-B5297A3D95EF}"/>
                  </a:ext>
                </a:extLst>
              </p:cNvPr>
              <p:cNvGrpSpPr/>
              <p:nvPr/>
            </p:nvGrpSpPr>
            <p:grpSpPr>
              <a:xfrm>
                <a:off x="362439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476E0D04-A4BF-1D0B-AC71-69690A2AF3FF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68C849A8-9982-C2A0-6996-C7B54EA421B2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CE850146-9D18-093A-807A-769AF3073DB1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7CAECF85-BBEB-9B93-0AF9-D022E67D3995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F828C65F-F1FB-F58F-3B42-B645661B6596}"/>
                  </a:ext>
                </a:extLst>
              </p:cNvPr>
              <p:cNvGrpSpPr/>
              <p:nvPr/>
            </p:nvGrpSpPr>
            <p:grpSpPr>
              <a:xfrm>
                <a:off x="373410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FD0213E1-D242-CB60-27DF-4C803B02737B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97914D1-882B-C313-D6CF-177CA33AA11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5740FE1-FDCE-CABD-0AFA-0ADEA4556A24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5AC3FBBE-F507-F841-B255-8AA950A10F06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91CDAB0-DB4A-3EDD-FDF5-544352C60A42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アーチ 227">
                  <a:extLst>
                    <a:ext uri="{FF2B5EF4-FFF2-40B4-BE49-F238E27FC236}">
                      <a16:creationId xmlns:a16="http://schemas.microsoft.com/office/drawing/2014/main" id="{8CE57DB1-6BFB-2C4C-ED88-A40075ADF43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CF2B36C0-1497-CA55-84B1-6F83323D4BAD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C0340F6-1FF8-DB2E-0B4E-F207D938F133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C544789F-DCE7-8037-8CD1-0305BDD0FF50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5008A4DF-EBDB-31B7-5C81-504E3F0DE3A1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7A7C7AA3-1416-E64E-00ED-766399B02169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971658D5-60B0-6D50-C9A6-206C6900EA01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FC11A838-D06C-3D16-DBE2-2531B07328D2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320B1161-F67C-3792-C617-34CC7BFAA4E6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F4937946-A361-62D0-1081-CBB5733FDC4C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D6CE444E-0F40-BCF0-F0CD-67FC077D65A7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A93DE53E-2BDF-7D52-E11F-64146750B62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099895E8-4DE5-969D-C3ED-5ACD0F25C461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8" name="月 237">
                  <a:extLst>
                    <a:ext uri="{FF2B5EF4-FFF2-40B4-BE49-F238E27FC236}">
                      <a16:creationId xmlns:a16="http://schemas.microsoft.com/office/drawing/2014/main" id="{6BAB2772-D0E1-1CC3-E2A5-A81A8EFBF478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8590A0B7-1259-B09E-012D-7C0076896830}"/>
                </a:ext>
              </a:extLst>
            </p:cNvPr>
            <p:cNvGrpSpPr/>
            <p:nvPr/>
          </p:nvGrpSpPr>
          <p:grpSpPr>
            <a:xfrm>
              <a:off x="4583070" y="4670579"/>
              <a:ext cx="268464" cy="175988"/>
              <a:chOff x="2962275" y="1915341"/>
              <a:chExt cx="312744" cy="205014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803D0E8-59FB-DAE7-187C-2F4FC73D7D59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32A74361-D5C1-B046-2670-798D061FEAD9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7F4BE29F-1076-7FAD-D941-D6AAA90A97B0}"/>
                </a:ext>
              </a:extLst>
            </p:cNvPr>
            <p:cNvGrpSpPr/>
            <p:nvPr/>
          </p:nvGrpSpPr>
          <p:grpSpPr>
            <a:xfrm flipH="1">
              <a:off x="5081670" y="4670579"/>
              <a:ext cx="268464" cy="175988"/>
              <a:chOff x="2962275" y="1915341"/>
              <a:chExt cx="312744" cy="205014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D41EBED-A3EC-749F-A009-4D3517ABD195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BDD37BC-80DE-65D8-2EEA-BC305110663E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0" name="円/楕円 27">
              <a:extLst>
                <a:ext uri="{FF2B5EF4-FFF2-40B4-BE49-F238E27FC236}">
                  <a16:creationId xmlns:a16="http://schemas.microsoft.com/office/drawing/2014/main" id="{76509D67-CA10-8345-B986-E41BBB79404A}"/>
                </a:ext>
              </a:extLst>
            </p:cNvPr>
            <p:cNvSpPr/>
            <p:nvPr/>
          </p:nvSpPr>
          <p:spPr>
            <a:xfrm rot="21088328">
              <a:off x="4810475" y="5093363"/>
              <a:ext cx="359071" cy="5569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764CE56C-BE99-331C-8EFA-63B5607EFFE7}"/>
              </a:ext>
            </a:extLst>
          </p:cNvPr>
          <p:cNvGrpSpPr/>
          <p:nvPr/>
        </p:nvGrpSpPr>
        <p:grpSpPr>
          <a:xfrm>
            <a:off x="6573331" y="3746430"/>
            <a:ext cx="2081272" cy="2680178"/>
            <a:chOff x="6573331" y="3746430"/>
            <a:chExt cx="2081272" cy="2680178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20F4E92-5125-4509-89CB-00959C545BFC}"/>
                </a:ext>
              </a:extLst>
            </p:cNvPr>
            <p:cNvGrpSpPr/>
            <p:nvPr/>
          </p:nvGrpSpPr>
          <p:grpSpPr>
            <a:xfrm>
              <a:off x="7166374" y="4044270"/>
              <a:ext cx="1488229" cy="2382338"/>
              <a:chOff x="7050882" y="3685220"/>
              <a:chExt cx="1719213" cy="2752094"/>
            </a:xfrm>
          </p:grpSpPr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259184A1-56A0-4A3B-8CE5-A756261CF4DF}"/>
                  </a:ext>
                </a:extLst>
              </p:cNvPr>
              <p:cNvSpPr/>
              <p:nvPr/>
            </p:nvSpPr>
            <p:spPr>
              <a:xfrm flipH="1">
                <a:off x="84938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DC9927ED-082D-41D1-B6BF-2C232DC33009}"/>
                  </a:ext>
                </a:extLst>
              </p:cNvPr>
              <p:cNvSpPr/>
              <p:nvPr/>
            </p:nvSpPr>
            <p:spPr>
              <a:xfrm flipH="1">
                <a:off x="8180109" y="5394188"/>
                <a:ext cx="589986" cy="877527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F9A3591F-280F-4700-ADC0-EA305C4CBA9C}"/>
                  </a:ext>
                </a:extLst>
              </p:cNvPr>
              <p:cNvSpPr/>
              <p:nvPr/>
            </p:nvSpPr>
            <p:spPr>
              <a:xfrm>
                <a:off x="71792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9DC1E377-5DA3-4EC5-85E8-C0791FE626B3}"/>
                  </a:ext>
                </a:extLst>
              </p:cNvPr>
              <p:cNvSpPr/>
              <p:nvPr/>
            </p:nvSpPr>
            <p:spPr>
              <a:xfrm>
                <a:off x="7050882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FFCEE49-CBD0-4C66-90C6-67D40C9B4401}"/>
                  </a:ext>
                </a:extLst>
              </p:cNvPr>
              <p:cNvSpPr/>
              <p:nvPr/>
            </p:nvSpPr>
            <p:spPr>
              <a:xfrm>
                <a:off x="7606586" y="4866871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44">
                <a:extLst>
                  <a:ext uri="{FF2B5EF4-FFF2-40B4-BE49-F238E27FC236}">
                    <a16:creationId xmlns:a16="http://schemas.microsoft.com/office/drawing/2014/main" id="{37FF2C8D-D398-485B-B0B1-740B603188DF}"/>
                  </a:ext>
                </a:extLst>
              </p:cNvPr>
              <p:cNvSpPr/>
              <p:nvPr/>
            </p:nvSpPr>
            <p:spPr>
              <a:xfrm>
                <a:off x="7285006" y="5165422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731">
                <a:extLst>
                  <a:ext uri="{FF2B5EF4-FFF2-40B4-BE49-F238E27FC236}">
                    <a16:creationId xmlns:a16="http://schemas.microsoft.com/office/drawing/2014/main" id="{E2369265-67F1-425D-BB39-118F6F8955A9}"/>
                  </a:ext>
                </a:extLst>
              </p:cNvPr>
              <p:cNvSpPr/>
              <p:nvPr/>
            </p:nvSpPr>
            <p:spPr>
              <a:xfrm rot="10800000" flipV="1">
                <a:off x="7773780" y="5298332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A195B00F-E0C3-4653-8DB4-01C3CDACB7D1}"/>
                  </a:ext>
                </a:extLst>
              </p:cNvPr>
              <p:cNvSpPr/>
              <p:nvPr/>
            </p:nvSpPr>
            <p:spPr>
              <a:xfrm rot="10800000">
                <a:off x="7793019" y="5165421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平行四辺形 160">
                <a:extLst>
                  <a:ext uri="{FF2B5EF4-FFF2-40B4-BE49-F238E27FC236}">
                    <a16:creationId xmlns:a16="http://schemas.microsoft.com/office/drawing/2014/main" id="{ABCD6C7E-0302-4412-9FDF-E94C8C83F8A2}"/>
                  </a:ext>
                </a:extLst>
              </p:cNvPr>
              <p:cNvSpPr/>
              <p:nvPr/>
            </p:nvSpPr>
            <p:spPr>
              <a:xfrm>
                <a:off x="7578955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平行四辺形 160">
                <a:extLst>
                  <a:ext uri="{FF2B5EF4-FFF2-40B4-BE49-F238E27FC236}">
                    <a16:creationId xmlns:a16="http://schemas.microsoft.com/office/drawing/2014/main" id="{11554C2C-6473-47D7-AFD9-71A56387649C}"/>
                  </a:ext>
                </a:extLst>
              </p:cNvPr>
              <p:cNvSpPr/>
              <p:nvPr/>
            </p:nvSpPr>
            <p:spPr>
              <a:xfrm flipH="1">
                <a:off x="7912556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平行四辺形 160">
                <a:extLst>
                  <a:ext uri="{FF2B5EF4-FFF2-40B4-BE49-F238E27FC236}">
                    <a16:creationId xmlns:a16="http://schemas.microsoft.com/office/drawing/2014/main" id="{D7B1129A-3A7B-4086-92A1-8CA50D3C0C3A}"/>
                  </a:ext>
                </a:extLst>
              </p:cNvPr>
              <p:cNvSpPr/>
              <p:nvPr/>
            </p:nvSpPr>
            <p:spPr>
              <a:xfrm>
                <a:off x="7578955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平行四辺形 160">
                <a:extLst>
                  <a:ext uri="{FF2B5EF4-FFF2-40B4-BE49-F238E27FC236}">
                    <a16:creationId xmlns:a16="http://schemas.microsoft.com/office/drawing/2014/main" id="{D31E1F61-4D2D-4A21-B7EE-487B656CBCAD}"/>
                  </a:ext>
                </a:extLst>
              </p:cNvPr>
              <p:cNvSpPr/>
              <p:nvPr/>
            </p:nvSpPr>
            <p:spPr>
              <a:xfrm flipH="1">
                <a:off x="7912557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430BDE7B-5304-4EC3-8776-C507683076F7}"/>
                  </a:ext>
                </a:extLst>
              </p:cNvPr>
              <p:cNvSpPr/>
              <p:nvPr/>
            </p:nvSpPr>
            <p:spPr>
              <a:xfrm>
                <a:off x="8102656" y="5545400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6300000">
                  <a:off x="3375106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981174E-D9F3-4643-B776-1C16344DCD69}"/>
                  </a:ext>
                </a:extLst>
              </p:cNvPr>
              <p:cNvGrpSpPr/>
              <p:nvPr/>
            </p:nvGrpSpPr>
            <p:grpSpPr>
              <a:xfrm>
                <a:off x="8323699" y="5432544"/>
                <a:ext cx="45719" cy="188683"/>
                <a:chOff x="8323699" y="5432544"/>
                <a:chExt cx="45719" cy="18868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F1E71C6E-5CC4-42A4-963F-EF86AEBE68F9}"/>
                    </a:ext>
                  </a:extLst>
                </p:cNvPr>
                <p:cNvSpPr/>
                <p:nvPr/>
              </p:nvSpPr>
              <p:spPr>
                <a:xfrm>
                  <a:off x="8323699" y="5432544"/>
                  <a:ext cx="45719" cy="1128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6849D7FB-9013-4796-A0D9-72C3045F88EB}"/>
                    </a:ext>
                  </a:extLst>
                </p:cNvPr>
                <p:cNvSpPr/>
                <p:nvPr/>
              </p:nvSpPr>
              <p:spPr>
                <a:xfrm>
                  <a:off x="8348163" y="5492075"/>
                  <a:ext cx="21255" cy="1291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92D21F80-D55B-99A7-0C8D-0BC2E76019EE}"/>
                </a:ext>
              </a:extLst>
            </p:cNvPr>
            <p:cNvGrpSpPr/>
            <p:nvPr/>
          </p:nvGrpSpPr>
          <p:grpSpPr>
            <a:xfrm>
              <a:off x="6573331" y="3746430"/>
              <a:ext cx="861452" cy="968943"/>
              <a:chOff x="6573331" y="3746430"/>
              <a:chExt cx="861452" cy="968943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141FB581-E0CF-D7B7-4FE6-A385AD45AFAB}"/>
                  </a:ext>
                </a:extLst>
              </p:cNvPr>
              <p:cNvGrpSpPr/>
              <p:nvPr/>
            </p:nvGrpSpPr>
            <p:grpSpPr>
              <a:xfrm>
                <a:off x="65733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80448EC3-53DA-C113-EF38-890E49380A59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5EDB2388-60E6-01C2-4E69-E158AED2CDF5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2292D759-D5A2-5A2F-7DCB-D80D4EE239AB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D5AF2109-206E-E94C-C1DB-2E4E2C360A6F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9996CA96-66C3-199B-43BB-F1270AC72A30}"/>
                  </a:ext>
                </a:extLst>
              </p:cNvPr>
              <p:cNvGrpSpPr/>
              <p:nvPr/>
            </p:nvGrpSpPr>
            <p:grpSpPr>
              <a:xfrm>
                <a:off x="66830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353475DA-552E-A90E-22E5-BC7A216985E3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BC03A157-0A4A-D0A5-7447-48B83306147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7D49929B-4B5D-70ED-CA01-9379E0662730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954AA909-E31D-7AD2-43A3-9566C5818E50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FBBE9F0-A5A4-D4AF-201D-C2A2C15C8E16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アーチ 254">
                  <a:extLst>
                    <a:ext uri="{FF2B5EF4-FFF2-40B4-BE49-F238E27FC236}">
                      <a16:creationId xmlns:a16="http://schemas.microsoft.com/office/drawing/2014/main" id="{A3740AC6-BBED-249D-B4CA-1D3AC111B3B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32A3909E-A912-7265-43C8-0775D309308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C55D3E60-F26B-F0D6-1911-35F398F58E76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6B26590-DAA7-9F65-4FD6-C3CF9AD66DDE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D28D61C9-2F16-9A9C-B18E-530FF6866FF2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8C611C43-DFCA-9E0F-D22C-430B16506679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97ED222-8EE2-086F-3DED-3D1763B4550C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23FC4EFF-A635-9137-4874-13BA939CE144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23A5D34E-86AE-654C-294B-171D9F998DE8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F7DF9D46-BE2C-1868-6BDD-C05CD62F21E6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CAC961B1-5422-0909-95C3-B1F2538177EA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A234628F-656C-0254-1CE6-CECDEBFAB4B4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75714BED-F58B-912F-32EF-2FFE5B11E75A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0E45EF39-4A39-D7DD-FD75-DBF82A5F4A69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609884FA-2706-B047-9D88-BC53A6A23B80}"/>
                </a:ext>
              </a:extLst>
            </p:cNvPr>
            <p:cNvGrpSpPr/>
            <p:nvPr/>
          </p:nvGrpSpPr>
          <p:grpSpPr>
            <a:xfrm>
              <a:off x="7520903" y="4621405"/>
              <a:ext cx="268464" cy="175988"/>
              <a:chOff x="2962275" y="1915341"/>
              <a:chExt cx="312744" cy="205014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89C829B-CCFF-CBB6-616C-FD4357F6D5F2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02BD22C-8254-9A09-15B8-945E1D1F44A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07B1365C-6E53-A417-DF87-FE8C4B2DEE43}"/>
                </a:ext>
              </a:extLst>
            </p:cNvPr>
            <p:cNvGrpSpPr/>
            <p:nvPr/>
          </p:nvGrpSpPr>
          <p:grpSpPr>
            <a:xfrm flipH="1">
              <a:off x="7999052" y="4621405"/>
              <a:ext cx="268464" cy="175988"/>
              <a:chOff x="2962275" y="1915341"/>
              <a:chExt cx="312744" cy="205014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9BB6E450-E381-23BD-26E9-A20F90F6DA32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6317D12C-3B50-D4BB-36A3-42882C38A35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1" name="円/楕円 27">
              <a:extLst>
                <a:ext uri="{FF2B5EF4-FFF2-40B4-BE49-F238E27FC236}">
                  <a16:creationId xmlns:a16="http://schemas.microsoft.com/office/drawing/2014/main" id="{F468DCEA-30E4-D0A4-FC68-A08AAF8E6CDA}"/>
                </a:ext>
              </a:extLst>
            </p:cNvPr>
            <p:cNvSpPr/>
            <p:nvPr/>
          </p:nvSpPr>
          <p:spPr>
            <a:xfrm rot="21088328">
              <a:off x="7738785" y="5063102"/>
              <a:ext cx="359071" cy="5569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4FD21750-B52F-B8EA-823A-05EA264514E5}"/>
              </a:ext>
            </a:extLst>
          </p:cNvPr>
          <p:cNvGrpSpPr/>
          <p:nvPr/>
        </p:nvGrpSpPr>
        <p:grpSpPr>
          <a:xfrm>
            <a:off x="667831" y="3746430"/>
            <a:ext cx="1996723" cy="2686111"/>
            <a:chOff x="667831" y="3746430"/>
            <a:chExt cx="1996723" cy="2686111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264170D-7E6F-4034-B7EA-1D36203402C6}"/>
                </a:ext>
              </a:extLst>
            </p:cNvPr>
            <p:cNvGrpSpPr/>
            <p:nvPr/>
          </p:nvGrpSpPr>
          <p:grpSpPr>
            <a:xfrm>
              <a:off x="1290220" y="4039677"/>
              <a:ext cx="1374334" cy="2392864"/>
              <a:chOff x="1183566" y="3679809"/>
              <a:chExt cx="1587642" cy="2764255"/>
            </a:xfrm>
          </p:grpSpPr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2A6A0F7D-EFEE-4F17-AF39-5367B46AB415}"/>
                  </a:ext>
                </a:extLst>
              </p:cNvPr>
              <p:cNvSpPr/>
              <p:nvPr/>
            </p:nvSpPr>
            <p:spPr>
              <a:xfrm>
                <a:off x="2507180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00B1E5B9-6785-4763-8D48-AC45931B71EA}"/>
                  </a:ext>
                </a:extLst>
              </p:cNvPr>
              <p:cNvSpPr/>
              <p:nvPr/>
            </p:nvSpPr>
            <p:spPr>
              <a:xfrm>
                <a:off x="2181222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5B300000-E8E6-4393-B47F-C13E72964313}"/>
                  </a:ext>
                </a:extLst>
              </p:cNvPr>
              <p:cNvSpPr/>
              <p:nvPr/>
            </p:nvSpPr>
            <p:spPr>
              <a:xfrm>
                <a:off x="1295124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9FD7D905-1BF4-41A4-86BD-27A6610249AA}"/>
                  </a:ext>
                </a:extLst>
              </p:cNvPr>
              <p:cNvSpPr/>
              <p:nvPr/>
            </p:nvSpPr>
            <p:spPr>
              <a:xfrm>
                <a:off x="1183566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3C650E0-F8E4-4C17-95C6-6CC0D4D86E3C}"/>
                  </a:ext>
                </a:extLst>
              </p:cNvPr>
              <p:cNvSpPr/>
              <p:nvPr/>
            </p:nvSpPr>
            <p:spPr>
              <a:xfrm>
                <a:off x="1491398" y="4954726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D8BCA4F6-903D-4150-ACA4-F2F092D13EA9}"/>
                  </a:ext>
                </a:extLst>
              </p:cNvPr>
              <p:cNvSpPr/>
              <p:nvPr/>
            </p:nvSpPr>
            <p:spPr>
              <a:xfrm>
                <a:off x="1414327" y="5157134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494751 w 1127284"/>
                  <a:gd name="connsiteY3" fmla="*/ 162168 h 1286930"/>
                  <a:gd name="connsiteX4" fmla="*/ 496083 w 1127284"/>
                  <a:gd name="connsiteY4" fmla="*/ 174165 h 1286930"/>
                  <a:gd name="connsiteX5" fmla="*/ 523571 w 1127284"/>
                  <a:gd name="connsiteY5" fmla="*/ 207281 h 1286930"/>
                  <a:gd name="connsiteX6" fmla="*/ 544835 w 1127284"/>
                  <a:gd name="connsiteY6" fmla="*/ 207282 h 1286930"/>
                  <a:gd name="connsiteX7" fmla="*/ 544835 w 1127284"/>
                  <a:gd name="connsiteY7" fmla="*/ 463219 h 1286930"/>
                  <a:gd name="connsiteX8" fmla="*/ 563644 w 1127284"/>
                  <a:gd name="connsiteY8" fmla="*/ 497405 h 1286930"/>
                  <a:gd name="connsiteX9" fmla="*/ 582453 w 1127284"/>
                  <a:gd name="connsiteY9" fmla="*/ 463219 h 1286930"/>
                  <a:gd name="connsiteX10" fmla="*/ 582453 w 1127284"/>
                  <a:gd name="connsiteY10" fmla="*/ 207282 h 1286930"/>
                  <a:gd name="connsiteX11" fmla="*/ 603717 w 1127284"/>
                  <a:gd name="connsiteY11" fmla="*/ 207282 h 1286930"/>
                  <a:gd name="connsiteX12" fmla="*/ 624811 w 1127284"/>
                  <a:gd name="connsiteY12" fmla="*/ 191401 h 1286930"/>
                  <a:gd name="connsiteX13" fmla="*/ 631473 w 1127284"/>
                  <a:gd name="connsiteY13" fmla="*/ 162169 h 1286930"/>
                  <a:gd name="connsiteX14" fmla="*/ 641923 w 1127284"/>
                  <a:gd name="connsiteY14" fmla="*/ 162169 h 1286930"/>
                  <a:gd name="connsiteX15" fmla="*/ 874779 w 1127284"/>
                  <a:gd name="connsiteY15" fmla="*/ 7822 h 1286930"/>
                  <a:gd name="connsiteX16" fmla="*/ 877207 w 1127284"/>
                  <a:gd name="connsiteY16" fmla="*/ 0 h 1286930"/>
                  <a:gd name="connsiteX17" fmla="*/ 971540 w 1127284"/>
                  <a:gd name="connsiteY17" fmla="*/ 19045 h 1286930"/>
                  <a:gd name="connsiteX18" fmla="*/ 1127284 w 1127284"/>
                  <a:gd name="connsiteY18" fmla="*/ 254008 h 1286930"/>
                  <a:gd name="connsiteX19" fmla="*/ 1127284 w 1127284"/>
                  <a:gd name="connsiteY19" fmla="*/ 1286930 h 1286930"/>
                  <a:gd name="connsiteX20" fmla="*/ 0 w 1127284"/>
                  <a:gd name="connsiteY20" fmla="*/ 1286930 h 1286930"/>
                  <a:gd name="connsiteX21" fmla="*/ 0 w 1127284"/>
                  <a:gd name="connsiteY21" fmla="*/ 254008 h 1286930"/>
                  <a:gd name="connsiteX22" fmla="*/ 155745 w 1127284"/>
                  <a:gd name="connsiteY22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494751" y="162168"/>
                    </a:lnTo>
                    <a:lnTo>
                      <a:pt x="496083" y="174165"/>
                    </a:lnTo>
                    <a:cubicBezTo>
                      <a:pt x="500612" y="193626"/>
                      <a:pt x="511214" y="207281"/>
                      <a:pt x="523571" y="207281"/>
                    </a:cubicBezTo>
                    <a:lnTo>
                      <a:pt x="544835" y="207282"/>
                    </a:lnTo>
                    <a:lnTo>
                      <a:pt x="544835" y="463219"/>
                    </a:lnTo>
                    <a:cubicBezTo>
                      <a:pt x="544835" y="482099"/>
                      <a:pt x="553256" y="497405"/>
                      <a:pt x="563644" y="497405"/>
                    </a:cubicBezTo>
                    <a:cubicBezTo>
                      <a:pt x="574031" y="497405"/>
                      <a:pt x="582453" y="482099"/>
                      <a:pt x="582453" y="463219"/>
                    </a:cubicBezTo>
                    <a:lnTo>
                      <a:pt x="582453" y="207282"/>
                    </a:lnTo>
                    <a:lnTo>
                      <a:pt x="603717" y="207282"/>
                    </a:lnTo>
                    <a:cubicBezTo>
                      <a:pt x="611955" y="207282"/>
                      <a:pt x="619412" y="201213"/>
                      <a:pt x="624811" y="191401"/>
                    </a:cubicBezTo>
                    <a:lnTo>
                      <a:pt x="631473" y="162169"/>
                    </a:ln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A7FEBF7F-6BF2-4B5E-8E3F-E4B4174AC1D2}"/>
                    </a:ext>
                  </a:extLst>
                </p:cNvPr>
                <p:cNvSpPr/>
                <p:nvPr/>
              </p:nvSpPr>
              <p:spPr>
                <a:xfrm rot="900000"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346E25EB-7359-4050-A0AA-71CE28F98C1B}"/>
                    </a:ext>
                  </a:extLst>
                </p:cNvPr>
                <p:cNvSpPr/>
                <p:nvPr/>
              </p:nvSpPr>
              <p:spPr>
                <a:xfrm rot="20700000"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EC7BC87-D24C-4F25-9AA0-5E3DE16D4F42}"/>
                  </a:ext>
                </a:extLst>
              </p:cNvPr>
              <p:cNvSpPr/>
              <p:nvPr/>
            </p:nvSpPr>
            <p:spPr>
              <a:xfrm>
                <a:off x="1903750" y="5405439"/>
                <a:ext cx="153650" cy="204538"/>
              </a:xfrm>
              <a:custGeom>
                <a:avLst/>
                <a:gdLst>
                  <a:gd name="connsiteX0" fmla="*/ 0 w 187542"/>
                  <a:gd name="connsiteY0" fmla="*/ 272890 h 295751"/>
                  <a:gd name="connsiteX1" fmla="*/ 0 w 187542"/>
                  <a:gd name="connsiteY1" fmla="*/ 272891 h 295751"/>
                  <a:gd name="connsiteX2" fmla="*/ 0 w 187542"/>
                  <a:gd name="connsiteY2" fmla="*/ 272891 h 295751"/>
                  <a:gd name="connsiteX3" fmla="*/ 22860 w 187542"/>
                  <a:gd name="connsiteY3" fmla="*/ 250031 h 295751"/>
                  <a:gd name="connsiteX4" fmla="*/ 164682 w 187542"/>
                  <a:gd name="connsiteY4" fmla="*/ 250031 h 295751"/>
                  <a:gd name="connsiteX5" fmla="*/ 187542 w 187542"/>
                  <a:gd name="connsiteY5" fmla="*/ 272891 h 295751"/>
                  <a:gd name="connsiteX6" fmla="*/ 187541 w 187542"/>
                  <a:gd name="connsiteY6" fmla="*/ 272891 h 295751"/>
                  <a:gd name="connsiteX7" fmla="*/ 164681 w 187542"/>
                  <a:gd name="connsiteY7" fmla="*/ 295751 h 295751"/>
                  <a:gd name="connsiteX8" fmla="*/ 22860 w 187542"/>
                  <a:gd name="connsiteY8" fmla="*/ 295750 h 295751"/>
                  <a:gd name="connsiteX9" fmla="*/ 6696 w 187542"/>
                  <a:gd name="connsiteY9" fmla="*/ 289055 h 295751"/>
                  <a:gd name="connsiteX10" fmla="*/ 0 w 187542"/>
                  <a:gd name="connsiteY10" fmla="*/ 272891 h 295751"/>
                  <a:gd name="connsiteX11" fmla="*/ 6696 w 187542"/>
                  <a:gd name="connsiteY11" fmla="*/ 256727 h 295751"/>
                  <a:gd name="connsiteX12" fmla="*/ 22860 w 187542"/>
                  <a:gd name="connsiteY12" fmla="*/ 250031 h 295751"/>
                  <a:gd name="connsiteX13" fmla="*/ 0 w 187542"/>
                  <a:gd name="connsiteY13" fmla="*/ 189547 h 295751"/>
                  <a:gd name="connsiteX14" fmla="*/ 0 w 187542"/>
                  <a:gd name="connsiteY14" fmla="*/ 189547 h 295751"/>
                  <a:gd name="connsiteX15" fmla="*/ 0 w 187542"/>
                  <a:gd name="connsiteY15" fmla="*/ 189548 h 295751"/>
                  <a:gd name="connsiteX16" fmla="*/ 22860 w 187542"/>
                  <a:gd name="connsiteY16" fmla="*/ 166688 h 295751"/>
                  <a:gd name="connsiteX17" fmla="*/ 164682 w 187542"/>
                  <a:gd name="connsiteY17" fmla="*/ 166688 h 295751"/>
                  <a:gd name="connsiteX18" fmla="*/ 187542 w 187542"/>
                  <a:gd name="connsiteY18" fmla="*/ 189548 h 295751"/>
                  <a:gd name="connsiteX19" fmla="*/ 187541 w 187542"/>
                  <a:gd name="connsiteY19" fmla="*/ 189548 h 295751"/>
                  <a:gd name="connsiteX20" fmla="*/ 164681 w 187542"/>
                  <a:gd name="connsiteY20" fmla="*/ 212408 h 295751"/>
                  <a:gd name="connsiteX21" fmla="*/ 22860 w 187542"/>
                  <a:gd name="connsiteY21" fmla="*/ 212407 h 295751"/>
                  <a:gd name="connsiteX22" fmla="*/ 6696 w 187542"/>
                  <a:gd name="connsiteY22" fmla="*/ 205711 h 295751"/>
                  <a:gd name="connsiteX23" fmla="*/ 0 w 187542"/>
                  <a:gd name="connsiteY23" fmla="*/ 189547 h 295751"/>
                  <a:gd name="connsiteX24" fmla="*/ 6696 w 187542"/>
                  <a:gd name="connsiteY24" fmla="*/ 173383 h 295751"/>
                  <a:gd name="connsiteX25" fmla="*/ 22860 w 187542"/>
                  <a:gd name="connsiteY25" fmla="*/ 166688 h 295751"/>
                  <a:gd name="connsiteX26" fmla="*/ 0 w 187542"/>
                  <a:gd name="connsiteY26" fmla="*/ 106203 h 295751"/>
                  <a:gd name="connsiteX27" fmla="*/ 0 w 187542"/>
                  <a:gd name="connsiteY27" fmla="*/ 106203 h 295751"/>
                  <a:gd name="connsiteX28" fmla="*/ 0 w 187542"/>
                  <a:gd name="connsiteY28" fmla="*/ 106204 h 295751"/>
                  <a:gd name="connsiteX29" fmla="*/ 22860 w 187542"/>
                  <a:gd name="connsiteY29" fmla="*/ 83344 h 295751"/>
                  <a:gd name="connsiteX30" fmla="*/ 164682 w 187542"/>
                  <a:gd name="connsiteY30" fmla="*/ 83344 h 295751"/>
                  <a:gd name="connsiteX31" fmla="*/ 187542 w 187542"/>
                  <a:gd name="connsiteY31" fmla="*/ 106204 h 295751"/>
                  <a:gd name="connsiteX32" fmla="*/ 187541 w 187542"/>
                  <a:gd name="connsiteY32" fmla="*/ 106204 h 295751"/>
                  <a:gd name="connsiteX33" fmla="*/ 164681 w 187542"/>
                  <a:gd name="connsiteY33" fmla="*/ 129064 h 295751"/>
                  <a:gd name="connsiteX34" fmla="*/ 22860 w 187542"/>
                  <a:gd name="connsiteY34" fmla="*/ 129063 h 295751"/>
                  <a:gd name="connsiteX35" fmla="*/ 6696 w 187542"/>
                  <a:gd name="connsiteY35" fmla="*/ 122367 h 295751"/>
                  <a:gd name="connsiteX36" fmla="*/ 0 w 187542"/>
                  <a:gd name="connsiteY36" fmla="*/ 106203 h 295751"/>
                  <a:gd name="connsiteX37" fmla="*/ 6696 w 187542"/>
                  <a:gd name="connsiteY37" fmla="*/ 90039 h 295751"/>
                  <a:gd name="connsiteX38" fmla="*/ 22860 w 187542"/>
                  <a:gd name="connsiteY38" fmla="*/ 83344 h 295751"/>
                  <a:gd name="connsiteX39" fmla="*/ 0 w 187542"/>
                  <a:gd name="connsiteY39" fmla="*/ 22859 h 295751"/>
                  <a:gd name="connsiteX40" fmla="*/ 0 w 187542"/>
                  <a:gd name="connsiteY40" fmla="*/ 22859 h 295751"/>
                  <a:gd name="connsiteX41" fmla="*/ 0 w 187542"/>
                  <a:gd name="connsiteY41" fmla="*/ 22860 h 295751"/>
                  <a:gd name="connsiteX42" fmla="*/ 22860 w 187542"/>
                  <a:gd name="connsiteY42" fmla="*/ 0 h 295751"/>
                  <a:gd name="connsiteX43" fmla="*/ 164682 w 187542"/>
                  <a:gd name="connsiteY43" fmla="*/ 0 h 295751"/>
                  <a:gd name="connsiteX44" fmla="*/ 187542 w 187542"/>
                  <a:gd name="connsiteY44" fmla="*/ 22860 h 295751"/>
                  <a:gd name="connsiteX45" fmla="*/ 187541 w 187542"/>
                  <a:gd name="connsiteY45" fmla="*/ 22860 h 295751"/>
                  <a:gd name="connsiteX46" fmla="*/ 164681 w 187542"/>
                  <a:gd name="connsiteY46" fmla="*/ 45720 h 295751"/>
                  <a:gd name="connsiteX47" fmla="*/ 22860 w 187542"/>
                  <a:gd name="connsiteY47" fmla="*/ 45719 h 295751"/>
                  <a:gd name="connsiteX48" fmla="*/ 6696 w 187542"/>
                  <a:gd name="connsiteY48" fmla="*/ 39023 h 295751"/>
                  <a:gd name="connsiteX49" fmla="*/ 0 w 187542"/>
                  <a:gd name="connsiteY49" fmla="*/ 22859 h 295751"/>
                  <a:gd name="connsiteX50" fmla="*/ 6696 w 187542"/>
                  <a:gd name="connsiteY50" fmla="*/ 6695 h 295751"/>
                  <a:gd name="connsiteX51" fmla="*/ 22860 w 187542"/>
                  <a:gd name="connsiteY51" fmla="*/ 0 h 29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87542" h="295751">
                    <a:moveTo>
                      <a:pt x="0" y="272890"/>
                    </a:moveTo>
                    <a:lnTo>
                      <a:pt x="0" y="272891"/>
                    </a:lnTo>
                    <a:lnTo>
                      <a:pt x="0" y="272891"/>
                    </a:lnTo>
                    <a:close/>
                    <a:moveTo>
                      <a:pt x="22860" y="250031"/>
                    </a:moveTo>
                    <a:lnTo>
                      <a:pt x="164682" y="250031"/>
                    </a:lnTo>
                    <a:cubicBezTo>
                      <a:pt x="177307" y="250031"/>
                      <a:pt x="187542" y="260266"/>
                      <a:pt x="187542" y="272891"/>
                    </a:cubicBezTo>
                    <a:lnTo>
                      <a:pt x="187541" y="272891"/>
                    </a:lnTo>
                    <a:cubicBezTo>
                      <a:pt x="187541" y="285516"/>
                      <a:pt x="177306" y="295751"/>
                      <a:pt x="164681" y="295751"/>
                    </a:cubicBezTo>
                    <a:lnTo>
                      <a:pt x="22860" y="295750"/>
                    </a:lnTo>
                    <a:cubicBezTo>
                      <a:pt x="16548" y="295750"/>
                      <a:pt x="10833" y="293192"/>
                      <a:pt x="6696" y="289055"/>
                    </a:cubicBezTo>
                    <a:lnTo>
                      <a:pt x="0" y="272891"/>
                    </a:lnTo>
                    <a:lnTo>
                      <a:pt x="6696" y="256727"/>
                    </a:lnTo>
                    <a:cubicBezTo>
                      <a:pt x="10833" y="252590"/>
                      <a:pt x="16548" y="250031"/>
                      <a:pt x="22860" y="250031"/>
                    </a:cubicBezTo>
                    <a:close/>
                    <a:moveTo>
                      <a:pt x="0" y="189547"/>
                    </a:moveTo>
                    <a:lnTo>
                      <a:pt x="0" y="189547"/>
                    </a:lnTo>
                    <a:lnTo>
                      <a:pt x="0" y="189548"/>
                    </a:lnTo>
                    <a:close/>
                    <a:moveTo>
                      <a:pt x="22860" y="166688"/>
                    </a:moveTo>
                    <a:lnTo>
                      <a:pt x="164682" y="166688"/>
                    </a:lnTo>
                    <a:cubicBezTo>
                      <a:pt x="177307" y="166688"/>
                      <a:pt x="187542" y="176923"/>
                      <a:pt x="187542" y="189548"/>
                    </a:cubicBezTo>
                    <a:lnTo>
                      <a:pt x="187541" y="189548"/>
                    </a:lnTo>
                    <a:cubicBezTo>
                      <a:pt x="187541" y="202173"/>
                      <a:pt x="177306" y="212408"/>
                      <a:pt x="164681" y="212408"/>
                    </a:cubicBezTo>
                    <a:lnTo>
                      <a:pt x="22860" y="212407"/>
                    </a:lnTo>
                    <a:cubicBezTo>
                      <a:pt x="16548" y="212407"/>
                      <a:pt x="10833" y="209848"/>
                      <a:pt x="6696" y="205711"/>
                    </a:cubicBezTo>
                    <a:lnTo>
                      <a:pt x="0" y="189547"/>
                    </a:lnTo>
                    <a:lnTo>
                      <a:pt x="6696" y="173383"/>
                    </a:lnTo>
                    <a:cubicBezTo>
                      <a:pt x="10833" y="169247"/>
                      <a:pt x="16548" y="166688"/>
                      <a:pt x="22860" y="166688"/>
                    </a:cubicBezTo>
                    <a:close/>
                    <a:moveTo>
                      <a:pt x="0" y="106203"/>
                    </a:moveTo>
                    <a:lnTo>
                      <a:pt x="0" y="106203"/>
                    </a:lnTo>
                    <a:lnTo>
                      <a:pt x="0" y="106204"/>
                    </a:lnTo>
                    <a:close/>
                    <a:moveTo>
                      <a:pt x="22860" y="83344"/>
                    </a:moveTo>
                    <a:lnTo>
                      <a:pt x="164682" y="83344"/>
                    </a:lnTo>
                    <a:cubicBezTo>
                      <a:pt x="177307" y="83344"/>
                      <a:pt x="187542" y="93579"/>
                      <a:pt x="187542" y="106204"/>
                    </a:cubicBezTo>
                    <a:lnTo>
                      <a:pt x="187541" y="106204"/>
                    </a:lnTo>
                    <a:cubicBezTo>
                      <a:pt x="187541" y="118829"/>
                      <a:pt x="177306" y="129064"/>
                      <a:pt x="164681" y="129064"/>
                    </a:cubicBezTo>
                    <a:lnTo>
                      <a:pt x="22860" y="129063"/>
                    </a:lnTo>
                    <a:cubicBezTo>
                      <a:pt x="16548" y="129063"/>
                      <a:pt x="10833" y="126504"/>
                      <a:pt x="6696" y="122367"/>
                    </a:cubicBezTo>
                    <a:lnTo>
                      <a:pt x="0" y="106203"/>
                    </a:lnTo>
                    <a:lnTo>
                      <a:pt x="6696" y="90039"/>
                    </a:lnTo>
                    <a:cubicBezTo>
                      <a:pt x="10833" y="85903"/>
                      <a:pt x="16548" y="83344"/>
                      <a:pt x="22860" y="83344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164682" y="0"/>
                    </a:lnTo>
                    <a:cubicBezTo>
                      <a:pt x="177307" y="0"/>
                      <a:pt x="187542" y="10235"/>
                      <a:pt x="187542" y="22860"/>
                    </a:cubicBezTo>
                    <a:lnTo>
                      <a:pt x="187541" y="22860"/>
                    </a:lnTo>
                    <a:cubicBezTo>
                      <a:pt x="187541" y="35485"/>
                      <a:pt x="177306" y="45720"/>
                      <a:pt x="164681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5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7F3F90D5-9163-4087-79CF-79B137B3C20F}"/>
                </a:ext>
              </a:extLst>
            </p:cNvPr>
            <p:cNvGrpSpPr/>
            <p:nvPr/>
          </p:nvGrpSpPr>
          <p:grpSpPr>
            <a:xfrm>
              <a:off x="667831" y="3746430"/>
              <a:ext cx="861452" cy="968943"/>
              <a:chOff x="667831" y="3746430"/>
              <a:chExt cx="861452" cy="968943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46518F08-CBA4-7FA6-153F-C79E30C2E62F}"/>
                  </a:ext>
                </a:extLst>
              </p:cNvPr>
              <p:cNvGrpSpPr/>
              <p:nvPr/>
            </p:nvGrpSpPr>
            <p:grpSpPr>
              <a:xfrm>
                <a:off x="6678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7379B8D0-9154-630E-F18E-9C4526413F9F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A423EEA7-37D0-0293-FCDC-BD3120383B7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9C71499C-0960-8E88-9870-343F079084B4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02CF70FC-E392-A58F-4F53-03A3111E0EDC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F67C350-BA62-D19C-0AF4-2EAE05D193B6}"/>
                  </a:ext>
                </a:extLst>
              </p:cNvPr>
              <p:cNvGrpSpPr/>
              <p:nvPr/>
            </p:nvGrpSpPr>
            <p:grpSpPr>
              <a:xfrm>
                <a:off x="7775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4155004C-B276-EA5F-9D2A-04E04B8684B5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D0EE067B-C5C7-FF64-F290-6A7946051574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F8A9A67-2EFA-A08A-3E23-C7FBDE971A99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695775E-4BAF-F2B5-B961-9D35ED75C0B3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72FC1E3-2530-2A78-4572-536C8AD7FAE0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アーチ 184">
                  <a:extLst>
                    <a:ext uri="{FF2B5EF4-FFF2-40B4-BE49-F238E27FC236}">
                      <a16:creationId xmlns:a16="http://schemas.microsoft.com/office/drawing/2014/main" id="{A26A9277-93E8-2550-CC06-BC473CCF7486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CB75A85-675E-35F1-1F99-FF0EAEADBFBD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4745005-2165-A3BE-9BFC-03B4FC3517ED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C2A32C7-B467-6BA4-9515-5AFAC7F3E875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5D9280A7-638D-0A8E-5732-253D5B2A0A92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339D4B07-490C-1D20-2A25-51D9ED171D93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CDA0511C-9657-A596-93D5-5FE7CA59460C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A5515799-A79B-DC97-D2B1-B6E5F8FC6529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4BAB4AFF-7174-E8EC-C954-DFEEAE1485A6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AC946790-810E-D437-FE8F-ACB079613072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7C612269-B90E-F36E-6EFC-6099FD9BA96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4F4CD5B2-7AB1-DF16-8E65-0E2A7C38573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42D5F2D8-45FC-3BD7-8BC2-AC21C8A75C5B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1204B775-D107-DF9A-9104-EA963B970105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092B404E-CBCC-1192-52ED-2A0319977E20}"/>
                </a:ext>
              </a:extLst>
            </p:cNvPr>
            <p:cNvGrpSpPr/>
            <p:nvPr/>
          </p:nvGrpSpPr>
          <p:grpSpPr>
            <a:xfrm>
              <a:off x="1592297" y="4650349"/>
              <a:ext cx="268464" cy="175988"/>
              <a:chOff x="2962275" y="1915341"/>
              <a:chExt cx="312744" cy="205014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870B824A-8E12-C5F7-841C-88F7B3885CEE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4E0AF6F-5399-7D59-0175-8EFDE31FBAC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89AD9E65-5B72-505A-411D-5F21D2BC7A1E}"/>
                </a:ext>
              </a:extLst>
            </p:cNvPr>
            <p:cNvGrpSpPr/>
            <p:nvPr/>
          </p:nvGrpSpPr>
          <p:grpSpPr>
            <a:xfrm flipH="1">
              <a:off x="2095135" y="4650349"/>
              <a:ext cx="268464" cy="175988"/>
              <a:chOff x="2962275" y="1915341"/>
              <a:chExt cx="312744" cy="205014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9D27D199-2E42-06DC-B201-CC9FCF9F637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B40F362-EC8D-6038-E44C-5AC19A56E1B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2" name="円/楕円 27">
              <a:extLst>
                <a:ext uri="{FF2B5EF4-FFF2-40B4-BE49-F238E27FC236}">
                  <a16:creationId xmlns:a16="http://schemas.microsoft.com/office/drawing/2014/main" id="{0F95F432-B900-8A7D-84C8-AE7A9CA5FCCF}"/>
                </a:ext>
              </a:extLst>
            </p:cNvPr>
            <p:cNvSpPr/>
            <p:nvPr/>
          </p:nvSpPr>
          <p:spPr>
            <a:xfrm rot="21088328">
              <a:off x="1829780" y="5082176"/>
              <a:ext cx="359071" cy="5569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CBA62F46-C26C-2FF4-56B4-442653DE8E66}"/>
              </a:ext>
            </a:extLst>
          </p:cNvPr>
          <p:cNvGrpSpPr/>
          <p:nvPr/>
        </p:nvGrpSpPr>
        <p:grpSpPr>
          <a:xfrm>
            <a:off x="667831" y="866070"/>
            <a:ext cx="2051510" cy="2675142"/>
            <a:chOff x="667831" y="866070"/>
            <a:chExt cx="2051510" cy="267514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00729" y="1312006"/>
              <a:ext cx="1418612" cy="2229206"/>
              <a:chOff x="1190640" y="964762"/>
              <a:chExt cx="1638790" cy="2575192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7EB716E-D4F3-48CA-8A4E-D26D6F7A25FF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accent1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FE037DB-4558-4D4D-AEF0-874652AEB7C0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A359D62-BF0C-4D9B-8F92-B4EC90E7AD34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6300000">
                  <a:off x="676994" y="530241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45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461854" y="799605"/>
                  <a:ext cx="135002" cy="93536"/>
                  <a:chOff x="352956" y="787814"/>
                  <a:chExt cx="226299" cy="132161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52956" y="787814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352956" y="886837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82825" y="799611"/>
                  <a:ext cx="135002" cy="93534"/>
                  <a:chOff x="394762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4762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394762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681F294-BBA4-0DD4-B4F9-058E3D495B4E}"/>
                </a:ext>
              </a:extLst>
            </p:cNvPr>
            <p:cNvGrpSpPr/>
            <p:nvPr/>
          </p:nvGrpSpPr>
          <p:grpSpPr>
            <a:xfrm>
              <a:off x="667831" y="866070"/>
              <a:ext cx="861452" cy="968943"/>
              <a:chOff x="667831" y="866070"/>
              <a:chExt cx="861452" cy="968943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DFD7C86-A6EB-A93B-9F43-BC9100E535C1}"/>
                  </a:ext>
                </a:extLst>
              </p:cNvPr>
              <p:cNvGrpSpPr/>
              <p:nvPr/>
            </p:nvGrpSpPr>
            <p:grpSpPr>
              <a:xfrm>
                <a:off x="6678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AF389F57-B167-54AC-AAD1-BB7DAB9D88D8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1699E068-8CDE-F72B-97DC-6FF5D9FB6F39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E22C7A97-1C42-E46F-32BE-16BD4FA95DFE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CD9F83E2-621C-29E6-7963-EB341A679D0A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F3AC3925-4E45-4863-075D-B3A1A51E0A3D}"/>
                  </a:ext>
                </a:extLst>
              </p:cNvPr>
              <p:cNvGrpSpPr/>
              <p:nvPr/>
            </p:nvGrpSpPr>
            <p:grpSpPr>
              <a:xfrm>
                <a:off x="7775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2149E5C1-EB32-8BE6-B681-5FDE7766FFC3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60F938E4-D8C5-1092-B920-C91FEC2DAAA6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5B06E70-7DAA-1E0B-6D79-8002E76000F7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B876AED5-1F61-D4CD-7E56-48BCF4E89B96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78342DF2-F791-9D30-337F-121A13BC52CD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アーチ 14">
                  <a:extLst>
                    <a:ext uri="{FF2B5EF4-FFF2-40B4-BE49-F238E27FC236}">
                      <a16:creationId xmlns:a16="http://schemas.microsoft.com/office/drawing/2014/main" id="{80A2C4BE-41EE-04EE-6694-A3BBA2481BB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96B047F8-FE92-0D2B-36D7-CD2958CEDA3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5F1A15C-1382-A9B9-74F3-52A601C5C4EE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5A60304E-C5AD-8730-65D6-155FE0926F96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23398D7B-439B-FCCE-742D-D57E17AB276F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0F60140F-1CBE-50AE-FD23-EA57FB917AD8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CCD7117-58D5-549B-9672-F860573BB764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01C38F01-F8AC-A4BA-49C7-EE5C2293C6B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EACB2CA3-8F20-1475-89B3-05E70F705CB5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0FCC9D30-101C-F5D4-EEA6-23181A0EEF6D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D1679B33-FEB2-57CB-2E15-0A3899814CF4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ED26435A-11FF-57A1-E316-957D3792DD94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87E7F67C-B953-CCB0-F89A-C07D7E44D947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355FE9BA-2EC3-FDEF-5056-4DB5C17B9B32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88D19F98-EEA8-2D4A-A8D7-34FC80B30ADB}"/>
                </a:ext>
              </a:extLst>
            </p:cNvPr>
            <p:cNvGrpSpPr/>
            <p:nvPr/>
          </p:nvGrpSpPr>
          <p:grpSpPr>
            <a:xfrm>
              <a:off x="1696645" y="1802030"/>
              <a:ext cx="187400" cy="122848"/>
              <a:chOff x="2962275" y="1915341"/>
              <a:chExt cx="312744" cy="205014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BA66BB0-B353-6130-50AE-102CD646661A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7DB1DC4B-A31F-7A1F-967D-15842DD65F8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04BE58D-6456-DAEF-725C-2B5CB91B3C56}"/>
                </a:ext>
              </a:extLst>
            </p:cNvPr>
            <p:cNvGrpSpPr/>
            <p:nvPr/>
          </p:nvGrpSpPr>
          <p:grpSpPr>
            <a:xfrm flipH="1">
              <a:off x="2091456" y="1802030"/>
              <a:ext cx="187400" cy="122848"/>
              <a:chOff x="2962275" y="1915341"/>
              <a:chExt cx="312744" cy="205014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C5702448-F433-1D44-BB61-34426DB5FD11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D3A843E-DFE8-27FC-D582-2CD85CB379D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3" name="円/楕円 27">
              <a:extLst>
                <a:ext uri="{FF2B5EF4-FFF2-40B4-BE49-F238E27FC236}">
                  <a16:creationId xmlns:a16="http://schemas.microsoft.com/office/drawing/2014/main" id="{BC1471EA-D8AE-4AE0-8C8A-7B4A0C74EFE4}"/>
                </a:ext>
              </a:extLst>
            </p:cNvPr>
            <p:cNvSpPr/>
            <p:nvPr/>
          </p:nvSpPr>
          <p:spPr>
            <a:xfrm rot="21088328">
              <a:off x="1850770" y="2240794"/>
              <a:ext cx="300340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F8E3DF39-5FE2-1943-2BB3-199B9C456AEB}"/>
              </a:ext>
            </a:extLst>
          </p:cNvPr>
          <p:cNvGrpSpPr/>
          <p:nvPr/>
        </p:nvGrpSpPr>
        <p:grpSpPr>
          <a:xfrm>
            <a:off x="3624391" y="866070"/>
            <a:ext cx="2080586" cy="2669757"/>
            <a:chOff x="3624391" y="866070"/>
            <a:chExt cx="2080586" cy="2669757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28FFF2-DF3E-4DDC-B162-CBC0340F10BB}"/>
                </a:ext>
              </a:extLst>
            </p:cNvPr>
            <p:cNvGrpSpPr/>
            <p:nvPr/>
          </p:nvGrpSpPr>
          <p:grpSpPr>
            <a:xfrm>
              <a:off x="4324337" y="1298611"/>
              <a:ext cx="1380640" cy="2237216"/>
              <a:chOff x="4217195" y="950745"/>
              <a:chExt cx="1594923" cy="2584446"/>
            </a:xfrm>
          </p:grpSpPr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F9F61160-D18E-4528-881B-085DC2973AA3}"/>
                  </a:ext>
                </a:extLst>
              </p:cNvPr>
              <p:cNvSpPr/>
              <p:nvPr/>
            </p:nvSpPr>
            <p:spPr>
              <a:xfrm>
                <a:off x="5548090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6E0DCEDA-2599-4495-9680-B483FAE0A45C}"/>
                  </a:ext>
                </a:extLst>
              </p:cNvPr>
              <p:cNvSpPr/>
              <p:nvPr/>
            </p:nvSpPr>
            <p:spPr>
              <a:xfrm>
                <a:off x="5222132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6FD9E694-C2CB-4184-9084-CBA036659246}"/>
                  </a:ext>
                </a:extLst>
              </p:cNvPr>
              <p:cNvSpPr/>
              <p:nvPr/>
            </p:nvSpPr>
            <p:spPr>
              <a:xfrm>
                <a:off x="433603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4D86E1A2-B069-4562-BB27-10AAE97D5BEF}"/>
                  </a:ext>
                </a:extLst>
              </p:cNvPr>
              <p:cNvSpPr/>
              <p:nvPr/>
            </p:nvSpPr>
            <p:spPr>
              <a:xfrm>
                <a:off x="4217195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7D904C8-5562-4786-B0CD-29D78A6A1CCC}"/>
                  </a:ext>
                </a:extLst>
              </p:cNvPr>
              <p:cNvSpPr/>
              <p:nvPr/>
            </p:nvSpPr>
            <p:spPr>
              <a:xfrm>
                <a:off x="4532308" y="2045853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DB6C823-55F6-4005-B43E-FFC5D50E66F6}"/>
                  </a:ext>
                </a:extLst>
              </p:cNvPr>
              <p:cNvSpPr/>
              <p:nvPr/>
            </p:nvSpPr>
            <p:spPr>
              <a:xfrm>
                <a:off x="4455237" y="2248261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641923 w 1127284"/>
                  <a:gd name="connsiteY3" fmla="*/ 162169 h 1286930"/>
                  <a:gd name="connsiteX4" fmla="*/ 874779 w 1127284"/>
                  <a:gd name="connsiteY4" fmla="*/ 7822 h 1286930"/>
                  <a:gd name="connsiteX5" fmla="*/ 877207 w 1127284"/>
                  <a:gd name="connsiteY5" fmla="*/ 0 h 1286930"/>
                  <a:gd name="connsiteX6" fmla="*/ 971540 w 1127284"/>
                  <a:gd name="connsiteY6" fmla="*/ 19045 h 1286930"/>
                  <a:gd name="connsiteX7" fmla="*/ 1127284 w 1127284"/>
                  <a:gd name="connsiteY7" fmla="*/ 254008 h 1286930"/>
                  <a:gd name="connsiteX8" fmla="*/ 1127284 w 1127284"/>
                  <a:gd name="connsiteY8" fmla="*/ 1286930 h 1286930"/>
                  <a:gd name="connsiteX9" fmla="*/ 0 w 1127284"/>
                  <a:gd name="connsiteY9" fmla="*/ 1286930 h 1286930"/>
                  <a:gd name="connsiteX10" fmla="*/ 0 w 1127284"/>
                  <a:gd name="connsiteY10" fmla="*/ 254008 h 1286930"/>
                  <a:gd name="connsiteX11" fmla="*/ 155745 w 1127284"/>
                  <a:gd name="connsiteY11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6300000">
                  <a:off x="2212053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45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835B80AC-74CA-43AC-A8B0-AB18B76FF201}"/>
                  </a:ext>
                </a:extLst>
              </p:cNvPr>
              <p:cNvSpPr/>
              <p:nvPr/>
            </p:nvSpPr>
            <p:spPr>
              <a:xfrm>
                <a:off x="4699455" y="2240261"/>
                <a:ext cx="641690" cy="186234"/>
              </a:xfrm>
              <a:custGeom>
                <a:avLst/>
                <a:gdLst>
                  <a:gd name="connsiteX0" fmla="*/ 23641 w 628589"/>
                  <a:gd name="connsiteY0" fmla="*/ 0 h 175769"/>
                  <a:gd name="connsiteX1" fmla="*/ 25880 w 628589"/>
                  <a:gd name="connsiteY1" fmla="*/ 7069 h 175769"/>
                  <a:gd name="connsiteX2" fmla="*/ 240668 w 628589"/>
                  <a:gd name="connsiteY2" fmla="*/ 146573 h 175769"/>
                  <a:gd name="connsiteX3" fmla="*/ 385082 w 628589"/>
                  <a:gd name="connsiteY3" fmla="*/ 146574 h 175769"/>
                  <a:gd name="connsiteX4" fmla="*/ 599871 w 628589"/>
                  <a:gd name="connsiteY4" fmla="*/ 7070 h 175769"/>
                  <a:gd name="connsiteX5" fmla="*/ 602111 w 628589"/>
                  <a:gd name="connsiteY5" fmla="*/ 0 h 175769"/>
                  <a:gd name="connsiteX6" fmla="*/ 628589 w 628589"/>
                  <a:gd name="connsiteY6" fmla="*/ 5238 h 175769"/>
                  <a:gd name="connsiteX7" fmla="*/ 624012 w 628589"/>
                  <a:gd name="connsiteY7" fmla="*/ 21422 h 175769"/>
                  <a:gd name="connsiteX8" fmla="*/ 391156 w 628589"/>
                  <a:gd name="connsiteY8" fmla="*/ 175769 h 175769"/>
                  <a:gd name="connsiteX9" fmla="*/ 234594 w 628589"/>
                  <a:gd name="connsiteY9" fmla="*/ 175768 h 175769"/>
                  <a:gd name="connsiteX10" fmla="*/ 1739 w 628589"/>
                  <a:gd name="connsiteY10" fmla="*/ 21421 h 175769"/>
                  <a:gd name="connsiteX11" fmla="*/ 760 w 628589"/>
                  <a:gd name="connsiteY11" fmla="*/ 13141 h 175769"/>
                  <a:gd name="connsiteX12" fmla="*/ 0 w 628589"/>
                  <a:gd name="connsiteY12" fmla="*/ 4677 h 17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28589" h="175769">
                    <a:moveTo>
                      <a:pt x="23641" y="0"/>
                    </a:moveTo>
                    <a:lnTo>
                      <a:pt x="25880" y="7069"/>
                    </a:lnTo>
                    <a:cubicBezTo>
                      <a:pt x="61268" y="89050"/>
                      <a:pt x="144112" y="146573"/>
                      <a:pt x="240668" y="146573"/>
                    </a:cubicBezTo>
                    <a:lnTo>
                      <a:pt x="385082" y="146574"/>
                    </a:lnTo>
                    <a:cubicBezTo>
                      <a:pt x="481639" y="146574"/>
                      <a:pt x="564484" y="89051"/>
                      <a:pt x="599871" y="7070"/>
                    </a:cubicBezTo>
                    <a:lnTo>
                      <a:pt x="602111" y="0"/>
                    </a:lnTo>
                    <a:lnTo>
                      <a:pt x="628589" y="5238"/>
                    </a:lnTo>
                    <a:lnTo>
                      <a:pt x="624012" y="21422"/>
                    </a:lnTo>
                    <a:cubicBezTo>
                      <a:pt x="585648" y="112126"/>
                      <a:pt x="495835" y="175769"/>
                      <a:pt x="391156" y="175769"/>
                    </a:cubicBezTo>
                    <a:lnTo>
                      <a:pt x="234594" y="175768"/>
                    </a:lnTo>
                    <a:cubicBezTo>
                      <a:pt x="129916" y="175768"/>
                      <a:pt x="40103" y="112125"/>
                      <a:pt x="1739" y="21421"/>
                    </a:cubicBezTo>
                    <a:cubicBezTo>
                      <a:pt x="1537" y="20769"/>
                      <a:pt x="1186" y="17587"/>
                      <a:pt x="760" y="13141"/>
                    </a:cubicBezTo>
                    <a:lnTo>
                      <a:pt x="0" y="467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78648BF-A013-1F23-ACB6-C3C175E810DE}"/>
                </a:ext>
              </a:extLst>
            </p:cNvPr>
            <p:cNvGrpSpPr/>
            <p:nvPr/>
          </p:nvGrpSpPr>
          <p:grpSpPr>
            <a:xfrm>
              <a:off x="3624391" y="866070"/>
              <a:ext cx="861452" cy="968943"/>
              <a:chOff x="3624391" y="866070"/>
              <a:chExt cx="861452" cy="968943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AB98995C-4BFB-C47F-584D-EB05A20DB4D7}"/>
                  </a:ext>
                </a:extLst>
              </p:cNvPr>
              <p:cNvGrpSpPr/>
              <p:nvPr/>
            </p:nvGrpSpPr>
            <p:grpSpPr>
              <a:xfrm>
                <a:off x="362439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58021DEA-7EF0-4685-BB6B-5F4EF040F506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3C66C8B9-9D77-5311-0310-67BABCC40F11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A12A1A2B-D810-801F-BDE6-FF2A357B70F0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AF97391F-0E58-F4B5-B0CB-6469E9CBB46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5827608-4E5B-96E5-A76D-9FDF91CD5687}"/>
                  </a:ext>
                </a:extLst>
              </p:cNvPr>
              <p:cNvGrpSpPr/>
              <p:nvPr/>
            </p:nvGrpSpPr>
            <p:grpSpPr>
              <a:xfrm>
                <a:off x="373410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C7EA935-C35B-06FE-5650-29CF2717C4FC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D02A68B-C632-313C-B2A4-554A31DC9D3A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553D199-1F11-E269-FFF0-056B8E064537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5F9F9955-82AE-EAA3-EBC8-A300D2F24BA8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F91BEDBD-272B-E0B7-120D-F45DB4E69501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>
                  <a:extLst>
                    <a:ext uri="{FF2B5EF4-FFF2-40B4-BE49-F238E27FC236}">
                      <a16:creationId xmlns:a16="http://schemas.microsoft.com/office/drawing/2014/main" id="{AE81E72B-AABA-9022-2890-C21F9AB6046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80662A29-2C29-160B-EEBB-478CE2AA96AF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D932259-3000-6711-EB03-F921D0E1B36B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CC73914-1AFF-4E2B-BE9E-E41C6481D018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67C6EED9-EED5-1357-DC53-ABB3203C18AA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42726F24-1906-8A1D-BC7B-11800F6FA4FF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67300A00-7B3C-43BA-7D31-F012AB10D973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FDFEDD5-5E1E-04AF-8498-3FC42BAC558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6B6D17E7-D277-79DB-FF5D-EB02FE43D16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595C47C1-133B-7A5B-1FAB-4E8516794B17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784DDB49-45A7-3E5F-B2E4-9E879F57B89F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858EA6A2-CAFC-E291-0B76-67C56BA78C30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42F80340-79EF-E5FF-9ED7-6E217F6AFAD5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27559812-25B3-C943-DDFB-23CB9FC3B4A6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11ECFE01-076C-281A-B4E7-29F5D6D6C6E0}"/>
                </a:ext>
              </a:extLst>
            </p:cNvPr>
            <p:cNvGrpSpPr/>
            <p:nvPr/>
          </p:nvGrpSpPr>
          <p:grpSpPr>
            <a:xfrm>
              <a:off x="4650133" y="1768066"/>
              <a:ext cx="215348" cy="141168"/>
              <a:chOff x="2962275" y="1915341"/>
              <a:chExt cx="312744" cy="205014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BAEB634-4C9F-4B2B-935C-8384390832F7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CBB7FD3-AFC4-7F25-95A8-A4AA1F5BF506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EF07ED6E-F435-E8DB-849E-546A410EF675}"/>
                </a:ext>
              </a:extLst>
            </p:cNvPr>
            <p:cNvGrpSpPr/>
            <p:nvPr/>
          </p:nvGrpSpPr>
          <p:grpSpPr>
            <a:xfrm flipH="1">
              <a:off x="5187340" y="1768066"/>
              <a:ext cx="215348" cy="141168"/>
              <a:chOff x="2962275" y="1915341"/>
              <a:chExt cx="312744" cy="205014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C113558-E7B7-B30F-8D1F-BD51805C7FEF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92462A79-89F8-C624-4920-EE1F4FD7E57B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4" name="円/楕円 27">
              <a:extLst>
                <a:ext uri="{FF2B5EF4-FFF2-40B4-BE49-F238E27FC236}">
                  <a16:creationId xmlns:a16="http://schemas.microsoft.com/office/drawing/2014/main" id="{F0716BB9-CDD3-CE62-E916-780D5235ADA6}"/>
                </a:ext>
              </a:extLst>
            </p:cNvPr>
            <p:cNvSpPr/>
            <p:nvPr/>
          </p:nvSpPr>
          <p:spPr>
            <a:xfrm rot="21088328">
              <a:off x="4881246" y="2210055"/>
              <a:ext cx="300340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9282E31C-5207-91AD-7F24-5D25869E0758}"/>
              </a:ext>
            </a:extLst>
          </p:cNvPr>
          <p:cNvGrpSpPr/>
          <p:nvPr/>
        </p:nvGrpSpPr>
        <p:grpSpPr>
          <a:xfrm>
            <a:off x="6573331" y="866070"/>
            <a:ext cx="2081273" cy="2659396"/>
            <a:chOff x="6573331" y="866070"/>
            <a:chExt cx="2081273" cy="2659396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8C57442-B0CD-D8F1-7FBE-8F058E1C943F}"/>
                </a:ext>
              </a:extLst>
            </p:cNvPr>
            <p:cNvGrpSpPr/>
            <p:nvPr/>
          </p:nvGrpSpPr>
          <p:grpSpPr>
            <a:xfrm>
              <a:off x="7166374" y="1190684"/>
              <a:ext cx="1488230" cy="2334782"/>
              <a:chOff x="7166374" y="1016433"/>
              <a:chExt cx="1488230" cy="2334782"/>
            </a:xfrm>
          </p:grpSpPr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6A1E1A5B-FDB0-42A4-BBBA-5A7BBAEAC287}"/>
                  </a:ext>
                </a:extLst>
              </p:cNvPr>
              <p:cNvSpPr/>
              <p:nvPr/>
            </p:nvSpPr>
            <p:spPr>
              <a:xfrm flipH="1">
                <a:off x="8415469" y="3167738"/>
                <a:ext cx="128016" cy="183477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13945700-30B7-40F8-A16A-6D84D4D470DF}"/>
                  </a:ext>
                </a:extLst>
              </p:cNvPr>
              <p:cNvSpPr/>
              <p:nvPr/>
            </p:nvSpPr>
            <p:spPr>
              <a:xfrm flipH="1">
                <a:off x="8143885" y="2448237"/>
                <a:ext cx="510719" cy="759627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0B28AD58-B833-4988-A207-4BBEE83A575B}"/>
                  </a:ext>
                </a:extLst>
              </p:cNvPr>
              <p:cNvSpPr/>
              <p:nvPr/>
            </p:nvSpPr>
            <p:spPr>
              <a:xfrm>
                <a:off x="7277492" y="3167738"/>
                <a:ext cx="128016" cy="183477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台形 2">
                <a:extLst>
                  <a:ext uri="{FF2B5EF4-FFF2-40B4-BE49-F238E27FC236}">
                    <a16:creationId xmlns:a16="http://schemas.microsoft.com/office/drawing/2014/main" id="{C64CE9F3-2431-443D-BF05-5006C0411A7D}"/>
                  </a:ext>
                </a:extLst>
              </p:cNvPr>
              <p:cNvSpPr/>
              <p:nvPr/>
            </p:nvSpPr>
            <p:spPr>
              <a:xfrm>
                <a:off x="7166374" y="2448237"/>
                <a:ext cx="510719" cy="759627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716BEFE-E01E-4558-BC16-ACFBA40F3F65}"/>
                  </a:ext>
                </a:extLst>
              </p:cNvPr>
              <p:cNvSpPr/>
              <p:nvPr/>
            </p:nvSpPr>
            <p:spPr>
              <a:xfrm>
                <a:off x="7647417" y="1991768"/>
                <a:ext cx="520140" cy="423338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F7F8A4C-862B-4825-941E-09D4B5CF6F05}"/>
                  </a:ext>
                </a:extLst>
              </p:cNvPr>
              <p:cNvSpPr/>
              <p:nvPr/>
            </p:nvSpPr>
            <p:spPr>
              <a:xfrm>
                <a:off x="7369042" y="2250207"/>
                <a:ext cx="1082893" cy="1101008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台形 731">
                <a:extLst>
                  <a:ext uri="{FF2B5EF4-FFF2-40B4-BE49-F238E27FC236}">
                    <a16:creationId xmlns:a16="http://schemas.microsoft.com/office/drawing/2014/main" id="{ED13E769-27C2-4E41-BD7B-3CB21BD56DFD}"/>
                  </a:ext>
                </a:extLst>
              </p:cNvPr>
              <p:cNvSpPr/>
              <p:nvPr/>
            </p:nvSpPr>
            <p:spPr>
              <a:xfrm rot="10800000" flipV="1">
                <a:off x="7792147" y="2365260"/>
                <a:ext cx="247398" cy="962592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70B2822F-5DC9-4237-A563-F810553215DE}"/>
                  </a:ext>
                </a:extLst>
              </p:cNvPr>
              <p:cNvSpPr/>
              <p:nvPr/>
            </p:nvSpPr>
            <p:spPr>
              <a:xfrm rot="10800000">
                <a:off x="7808802" y="2250206"/>
                <a:ext cx="214090" cy="1752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平行四辺形 160">
                <a:extLst>
                  <a:ext uri="{FF2B5EF4-FFF2-40B4-BE49-F238E27FC236}">
                    <a16:creationId xmlns:a16="http://schemas.microsoft.com/office/drawing/2014/main" id="{4431D77D-59F6-49C7-8F46-427007392515}"/>
                  </a:ext>
                </a:extLst>
              </p:cNvPr>
              <p:cNvSpPr/>
              <p:nvPr/>
            </p:nvSpPr>
            <p:spPr>
              <a:xfrm>
                <a:off x="7623498" y="2207921"/>
                <a:ext cx="295917" cy="287626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平行四辺形 160">
                <a:extLst>
                  <a:ext uri="{FF2B5EF4-FFF2-40B4-BE49-F238E27FC236}">
                    <a16:creationId xmlns:a16="http://schemas.microsoft.com/office/drawing/2014/main" id="{2347573C-AE85-4D26-B696-5542FC68D19F}"/>
                  </a:ext>
                </a:extLst>
              </p:cNvPr>
              <p:cNvSpPr/>
              <p:nvPr/>
            </p:nvSpPr>
            <p:spPr>
              <a:xfrm flipH="1">
                <a:off x="7912278" y="2207921"/>
                <a:ext cx="295917" cy="287626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平行四辺形 160">
                <a:extLst>
                  <a:ext uri="{FF2B5EF4-FFF2-40B4-BE49-F238E27FC236}">
                    <a16:creationId xmlns:a16="http://schemas.microsoft.com/office/drawing/2014/main" id="{92869100-2430-4A24-A724-D8155A78E6ED}"/>
                  </a:ext>
                </a:extLst>
              </p:cNvPr>
              <p:cNvSpPr/>
              <p:nvPr/>
            </p:nvSpPr>
            <p:spPr>
              <a:xfrm>
                <a:off x="7623498" y="2206922"/>
                <a:ext cx="295917" cy="255643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平行四辺形 160">
                <a:extLst>
                  <a:ext uri="{FF2B5EF4-FFF2-40B4-BE49-F238E27FC236}">
                    <a16:creationId xmlns:a16="http://schemas.microsoft.com/office/drawing/2014/main" id="{8F10C6BE-77D6-4051-9459-93E04C0C1927}"/>
                  </a:ext>
                </a:extLst>
              </p:cNvPr>
              <p:cNvSpPr/>
              <p:nvPr/>
            </p:nvSpPr>
            <p:spPr>
              <a:xfrm flipH="1">
                <a:off x="7912279" y="2206922"/>
                <a:ext cx="295917" cy="255643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1C8E6FDF-D636-4C46-AD36-650EA85A709B}"/>
                  </a:ext>
                </a:extLst>
              </p:cNvPr>
              <p:cNvSpPr/>
              <p:nvPr/>
            </p:nvSpPr>
            <p:spPr>
              <a:xfrm>
                <a:off x="8076838" y="2579133"/>
                <a:ext cx="271924" cy="287626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0507BED0-DA8E-6F46-8235-B41D28F7DA5D}"/>
                  </a:ext>
                </a:extLst>
              </p:cNvPr>
              <p:cNvGrpSpPr/>
              <p:nvPr/>
            </p:nvGrpSpPr>
            <p:grpSpPr>
              <a:xfrm>
                <a:off x="7343419" y="1016433"/>
                <a:ext cx="1151992" cy="1116501"/>
                <a:chOff x="3303076" y="141961"/>
                <a:chExt cx="1277659" cy="1238295"/>
              </a:xfrm>
            </p:grpSpPr>
            <p:sp>
              <p:nvSpPr>
                <p:cNvPr id="113" name="フリーフォーム 540">
                  <a:extLst>
                    <a:ext uri="{FF2B5EF4-FFF2-40B4-BE49-F238E27FC236}">
                      <a16:creationId xmlns:a16="http://schemas.microsoft.com/office/drawing/2014/main" id="{71C3F914-08CC-3156-BBF6-8C21C602782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7C35CCE1-3EFF-DAD9-55B3-02ACC34AAC79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27" name="円/楕円 564">
                    <a:extLst>
                      <a:ext uri="{FF2B5EF4-FFF2-40B4-BE49-F238E27FC236}">
                        <a16:creationId xmlns:a16="http://schemas.microsoft.com/office/drawing/2014/main" id="{F581E5A1-221F-0F06-D639-5E2DABC8CAA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565">
                    <a:extLst>
                      <a:ext uri="{FF2B5EF4-FFF2-40B4-BE49-F238E27FC236}">
                        <a16:creationId xmlns:a16="http://schemas.microsoft.com/office/drawing/2014/main" id="{80F3BED0-2DFC-1370-1216-D9EEDBA101B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A3915D75-C00D-79E5-F7D9-CDF13C42E2D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25" name="円/楕円 562">
                    <a:extLst>
                      <a:ext uri="{FF2B5EF4-FFF2-40B4-BE49-F238E27FC236}">
                        <a16:creationId xmlns:a16="http://schemas.microsoft.com/office/drawing/2014/main" id="{3EB709C8-580D-C64E-1916-781CDE4CAE5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563">
                    <a:extLst>
                      <a:ext uri="{FF2B5EF4-FFF2-40B4-BE49-F238E27FC236}">
                        <a16:creationId xmlns:a16="http://schemas.microsoft.com/office/drawing/2014/main" id="{4B1BB7D4-D2AA-693B-D648-5FFADC52299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6" name="円/楕円 561">
                  <a:extLst>
                    <a:ext uri="{FF2B5EF4-FFF2-40B4-BE49-F238E27FC236}">
                      <a16:creationId xmlns:a16="http://schemas.microsoft.com/office/drawing/2014/main" id="{68E63905-DF3B-677F-5CF4-587464797E9E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DD5A1383-4B59-4FC5-8C4B-8F3BD109F336}"/>
                    </a:ext>
                  </a:extLst>
                </p:cNvPr>
                <p:cNvSpPr/>
                <p:nvPr/>
              </p:nvSpPr>
              <p:spPr>
                <a:xfrm rot="63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4E6186CD-5478-97FB-B156-4106ACCB5A36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23" name="円/楕円 662">
                    <a:extLst>
                      <a:ext uri="{FF2B5EF4-FFF2-40B4-BE49-F238E27FC236}">
                        <a16:creationId xmlns:a16="http://schemas.microsoft.com/office/drawing/2014/main" id="{2F4F82F8-2BED-F3D8-D5AB-E031692B622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99F32DAB-AC13-9FC1-2819-A9CE75446A1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C93B12FE-C184-311D-6684-8A5B28A3224C}"/>
                    </a:ext>
                  </a:extLst>
                </p:cNvPr>
                <p:cNvSpPr/>
                <p:nvPr/>
              </p:nvSpPr>
              <p:spPr>
                <a:xfrm rot="4500000">
                  <a:off x="4169351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43557280-927E-E6AF-42D5-39F914E87517}"/>
                </a:ext>
              </a:extLst>
            </p:cNvPr>
            <p:cNvGrpSpPr/>
            <p:nvPr/>
          </p:nvGrpSpPr>
          <p:grpSpPr>
            <a:xfrm>
              <a:off x="6573331" y="866070"/>
              <a:ext cx="861452" cy="968943"/>
              <a:chOff x="6573331" y="866070"/>
              <a:chExt cx="861452" cy="968943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4F59B10C-D47A-2488-23FF-8B86A259CC49}"/>
                  </a:ext>
                </a:extLst>
              </p:cNvPr>
              <p:cNvGrpSpPr/>
              <p:nvPr/>
            </p:nvGrpSpPr>
            <p:grpSpPr>
              <a:xfrm>
                <a:off x="65733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6EB2B3C9-57A5-D211-24F7-753E7E9C907E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23191F50-3396-3A1E-22C2-3CAECA65E46B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E8CA1F0-7E24-0BE6-0811-C4AFE3246963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2376D479-DEEC-CAD5-7300-43F736BEA57C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0859B9C-23D1-57B8-042B-F3862B1976D5}"/>
                  </a:ext>
                </a:extLst>
              </p:cNvPr>
              <p:cNvGrpSpPr/>
              <p:nvPr/>
            </p:nvGrpSpPr>
            <p:grpSpPr>
              <a:xfrm>
                <a:off x="66830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53964130-1DF5-CF63-4E7F-22664DC68C2D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8D78CAF-B2F8-6D43-2A2A-6F3460963053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19DF0E9F-7015-C63B-D7A5-F2524BC5020F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CFD412B9-86A0-30A8-E729-59651E0B286D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D82F0176-B365-AED9-F9F0-767F53FBF4EE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アーチ 152">
                  <a:extLst>
                    <a:ext uri="{FF2B5EF4-FFF2-40B4-BE49-F238E27FC236}">
                      <a16:creationId xmlns:a16="http://schemas.microsoft.com/office/drawing/2014/main" id="{2681BB7B-A40C-3457-671B-3B40F315DA8A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9257C6D-02D4-4937-9E79-D96F9CA5D18F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B1D3FD36-1F70-E85A-8DBB-F23D13F0F29E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1073E184-333A-7D7A-8FA7-DCCA4664F328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E8EFDC56-3010-AD3F-6C21-A683B476B3A3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4E52F89A-648A-20E3-A9FB-5BF63E14DEDF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E58A7374-B0E2-489A-10ED-2C597DE5BF09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8720EAE5-D7F1-1FC3-5F79-D7C5FF78F64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35CDE930-1242-584A-1A90-EE935BF42BC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76C9442B-4E0D-BC0C-A895-DF33EA8F5DE0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B91E7A98-4A88-C00E-A3B6-35EF70F20D30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DD129762-CAD7-F30E-0DE6-A9D6922652B5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6A7CA482-8E0B-D3F2-D9D2-D2FCD404C833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D1189E7E-BC22-E1AE-D6E5-79CF9980CFED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2A9243BF-06BE-8FD9-4D31-382C2F4A9692}"/>
                </a:ext>
              </a:extLst>
            </p:cNvPr>
            <p:cNvGrpSpPr/>
            <p:nvPr/>
          </p:nvGrpSpPr>
          <p:grpSpPr>
            <a:xfrm>
              <a:off x="7598975" y="1723388"/>
              <a:ext cx="215348" cy="141168"/>
              <a:chOff x="2962275" y="1915341"/>
              <a:chExt cx="312744" cy="205014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C27D4A0-8A6A-9C85-F75A-B9079349D16E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E650DDA-D7BC-3F44-66B1-4B080AAC643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6AC95AC9-564D-0B1B-E2B8-2A9613636359}"/>
                </a:ext>
              </a:extLst>
            </p:cNvPr>
            <p:cNvGrpSpPr/>
            <p:nvPr/>
          </p:nvGrpSpPr>
          <p:grpSpPr>
            <a:xfrm flipH="1">
              <a:off x="8010438" y="1727108"/>
              <a:ext cx="215348" cy="141168"/>
              <a:chOff x="2962275" y="1915341"/>
              <a:chExt cx="312744" cy="205014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B21EEDA-0F5C-47E8-3A29-3F6B23704CE5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B4046A20-D565-345A-FABB-C982DC282ED1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C9AA4FA2-9D8A-A865-5997-2EF3A0412F98}"/>
                </a:ext>
              </a:extLst>
            </p:cNvPr>
            <p:cNvGrpSpPr/>
            <p:nvPr/>
          </p:nvGrpSpPr>
          <p:grpSpPr>
            <a:xfrm>
              <a:off x="7494960" y="1661725"/>
              <a:ext cx="842122" cy="300344"/>
              <a:chOff x="8589129" y="1661725"/>
              <a:chExt cx="842122" cy="300344"/>
            </a:xfrm>
          </p:grpSpPr>
          <p:sp>
            <p:nvSpPr>
              <p:cNvPr id="337" name="四角形: 上の 2 つの角を丸める 336">
                <a:extLst>
                  <a:ext uri="{FF2B5EF4-FFF2-40B4-BE49-F238E27FC236}">
                    <a16:creationId xmlns:a16="http://schemas.microsoft.com/office/drawing/2014/main" id="{1A8A8FD5-091B-6008-9E0E-EFF3F698CCDC}"/>
                  </a:ext>
                </a:extLst>
              </p:cNvPr>
              <p:cNvSpPr/>
              <p:nvPr/>
            </p:nvSpPr>
            <p:spPr>
              <a:xfrm>
                <a:off x="8608437" y="1684141"/>
                <a:ext cx="352989" cy="265271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DB6DE137-366F-807D-243B-892B9F525076}"/>
                  </a:ext>
                </a:extLst>
              </p:cNvPr>
              <p:cNvSpPr/>
              <p:nvPr/>
            </p:nvSpPr>
            <p:spPr>
              <a:xfrm>
                <a:off x="9058952" y="1684141"/>
                <a:ext cx="352989" cy="265271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278B6552-01D1-7498-ABC6-A46BA19B5740}"/>
                  </a:ext>
                </a:extLst>
              </p:cNvPr>
              <p:cNvSpPr/>
              <p:nvPr/>
            </p:nvSpPr>
            <p:spPr>
              <a:xfrm>
                <a:off x="8589129" y="1661725"/>
                <a:ext cx="842122" cy="300344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5" name="円/楕円 27">
              <a:extLst>
                <a:ext uri="{FF2B5EF4-FFF2-40B4-BE49-F238E27FC236}">
                  <a16:creationId xmlns:a16="http://schemas.microsoft.com/office/drawing/2014/main" id="{CC3FE66B-5F39-7AE1-C675-796CDFB24763}"/>
                </a:ext>
              </a:extLst>
            </p:cNvPr>
            <p:cNvSpPr/>
            <p:nvPr/>
          </p:nvSpPr>
          <p:spPr>
            <a:xfrm rot="21088328">
              <a:off x="7749641" y="2136696"/>
              <a:ext cx="346558" cy="5864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725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3BE461-72CC-5079-2026-B07EB401AC44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悪いことをたくらむ男性のイラスト</a:t>
            </a:r>
          </a:p>
        </p:txBody>
      </p: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6B6CEE78-AC6C-781F-1173-5D61505E9C46}"/>
              </a:ext>
            </a:extLst>
          </p:cNvPr>
          <p:cNvGrpSpPr/>
          <p:nvPr/>
        </p:nvGrpSpPr>
        <p:grpSpPr>
          <a:xfrm>
            <a:off x="3624391" y="3746430"/>
            <a:ext cx="2084630" cy="2678461"/>
            <a:chOff x="3624391" y="3746430"/>
            <a:chExt cx="2084630" cy="267846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4A2B029-0040-4409-89C0-6EC86DADE2E7}"/>
                </a:ext>
              </a:extLst>
            </p:cNvPr>
            <p:cNvGrpSpPr/>
            <p:nvPr/>
          </p:nvGrpSpPr>
          <p:grpSpPr>
            <a:xfrm>
              <a:off x="4220791" y="4020407"/>
              <a:ext cx="1488230" cy="2404484"/>
              <a:chOff x="4105299" y="3659640"/>
              <a:chExt cx="1719214" cy="2777674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93AA1BDB-0B03-4853-85BA-A36A63636612}"/>
                  </a:ext>
                </a:extLst>
              </p:cNvPr>
              <p:cNvSpPr/>
              <p:nvPr/>
            </p:nvSpPr>
            <p:spPr>
              <a:xfrm>
                <a:off x="4664472" y="4880686"/>
                <a:ext cx="600869" cy="502848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A301203F-CAC6-411A-8B70-AF84998B5D9F}"/>
                  </a:ext>
                </a:extLst>
              </p:cNvPr>
              <p:cNvSpPr/>
              <p:nvPr/>
            </p:nvSpPr>
            <p:spPr>
              <a:xfrm>
                <a:off x="4689380" y="5285580"/>
                <a:ext cx="551709" cy="1151734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6BF9ECDA-7C2A-4DEB-988D-BA9B4B5CD08E}"/>
                  </a:ext>
                </a:extLst>
              </p:cNvPr>
              <p:cNvSpPr/>
              <p:nvPr/>
            </p:nvSpPr>
            <p:spPr>
              <a:xfrm>
                <a:off x="4689380" y="5338029"/>
                <a:ext cx="551709" cy="1099285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96AB3916-9525-42AC-B206-4DB6C69AC961}"/>
                  </a:ext>
                </a:extLst>
              </p:cNvPr>
              <p:cNvSpPr/>
              <p:nvPr/>
            </p:nvSpPr>
            <p:spPr>
              <a:xfrm>
                <a:off x="42336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台形 460">
                <a:extLst>
                  <a:ext uri="{FF2B5EF4-FFF2-40B4-BE49-F238E27FC236}">
                    <a16:creationId xmlns:a16="http://schemas.microsoft.com/office/drawing/2014/main" id="{F5048580-BAE4-4C21-96B7-AA8A04C9B299}"/>
                  </a:ext>
                </a:extLst>
              </p:cNvPr>
              <p:cNvSpPr/>
              <p:nvPr/>
            </p:nvSpPr>
            <p:spPr>
              <a:xfrm>
                <a:off x="4105299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45311AC8-752E-4279-AAFE-1B1506B3ED3A}"/>
                  </a:ext>
                </a:extLst>
              </p:cNvPr>
              <p:cNvSpPr/>
              <p:nvPr/>
            </p:nvSpPr>
            <p:spPr>
              <a:xfrm flipH="1">
                <a:off x="55482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5F790FED-7C7F-4D8D-8947-31A27A44BA43}"/>
                  </a:ext>
                </a:extLst>
              </p:cNvPr>
              <p:cNvSpPr/>
              <p:nvPr/>
            </p:nvSpPr>
            <p:spPr>
              <a:xfrm flipH="1">
                <a:off x="5234527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42F6800-C8A1-4979-8BC2-777375AA3EF8}"/>
                  </a:ext>
                </a:extLst>
              </p:cNvPr>
              <p:cNvSpPr/>
              <p:nvPr/>
            </p:nvSpPr>
            <p:spPr>
              <a:xfrm>
                <a:off x="4339424" y="5165422"/>
                <a:ext cx="529851" cy="1271892"/>
              </a:xfrm>
              <a:custGeom>
                <a:avLst/>
                <a:gdLst>
                  <a:gd name="connsiteX0" fmla="*/ 268082 w 529851"/>
                  <a:gd name="connsiteY0" fmla="*/ 0 h 1271892"/>
                  <a:gd name="connsiteX1" fmla="*/ 529851 w 529851"/>
                  <a:gd name="connsiteY1" fmla="*/ 0 h 1271892"/>
                  <a:gd name="connsiteX2" fmla="*/ 529851 w 529851"/>
                  <a:gd name="connsiteY2" fmla="*/ 1271892 h 1271892"/>
                  <a:gd name="connsiteX3" fmla="*/ 0 w 529851"/>
                  <a:gd name="connsiteY3" fmla="*/ 1271892 h 1271892"/>
                  <a:gd name="connsiteX4" fmla="*/ 0 w 529851"/>
                  <a:gd name="connsiteY4" fmla="*/ 268082 h 1271892"/>
                  <a:gd name="connsiteX5" fmla="*/ 268082 w 529851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9851" h="1271892">
                    <a:moveTo>
                      <a:pt x="268082" y="0"/>
                    </a:moveTo>
                    <a:lnTo>
                      <a:pt x="529851" y="0"/>
                    </a:lnTo>
                    <a:lnTo>
                      <a:pt x="529851" y="1271892"/>
                    </a:lnTo>
                    <a:lnTo>
                      <a:pt x="0" y="1271892"/>
                    </a:lnTo>
                    <a:lnTo>
                      <a:pt x="0" y="268082"/>
                    </a:lnTo>
                    <a:cubicBezTo>
                      <a:pt x="0" y="120024"/>
                      <a:pt x="120024" y="0"/>
                      <a:pt x="268082" y="0"/>
                    </a:cubicBez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06B51E3-67F4-4AB6-AB81-182645BFD5CA}"/>
                  </a:ext>
                </a:extLst>
              </p:cNvPr>
              <p:cNvSpPr/>
              <p:nvPr/>
            </p:nvSpPr>
            <p:spPr>
              <a:xfrm>
                <a:off x="5057775" y="5165422"/>
                <a:ext cx="532614" cy="1271892"/>
              </a:xfrm>
              <a:custGeom>
                <a:avLst/>
                <a:gdLst>
                  <a:gd name="connsiteX0" fmla="*/ 0 w 532614"/>
                  <a:gd name="connsiteY0" fmla="*/ 0 h 1271892"/>
                  <a:gd name="connsiteX1" fmla="*/ 264532 w 532614"/>
                  <a:gd name="connsiteY1" fmla="*/ 0 h 1271892"/>
                  <a:gd name="connsiteX2" fmla="*/ 532614 w 532614"/>
                  <a:gd name="connsiteY2" fmla="*/ 268082 h 1271892"/>
                  <a:gd name="connsiteX3" fmla="*/ 532614 w 532614"/>
                  <a:gd name="connsiteY3" fmla="*/ 1271892 h 1271892"/>
                  <a:gd name="connsiteX4" fmla="*/ 0 w 532614"/>
                  <a:gd name="connsiteY4" fmla="*/ 1271892 h 1271892"/>
                  <a:gd name="connsiteX5" fmla="*/ 0 w 532614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614" h="1271892">
                    <a:moveTo>
                      <a:pt x="0" y="0"/>
                    </a:moveTo>
                    <a:lnTo>
                      <a:pt x="264532" y="0"/>
                    </a:lnTo>
                    <a:cubicBezTo>
                      <a:pt x="412590" y="0"/>
                      <a:pt x="532614" y="120024"/>
                      <a:pt x="532614" y="268082"/>
                    </a:cubicBezTo>
                    <a:lnTo>
                      <a:pt x="532614" y="1271892"/>
                    </a:lnTo>
                    <a:lnTo>
                      <a:pt x="0" y="1271892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平行四辺形 160">
                <a:extLst>
                  <a:ext uri="{FF2B5EF4-FFF2-40B4-BE49-F238E27FC236}">
                    <a16:creationId xmlns:a16="http://schemas.microsoft.com/office/drawing/2014/main" id="{05AC46C6-EB21-4C9E-B7D1-FD248EEA794D}"/>
                  </a:ext>
                </a:extLst>
              </p:cNvPr>
              <p:cNvSpPr/>
              <p:nvPr/>
            </p:nvSpPr>
            <p:spPr>
              <a:xfrm>
                <a:off x="452742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平行四辺形 160">
                <a:extLst>
                  <a:ext uri="{FF2B5EF4-FFF2-40B4-BE49-F238E27FC236}">
                    <a16:creationId xmlns:a16="http://schemas.microsoft.com/office/drawing/2014/main" id="{5B5F9D3D-A898-4FC5-BA94-02F65518A62D}"/>
                  </a:ext>
                </a:extLst>
              </p:cNvPr>
              <p:cNvSpPr/>
              <p:nvPr/>
            </p:nvSpPr>
            <p:spPr>
              <a:xfrm flipH="1">
                <a:off x="505727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平行四辺形 160">
                <a:extLst>
                  <a:ext uri="{FF2B5EF4-FFF2-40B4-BE49-F238E27FC236}">
                    <a16:creationId xmlns:a16="http://schemas.microsoft.com/office/drawing/2014/main" id="{A1D069C4-091D-4531-B9C9-7EE891EF22F6}"/>
                  </a:ext>
                </a:extLst>
              </p:cNvPr>
              <p:cNvSpPr/>
              <p:nvPr/>
            </p:nvSpPr>
            <p:spPr>
              <a:xfrm>
                <a:off x="4527429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平行四辺形 160">
                <a:extLst>
                  <a:ext uri="{FF2B5EF4-FFF2-40B4-BE49-F238E27FC236}">
                    <a16:creationId xmlns:a16="http://schemas.microsoft.com/office/drawing/2014/main" id="{53A4CA84-4BDA-4CC7-B0B3-388F52F8B9E3}"/>
                  </a:ext>
                </a:extLst>
              </p:cNvPr>
              <p:cNvSpPr/>
              <p:nvPr/>
            </p:nvSpPr>
            <p:spPr>
              <a:xfrm flipH="1">
                <a:off x="5057280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A3ECCFA-3BAA-410D-993D-A672F9279EE9}"/>
                  </a:ext>
                </a:extLst>
              </p:cNvPr>
              <p:cNvGrpSpPr/>
              <p:nvPr/>
            </p:nvGrpSpPr>
            <p:grpSpPr>
              <a:xfrm>
                <a:off x="4266017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647D870-A9A5-46F3-AB9E-112073B2FA5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FDC0D575-D849-4AA9-B774-30ED2067EFA3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39F29C47-9E51-4F0D-9BA4-1BBE768985D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4" name="円/楕円 489">
                      <a:extLst>
                        <a:ext uri="{FF2B5EF4-FFF2-40B4-BE49-F238E27FC236}">
                          <a16:creationId xmlns:a16="http://schemas.microsoft.com/office/drawing/2014/main" id="{E6A59813-CDFC-41CE-829E-242134AB21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5" name="円/楕円 490">
                      <a:extLst>
                        <a:ext uri="{FF2B5EF4-FFF2-40B4-BE49-F238E27FC236}">
                          <a16:creationId xmlns:a16="http://schemas.microsoft.com/office/drawing/2014/main" id="{241720BB-8668-4BEC-A5B9-FC5312E4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1462F2E0-2CC0-4D32-8B02-F2A3DC82B5D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2" name="円/楕円 487">
                      <a:extLst>
                        <a:ext uri="{FF2B5EF4-FFF2-40B4-BE49-F238E27FC236}">
                          <a16:creationId xmlns:a16="http://schemas.microsoft.com/office/drawing/2014/main" id="{0C1FAC5D-F32A-43E8-B6DE-0B10BCC41E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488">
                      <a:extLst>
                        <a:ext uri="{FF2B5EF4-FFF2-40B4-BE49-F238E27FC236}">
                          <a16:creationId xmlns:a16="http://schemas.microsoft.com/office/drawing/2014/main" id="{2F339F1B-46C4-432F-AA80-A17C80B011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1" name="円/楕円 486">
                    <a:extLst>
                      <a:ext uri="{FF2B5EF4-FFF2-40B4-BE49-F238E27FC236}">
                        <a16:creationId xmlns:a16="http://schemas.microsoft.com/office/drawing/2014/main" id="{1B52E73B-544F-4F8F-A741-DD6F1D65B8E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3" name="円/楕円 472">
                  <a:extLst>
                    <a:ext uri="{FF2B5EF4-FFF2-40B4-BE49-F238E27FC236}">
                      <a16:creationId xmlns:a16="http://schemas.microsoft.com/office/drawing/2014/main" id="{5D385F7E-8CAF-4FE0-8CA6-884F7731CB6B}"/>
                    </a:ext>
                  </a:extLst>
                </p:cNvPr>
                <p:cNvSpPr/>
                <p:nvPr/>
              </p:nvSpPr>
              <p:spPr>
                <a:xfrm rot="9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4" name="円/楕円 473">
                  <a:extLst>
                    <a:ext uri="{FF2B5EF4-FFF2-40B4-BE49-F238E27FC236}">
                      <a16:creationId xmlns:a16="http://schemas.microsoft.com/office/drawing/2014/main" id="{24E6514E-C6DE-4C74-91D9-391FC0AF8682}"/>
                    </a:ext>
                  </a:extLst>
                </p:cNvPr>
                <p:cNvSpPr/>
                <p:nvPr/>
              </p:nvSpPr>
              <p:spPr>
                <a:xfrm rot="207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92ECDAE7-AC9A-43A3-8A31-E8608C414909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47" name="円/楕円 662">
                    <a:extLst>
                      <a:ext uri="{FF2B5EF4-FFF2-40B4-BE49-F238E27FC236}">
                        <a16:creationId xmlns:a16="http://schemas.microsoft.com/office/drawing/2014/main" id="{688027FA-3119-4C44-934D-DB1C93DAC384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BEF66C98-4DC2-4E3C-B184-0E949D21D60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C84EBFA-5806-4BAB-AE38-5795BEC4C766}"/>
                  </a:ext>
                </a:extLst>
              </p:cNvPr>
              <p:cNvGrpSpPr/>
              <p:nvPr/>
            </p:nvGrpSpPr>
            <p:grpSpPr>
              <a:xfrm>
                <a:off x="4802175" y="5310195"/>
                <a:ext cx="45719" cy="1048226"/>
                <a:chOff x="4802175" y="5310195"/>
                <a:chExt cx="45719" cy="1048226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9F814A3B-CA96-420E-B57C-00BABDB0310F}"/>
                    </a:ext>
                  </a:extLst>
                </p:cNvPr>
                <p:cNvSpPr/>
                <p:nvPr/>
              </p:nvSpPr>
              <p:spPr>
                <a:xfrm>
                  <a:off x="4802175" y="5310195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7A63FABF-265F-4D08-86BE-A227F7314DE6}"/>
                    </a:ext>
                  </a:extLst>
                </p:cNvPr>
                <p:cNvSpPr/>
                <p:nvPr/>
              </p:nvSpPr>
              <p:spPr>
                <a:xfrm>
                  <a:off x="4802175" y="5510696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AB78FE26-AF38-404A-B513-B15B47CE6C42}"/>
                    </a:ext>
                  </a:extLst>
                </p:cNvPr>
                <p:cNvSpPr/>
                <p:nvPr/>
              </p:nvSpPr>
              <p:spPr>
                <a:xfrm>
                  <a:off x="4802175" y="5711197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8C94B593-24DD-4E60-8079-34FE8EE3711B}"/>
                    </a:ext>
                  </a:extLst>
                </p:cNvPr>
                <p:cNvSpPr/>
                <p:nvPr/>
              </p:nvSpPr>
              <p:spPr>
                <a:xfrm>
                  <a:off x="4802175" y="5911698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9A24547-81EE-4BEE-85BA-2BDB68B83491}"/>
                    </a:ext>
                  </a:extLst>
                </p:cNvPr>
                <p:cNvSpPr/>
                <p:nvPr/>
              </p:nvSpPr>
              <p:spPr>
                <a:xfrm>
                  <a:off x="4802175" y="6112199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76548319-C91E-46FE-860F-98894522C588}"/>
                    </a:ext>
                  </a:extLst>
                </p:cNvPr>
                <p:cNvSpPr/>
                <p:nvPr/>
              </p:nvSpPr>
              <p:spPr>
                <a:xfrm>
                  <a:off x="4802175" y="6312702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6B711C4-1BD3-4CE2-8FEA-C23ED2091498}"/>
                  </a:ext>
                </a:extLst>
              </p:cNvPr>
              <p:cNvGrpSpPr/>
              <p:nvPr/>
            </p:nvGrpSpPr>
            <p:grpSpPr>
              <a:xfrm>
                <a:off x="5148765" y="5533495"/>
                <a:ext cx="314128" cy="307228"/>
                <a:chOff x="5148765" y="5533495"/>
                <a:chExt cx="314128" cy="307228"/>
              </a:xfrm>
              <a:pattFill prst="dkVert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</p:grpSpPr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27FF0984-5375-4DD5-A5FA-BFBCFF895CA7}"/>
                    </a:ext>
                  </a:extLst>
                </p:cNvPr>
                <p:cNvSpPr/>
                <p:nvPr/>
              </p:nvSpPr>
              <p:spPr>
                <a:xfrm>
                  <a:off x="5148765" y="5545401"/>
                  <a:ext cx="314128" cy="295322"/>
                </a:xfrm>
                <a:prstGeom prst="round2SameRect">
                  <a:avLst>
                    <a:gd name="adj1" fmla="val 0"/>
                    <a:gd name="adj2" fmla="val 2269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CC4B42B3-2027-4235-9C05-5F4403E61F1C}"/>
                    </a:ext>
                  </a:extLst>
                </p:cNvPr>
                <p:cNvSpPr/>
                <p:nvPr/>
              </p:nvSpPr>
              <p:spPr>
                <a:xfrm>
                  <a:off x="5148765" y="5533495"/>
                  <a:ext cx="314128" cy="65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A1EF851F-C887-063B-8100-CAD9DE0B8B07}"/>
                </a:ext>
              </a:extLst>
            </p:cNvPr>
            <p:cNvGrpSpPr/>
            <p:nvPr/>
          </p:nvGrpSpPr>
          <p:grpSpPr>
            <a:xfrm>
              <a:off x="3624391" y="3746430"/>
              <a:ext cx="861452" cy="968943"/>
              <a:chOff x="3624391" y="3746430"/>
              <a:chExt cx="861452" cy="968943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1C129761-D645-D996-3F70-B5297A3D95EF}"/>
                  </a:ext>
                </a:extLst>
              </p:cNvPr>
              <p:cNvGrpSpPr/>
              <p:nvPr/>
            </p:nvGrpSpPr>
            <p:grpSpPr>
              <a:xfrm>
                <a:off x="362439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476E0D04-A4BF-1D0B-AC71-69690A2AF3FF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68C849A8-9982-C2A0-6996-C7B54EA421B2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CE850146-9D18-093A-807A-769AF3073DB1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7CAECF85-BBEB-9B93-0AF9-D022E67D3995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F828C65F-F1FB-F58F-3B42-B645661B6596}"/>
                  </a:ext>
                </a:extLst>
              </p:cNvPr>
              <p:cNvGrpSpPr/>
              <p:nvPr/>
            </p:nvGrpSpPr>
            <p:grpSpPr>
              <a:xfrm>
                <a:off x="373410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FD0213E1-D242-CB60-27DF-4C803B02737B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97914D1-882B-C313-D6CF-177CA33AA11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5740FE1-FDCE-CABD-0AFA-0ADEA4556A24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5AC3FBBE-F507-F841-B255-8AA950A10F06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91CDAB0-DB4A-3EDD-FDF5-544352C60A42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アーチ 227">
                  <a:extLst>
                    <a:ext uri="{FF2B5EF4-FFF2-40B4-BE49-F238E27FC236}">
                      <a16:creationId xmlns:a16="http://schemas.microsoft.com/office/drawing/2014/main" id="{8CE57DB1-6BFB-2C4C-ED88-A40075ADF43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CF2B36C0-1497-CA55-84B1-6F83323D4BAD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C0340F6-1FF8-DB2E-0B4E-F207D938F133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C544789F-DCE7-8037-8CD1-0305BDD0FF50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5008A4DF-EBDB-31B7-5C81-504E3F0DE3A1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7A7C7AA3-1416-E64E-00ED-766399B02169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971658D5-60B0-6D50-C9A6-206C6900EA01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FC11A838-D06C-3D16-DBE2-2531B07328D2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320B1161-F67C-3792-C617-34CC7BFAA4E6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F4937946-A361-62D0-1081-CBB5733FDC4C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D6CE444E-0F40-BCF0-F0CD-67FC077D65A7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A93DE53E-2BDF-7D52-E11F-64146750B62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099895E8-4DE5-969D-C3ED-5ACD0F25C461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8" name="月 237">
                  <a:extLst>
                    <a:ext uri="{FF2B5EF4-FFF2-40B4-BE49-F238E27FC236}">
                      <a16:creationId xmlns:a16="http://schemas.microsoft.com/office/drawing/2014/main" id="{6BAB2772-D0E1-1CC3-E2A5-A81A8EFBF478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8590A0B7-1259-B09E-012D-7C0076896830}"/>
                </a:ext>
              </a:extLst>
            </p:cNvPr>
            <p:cNvGrpSpPr/>
            <p:nvPr/>
          </p:nvGrpSpPr>
          <p:grpSpPr>
            <a:xfrm>
              <a:off x="4583070" y="4670579"/>
              <a:ext cx="268464" cy="175988"/>
              <a:chOff x="2962275" y="1915341"/>
              <a:chExt cx="312744" cy="205014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803D0E8-59FB-DAE7-187C-2F4FC73D7D59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32A74361-D5C1-B046-2670-798D061FEAD9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7F4BE29F-1076-7FAD-D941-D6AAA90A97B0}"/>
                </a:ext>
              </a:extLst>
            </p:cNvPr>
            <p:cNvGrpSpPr/>
            <p:nvPr/>
          </p:nvGrpSpPr>
          <p:grpSpPr>
            <a:xfrm flipH="1">
              <a:off x="5081670" y="4670579"/>
              <a:ext cx="268464" cy="175988"/>
              <a:chOff x="2962275" y="1915341"/>
              <a:chExt cx="312744" cy="205014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D41EBED-A3EC-749F-A009-4D3517ABD195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BDD37BC-80DE-65D8-2EEA-BC305110663E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0" name="円/楕円 27">
              <a:extLst>
                <a:ext uri="{FF2B5EF4-FFF2-40B4-BE49-F238E27FC236}">
                  <a16:creationId xmlns:a16="http://schemas.microsoft.com/office/drawing/2014/main" id="{76509D67-CA10-8345-B986-E41BBB79404A}"/>
                </a:ext>
              </a:extLst>
            </p:cNvPr>
            <p:cNvSpPr/>
            <p:nvPr/>
          </p:nvSpPr>
          <p:spPr>
            <a:xfrm rot="21088328">
              <a:off x="4810475" y="5093363"/>
              <a:ext cx="359071" cy="5569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764CE56C-BE99-331C-8EFA-63B5607EFFE7}"/>
              </a:ext>
            </a:extLst>
          </p:cNvPr>
          <p:cNvGrpSpPr/>
          <p:nvPr/>
        </p:nvGrpSpPr>
        <p:grpSpPr>
          <a:xfrm>
            <a:off x="6573331" y="3746430"/>
            <a:ext cx="2081272" cy="2680178"/>
            <a:chOff x="6573331" y="3746430"/>
            <a:chExt cx="2081272" cy="2680178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20F4E92-5125-4509-89CB-00959C545BFC}"/>
                </a:ext>
              </a:extLst>
            </p:cNvPr>
            <p:cNvGrpSpPr/>
            <p:nvPr/>
          </p:nvGrpSpPr>
          <p:grpSpPr>
            <a:xfrm>
              <a:off x="7166374" y="4044270"/>
              <a:ext cx="1488229" cy="2382338"/>
              <a:chOff x="7050882" y="3685220"/>
              <a:chExt cx="1719213" cy="2752094"/>
            </a:xfrm>
          </p:grpSpPr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259184A1-56A0-4A3B-8CE5-A756261CF4DF}"/>
                  </a:ext>
                </a:extLst>
              </p:cNvPr>
              <p:cNvSpPr/>
              <p:nvPr/>
            </p:nvSpPr>
            <p:spPr>
              <a:xfrm flipH="1">
                <a:off x="84938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DC9927ED-082D-41D1-B6BF-2C232DC33009}"/>
                  </a:ext>
                </a:extLst>
              </p:cNvPr>
              <p:cNvSpPr/>
              <p:nvPr/>
            </p:nvSpPr>
            <p:spPr>
              <a:xfrm flipH="1">
                <a:off x="8180109" y="5394188"/>
                <a:ext cx="589986" cy="877527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F9A3591F-280F-4700-ADC0-EA305C4CBA9C}"/>
                  </a:ext>
                </a:extLst>
              </p:cNvPr>
              <p:cNvSpPr/>
              <p:nvPr/>
            </p:nvSpPr>
            <p:spPr>
              <a:xfrm>
                <a:off x="71792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9DC1E377-5DA3-4EC5-85E8-C0791FE626B3}"/>
                  </a:ext>
                </a:extLst>
              </p:cNvPr>
              <p:cNvSpPr/>
              <p:nvPr/>
            </p:nvSpPr>
            <p:spPr>
              <a:xfrm>
                <a:off x="7050882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FFCEE49-CBD0-4C66-90C6-67D40C9B4401}"/>
                  </a:ext>
                </a:extLst>
              </p:cNvPr>
              <p:cNvSpPr/>
              <p:nvPr/>
            </p:nvSpPr>
            <p:spPr>
              <a:xfrm>
                <a:off x="7606586" y="4866871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44">
                <a:extLst>
                  <a:ext uri="{FF2B5EF4-FFF2-40B4-BE49-F238E27FC236}">
                    <a16:creationId xmlns:a16="http://schemas.microsoft.com/office/drawing/2014/main" id="{37FF2C8D-D398-485B-B0B1-740B603188DF}"/>
                  </a:ext>
                </a:extLst>
              </p:cNvPr>
              <p:cNvSpPr/>
              <p:nvPr/>
            </p:nvSpPr>
            <p:spPr>
              <a:xfrm>
                <a:off x="7285006" y="5165422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731">
                <a:extLst>
                  <a:ext uri="{FF2B5EF4-FFF2-40B4-BE49-F238E27FC236}">
                    <a16:creationId xmlns:a16="http://schemas.microsoft.com/office/drawing/2014/main" id="{E2369265-67F1-425D-BB39-118F6F8955A9}"/>
                  </a:ext>
                </a:extLst>
              </p:cNvPr>
              <p:cNvSpPr/>
              <p:nvPr/>
            </p:nvSpPr>
            <p:spPr>
              <a:xfrm rot="10800000" flipV="1">
                <a:off x="7773780" y="5298332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A195B00F-E0C3-4653-8DB4-01C3CDACB7D1}"/>
                  </a:ext>
                </a:extLst>
              </p:cNvPr>
              <p:cNvSpPr/>
              <p:nvPr/>
            </p:nvSpPr>
            <p:spPr>
              <a:xfrm rot="10800000">
                <a:off x="7793019" y="5165421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平行四辺形 160">
                <a:extLst>
                  <a:ext uri="{FF2B5EF4-FFF2-40B4-BE49-F238E27FC236}">
                    <a16:creationId xmlns:a16="http://schemas.microsoft.com/office/drawing/2014/main" id="{ABCD6C7E-0302-4412-9FDF-E94C8C83F8A2}"/>
                  </a:ext>
                </a:extLst>
              </p:cNvPr>
              <p:cNvSpPr/>
              <p:nvPr/>
            </p:nvSpPr>
            <p:spPr>
              <a:xfrm>
                <a:off x="7578955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平行四辺形 160">
                <a:extLst>
                  <a:ext uri="{FF2B5EF4-FFF2-40B4-BE49-F238E27FC236}">
                    <a16:creationId xmlns:a16="http://schemas.microsoft.com/office/drawing/2014/main" id="{11554C2C-6473-47D7-AFD9-71A56387649C}"/>
                  </a:ext>
                </a:extLst>
              </p:cNvPr>
              <p:cNvSpPr/>
              <p:nvPr/>
            </p:nvSpPr>
            <p:spPr>
              <a:xfrm flipH="1">
                <a:off x="7912556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平行四辺形 160">
                <a:extLst>
                  <a:ext uri="{FF2B5EF4-FFF2-40B4-BE49-F238E27FC236}">
                    <a16:creationId xmlns:a16="http://schemas.microsoft.com/office/drawing/2014/main" id="{D7B1129A-3A7B-4086-92A1-8CA50D3C0C3A}"/>
                  </a:ext>
                </a:extLst>
              </p:cNvPr>
              <p:cNvSpPr/>
              <p:nvPr/>
            </p:nvSpPr>
            <p:spPr>
              <a:xfrm>
                <a:off x="7578955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平行四辺形 160">
                <a:extLst>
                  <a:ext uri="{FF2B5EF4-FFF2-40B4-BE49-F238E27FC236}">
                    <a16:creationId xmlns:a16="http://schemas.microsoft.com/office/drawing/2014/main" id="{D31E1F61-4D2D-4A21-B7EE-487B656CBCAD}"/>
                  </a:ext>
                </a:extLst>
              </p:cNvPr>
              <p:cNvSpPr/>
              <p:nvPr/>
            </p:nvSpPr>
            <p:spPr>
              <a:xfrm flipH="1">
                <a:off x="7912557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430BDE7B-5304-4EC3-8776-C507683076F7}"/>
                  </a:ext>
                </a:extLst>
              </p:cNvPr>
              <p:cNvSpPr/>
              <p:nvPr/>
            </p:nvSpPr>
            <p:spPr>
              <a:xfrm>
                <a:off x="8102656" y="5545400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6300000">
                  <a:off x="3375106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981174E-D9F3-4643-B776-1C16344DCD69}"/>
                  </a:ext>
                </a:extLst>
              </p:cNvPr>
              <p:cNvGrpSpPr/>
              <p:nvPr/>
            </p:nvGrpSpPr>
            <p:grpSpPr>
              <a:xfrm>
                <a:off x="8323699" y="5432544"/>
                <a:ext cx="45719" cy="188683"/>
                <a:chOff x="8323699" y="5432544"/>
                <a:chExt cx="45719" cy="18868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F1E71C6E-5CC4-42A4-963F-EF86AEBE68F9}"/>
                    </a:ext>
                  </a:extLst>
                </p:cNvPr>
                <p:cNvSpPr/>
                <p:nvPr/>
              </p:nvSpPr>
              <p:spPr>
                <a:xfrm>
                  <a:off x="8323699" y="5432544"/>
                  <a:ext cx="45719" cy="1128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6849D7FB-9013-4796-A0D9-72C3045F88EB}"/>
                    </a:ext>
                  </a:extLst>
                </p:cNvPr>
                <p:cNvSpPr/>
                <p:nvPr/>
              </p:nvSpPr>
              <p:spPr>
                <a:xfrm>
                  <a:off x="8348163" y="5492075"/>
                  <a:ext cx="21255" cy="1291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92D21F80-D55B-99A7-0C8D-0BC2E76019EE}"/>
                </a:ext>
              </a:extLst>
            </p:cNvPr>
            <p:cNvGrpSpPr/>
            <p:nvPr/>
          </p:nvGrpSpPr>
          <p:grpSpPr>
            <a:xfrm>
              <a:off x="6573331" y="3746430"/>
              <a:ext cx="861452" cy="968943"/>
              <a:chOff x="6573331" y="3746430"/>
              <a:chExt cx="861452" cy="968943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141FB581-E0CF-D7B7-4FE6-A385AD45AFAB}"/>
                  </a:ext>
                </a:extLst>
              </p:cNvPr>
              <p:cNvGrpSpPr/>
              <p:nvPr/>
            </p:nvGrpSpPr>
            <p:grpSpPr>
              <a:xfrm>
                <a:off x="65733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80448EC3-53DA-C113-EF38-890E49380A59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5EDB2388-60E6-01C2-4E69-E158AED2CDF5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2292D759-D5A2-5A2F-7DCB-D80D4EE239AB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D5AF2109-206E-E94C-C1DB-2E4E2C360A6F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9996CA96-66C3-199B-43BB-F1270AC72A30}"/>
                  </a:ext>
                </a:extLst>
              </p:cNvPr>
              <p:cNvGrpSpPr/>
              <p:nvPr/>
            </p:nvGrpSpPr>
            <p:grpSpPr>
              <a:xfrm>
                <a:off x="66830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353475DA-552E-A90E-22E5-BC7A216985E3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BC03A157-0A4A-D0A5-7447-48B83306147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7D49929B-4B5D-70ED-CA01-9379E0662730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954AA909-E31D-7AD2-43A3-9566C5818E50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FBBE9F0-A5A4-D4AF-201D-C2A2C15C8E16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アーチ 254">
                  <a:extLst>
                    <a:ext uri="{FF2B5EF4-FFF2-40B4-BE49-F238E27FC236}">
                      <a16:creationId xmlns:a16="http://schemas.microsoft.com/office/drawing/2014/main" id="{A3740AC6-BBED-249D-B4CA-1D3AC111B3B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32A3909E-A912-7265-43C8-0775D309308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C55D3E60-F26B-F0D6-1911-35F398F58E76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6B26590-DAA7-9F65-4FD6-C3CF9AD66DDE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D28D61C9-2F16-9A9C-B18E-530FF6866FF2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8C611C43-DFCA-9E0F-D22C-430B16506679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97ED222-8EE2-086F-3DED-3D1763B4550C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23FC4EFF-A635-9137-4874-13BA939CE144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23A5D34E-86AE-654C-294B-171D9F998DE8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F7DF9D46-BE2C-1868-6BDD-C05CD62F21E6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CAC961B1-5422-0909-95C3-B1F2538177EA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A234628F-656C-0254-1CE6-CECDEBFAB4B4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75714BED-F58B-912F-32EF-2FFE5B11E75A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0E45EF39-4A39-D7DD-FD75-DBF82A5F4A69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609884FA-2706-B047-9D88-BC53A6A23B80}"/>
                </a:ext>
              </a:extLst>
            </p:cNvPr>
            <p:cNvGrpSpPr/>
            <p:nvPr/>
          </p:nvGrpSpPr>
          <p:grpSpPr>
            <a:xfrm>
              <a:off x="7520903" y="4621405"/>
              <a:ext cx="268464" cy="175988"/>
              <a:chOff x="2962275" y="1915341"/>
              <a:chExt cx="312744" cy="205014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89C829B-CCFF-CBB6-616C-FD4357F6D5F2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02BD22C-8254-9A09-15B8-945E1D1F44A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07B1365C-6E53-A417-DF87-FE8C4B2DEE43}"/>
                </a:ext>
              </a:extLst>
            </p:cNvPr>
            <p:cNvGrpSpPr/>
            <p:nvPr/>
          </p:nvGrpSpPr>
          <p:grpSpPr>
            <a:xfrm flipH="1">
              <a:off x="7999052" y="4621405"/>
              <a:ext cx="268464" cy="175988"/>
              <a:chOff x="2962275" y="1915341"/>
              <a:chExt cx="312744" cy="205014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9BB6E450-E381-23BD-26E9-A20F90F6DA32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6317D12C-3B50-D4BB-36A3-42882C38A35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1" name="円/楕円 27">
              <a:extLst>
                <a:ext uri="{FF2B5EF4-FFF2-40B4-BE49-F238E27FC236}">
                  <a16:creationId xmlns:a16="http://schemas.microsoft.com/office/drawing/2014/main" id="{F468DCEA-30E4-D0A4-FC68-A08AAF8E6CDA}"/>
                </a:ext>
              </a:extLst>
            </p:cNvPr>
            <p:cNvSpPr/>
            <p:nvPr/>
          </p:nvSpPr>
          <p:spPr>
            <a:xfrm rot="21088328">
              <a:off x="7738785" y="5063102"/>
              <a:ext cx="359071" cy="5569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4FD21750-B52F-B8EA-823A-05EA264514E5}"/>
              </a:ext>
            </a:extLst>
          </p:cNvPr>
          <p:cNvGrpSpPr/>
          <p:nvPr/>
        </p:nvGrpSpPr>
        <p:grpSpPr>
          <a:xfrm>
            <a:off x="667831" y="3746430"/>
            <a:ext cx="1996723" cy="2686111"/>
            <a:chOff x="667831" y="3746430"/>
            <a:chExt cx="1996723" cy="2686111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264170D-7E6F-4034-B7EA-1D36203402C6}"/>
                </a:ext>
              </a:extLst>
            </p:cNvPr>
            <p:cNvGrpSpPr/>
            <p:nvPr/>
          </p:nvGrpSpPr>
          <p:grpSpPr>
            <a:xfrm>
              <a:off x="1290220" y="4039677"/>
              <a:ext cx="1374334" cy="2392864"/>
              <a:chOff x="1183566" y="3679809"/>
              <a:chExt cx="1587642" cy="2764255"/>
            </a:xfrm>
          </p:grpSpPr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2A6A0F7D-EFEE-4F17-AF39-5367B46AB415}"/>
                  </a:ext>
                </a:extLst>
              </p:cNvPr>
              <p:cNvSpPr/>
              <p:nvPr/>
            </p:nvSpPr>
            <p:spPr>
              <a:xfrm>
                <a:off x="2507180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00B1E5B9-6785-4763-8D48-AC45931B71EA}"/>
                  </a:ext>
                </a:extLst>
              </p:cNvPr>
              <p:cNvSpPr/>
              <p:nvPr/>
            </p:nvSpPr>
            <p:spPr>
              <a:xfrm>
                <a:off x="2181222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5B300000-E8E6-4393-B47F-C13E72964313}"/>
                  </a:ext>
                </a:extLst>
              </p:cNvPr>
              <p:cNvSpPr/>
              <p:nvPr/>
            </p:nvSpPr>
            <p:spPr>
              <a:xfrm>
                <a:off x="1295124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9FD7D905-1BF4-41A4-86BD-27A6610249AA}"/>
                  </a:ext>
                </a:extLst>
              </p:cNvPr>
              <p:cNvSpPr/>
              <p:nvPr/>
            </p:nvSpPr>
            <p:spPr>
              <a:xfrm>
                <a:off x="1183566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3C650E0-F8E4-4C17-95C6-6CC0D4D86E3C}"/>
                  </a:ext>
                </a:extLst>
              </p:cNvPr>
              <p:cNvSpPr/>
              <p:nvPr/>
            </p:nvSpPr>
            <p:spPr>
              <a:xfrm>
                <a:off x="1491398" y="4954726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D8BCA4F6-903D-4150-ACA4-F2F092D13EA9}"/>
                  </a:ext>
                </a:extLst>
              </p:cNvPr>
              <p:cNvSpPr/>
              <p:nvPr/>
            </p:nvSpPr>
            <p:spPr>
              <a:xfrm>
                <a:off x="1414327" y="5157134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494751 w 1127284"/>
                  <a:gd name="connsiteY3" fmla="*/ 162168 h 1286930"/>
                  <a:gd name="connsiteX4" fmla="*/ 496083 w 1127284"/>
                  <a:gd name="connsiteY4" fmla="*/ 174165 h 1286930"/>
                  <a:gd name="connsiteX5" fmla="*/ 523571 w 1127284"/>
                  <a:gd name="connsiteY5" fmla="*/ 207281 h 1286930"/>
                  <a:gd name="connsiteX6" fmla="*/ 544835 w 1127284"/>
                  <a:gd name="connsiteY6" fmla="*/ 207282 h 1286930"/>
                  <a:gd name="connsiteX7" fmla="*/ 544835 w 1127284"/>
                  <a:gd name="connsiteY7" fmla="*/ 463219 h 1286930"/>
                  <a:gd name="connsiteX8" fmla="*/ 563644 w 1127284"/>
                  <a:gd name="connsiteY8" fmla="*/ 497405 h 1286930"/>
                  <a:gd name="connsiteX9" fmla="*/ 582453 w 1127284"/>
                  <a:gd name="connsiteY9" fmla="*/ 463219 h 1286930"/>
                  <a:gd name="connsiteX10" fmla="*/ 582453 w 1127284"/>
                  <a:gd name="connsiteY10" fmla="*/ 207282 h 1286930"/>
                  <a:gd name="connsiteX11" fmla="*/ 603717 w 1127284"/>
                  <a:gd name="connsiteY11" fmla="*/ 207282 h 1286930"/>
                  <a:gd name="connsiteX12" fmla="*/ 624811 w 1127284"/>
                  <a:gd name="connsiteY12" fmla="*/ 191401 h 1286930"/>
                  <a:gd name="connsiteX13" fmla="*/ 631473 w 1127284"/>
                  <a:gd name="connsiteY13" fmla="*/ 162169 h 1286930"/>
                  <a:gd name="connsiteX14" fmla="*/ 641923 w 1127284"/>
                  <a:gd name="connsiteY14" fmla="*/ 162169 h 1286930"/>
                  <a:gd name="connsiteX15" fmla="*/ 874779 w 1127284"/>
                  <a:gd name="connsiteY15" fmla="*/ 7822 h 1286930"/>
                  <a:gd name="connsiteX16" fmla="*/ 877207 w 1127284"/>
                  <a:gd name="connsiteY16" fmla="*/ 0 h 1286930"/>
                  <a:gd name="connsiteX17" fmla="*/ 971540 w 1127284"/>
                  <a:gd name="connsiteY17" fmla="*/ 19045 h 1286930"/>
                  <a:gd name="connsiteX18" fmla="*/ 1127284 w 1127284"/>
                  <a:gd name="connsiteY18" fmla="*/ 254008 h 1286930"/>
                  <a:gd name="connsiteX19" fmla="*/ 1127284 w 1127284"/>
                  <a:gd name="connsiteY19" fmla="*/ 1286930 h 1286930"/>
                  <a:gd name="connsiteX20" fmla="*/ 0 w 1127284"/>
                  <a:gd name="connsiteY20" fmla="*/ 1286930 h 1286930"/>
                  <a:gd name="connsiteX21" fmla="*/ 0 w 1127284"/>
                  <a:gd name="connsiteY21" fmla="*/ 254008 h 1286930"/>
                  <a:gd name="connsiteX22" fmla="*/ 155745 w 1127284"/>
                  <a:gd name="connsiteY22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494751" y="162168"/>
                    </a:lnTo>
                    <a:lnTo>
                      <a:pt x="496083" y="174165"/>
                    </a:lnTo>
                    <a:cubicBezTo>
                      <a:pt x="500612" y="193626"/>
                      <a:pt x="511214" y="207281"/>
                      <a:pt x="523571" y="207281"/>
                    </a:cubicBezTo>
                    <a:lnTo>
                      <a:pt x="544835" y="207282"/>
                    </a:lnTo>
                    <a:lnTo>
                      <a:pt x="544835" y="463219"/>
                    </a:lnTo>
                    <a:cubicBezTo>
                      <a:pt x="544835" y="482099"/>
                      <a:pt x="553256" y="497405"/>
                      <a:pt x="563644" y="497405"/>
                    </a:cubicBezTo>
                    <a:cubicBezTo>
                      <a:pt x="574031" y="497405"/>
                      <a:pt x="582453" y="482099"/>
                      <a:pt x="582453" y="463219"/>
                    </a:cubicBezTo>
                    <a:lnTo>
                      <a:pt x="582453" y="207282"/>
                    </a:lnTo>
                    <a:lnTo>
                      <a:pt x="603717" y="207282"/>
                    </a:lnTo>
                    <a:cubicBezTo>
                      <a:pt x="611955" y="207282"/>
                      <a:pt x="619412" y="201213"/>
                      <a:pt x="624811" y="191401"/>
                    </a:cubicBezTo>
                    <a:lnTo>
                      <a:pt x="631473" y="162169"/>
                    </a:ln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A7FEBF7F-6BF2-4B5E-8E3F-E4B4174AC1D2}"/>
                    </a:ext>
                  </a:extLst>
                </p:cNvPr>
                <p:cNvSpPr/>
                <p:nvPr/>
              </p:nvSpPr>
              <p:spPr>
                <a:xfrm rot="900000"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346E25EB-7359-4050-A0AA-71CE28F98C1B}"/>
                    </a:ext>
                  </a:extLst>
                </p:cNvPr>
                <p:cNvSpPr/>
                <p:nvPr/>
              </p:nvSpPr>
              <p:spPr>
                <a:xfrm rot="20700000"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EC7BC87-D24C-4F25-9AA0-5E3DE16D4F42}"/>
                  </a:ext>
                </a:extLst>
              </p:cNvPr>
              <p:cNvSpPr/>
              <p:nvPr/>
            </p:nvSpPr>
            <p:spPr>
              <a:xfrm>
                <a:off x="1903750" y="5405439"/>
                <a:ext cx="153650" cy="204538"/>
              </a:xfrm>
              <a:custGeom>
                <a:avLst/>
                <a:gdLst>
                  <a:gd name="connsiteX0" fmla="*/ 0 w 187542"/>
                  <a:gd name="connsiteY0" fmla="*/ 272890 h 295751"/>
                  <a:gd name="connsiteX1" fmla="*/ 0 w 187542"/>
                  <a:gd name="connsiteY1" fmla="*/ 272891 h 295751"/>
                  <a:gd name="connsiteX2" fmla="*/ 0 w 187542"/>
                  <a:gd name="connsiteY2" fmla="*/ 272891 h 295751"/>
                  <a:gd name="connsiteX3" fmla="*/ 22860 w 187542"/>
                  <a:gd name="connsiteY3" fmla="*/ 250031 h 295751"/>
                  <a:gd name="connsiteX4" fmla="*/ 164682 w 187542"/>
                  <a:gd name="connsiteY4" fmla="*/ 250031 h 295751"/>
                  <a:gd name="connsiteX5" fmla="*/ 187542 w 187542"/>
                  <a:gd name="connsiteY5" fmla="*/ 272891 h 295751"/>
                  <a:gd name="connsiteX6" fmla="*/ 187541 w 187542"/>
                  <a:gd name="connsiteY6" fmla="*/ 272891 h 295751"/>
                  <a:gd name="connsiteX7" fmla="*/ 164681 w 187542"/>
                  <a:gd name="connsiteY7" fmla="*/ 295751 h 295751"/>
                  <a:gd name="connsiteX8" fmla="*/ 22860 w 187542"/>
                  <a:gd name="connsiteY8" fmla="*/ 295750 h 295751"/>
                  <a:gd name="connsiteX9" fmla="*/ 6696 w 187542"/>
                  <a:gd name="connsiteY9" fmla="*/ 289055 h 295751"/>
                  <a:gd name="connsiteX10" fmla="*/ 0 w 187542"/>
                  <a:gd name="connsiteY10" fmla="*/ 272891 h 295751"/>
                  <a:gd name="connsiteX11" fmla="*/ 6696 w 187542"/>
                  <a:gd name="connsiteY11" fmla="*/ 256727 h 295751"/>
                  <a:gd name="connsiteX12" fmla="*/ 22860 w 187542"/>
                  <a:gd name="connsiteY12" fmla="*/ 250031 h 295751"/>
                  <a:gd name="connsiteX13" fmla="*/ 0 w 187542"/>
                  <a:gd name="connsiteY13" fmla="*/ 189547 h 295751"/>
                  <a:gd name="connsiteX14" fmla="*/ 0 w 187542"/>
                  <a:gd name="connsiteY14" fmla="*/ 189547 h 295751"/>
                  <a:gd name="connsiteX15" fmla="*/ 0 w 187542"/>
                  <a:gd name="connsiteY15" fmla="*/ 189548 h 295751"/>
                  <a:gd name="connsiteX16" fmla="*/ 22860 w 187542"/>
                  <a:gd name="connsiteY16" fmla="*/ 166688 h 295751"/>
                  <a:gd name="connsiteX17" fmla="*/ 164682 w 187542"/>
                  <a:gd name="connsiteY17" fmla="*/ 166688 h 295751"/>
                  <a:gd name="connsiteX18" fmla="*/ 187542 w 187542"/>
                  <a:gd name="connsiteY18" fmla="*/ 189548 h 295751"/>
                  <a:gd name="connsiteX19" fmla="*/ 187541 w 187542"/>
                  <a:gd name="connsiteY19" fmla="*/ 189548 h 295751"/>
                  <a:gd name="connsiteX20" fmla="*/ 164681 w 187542"/>
                  <a:gd name="connsiteY20" fmla="*/ 212408 h 295751"/>
                  <a:gd name="connsiteX21" fmla="*/ 22860 w 187542"/>
                  <a:gd name="connsiteY21" fmla="*/ 212407 h 295751"/>
                  <a:gd name="connsiteX22" fmla="*/ 6696 w 187542"/>
                  <a:gd name="connsiteY22" fmla="*/ 205711 h 295751"/>
                  <a:gd name="connsiteX23" fmla="*/ 0 w 187542"/>
                  <a:gd name="connsiteY23" fmla="*/ 189547 h 295751"/>
                  <a:gd name="connsiteX24" fmla="*/ 6696 w 187542"/>
                  <a:gd name="connsiteY24" fmla="*/ 173383 h 295751"/>
                  <a:gd name="connsiteX25" fmla="*/ 22860 w 187542"/>
                  <a:gd name="connsiteY25" fmla="*/ 166688 h 295751"/>
                  <a:gd name="connsiteX26" fmla="*/ 0 w 187542"/>
                  <a:gd name="connsiteY26" fmla="*/ 106203 h 295751"/>
                  <a:gd name="connsiteX27" fmla="*/ 0 w 187542"/>
                  <a:gd name="connsiteY27" fmla="*/ 106203 h 295751"/>
                  <a:gd name="connsiteX28" fmla="*/ 0 w 187542"/>
                  <a:gd name="connsiteY28" fmla="*/ 106204 h 295751"/>
                  <a:gd name="connsiteX29" fmla="*/ 22860 w 187542"/>
                  <a:gd name="connsiteY29" fmla="*/ 83344 h 295751"/>
                  <a:gd name="connsiteX30" fmla="*/ 164682 w 187542"/>
                  <a:gd name="connsiteY30" fmla="*/ 83344 h 295751"/>
                  <a:gd name="connsiteX31" fmla="*/ 187542 w 187542"/>
                  <a:gd name="connsiteY31" fmla="*/ 106204 h 295751"/>
                  <a:gd name="connsiteX32" fmla="*/ 187541 w 187542"/>
                  <a:gd name="connsiteY32" fmla="*/ 106204 h 295751"/>
                  <a:gd name="connsiteX33" fmla="*/ 164681 w 187542"/>
                  <a:gd name="connsiteY33" fmla="*/ 129064 h 295751"/>
                  <a:gd name="connsiteX34" fmla="*/ 22860 w 187542"/>
                  <a:gd name="connsiteY34" fmla="*/ 129063 h 295751"/>
                  <a:gd name="connsiteX35" fmla="*/ 6696 w 187542"/>
                  <a:gd name="connsiteY35" fmla="*/ 122367 h 295751"/>
                  <a:gd name="connsiteX36" fmla="*/ 0 w 187542"/>
                  <a:gd name="connsiteY36" fmla="*/ 106203 h 295751"/>
                  <a:gd name="connsiteX37" fmla="*/ 6696 w 187542"/>
                  <a:gd name="connsiteY37" fmla="*/ 90039 h 295751"/>
                  <a:gd name="connsiteX38" fmla="*/ 22860 w 187542"/>
                  <a:gd name="connsiteY38" fmla="*/ 83344 h 295751"/>
                  <a:gd name="connsiteX39" fmla="*/ 0 w 187542"/>
                  <a:gd name="connsiteY39" fmla="*/ 22859 h 295751"/>
                  <a:gd name="connsiteX40" fmla="*/ 0 w 187542"/>
                  <a:gd name="connsiteY40" fmla="*/ 22859 h 295751"/>
                  <a:gd name="connsiteX41" fmla="*/ 0 w 187542"/>
                  <a:gd name="connsiteY41" fmla="*/ 22860 h 295751"/>
                  <a:gd name="connsiteX42" fmla="*/ 22860 w 187542"/>
                  <a:gd name="connsiteY42" fmla="*/ 0 h 295751"/>
                  <a:gd name="connsiteX43" fmla="*/ 164682 w 187542"/>
                  <a:gd name="connsiteY43" fmla="*/ 0 h 295751"/>
                  <a:gd name="connsiteX44" fmla="*/ 187542 w 187542"/>
                  <a:gd name="connsiteY44" fmla="*/ 22860 h 295751"/>
                  <a:gd name="connsiteX45" fmla="*/ 187541 w 187542"/>
                  <a:gd name="connsiteY45" fmla="*/ 22860 h 295751"/>
                  <a:gd name="connsiteX46" fmla="*/ 164681 w 187542"/>
                  <a:gd name="connsiteY46" fmla="*/ 45720 h 295751"/>
                  <a:gd name="connsiteX47" fmla="*/ 22860 w 187542"/>
                  <a:gd name="connsiteY47" fmla="*/ 45719 h 295751"/>
                  <a:gd name="connsiteX48" fmla="*/ 6696 w 187542"/>
                  <a:gd name="connsiteY48" fmla="*/ 39023 h 295751"/>
                  <a:gd name="connsiteX49" fmla="*/ 0 w 187542"/>
                  <a:gd name="connsiteY49" fmla="*/ 22859 h 295751"/>
                  <a:gd name="connsiteX50" fmla="*/ 6696 w 187542"/>
                  <a:gd name="connsiteY50" fmla="*/ 6695 h 295751"/>
                  <a:gd name="connsiteX51" fmla="*/ 22860 w 187542"/>
                  <a:gd name="connsiteY51" fmla="*/ 0 h 29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87542" h="295751">
                    <a:moveTo>
                      <a:pt x="0" y="272890"/>
                    </a:moveTo>
                    <a:lnTo>
                      <a:pt x="0" y="272891"/>
                    </a:lnTo>
                    <a:lnTo>
                      <a:pt x="0" y="272891"/>
                    </a:lnTo>
                    <a:close/>
                    <a:moveTo>
                      <a:pt x="22860" y="250031"/>
                    </a:moveTo>
                    <a:lnTo>
                      <a:pt x="164682" y="250031"/>
                    </a:lnTo>
                    <a:cubicBezTo>
                      <a:pt x="177307" y="250031"/>
                      <a:pt x="187542" y="260266"/>
                      <a:pt x="187542" y="272891"/>
                    </a:cubicBezTo>
                    <a:lnTo>
                      <a:pt x="187541" y="272891"/>
                    </a:lnTo>
                    <a:cubicBezTo>
                      <a:pt x="187541" y="285516"/>
                      <a:pt x="177306" y="295751"/>
                      <a:pt x="164681" y="295751"/>
                    </a:cubicBezTo>
                    <a:lnTo>
                      <a:pt x="22860" y="295750"/>
                    </a:lnTo>
                    <a:cubicBezTo>
                      <a:pt x="16548" y="295750"/>
                      <a:pt x="10833" y="293192"/>
                      <a:pt x="6696" y="289055"/>
                    </a:cubicBezTo>
                    <a:lnTo>
                      <a:pt x="0" y="272891"/>
                    </a:lnTo>
                    <a:lnTo>
                      <a:pt x="6696" y="256727"/>
                    </a:lnTo>
                    <a:cubicBezTo>
                      <a:pt x="10833" y="252590"/>
                      <a:pt x="16548" y="250031"/>
                      <a:pt x="22860" y="250031"/>
                    </a:cubicBezTo>
                    <a:close/>
                    <a:moveTo>
                      <a:pt x="0" y="189547"/>
                    </a:moveTo>
                    <a:lnTo>
                      <a:pt x="0" y="189547"/>
                    </a:lnTo>
                    <a:lnTo>
                      <a:pt x="0" y="189548"/>
                    </a:lnTo>
                    <a:close/>
                    <a:moveTo>
                      <a:pt x="22860" y="166688"/>
                    </a:moveTo>
                    <a:lnTo>
                      <a:pt x="164682" y="166688"/>
                    </a:lnTo>
                    <a:cubicBezTo>
                      <a:pt x="177307" y="166688"/>
                      <a:pt x="187542" y="176923"/>
                      <a:pt x="187542" y="189548"/>
                    </a:cubicBezTo>
                    <a:lnTo>
                      <a:pt x="187541" y="189548"/>
                    </a:lnTo>
                    <a:cubicBezTo>
                      <a:pt x="187541" y="202173"/>
                      <a:pt x="177306" y="212408"/>
                      <a:pt x="164681" y="212408"/>
                    </a:cubicBezTo>
                    <a:lnTo>
                      <a:pt x="22860" y="212407"/>
                    </a:lnTo>
                    <a:cubicBezTo>
                      <a:pt x="16548" y="212407"/>
                      <a:pt x="10833" y="209848"/>
                      <a:pt x="6696" y="205711"/>
                    </a:cubicBezTo>
                    <a:lnTo>
                      <a:pt x="0" y="189547"/>
                    </a:lnTo>
                    <a:lnTo>
                      <a:pt x="6696" y="173383"/>
                    </a:lnTo>
                    <a:cubicBezTo>
                      <a:pt x="10833" y="169247"/>
                      <a:pt x="16548" y="166688"/>
                      <a:pt x="22860" y="166688"/>
                    </a:cubicBezTo>
                    <a:close/>
                    <a:moveTo>
                      <a:pt x="0" y="106203"/>
                    </a:moveTo>
                    <a:lnTo>
                      <a:pt x="0" y="106203"/>
                    </a:lnTo>
                    <a:lnTo>
                      <a:pt x="0" y="106204"/>
                    </a:lnTo>
                    <a:close/>
                    <a:moveTo>
                      <a:pt x="22860" y="83344"/>
                    </a:moveTo>
                    <a:lnTo>
                      <a:pt x="164682" y="83344"/>
                    </a:lnTo>
                    <a:cubicBezTo>
                      <a:pt x="177307" y="83344"/>
                      <a:pt x="187542" y="93579"/>
                      <a:pt x="187542" y="106204"/>
                    </a:cubicBezTo>
                    <a:lnTo>
                      <a:pt x="187541" y="106204"/>
                    </a:lnTo>
                    <a:cubicBezTo>
                      <a:pt x="187541" y="118829"/>
                      <a:pt x="177306" y="129064"/>
                      <a:pt x="164681" y="129064"/>
                    </a:cubicBezTo>
                    <a:lnTo>
                      <a:pt x="22860" y="129063"/>
                    </a:lnTo>
                    <a:cubicBezTo>
                      <a:pt x="16548" y="129063"/>
                      <a:pt x="10833" y="126504"/>
                      <a:pt x="6696" y="122367"/>
                    </a:cubicBezTo>
                    <a:lnTo>
                      <a:pt x="0" y="106203"/>
                    </a:lnTo>
                    <a:lnTo>
                      <a:pt x="6696" y="90039"/>
                    </a:lnTo>
                    <a:cubicBezTo>
                      <a:pt x="10833" y="85903"/>
                      <a:pt x="16548" y="83344"/>
                      <a:pt x="22860" y="83344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164682" y="0"/>
                    </a:lnTo>
                    <a:cubicBezTo>
                      <a:pt x="177307" y="0"/>
                      <a:pt x="187542" y="10235"/>
                      <a:pt x="187542" y="22860"/>
                    </a:cubicBezTo>
                    <a:lnTo>
                      <a:pt x="187541" y="22860"/>
                    </a:lnTo>
                    <a:cubicBezTo>
                      <a:pt x="187541" y="35485"/>
                      <a:pt x="177306" y="45720"/>
                      <a:pt x="164681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5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7F3F90D5-9163-4087-79CF-79B137B3C20F}"/>
                </a:ext>
              </a:extLst>
            </p:cNvPr>
            <p:cNvGrpSpPr/>
            <p:nvPr/>
          </p:nvGrpSpPr>
          <p:grpSpPr>
            <a:xfrm>
              <a:off x="667831" y="3746430"/>
              <a:ext cx="861452" cy="968943"/>
              <a:chOff x="667831" y="3746430"/>
              <a:chExt cx="861452" cy="968943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46518F08-CBA4-7FA6-153F-C79E30C2E62F}"/>
                  </a:ext>
                </a:extLst>
              </p:cNvPr>
              <p:cNvGrpSpPr/>
              <p:nvPr/>
            </p:nvGrpSpPr>
            <p:grpSpPr>
              <a:xfrm>
                <a:off x="6678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7379B8D0-9154-630E-F18E-9C4526413F9F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A423EEA7-37D0-0293-FCDC-BD3120383B7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9C71499C-0960-8E88-9870-343F079084B4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02CF70FC-E392-A58F-4F53-03A3111E0EDC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F67C350-BA62-D19C-0AF4-2EAE05D193B6}"/>
                  </a:ext>
                </a:extLst>
              </p:cNvPr>
              <p:cNvGrpSpPr/>
              <p:nvPr/>
            </p:nvGrpSpPr>
            <p:grpSpPr>
              <a:xfrm>
                <a:off x="7775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4155004C-B276-EA5F-9D2A-04E04B8684B5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D0EE067B-C5C7-FF64-F290-6A7946051574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F8A9A67-2EFA-A08A-3E23-C7FBDE971A99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695775E-4BAF-F2B5-B961-9D35ED75C0B3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72FC1E3-2530-2A78-4572-536C8AD7FAE0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アーチ 184">
                  <a:extLst>
                    <a:ext uri="{FF2B5EF4-FFF2-40B4-BE49-F238E27FC236}">
                      <a16:creationId xmlns:a16="http://schemas.microsoft.com/office/drawing/2014/main" id="{A26A9277-93E8-2550-CC06-BC473CCF7486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CB75A85-675E-35F1-1F99-FF0EAEADBFBD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4745005-2165-A3BE-9BFC-03B4FC3517ED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C2A32C7-B467-6BA4-9515-5AFAC7F3E875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5D9280A7-638D-0A8E-5732-253D5B2A0A92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339D4B07-490C-1D20-2A25-51D9ED171D93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CDA0511C-9657-A596-93D5-5FE7CA59460C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A5515799-A79B-DC97-D2B1-B6E5F8FC6529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4BAB4AFF-7174-E8EC-C954-DFEEAE1485A6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AC946790-810E-D437-FE8F-ACB079613072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7C612269-B90E-F36E-6EFC-6099FD9BA96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4F4CD5B2-7AB1-DF16-8E65-0E2A7C38573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42D5F2D8-45FC-3BD7-8BC2-AC21C8A75C5B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1204B775-D107-DF9A-9104-EA963B970105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092B404E-CBCC-1192-52ED-2A0319977E20}"/>
                </a:ext>
              </a:extLst>
            </p:cNvPr>
            <p:cNvGrpSpPr/>
            <p:nvPr/>
          </p:nvGrpSpPr>
          <p:grpSpPr>
            <a:xfrm>
              <a:off x="1592297" y="4650349"/>
              <a:ext cx="268464" cy="175988"/>
              <a:chOff x="2962275" y="1915341"/>
              <a:chExt cx="312744" cy="205014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870B824A-8E12-C5F7-841C-88F7B3885CEE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4E0AF6F-5399-7D59-0175-8EFDE31FBAC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89AD9E65-5B72-505A-411D-5F21D2BC7A1E}"/>
                </a:ext>
              </a:extLst>
            </p:cNvPr>
            <p:cNvGrpSpPr/>
            <p:nvPr/>
          </p:nvGrpSpPr>
          <p:grpSpPr>
            <a:xfrm flipH="1">
              <a:off x="2095135" y="4650349"/>
              <a:ext cx="268464" cy="175988"/>
              <a:chOff x="2962275" y="1915341"/>
              <a:chExt cx="312744" cy="205014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9D27D199-2E42-06DC-B201-CC9FCF9F637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B40F362-EC8D-6038-E44C-5AC19A56E1B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2" name="円/楕円 27">
              <a:extLst>
                <a:ext uri="{FF2B5EF4-FFF2-40B4-BE49-F238E27FC236}">
                  <a16:creationId xmlns:a16="http://schemas.microsoft.com/office/drawing/2014/main" id="{0F95F432-B900-8A7D-84C8-AE7A9CA5FCCF}"/>
                </a:ext>
              </a:extLst>
            </p:cNvPr>
            <p:cNvSpPr/>
            <p:nvPr/>
          </p:nvSpPr>
          <p:spPr>
            <a:xfrm rot="21088328">
              <a:off x="1829780" y="5082176"/>
              <a:ext cx="359071" cy="5569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CBA62F46-C26C-2FF4-56B4-442653DE8E66}"/>
              </a:ext>
            </a:extLst>
          </p:cNvPr>
          <p:cNvGrpSpPr/>
          <p:nvPr/>
        </p:nvGrpSpPr>
        <p:grpSpPr>
          <a:xfrm>
            <a:off x="667831" y="866070"/>
            <a:ext cx="2051510" cy="2675142"/>
            <a:chOff x="667831" y="866070"/>
            <a:chExt cx="2051510" cy="267514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00729" y="1312006"/>
              <a:ext cx="1418612" cy="2229206"/>
              <a:chOff x="1190640" y="964762"/>
              <a:chExt cx="1638790" cy="2575192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7EB716E-D4F3-48CA-8A4E-D26D6F7A25FF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accent1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FE037DB-4558-4D4D-AEF0-874652AEB7C0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A359D62-BF0C-4D9B-8F92-B4EC90E7AD34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6300000">
                  <a:off x="676994" y="530241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45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461854" y="799605"/>
                  <a:ext cx="135002" cy="93536"/>
                  <a:chOff x="352956" y="787814"/>
                  <a:chExt cx="226299" cy="132161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52956" y="787814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352956" y="886837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82825" y="799611"/>
                  <a:ext cx="135002" cy="93534"/>
                  <a:chOff x="394762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4762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394762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681F294-BBA4-0DD4-B4F9-058E3D495B4E}"/>
                </a:ext>
              </a:extLst>
            </p:cNvPr>
            <p:cNvGrpSpPr/>
            <p:nvPr/>
          </p:nvGrpSpPr>
          <p:grpSpPr>
            <a:xfrm>
              <a:off x="667831" y="866070"/>
              <a:ext cx="861452" cy="968943"/>
              <a:chOff x="667831" y="866070"/>
              <a:chExt cx="861452" cy="968943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DFD7C86-A6EB-A93B-9F43-BC9100E535C1}"/>
                  </a:ext>
                </a:extLst>
              </p:cNvPr>
              <p:cNvGrpSpPr/>
              <p:nvPr/>
            </p:nvGrpSpPr>
            <p:grpSpPr>
              <a:xfrm>
                <a:off x="6678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AF389F57-B167-54AC-AAD1-BB7DAB9D88D8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1699E068-8CDE-F72B-97DC-6FF5D9FB6F39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E22C7A97-1C42-E46F-32BE-16BD4FA95DFE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CD9F83E2-621C-29E6-7963-EB341A679D0A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F3AC3925-4E45-4863-075D-B3A1A51E0A3D}"/>
                  </a:ext>
                </a:extLst>
              </p:cNvPr>
              <p:cNvGrpSpPr/>
              <p:nvPr/>
            </p:nvGrpSpPr>
            <p:grpSpPr>
              <a:xfrm>
                <a:off x="7775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2149E5C1-EB32-8BE6-B681-5FDE7766FFC3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60F938E4-D8C5-1092-B920-C91FEC2DAAA6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5B06E70-7DAA-1E0B-6D79-8002E76000F7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B876AED5-1F61-D4CD-7E56-48BCF4E89B96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78342DF2-F791-9D30-337F-121A13BC52CD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アーチ 14">
                  <a:extLst>
                    <a:ext uri="{FF2B5EF4-FFF2-40B4-BE49-F238E27FC236}">
                      <a16:creationId xmlns:a16="http://schemas.microsoft.com/office/drawing/2014/main" id="{80A2C4BE-41EE-04EE-6694-A3BBA2481BB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96B047F8-FE92-0D2B-36D7-CD2958CEDA3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5F1A15C-1382-A9B9-74F3-52A601C5C4EE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5A60304E-C5AD-8730-65D6-155FE0926F96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23398D7B-439B-FCCE-742D-D57E17AB276F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0F60140F-1CBE-50AE-FD23-EA57FB917AD8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CCD7117-58D5-549B-9672-F860573BB764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01C38F01-F8AC-A4BA-49C7-EE5C2293C6B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EACB2CA3-8F20-1475-89B3-05E70F705CB5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0FCC9D30-101C-F5D4-EEA6-23181A0EEF6D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D1679B33-FEB2-57CB-2E15-0A3899814CF4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ED26435A-11FF-57A1-E316-957D3792DD94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87E7F67C-B953-CCB0-F89A-C07D7E44D947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355FE9BA-2EC3-FDEF-5056-4DB5C17B9B32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88D19F98-EEA8-2D4A-A8D7-34FC80B30ADB}"/>
                </a:ext>
              </a:extLst>
            </p:cNvPr>
            <p:cNvGrpSpPr/>
            <p:nvPr/>
          </p:nvGrpSpPr>
          <p:grpSpPr>
            <a:xfrm>
              <a:off x="1696645" y="1802030"/>
              <a:ext cx="187400" cy="122848"/>
              <a:chOff x="2962275" y="1915341"/>
              <a:chExt cx="312744" cy="205014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BA66BB0-B353-6130-50AE-102CD646661A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7DB1DC4B-A31F-7A1F-967D-15842DD65F8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04BE58D-6456-DAEF-725C-2B5CB91B3C56}"/>
                </a:ext>
              </a:extLst>
            </p:cNvPr>
            <p:cNvGrpSpPr/>
            <p:nvPr/>
          </p:nvGrpSpPr>
          <p:grpSpPr>
            <a:xfrm flipH="1">
              <a:off x="2091456" y="1802030"/>
              <a:ext cx="187400" cy="122848"/>
              <a:chOff x="2962275" y="1915341"/>
              <a:chExt cx="312744" cy="205014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C5702448-F433-1D44-BB61-34426DB5FD11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D3A843E-DFE8-27FC-D582-2CD85CB379D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3" name="円/楕円 27">
              <a:extLst>
                <a:ext uri="{FF2B5EF4-FFF2-40B4-BE49-F238E27FC236}">
                  <a16:creationId xmlns:a16="http://schemas.microsoft.com/office/drawing/2014/main" id="{BC1471EA-D8AE-4AE0-8C8A-7B4A0C74EFE4}"/>
                </a:ext>
              </a:extLst>
            </p:cNvPr>
            <p:cNvSpPr/>
            <p:nvPr/>
          </p:nvSpPr>
          <p:spPr>
            <a:xfrm rot="21088328">
              <a:off x="1850770" y="2240794"/>
              <a:ext cx="300340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F8E3DF39-5FE2-1943-2BB3-199B9C456AEB}"/>
              </a:ext>
            </a:extLst>
          </p:cNvPr>
          <p:cNvGrpSpPr/>
          <p:nvPr/>
        </p:nvGrpSpPr>
        <p:grpSpPr>
          <a:xfrm>
            <a:off x="3624391" y="866070"/>
            <a:ext cx="2080586" cy="2669757"/>
            <a:chOff x="3624391" y="866070"/>
            <a:chExt cx="2080586" cy="2669757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28FFF2-DF3E-4DDC-B162-CBC0340F10BB}"/>
                </a:ext>
              </a:extLst>
            </p:cNvPr>
            <p:cNvGrpSpPr/>
            <p:nvPr/>
          </p:nvGrpSpPr>
          <p:grpSpPr>
            <a:xfrm>
              <a:off x="4324337" y="1298611"/>
              <a:ext cx="1380640" cy="2237216"/>
              <a:chOff x="4217195" y="950745"/>
              <a:chExt cx="1594923" cy="2584446"/>
            </a:xfrm>
          </p:grpSpPr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F9F61160-D18E-4528-881B-085DC2973AA3}"/>
                  </a:ext>
                </a:extLst>
              </p:cNvPr>
              <p:cNvSpPr/>
              <p:nvPr/>
            </p:nvSpPr>
            <p:spPr>
              <a:xfrm>
                <a:off x="5548090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6E0DCEDA-2599-4495-9680-B483FAE0A45C}"/>
                  </a:ext>
                </a:extLst>
              </p:cNvPr>
              <p:cNvSpPr/>
              <p:nvPr/>
            </p:nvSpPr>
            <p:spPr>
              <a:xfrm>
                <a:off x="5222132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6FD9E694-C2CB-4184-9084-CBA036659246}"/>
                  </a:ext>
                </a:extLst>
              </p:cNvPr>
              <p:cNvSpPr/>
              <p:nvPr/>
            </p:nvSpPr>
            <p:spPr>
              <a:xfrm>
                <a:off x="433603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4D86E1A2-B069-4562-BB27-10AAE97D5BEF}"/>
                  </a:ext>
                </a:extLst>
              </p:cNvPr>
              <p:cNvSpPr/>
              <p:nvPr/>
            </p:nvSpPr>
            <p:spPr>
              <a:xfrm>
                <a:off x="4217195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7D904C8-5562-4786-B0CD-29D78A6A1CCC}"/>
                  </a:ext>
                </a:extLst>
              </p:cNvPr>
              <p:cNvSpPr/>
              <p:nvPr/>
            </p:nvSpPr>
            <p:spPr>
              <a:xfrm>
                <a:off x="4532308" y="2045853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DB6C823-55F6-4005-B43E-FFC5D50E66F6}"/>
                  </a:ext>
                </a:extLst>
              </p:cNvPr>
              <p:cNvSpPr/>
              <p:nvPr/>
            </p:nvSpPr>
            <p:spPr>
              <a:xfrm>
                <a:off x="4455237" y="2248261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641923 w 1127284"/>
                  <a:gd name="connsiteY3" fmla="*/ 162169 h 1286930"/>
                  <a:gd name="connsiteX4" fmla="*/ 874779 w 1127284"/>
                  <a:gd name="connsiteY4" fmla="*/ 7822 h 1286930"/>
                  <a:gd name="connsiteX5" fmla="*/ 877207 w 1127284"/>
                  <a:gd name="connsiteY5" fmla="*/ 0 h 1286930"/>
                  <a:gd name="connsiteX6" fmla="*/ 971540 w 1127284"/>
                  <a:gd name="connsiteY6" fmla="*/ 19045 h 1286930"/>
                  <a:gd name="connsiteX7" fmla="*/ 1127284 w 1127284"/>
                  <a:gd name="connsiteY7" fmla="*/ 254008 h 1286930"/>
                  <a:gd name="connsiteX8" fmla="*/ 1127284 w 1127284"/>
                  <a:gd name="connsiteY8" fmla="*/ 1286930 h 1286930"/>
                  <a:gd name="connsiteX9" fmla="*/ 0 w 1127284"/>
                  <a:gd name="connsiteY9" fmla="*/ 1286930 h 1286930"/>
                  <a:gd name="connsiteX10" fmla="*/ 0 w 1127284"/>
                  <a:gd name="connsiteY10" fmla="*/ 254008 h 1286930"/>
                  <a:gd name="connsiteX11" fmla="*/ 155745 w 1127284"/>
                  <a:gd name="connsiteY11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6300000">
                  <a:off x="2212053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45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835B80AC-74CA-43AC-A8B0-AB18B76FF201}"/>
                  </a:ext>
                </a:extLst>
              </p:cNvPr>
              <p:cNvSpPr/>
              <p:nvPr/>
            </p:nvSpPr>
            <p:spPr>
              <a:xfrm>
                <a:off x="4699455" y="2240261"/>
                <a:ext cx="641690" cy="186234"/>
              </a:xfrm>
              <a:custGeom>
                <a:avLst/>
                <a:gdLst>
                  <a:gd name="connsiteX0" fmla="*/ 23641 w 628589"/>
                  <a:gd name="connsiteY0" fmla="*/ 0 h 175769"/>
                  <a:gd name="connsiteX1" fmla="*/ 25880 w 628589"/>
                  <a:gd name="connsiteY1" fmla="*/ 7069 h 175769"/>
                  <a:gd name="connsiteX2" fmla="*/ 240668 w 628589"/>
                  <a:gd name="connsiteY2" fmla="*/ 146573 h 175769"/>
                  <a:gd name="connsiteX3" fmla="*/ 385082 w 628589"/>
                  <a:gd name="connsiteY3" fmla="*/ 146574 h 175769"/>
                  <a:gd name="connsiteX4" fmla="*/ 599871 w 628589"/>
                  <a:gd name="connsiteY4" fmla="*/ 7070 h 175769"/>
                  <a:gd name="connsiteX5" fmla="*/ 602111 w 628589"/>
                  <a:gd name="connsiteY5" fmla="*/ 0 h 175769"/>
                  <a:gd name="connsiteX6" fmla="*/ 628589 w 628589"/>
                  <a:gd name="connsiteY6" fmla="*/ 5238 h 175769"/>
                  <a:gd name="connsiteX7" fmla="*/ 624012 w 628589"/>
                  <a:gd name="connsiteY7" fmla="*/ 21422 h 175769"/>
                  <a:gd name="connsiteX8" fmla="*/ 391156 w 628589"/>
                  <a:gd name="connsiteY8" fmla="*/ 175769 h 175769"/>
                  <a:gd name="connsiteX9" fmla="*/ 234594 w 628589"/>
                  <a:gd name="connsiteY9" fmla="*/ 175768 h 175769"/>
                  <a:gd name="connsiteX10" fmla="*/ 1739 w 628589"/>
                  <a:gd name="connsiteY10" fmla="*/ 21421 h 175769"/>
                  <a:gd name="connsiteX11" fmla="*/ 760 w 628589"/>
                  <a:gd name="connsiteY11" fmla="*/ 13141 h 175769"/>
                  <a:gd name="connsiteX12" fmla="*/ 0 w 628589"/>
                  <a:gd name="connsiteY12" fmla="*/ 4677 h 17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28589" h="175769">
                    <a:moveTo>
                      <a:pt x="23641" y="0"/>
                    </a:moveTo>
                    <a:lnTo>
                      <a:pt x="25880" y="7069"/>
                    </a:lnTo>
                    <a:cubicBezTo>
                      <a:pt x="61268" y="89050"/>
                      <a:pt x="144112" y="146573"/>
                      <a:pt x="240668" y="146573"/>
                    </a:cubicBezTo>
                    <a:lnTo>
                      <a:pt x="385082" y="146574"/>
                    </a:lnTo>
                    <a:cubicBezTo>
                      <a:pt x="481639" y="146574"/>
                      <a:pt x="564484" y="89051"/>
                      <a:pt x="599871" y="7070"/>
                    </a:cubicBezTo>
                    <a:lnTo>
                      <a:pt x="602111" y="0"/>
                    </a:lnTo>
                    <a:lnTo>
                      <a:pt x="628589" y="5238"/>
                    </a:lnTo>
                    <a:lnTo>
                      <a:pt x="624012" y="21422"/>
                    </a:lnTo>
                    <a:cubicBezTo>
                      <a:pt x="585648" y="112126"/>
                      <a:pt x="495835" y="175769"/>
                      <a:pt x="391156" y="175769"/>
                    </a:cubicBezTo>
                    <a:lnTo>
                      <a:pt x="234594" y="175768"/>
                    </a:lnTo>
                    <a:cubicBezTo>
                      <a:pt x="129916" y="175768"/>
                      <a:pt x="40103" y="112125"/>
                      <a:pt x="1739" y="21421"/>
                    </a:cubicBezTo>
                    <a:cubicBezTo>
                      <a:pt x="1537" y="20769"/>
                      <a:pt x="1186" y="17587"/>
                      <a:pt x="760" y="13141"/>
                    </a:cubicBezTo>
                    <a:lnTo>
                      <a:pt x="0" y="467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78648BF-A013-1F23-ACB6-C3C175E810DE}"/>
                </a:ext>
              </a:extLst>
            </p:cNvPr>
            <p:cNvGrpSpPr/>
            <p:nvPr/>
          </p:nvGrpSpPr>
          <p:grpSpPr>
            <a:xfrm>
              <a:off x="3624391" y="866070"/>
              <a:ext cx="861452" cy="968943"/>
              <a:chOff x="3624391" y="866070"/>
              <a:chExt cx="861452" cy="968943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AB98995C-4BFB-C47F-584D-EB05A20DB4D7}"/>
                  </a:ext>
                </a:extLst>
              </p:cNvPr>
              <p:cNvGrpSpPr/>
              <p:nvPr/>
            </p:nvGrpSpPr>
            <p:grpSpPr>
              <a:xfrm>
                <a:off x="362439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58021DEA-7EF0-4685-BB6B-5F4EF040F506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3C66C8B9-9D77-5311-0310-67BABCC40F11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A12A1A2B-D810-801F-BDE6-FF2A357B70F0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AF97391F-0E58-F4B5-B0CB-6469E9CBB46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5827608-4E5B-96E5-A76D-9FDF91CD5687}"/>
                  </a:ext>
                </a:extLst>
              </p:cNvPr>
              <p:cNvGrpSpPr/>
              <p:nvPr/>
            </p:nvGrpSpPr>
            <p:grpSpPr>
              <a:xfrm>
                <a:off x="373410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C7EA935-C35B-06FE-5650-29CF2717C4FC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D02A68B-C632-313C-B2A4-554A31DC9D3A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553D199-1F11-E269-FFF0-056B8E064537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5F9F9955-82AE-EAA3-EBC8-A300D2F24BA8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F91BEDBD-272B-E0B7-120D-F45DB4E69501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>
                  <a:extLst>
                    <a:ext uri="{FF2B5EF4-FFF2-40B4-BE49-F238E27FC236}">
                      <a16:creationId xmlns:a16="http://schemas.microsoft.com/office/drawing/2014/main" id="{AE81E72B-AABA-9022-2890-C21F9AB6046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80662A29-2C29-160B-EEBB-478CE2AA96AF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D932259-3000-6711-EB03-F921D0E1B36B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CC73914-1AFF-4E2B-BE9E-E41C6481D018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67C6EED9-EED5-1357-DC53-ABB3203C18AA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42726F24-1906-8A1D-BC7B-11800F6FA4FF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67300A00-7B3C-43BA-7D31-F012AB10D973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FDFEDD5-5E1E-04AF-8498-3FC42BAC558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6B6D17E7-D277-79DB-FF5D-EB02FE43D16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595C47C1-133B-7A5B-1FAB-4E8516794B17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784DDB49-45A7-3E5F-B2E4-9E879F57B89F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858EA6A2-CAFC-E291-0B76-67C56BA78C30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42F80340-79EF-E5FF-9ED7-6E217F6AFAD5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27559812-25B3-C943-DDFB-23CB9FC3B4A6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11ECFE01-076C-281A-B4E7-29F5D6D6C6E0}"/>
                </a:ext>
              </a:extLst>
            </p:cNvPr>
            <p:cNvGrpSpPr/>
            <p:nvPr/>
          </p:nvGrpSpPr>
          <p:grpSpPr>
            <a:xfrm>
              <a:off x="4650133" y="1768066"/>
              <a:ext cx="215348" cy="141168"/>
              <a:chOff x="2962275" y="1915341"/>
              <a:chExt cx="312744" cy="205014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BAEB634-4C9F-4B2B-935C-8384390832F7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CBB7FD3-AFC4-7F25-95A8-A4AA1F5BF506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EF07ED6E-F435-E8DB-849E-546A410EF675}"/>
                </a:ext>
              </a:extLst>
            </p:cNvPr>
            <p:cNvGrpSpPr/>
            <p:nvPr/>
          </p:nvGrpSpPr>
          <p:grpSpPr>
            <a:xfrm flipH="1">
              <a:off x="5187340" y="1768066"/>
              <a:ext cx="215348" cy="141168"/>
              <a:chOff x="2962275" y="1915341"/>
              <a:chExt cx="312744" cy="205014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C113558-E7B7-B30F-8D1F-BD51805C7FEF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92462A79-89F8-C624-4920-EE1F4FD7E57B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4" name="円/楕円 27">
              <a:extLst>
                <a:ext uri="{FF2B5EF4-FFF2-40B4-BE49-F238E27FC236}">
                  <a16:creationId xmlns:a16="http://schemas.microsoft.com/office/drawing/2014/main" id="{F0716BB9-CDD3-CE62-E916-780D5235ADA6}"/>
                </a:ext>
              </a:extLst>
            </p:cNvPr>
            <p:cNvSpPr/>
            <p:nvPr/>
          </p:nvSpPr>
          <p:spPr>
            <a:xfrm rot="21088328">
              <a:off x="4881246" y="2210055"/>
              <a:ext cx="300340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9282E31C-5207-91AD-7F24-5D25869E0758}"/>
              </a:ext>
            </a:extLst>
          </p:cNvPr>
          <p:cNvGrpSpPr/>
          <p:nvPr/>
        </p:nvGrpSpPr>
        <p:grpSpPr>
          <a:xfrm>
            <a:off x="6573331" y="866070"/>
            <a:ext cx="2081273" cy="2659396"/>
            <a:chOff x="6573331" y="866070"/>
            <a:chExt cx="2081273" cy="2659396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8C57442-B0CD-D8F1-7FBE-8F058E1C943F}"/>
                </a:ext>
              </a:extLst>
            </p:cNvPr>
            <p:cNvGrpSpPr/>
            <p:nvPr/>
          </p:nvGrpSpPr>
          <p:grpSpPr>
            <a:xfrm>
              <a:off x="7166374" y="1190684"/>
              <a:ext cx="1488230" cy="2334782"/>
              <a:chOff x="7166374" y="1016433"/>
              <a:chExt cx="1488230" cy="2334782"/>
            </a:xfrm>
          </p:grpSpPr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6A1E1A5B-FDB0-42A4-BBBA-5A7BBAEAC287}"/>
                  </a:ext>
                </a:extLst>
              </p:cNvPr>
              <p:cNvSpPr/>
              <p:nvPr/>
            </p:nvSpPr>
            <p:spPr>
              <a:xfrm flipH="1">
                <a:off x="8415469" y="3167738"/>
                <a:ext cx="128016" cy="183477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13945700-30B7-40F8-A16A-6D84D4D470DF}"/>
                  </a:ext>
                </a:extLst>
              </p:cNvPr>
              <p:cNvSpPr/>
              <p:nvPr/>
            </p:nvSpPr>
            <p:spPr>
              <a:xfrm flipH="1">
                <a:off x="8143885" y="2448237"/>
                <a:ext cx="510719" cy="759627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0B28AD58-B833-4988-A207-4BBEE83A575B}"/>
                  </a:ext>
                </a:extLst>
              </p:cNvPr>
              <p:cNvSpPr/>
              <p:nvPr/>
            </p:nvSpPr>
            <p:spPr>
              <a:xfrm>
                <a:off x="7277492" y="3167738"/>
                <a:ext cx="128016" cy="183477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台形 2">
                <a:extLst>
                  <a:ext uri="{FF2B5EF4-FFF2-40B4-BE49-F238E27FC236}">
                    <a16:creationId xmlns:a16="http://schemas.microsoft.com/office/drawing/2014/main" id="{C64CE9F3-2431-443D-BF05-5006C0411A7D}"/>
                  </a:ext>
                </a:extLst>
              </p:cNvPr>
              <p:cNvSpPr/>
              <p:nvPr/>
            </p:nvSpPr>
            <p:spPr>
              <a:xfrm>
                <a:off x="7166374" y="2448237"/>
                <a:ext cx="510719" cy="759627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716BEFE-E01E-4558-BC16-ACFBA40F3F65}"/>
                  </a:ext>
                </a:extLst>
              </p:cNvPr>
              <p:cNvSpPr/>
              <p:nvPr/>
            </p:nvSpPr>
            <p:spPr>
              <a:xfrm>
                <a:off x="7647417" y="1991768"/>
                <a:ext cx="520140" cy="423338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F7F8A4C-862B-4825-941E-09D4B5CF6F05}"/>
                  </a:ext>
                </a:extLst>
              </p:cNvPr>
              <p:cNvSpPr/>
              <p:nvPr/>
            </p:nvSpPr>
            <p:spPr>
              <a:xfrm>
                <a:off x="7369042" y="2250207"/>
                <a:ext cx="1082893" cy="1101008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台形 731">
                <a:extLst>
                  <a:ext uri="{FF2B5EF4-FFF2-40B4-BE49-F238E27FC236}">
                    <a16:creationId xmlns:a16="http://schemas.microsoft.com/office/drawing/2014/main" id="{ED13E769-27C2-4E41-BD7B-3CB21BD56DFD}"/>
                  </a:ext>
                </a:extLst>
              </p:cNvPr>
              <p:cNvSpPr/>
              <p:nvPr/>
            </p:nvSpPr>
            <p:spPr>
              <a:xfrm rot="10800000" flipV="1">
                <a:off x="7792147" y="2365260"/>
                <a:ext cx="247398" cy="962592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70B2822F-5DC9-4237-A563-F810553215DE}"/>
                  </a:ext>
                </a:extLst>
              </p:cNvPr>
              <p:cNvSpPr/>
              <p:nvPr/>
            </p:nvSpPr>
            <p:spPr>
              <a:xfrm rot="10800000">
                <a:off x="7808802" y="2250206"/>
                <a:ext cx="214090" cy="1752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平行四辺形 160">
                <a:extLst>
                  <a:ext uri="{FF2B5EF4-FFF2-40B4-BE49-F238E27FC236}">
                    <a16:creationId xmlns:a16="http://schemas.microsoft.com/office/drawing/2014/main" id="{4431D77D-59F6-49C7-8F46-427007392515}"/>
                  </a:ext>
                </a:extLst>
              </p:cNvPr>
              <p:cNvSpPr/>
              <p:nvPr/>
            </p:nvSpPr>
            <p:spPr>
              <a:xfrm>
                <a:off x="7623498" y="2207921"/>
                <a:ext cx="295917" cy="287626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平行四辺形 160">
                <a:extLst>
                  <a:ext uri="{FF2B5EF4-FFF2-40B4-BE49-F238E27FC236}">
                    <a16:creationId xmlns:a16="http://schemas.microsoft.com/office/drawing/2014/main" id="{2347573C-AE85-4D26-B696-5542FC68D19F}"/>
                  </a:ext>
                </a:extLst>
              </p:cNvPr>
              <p:cNvSpPr/>
              <p:nvPr/>
            </p:nvSpPr>
            <p:spPr>
              <a:xfrm flipH="1">
                <a:off x="7912278" y="2207921"/>
                <a:ext cx="295917" cy="287626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平行四辺形 160">
                <a:extLst>
                  <a:ext uri="{FF2B5EF4-FFF2-40B4-BE49-F238E27FC236}">
                    <a16:creationId xmlns:a16="http://schemas.microsoft.com/office/drawing/2014/main" id="{92869100-2430-4A24-A724-D8155A78E6ED}"/>
                  </a:ext>
                </a:extLst>
              </p:cNvPr>
              <p:cNvSpPr/>
              <p:nvPr/>
            </p:nvSpPr>
            <p:spPr>
              <a:xfrm>
                <a:off x="7623498" y="2206922"/>
                <a:ext cx="295917" cy="255643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平行四辺形 160">
                <a:extLst>
                  <a:ext uri="{FF2B5EF4-FFF2-40B4-BE49-F238E27FC236}">
                    <a16:creationId xmlns:a16="http://schemas.microsoft.com/office/drawing/2014/main" id="{8F10C6BE-77D6-4051-9459-93E04C0C1927}"/>
                  </a:ext>
                </a:extLst>
              </p:cNvPr>
              <p:cNvSpPr/>
              <p:nvPr/>
            </p:nvSpPr>
            <p:spPr>
              <a:xfrm flipH="1">
                <a:off x="7912279" y="2206922"/>
                <a:ext cx="295917" cy="255643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1C8E6FDF-D636-4C46-AD36-650EA85A709B}"/>
                  </a:ext>
                </a:extLst>
              </p:cNvPr>
              <p:cNvSpPr/>
              <p:nvPr/>
            </p:nvSpPr>
            <p:spPr>
              <a:xfrm>
                <a:off x="8076838" y="2579133"/>
                <a:ext cx="271924" cy="287626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0507BED0-DA8E-6F46-8235-B41D28F7DA5D}"/>
                  </a:ext>
                </a:extLst>
              </p:cNvPr>
              <p:cNvGrpSpPr/>
              <p:nvPr/>
            </p:nvGrpSpPr>
            <p:grpSpPr>
              <a:xfrm>
                <a:off x="7343419" y="1016433"/>
                <a:ext cx="1151992" cy="1116501"/>
                <a:chOff x="3303076" y="141961"/>
                <a:chExt cx="1277659" cy="1238295"/>
              </a:xfrm>
            </p:grpSpPr>
            <p:sp>
              <p:nvSpPr>
                <p:cNvPr id="113" name="フリーフォーム 540">
                  <a:extLst>
                    <a:ext uri="{FF2B5EF4-FFF2-40B4-BE49-F238E27FC236}">
                      <a16:creationId xmlns:a16="http://schemas.microsoft.com/office/drawing/2014/main" id="{71C3F914-08CC-3156-BBF6-8C21C602782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7C35CCE1-3EFF-DAD9-55B3-02ACC34AAC79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27" name="円/楕円 564">
                    <a:extLst>
                      <a:ext uri="{FF2B5EF4-FFF2-40B4-BE49-F238E27FC236}">
                        <a16:creationId xmlns:a16="http://schemas.microsoft.com/office/drawing/2014/main" id="{F581E5A1-221F-0F06-D639-5E2DABC8CAA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565">
                    <a:extLst>
                      <a:ext uri="{FF2B5EF4-FFF2-40B4-BE49-F238E27FC236}">
                        <a16:creationId xmlns:a16="http://schemas.microsoft.com/office/drawing/2014/main" id="{80F3BED0-2DFC-1370-1216-D9EEDBA101B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A3915D75-C00D-79E5-F7D9-CDF13C42E2D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25" name="円/楕円 562">
                    <a:extLst>
                      <a:ext uri="{FF2B5EF4-FFF2-40B4-BE49-F238E27FC236}">
                        <a16:creationId xmlns:a16="http://schemas.microsoft.com/office/drawing/2014/main" id="{3EB709C8-580D-C64E-1916-781CDE4CAE5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563">
                    <a:extLst>
                      <a:ext uri="{FF2B5EF4-FFF2-40B4-BE49-F238E27FC236}">
                        <a16:creationId xmlns:a16="http://schemas.microsoft.com/office/drawing/2014/main" id="{4B1BB7D4-D2AA-693B-D648-5FFADC52299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6" name="円/楕円 561">
                  <a:extLst>
                    <a:ext uri="{FF2B5EF4-FFF2-40B4-BE49-F238E27FC236}">
                      <a16:creationId xmlns:a16="http://schemas.microsoft.com/office/drawing/2014/main" id="{68E63905-DF3B-677F-5CF4-587464797E9E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DD5A1383-4B59-4FC5-8C4B-8F3BD109F336}"/>
                    </a:ext>
                  </a:extLst>
                </p:cNvPr>
                <p:cNvSpPr/>
                <p:nvPr/>
              </p:nvSpPr>
              <p:spPr>
                <a:xfrm rot="63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4E6186CD-5478-97FB-B156-4106ACCB5A36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23" name="円/楕円 662">
                    <a:extLst>
                      <a:ext uri="{FF2B5EF4-FFF2-40B4-BE49-F238E27FC236}">
                        <a16:creationId xmlns:a16="http://schemas.microsoft.com/office/drawing/2014/main" id="{2F4F82F8-2BED-F3D8-D5AB-E031692B622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99F32DAB-AC13-9FC1-2819-A9CE75446A1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C93B12FE-C184-311D-6684-8A5B28A3224C}"/>
                    </a:ext>
                  </a:extLst>
                </p:cNvPr>
                <p:cNvSpPr/>
                <p:nvPr/>
              </p:nvSpPr>
              <p:spPr>
                <a:xfrm rot="4500000">
                  <a:off x="4169351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43557280-927E-E6AF-42D5-39F914E87517}"/>
                </a:ext>
              </a:extLst>
            </p:cNvPr>
            <p:cNvGrpSpPr/>
            <p:nvPr/>
          </p:nvGrpSpPr>
          <p:grpSpPr>
            <a:xfrm>
              <a:off x="6573331" y="866070"/>
              <a:ext cx="861452" cy="968943"/>
              <a:chOff x="6573331" y="866070"/>
              <a:chExt cx="861452" cy="968943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4F59B10C-D47A-2488-23FF-8B86A259CC49}"/>
                  </a:ext>
                </a:extLst>
              </p:cNvPr>
              <p:cNvGrpSpPr/>
              <p:nvPr/>
            </p:nvGrpSpPr>
            <p:grpSpPr>
              <a:xfrm>
                <a:off x="65733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6EB2B3C9-57A5-D211-24F7-753E7E9C907E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23191F50-3396-3A1E-22C2-3CAECA65E46B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E8CA1F0-7E24-0BE6-0811-C4AFE3246963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2376D479-DEEC-CAD5-7300-43F736BEA57C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0859B9C-23D1-57B8-042B-F3862B1976D5}"/>
                  </a:ext>
                </a:extLst>
              </p:cNvPr>
              <p:cNvGrpSpPr/>
              <p:nvPr/>
            </p:nvGrpSpPr>
            <p:grpSpPr>
              <a:xfrm>
                <a:off x="66830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53964130-1DF5-CF63-4E7F-22664DC68C2D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8D78CAF-B2F8-6D43-2A2A-6F3460963053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19DF0E9F-7015-C63B-D7A5-F2524BC5020F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CFD412B9-86A0-30A8-E729-59651E0B286D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D82F0176-B365-AED9-F9F0-767F53FBF4EE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アーチ 152">
                  <a:extLst>
                    <a:ext uri="{FF2B5EF4-FFF2-40B4-BE49-F238E27FC236}">
                      <a16:creationId xmlns:a16="http://schemas.microsoft.com/office/drawing/2014/main" id="{2681BB7B-A40C-3457-671B-3B40F315DA8A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9257C6D-02D4-4937-9E79-D96F9CA5D18F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B1D3FD36-1F70-E85A-8DBB-F23D13F0F29E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1073E184-333A-7D7A-8FA7-DCCA4664F328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E8EFDC56-3010-AD3F-6C21-A683B476B3A3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4E52F89A-648A-20E3-A9FB-5BF63E14DEDF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E58A7374-B0E2-489A-10ED-2C597DE5BF09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8720EAE5-D7F1-1FC3-5F79-D7C5FF78F64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35CDE930-1242-584A-1A90-EE935BF42BC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76C9442B-4E0D-BC0C-A895-DF33EA8F5DE0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B91E7A98-4A88-C00E-A3B6-35EF70F20D30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DD129762-CAD7-F30E-0DE6-A9D6922652B5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6A7CA482-8E0B-D3F2-D9D2-D2FCD404C833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D1189E7E-BC22-E1AE-D6E5-79CF9980CFED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2A9243BF-06BE-8FD9-4D31-382C2F4A9692}"/>
                </a:ext>
              </a:extLst>
            </p:cNvPr>
            <p:cNvGrpSpPr/>
            <p:nvPr/>
          </p:nvGrpSpPr>
          <p:grpSpPr>
            <a:xfrm>
              <a:off x="7598975" y="1723388"/>
              <a:ext cx="215348" cy="141168"/>
              <a:chOff x="2962275" y="1915341"/>
              <a:chExt cx="312744" cy="205014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C27D4A0-8A6A-9C85-F75A-B9079349D16E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E650DDA-D7BC-3F44-66B1-4B080AAC643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6AC95AC9-564D-0B1B-E2B8-2A9613636359}"/>
                </a:ext>
              </a:extLst>
            </p:cNvPr>
            <p:cNvGrpSpPr/>
            <p:nvPr/>
          </p:nvGrpSpPr>
          <p:grpSpPr>
            <a:xfrm flipH="1">
              <a:off x="8010438" y="1727108"/>
              <a:ext cx="215348" cy="141168"/>
              <a:chOff x="2962275" y="1915341"/>
              <a:chExt cx="312744" cy="205014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B21EEDA-0F5C-47E8-3A29-3F6B23704CE5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B4046A20-D565-345A-FABB-C982DC282ED1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C9AA4FA2-9D8A-A865-5997-2EF3A0412F98}"/>
                </a:ext>
              </a:extLst>
            </p:cNvPr>
            <p:cNvGrpSpPr/>
            <p:nvPr/>
          </p:nvGrpSpPr>
          <p:grpSpPr>
            <a:xfrm>
              <a:off x="7494960" y="1661725"/>
              <a:ext cx="842122" cy="300344"/>
              <a:chOff x="8589129" y="1661725"/>
              <a:chExt cx="842122" cy="300344"/>
            </a:xfrm>
          </p:grpSpPr>
          <p:sp>
            <p:nvSpPr>
              <p:cNvPr id="337" name="四角形: 上の 2 つの角を丸める 336">
                <a:extLst>
                  <a:ext uri="{FF2B5EF4-FFF2-40B4-BE49-F238E27FC236}">
                    <a16:creationId xmlns:a16="http://schemas.microsoft.com/office/drawing/2014/main" id="{1A8A8FD5-091B-6008-9E0E-EFF3F698CCDC}"/>
                  </a:ext>
                </a:extLst>
              </p:cNvPr>
              <p:cNvSpPr/>
              <p:nvPr/>
            </p:nvSpPr>
            <p:spPr>
              <a:xfrm>
                <a:off x="8608437" y="1684141"/>
                <a:ext cx="352989" cy="265271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DB6DE137-366F-807D-243B-892B9F525076}"/>
                  </a:ext>
                </a:extLst>
              </p:cNvPr>
              <p:cNvSpPr/>
              <p:nvPr/>
            </p:nvSpPr>
            <p:spPr>
              <a:xfrm>
                <a:off x="9058952" y="1684141"/>
                <a:ext cx="352989" cy="265271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278B6552-01D1-7498-ABC6-A46BA19B5740}"/>
                  </a:ext>
                </a:extLst>
              </p:cNvPr>
              <p:cNvSpPr/>
              <p:nvPr/>
            </p:nvSpPr>
            <p:spPr>
              <a:xfrm>
                <a:off x="8589129" y="1661725"/>
                <a:ext cx="842122" cy="300344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5" name="円/楕円 27">
              <a:extLst>
                <a:ext uri="{FF2B5EF4-FFF2-40B4-BE49-F238E27FC236}">
                  <a16:creationId xmlns:a16="http://schemas.microsoft.com/office/drawing/2014/main" id="{CC3FE66B-5F39-7AE1-C675-796CDFB24763}"/>
                </a:ext>
              </a:extLst>
            </p:cNvPr>
            <p:cNvSpPr/>
            <p:nvPr/>
          </p:nvSpPr>
          <p:spPr>
            <a:xfrm rot="21088328">
              <a:off x="7749641" y="2136696"/>
              <a:ext cx="346558" cy="5864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5181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2096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pptxk60_悪いことをたくらむ男性のイラスト</dc:title>
  <dc:subject>pptxk60_悪いことをたくらむ男性のイラスト</dc:subject>
  <dc:creator>でじけろお</dc:creator>
  <cp:revision>1</cp:revision>
  <dcterms:created xsi:type="dcterms:W3CDTF">2018-05-20T00:31:01Z</dcterms:created>
  <dcterms:modified xsi:type="dcterms:W3CDTF">2022-08-16T14:14:05Z</dcterms:modified>
  <cp:version>1</cp:version>
</cp:coreProperties>
</file>