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1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441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8" name="グループ化 597">
            <a:extLst>
              <a:ext uri="{FF2B5EF4-FFF2-40B4-BE49-F238E27FC236}">
                <a16:creationId xmlns:a16="http://schemas.microsoft.com/office/drawing/2014/main" id="{CBB1AE2D-7143-CD42-0A72-F50E8E8A832F}"/>
              </a:ext>
            </a:extLst>
          </p:cNvPr>
          <p:cNvGrpSpPr/>
          <p:nvPr/>
        </p:nvGrpSpPr>
        <p:grpSpPr>
          <a:xfrm>
            <a:off x="667831" y="866070"/>
            <a:ext cx="1966276" cy="2666203"/>
            <a:chOff x="667831" y="866070"/>
            <a:chExt cx="1966276" cy="2666203"/>
          </a:xfrm>
        </p:grpSpPr>
        <p:sp>
          <p:nvSpPr>
            <p:cNvPr id="431" name="正方形/長方形 430">
              <a:extLst>
                <a:ext uri="{FF2B5EF4-FFF2-40B4-BE49-F238E27FC236}">
                  <a16:creationId xmlns:a16="http://schemas.microsoft.com/office/drawing/2014/main" id="{ABA2D69D-6F06-4570-B8DC-52AD8BAFEB67}"/>
                </a:ext>
              </a:extLst>
            </p:cNvPr>
            <p:cNvSpPr/>
            <p:nvPr/>
          </p:nvSpPr>
          <p:spPr>
            <a:xfrm flipH="1">
              <a:off x="2402210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A22C4998-3EC4-4BA0-A9A0-299CFE3FCF83}"/>
                </a:ext>
              </a:extLst>
            </p:cNvPr>
            <p:cNvSpPr/>
            <p:nvPr/>
          </p:nvSpPr>
          <p:spPr>
            <a:xfrm flipH="1">
              <a:off x="2402211" y="2614846"/>
              <a:ext cx="231896" cy="814153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896" h="675334">
                  <a:moveTo>
                    <a:pt x="231896" y="0"/>
                  </a:moveTo>
                  <a:lnTo>
                    <a:pt x="227488" y="14202"/>
                  </a:lnTo>
                  <a:cubicBezTo>
                    <a:pt x="224576" y="28431"/>
                    <a:pt x="223047" y="43163"/>
                    <a:pt x="223047" y="58252"/>
                  </a:cubicBezTo>
                  <a:lnTo>
                    <a:pt x="223047" y="675334"/>
                  </a:lnTo>
                  <a:lnTo>
                    <a:pt x="0" y="668984"/>
                  </a:lnTo>
                  <a:cubicBezTo>
                    <a:pt x="73025" y="572424"/>
                    <a:pt x="107950" y="406015"/>
                    <a:pt x="107950" y="271355"/>
                  </a:cubicBezTo>
                  <a:cubicBezTo>
                    <a:pt x="107950" y="171037"/>
                    <a:pt x="148612" y="80216"/>
                    <a:pt x="214353" y="14474"/>
                  </a:cubicBezTo>
                  <a:lnTo>
                    <a:pt x="23189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C21847A4-0D68-4968-9EE2-E063D8000E3F}"/>
                </a:ext>
              </a:extLst>
            </p:cNvPr>
            <p:cNvSpPr/>
            <p:nvPr/>
          </p:nvSpPr>
          <p:spPr>
            <a:xfrm>
              <a:off x="1536796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1BBE5F87-8C65-4E5B-A240-48B5F8799068}"/>
                </a:ext>
              </a:extLst>
            </p:cNvPr>
            <p:cNvSpPr/>
            <p:nvPr/>
          </p:nvSpPr>
          <p:spPr>
            <a:xfrm>
              <a:off x="1407759" y="2614846"/>
              <a:ext cx="231896" cy="814153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896" h="675334">
                  <a:moveTo>
                    <a:pt x="231896" y="0"/>
                  </a:moveTo>
                  <a:lnTo>
                    <a:pt x="227488" y="14202"/>
                  </a:lnTo>
                  <a:cubicBezTo>
                    <a:pt x="224576" y="28431"/>
                    <a:pt x="223047" y="43163"/>
                    <a:pt x="223047" y="58252"/>
                  </a:cubicBezTo>
                  <a:lnTo>
                    <a:pt x="223047" y="675334"/>
                  </a:lnTo>
                  <a:lnTo>
                    <a:pt x="0" y="668984"/>
                  </a:lnTo>
                  <a:cubicBezTo>
                    <a:pt x="73025" y="572424"/>
                    <a:pt x="107950" y="406015"/>
                    <a:pt x="107950" y="271355"/>
                  </a:cubicBezTo>
                  <a:cubicBezTo>
                    <a:pt x="107950" y="171037"/>
                    <a:pt x="148612" y="80216"/>
                    <a:pt x="214353" y="14474"/>
                  </a:cubicBezTo>
                  <a:lnTo>
                    <a:pt x="23189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84E38D9E-6AB8-4F4F-85D6-B827184F4141}"/>
                </a:ext>
              </a:extLst>
            </p:cNvPr>
            <p:cNvSpPr/>
            <p:nvPr/>
          </p:nvSpPr>
          <p:spPr>
            <a:xfrm>
              <a:off x="1597468" y="2521745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solidFill>
              <a:srgbClr val="92D05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5204FA3C-052A-45E7-8B29-21D11153530B}"/>
                </a:ext>
              </a:extLst>
            </p:cNvPr>
            <p:cNvSpPr/>
            <p:nvPr/>
          </p:nvSpPr>
          <p:spPr>
            <a:xfrm>
              <a:off x="1768870" y="2287914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9920317E-100C-4097-B48B-D86434CB90C0}"/>
                </a:ext>
              </a:extLst>
            </p:cNvPr>
            <p:cNvSpPr/>
            <p:nvPr/>
          </p:nvSpPr>
          <p:spPr>
            <a:xfrm flipH="1">
              <a:off x="2396682" y="1929178"/>
              <a:ext cx="88900" cy="52221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5913C914-F828-44CE-A1E0-0D723C50D319}"/>
                </a:ext>
              </a:extLst>
            </p:cNvPr>
            <p:cNvSpPr/>
            <p:nvPr/>
          </p:nvSpPr>
          <p:spPr>
            <a:xfrm>
              <a:off x="1582871" y="1929178"/>
              <a:ext cx="88900" cy="52221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609B232-9E77-41D5-9B22-845D40CB4B1B}"/>
                </a:ext>
              </a:extLst>
            </p:cNvPr>
            <p:cNvSpPr/>
            <p:nvPr/>
          </p:nvSpPr>
          <p:spPr>
            <a:xfrm>
              <a:off x="1469680" y="1152475"/>
              <a:ext cx="1117919" cy="980595"/>
            </a:xfrm>
            <a:custGeom>
              <a:avLst/>
              <a:gdLst>
                <a:gd name="connsiteX0" fmla="*/ 564194 w 1117919"/>
                <a:gd name="connsiteY0" fmla="*/ 0 h 980595"/>
                <a:gd name="connsiteX1" fmla="*/ 875248 w 1117919"/>
                <a:gd name="connsiteY1" fmla="*/ 128843 h 980595"/>
                <a:gd name="connsiteX2" fmla="*/ 906088 w 1117919"/>
                <a:gd name="connsiteY2" fmla="*/ 166221 h 980595"/>
                <a:gd name="connsiteX3" fmla="*/ 923972 w 1117919"/>
                <a:gd name="connsiteY3" fmla="*/ 175929 h 980595"/>
                <a:gd name="connsiteX4" fmla="*/ 1117919 w 1117919"/>
                <a:gd name="connsiteY4" fmla="*/ 540698 h 980595"/>
                <a:gd name="connsiteX5" fmla="*/ 678022 w 1117919"/>
                <a:gd name="connsiteY5" fmla="*/ 980595 h 980595"/>
                <a:gd name="connsiteX6" fmla="*/ 589368 w 1117919"/>
                <a:gd name="connsiteY6" fmla="*/ 971658 h 980595"/>
                <a:gd name="connsiteX7" fmla="*/ 558960 w 1117919"/>
                <a:gd name="connsiteY7" fmla="*/ 962219 h 980595"/>
                <a:gd name="connsiteX8" fmla="*/ 528552 w 1117919"/>
                <a:gd name="connsiteY8" fmla="*/ 971658 h 980595"/>
                <a:gd name="connsiteX9" fmla="*/ 439897 w 1117919"/>
                <a:gd name="connsiteY9" fmla="*/ 980595 h 980595"/>
                <a:gd name="connsiteX10" fmla="*/ 0 w 1117919"/>
                <a:gd name="connsiteY10" fmla="*/ 540698 h 980595"/>
                <a:gd name="connsiteX11" fmla="*/ 193947 w 1117919"/>
                <a:gd name="connsiteY11" fmla="*/ 175929 h 980595"/>
                <a:gd name="connsiteX12" fmla="*/ 230791 w 1117919"/>
                <a:gd name="connsiteY12" fmla="*/ 155930 h 980595"/>
                <a:gd name="connsiteX13" fmla="*/ 253140 w 1117919"/>
                <a:gd name="connsiteY13" fmla="*/ 128843 h 980595"/>
                <a:gd name="connsiteX14" fmla="*/ 564194 w 1117919"/>
                <a:gd name="connsiteY14" fmla="*/ 0 h 98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17919" h="980595">
                  <a:moveTo>
                    <a:pt x="564194" y="0"/>
                  </a:moveTo>
                  <a:cubicBezTo>
                    <a:pt x="685668" y="0"/>
                    <a:pt x="795642" y="49237"/>
                    <a:pt x="875248" y="128843"/>
                  </a:cubicBezTo>
                  <a:lnTo>
                    <a:pt x="906088" y="166221"/>
                  </a:lnTo>
                  <a:lnTo>
                    <a:pt x="923972" y="175929"/>
                  </a:lnTo>
                  <a:cubicBezTo>
                    <a:pt x="1040986" y="254981"/>
                    <a:pt x="1117919" y="388856"/>
                    <a:pt x="1117919" y="540698"/>
                  </a:cubicBezTo>
                  <a:cubicBezTo>
                    <a:pt x="1117919" y="783646"/>
                    <a:pt x="920970" y="980595"/>
                    <a:pt x="678022" y="980595"/>
                  </a:cubicBezTo>
                  <a:cubicBezTo>
                    <a:pt x="647654" y="980595"/>
                    <a:pt x="618004" y="977518"/>
                    <a:pt x="589368" y="971658"/>
                  </a:cubicBezTo>
                  <a:lnTo>
                    <a:pt x="558960" y="962219"/>
                  </a:lnTo>
                  <a:lnTo>
                    <a:pt x="528552" y="971658"/>
                  </a:lnTo>
                  <a:cubicBezTo>
                    <a:pt x="499915" y="977518"/>
                    <a:pt x="470266" y="980595"/>
                    <a:pt x="439897" y="980595"/>
                  </a:cubicBezTo>
                  <a:cubicBezTo>
                    <a:pt x="196949" y="980595"/>
                    <a:pt x="0" y="783646"/>
                    <a:pt x="0" y="540698"/>
                  </a:cubicBezTo>
                  <a:cubicBezTo>
                    <a:pt x="0" y="388856"/>
                    <a:pt x="76933" y="254981"/>
                    <a:pt x="193947" y="175929"/>
                  </a:cubicBezTo>
                  <a:lnTo>
                    <a:pt x="230791" y="155930"/>
                  </a:lnTo>
                  <a:lnTo>
                    <a:pt x="253140" y="128843"/>
                  </a:lnTo>
                  <a:cubicBezTo>
                    <a:pt x="332746" y="49237"/>
                    <a:pt x="442720" y="0"/>
                    <a:pt x="564194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AF34E0A6-54E0-4F60-80E5-0B6136124690}"/>
                </a:ext>
              </a:extLst>
            </p:cNvPr>
            <p:cNvGrpSpPr/>
            <p:nvPr/>
          </p:nvGrpSpPr>
          <p:grpSpPr>
            <a:xfrm>
              <a:off x="1461845" y="1324951"/>
              <a:ext cx="1138490" cy="1074143"/>
              <a:chOff x="2791855" y="2017486"/>
              <a:chExt cx="1150919" cy="1045028"/>
            </a:xfrm>
            <a:solidFill>
              <a:srgbClr val="FFCC99"/>
            </a:solidFill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E0A9D4E6-6F26-4D4D-BA80-AA1905B3FDDA}"/>
                  </a:ext>
                </a:extLst>
              </p:cNvPr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43" name="円/楕円 177">
                  <a:extLst>
                    <a:ext uri="{FF2B5EF4-FFF2-40B4-BE49-F238E27FC236}">
                      <a16:creationId xmlns:a16="http://schemas.microsoft.com/office/drawing/2014/main" id="{E3D30D9A-8313-4264-8299-4E7FE878F41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178">
                  <a:extLst>
                    <a:ext uri="{FF2B5EF4-FFF2-40B4-BE49-F238E27FC236}">
                      <a16:creationId xmlns:a16="http://schemas.microsoft.com/office/drawing/2014/main" id="{A262A915-A1F8-4978-9425-58D86B3BACF4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59CC2619-CDC0-462C-8431-22E5ABCB0B26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41" name="円/楕円 175">
                  <a:extLst>
                    <a:ext uri="{FF2B5EF4-FFF2-40B4-BE49-F238E27FC236}">
                      <a16:creationId xmlns:a16="http://schemas.microsoft.com/office/drawing/2014/main" id="{28818498-881C-49B9-96AC-D2CBD7F00FB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円/楕円 176">
                  <a:extLst>
                    <a:ext uri="{FF2B5EF4-FFF2-40B4-BE49-F238E27FC236}">
                      <a16:creationId xmlns:a16="http://schemas.microsoft.com/office/drawing/2014/main" id="{6951489F-2F59-45C6-B9CB-EB445424406D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0" name="円/楕円 174">
                <a:extLst>
                  <a:ext uri="{FF2B5EF4-FFF2-40B4-BE49-F238E27FC236}">
                    <a16:creationId xmlns:a16="http://schemas.microsoft.com/office/drawing/2014/main" id="{886DA41B-5C01-4B4F-8061-1636B88CF520}"/>
                  </a:ext>
                </a:extLst>
              </p:cNvPr>
              <p:cNvSpPr/>
              <p:nvPr/>
            </p:nvSpPr>
            <p:spPr>
              <a:xfrm>
                <a:off x="2889403" y="2017486"/>
                <a:ext cx="955820" cy="104502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3" name="円/楕円 27">
              <a:extLst>
                <a:ext uri="{FF2B5EF4-FFF2-40B4-BE49-F238E27FC236}">
                  <a16:creationId xmlns:a16="http://schemas.microsoft.com/office/drawing/2014/main" id="{88B08243-7877-489A-B47D-EB58EDB02A99}"/>
                </a:ext>
              </a:extLst>
            </p:cNvPr>
            <p:cNvSpPr/>
            <p:nvPr/>
          </p:nvSpPr>
          <p:spPr>
            <a:xfrm rot="21190782">
              <a:off x="1869369" y="2261331"/>
              <a:ext cx="330908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円/楕円 27">
              <a:extLst>
                <a:ext uri="{FF2B5EF4-FFF2-40B4-BE49-F238E27FC236}">
                  <a16:creationId xmlns:a16="http://schemas.microsoft.com/office/drawing/2014/main" id="{35A621A6-A523-43F4-A4E2-0A159E1E2F49}"/>
                </a:ext>
              </a:extLst>
            </p:cNvPr>
            <p:cNvSpPr/>
            <p:nvPr/>
          </p:nvSpPr>
          <p:spPr>
            <a:xfrm rot="11700000">
              <a:off x="1644084" y="1626259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円/楕円 27">
              <a:extLst>
                <a:ext uri="{FF2B5EF4-FFF2-40B4-BE49-F238E27FC236}">
                  <a16:creationId xmlns:a16="http://schemas.microsoft.com/office/drawing/2014/main" id="{3BB449C6-C95D-4E99-84AC-7146AC15B8F1}"/>
                </a:ext>
              </a:extLst>
            </p:cNvPr>
            <p:cNvSpPr/>
            <p:nvPr/>
          </p:nvSpPr>
          <p:spPr>
            <a:xfrm rot="9900000">
              <a:off x="2198480" y="1626259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正方形/長方形 67">
              <a:extLst>
                <a:ext uri="{FF2B5EF4-FFF2-40B4-BE49-F238E27FC236}">
                  <a16:creationId xmlns:a16="http://schemas.microsoft.com/office/drawing/2014/main" id="{699BEC4C-7BE9-4EA8-A77F-61F7CFB7F9E8}"/>
                </a:ext>
              </a:extLst>
            </p:cNvPr>
            <p:cNvSpPr/>
            <p:nvPr/>
          </p:nvSpPr>
          <p:spPr>
            <a:xfrm>
              <a:off x="1991160" y="2142208"/>
              <a:ext cx="68384" cy="35052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B4F9ED4B-4B17-4B8F-89F7-AA2DE38F038E}"/>
                </a:ext>
              </a:extLst>
            </p:cNvPr>
            <p:cNvSpPr/>
            <p:nvPr/>
          </p:nvSpPr>
          <p:spPr>
            <a:xfrm flipH="1">
              <a:off x="1740049" y="2516757"/>
              <a:ext cx="577298" cy="238243"/>
            </a:xfrm>
            <a:custGeom>
              <a:avLst/>
              <a:gdLst>
                <a:gd name="connsiteX0" fmla="*/ 519564 w 577298"/>
                <a:gd name="connsiteY0" fmla="*/ 0 h 238243"/>
                <a:gd name="connsiteX1" fmla="*/ 507936 w 577298"/>
                <a:gd name="connsiteY1" fmla="*/ 35821 h 238243"/>
                <a:gd name="connsiteX2" fmla="*/ 287151 w 577298"/>
                <a:gd name="connsiteY2" fmla="*/ 126838 h 238243"/>
                <a:gd name="connsiteX3" fmla="*/ 66366 w 577298"/>
                <a:gd name="connsiteY3" fmla="*/ 35821 h 238243"/>
                <a:gd name="connsiteX4" fmla="*/ 55927 w 577298"/>
                <a:gd name="connsiteY4" fmla="*/ 3662 h 238243"/>
                <a:gd name="connsiteX5" fmla="*/ 50418 w 577298"/>
                <a:gd name="connsiteY5" fmla="*/ 4774 h 238243"/>
                <a:gd name="connsiteX6" fmla="*/ 11945 w 577298"/>
                <a:gd name="connsiteY6" fmla="*/ 30713 h 238243"/>
                <a:gd name="connsiteX7" fmla="*/ 1815 w 577298"/>
                <a:gd name="connsiteY7" fmla="*/ 55956 h 238243"/>
                <a:gd name="connsiteX8" fmla="*/ 71678 w 577298"/>
                <a:gd name="connsiteY8" fmla="*/ 208528 h 238243"/>
                <a:gd name="connsiteX9" fmla="*/ 280406 w 577298"/>
                <a:gd name="connsiteY9" fmla="*/ 180355 h 238243"/>
                <a:gd name="connsiteX10" fmla="*/ 288649 w 577298"/>
                <a:gd name="connsiteY10" fmla="*/ 159817 h 238243"/>
                <a:gd name="connsiteX11" fmla="*/ 296891 w 577298"/>
                <a:gd name="connsiteY11" fmla="*/ 180354 h 238243"/>
                <a:gd name="connsiteX12" fmla="*/ 505619 w 577298"/>
                <a:gd name="connsiteY12" fmla="*/ 208527 h 238243"/>
                <a:gd name="connsiteX13" fmla="*/ 575483 w 577298"/>
                <a:gd name="connsiteY13" fmla="*/ 55955 h 238243"/>
                <a:gd name="connsiteX14" fmla="*/ 559294 w 577298"/>
                <a:gd name="connsiteY14" fmla="*/ 15619 h 238243"/>
                <a:gd name="connsiteX15" fmla="*/ 543210 w 577298"/>
                <a:gd name="connsiteY15" fmla="*/ 4774 h 23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7298" h="238243">
                  <a:moveTo>
                    <a:pt x="519564" y="0"/>
                  </a:moveTo>
                  <a:lnTo>
                    <a:pt x="507936" y="35821"/>
                  </a:lnTo>
                  <a:cubicBezTo>
                    <a:pt x="471560" y="89308"/>
                    <a:pt x="386403" y="126838"/>
                    <a:pt x="287151" y="126838"/>
                  </a:cubicBezTo>
                  <a:cubicBezTo>
                    <a:pt x="187899" y="126838"/>
                    <a:pt x="102742" y="89308"/>
                    <a:pt x="66366" y="35821"/>
                  </a:cubicBezTo>
                  <a:lnTo>
                    <a:pt x="55927" y="3662"/>
                  </a:lnTo>
                  <a:lnTo>
                    <a:pt x="50418" y="4774"/>
                  </a:lnTo>
                  <a:lnTo>
                    <a:pt x="11945" y="30713"/>
                  </a:lnTo>
                  <a:lnTo>
                    <a:pt x="1815" y="55956"/>
                  </a:lnTo>
                  <a:cubicBezTo>
                    <a:pt x="-7319" y="111189"/>
                    <a:pt x="18328" y="171933"/>
                    <a:pt x="71678" y="208528"/>
                  </a:cubicBezTo>
                  <a:cubicBezTo>
                    <a:pt x="142813" y="257322"/>
                    <a:pt x="236264" y="244709"/>
                    <a:pt x="280406" y="180355"/>
                  </a:cubicBezTo>
                  <a:lnTo>
                    <a:pt x="288649" y="159817"/>
                  </a:lnTo>
                  <a:lnTo>
                    <a:pt x="296891" y="180354"/>
                  </a:lnTo>
                  <a:cubicBezTo>
                    <a:pt x="341033" y="244708"/>
                    <a:pt x="434484" y="257321"/>
                    <a:pt x="505619" y="208527"/>
                  </a:cubicBezTo>
                  <a:cubicBezTo>
                    <a:pt x="558970" y="171932"/>
                    <a:pt x="584616" y="111188"/>
                    <a:pt x="575483" y="55955"/>
                  </a:cubicBezTo>
                  <a:lnTo>
                    <a:pt x="559294" y="15619"/>
                  </a:lnTo>
                  <a:lnTo>
                    <a:pt x="543210" y="477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BFD7E3A-3FA4-8673-220B-83082815EF44}"/>
                </a:ext>
              </a:extLst>
            </p:cNvPr>
            <p:cNvGrpSpPr/>
            <p:nvPr/>
          </p:nvGrpSpPr>
          <p:grpSpPr>
            <a:xfrm>
              <a:off x="1614371" y="1782305"/>
              <a:ext cx="312744" cy="205014"/>
              <a:chOff x="2962275" y="1915341"/>
              <a:chExt cx="312744" cy="205014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B5AC14EB-5795-C67B-EA5A-75E76AA7C14C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446F5C22-3A70-BEC8-0F0C-5CFB56139B57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8D0B20D-1DDB-4A78-A772-FEA452EB38FD}"/>
                </a:ext>
              </a:extLst>
            </p:cNvPr>
            <p:cNvGrpSpPr/>
            <p:nvPr/>
          </p:nvGrpSpPr>
          <p:grpSpPr>
            <a:xfrm flipH="1">
              <a:off x="2149656" y="1782305"/>
              <a:ext cx="312744" cy="205014"/>
              <a:chOff x="2962275" y="1915341"/>
              <a:chExt cx="312744" cy="205014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5BC8CFCF-B9BC-7BBF-8B21-2BF9B7C04E0B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DE28984-7018-7E14-8A62-4FCAA6F0C1C2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29BEE9E1-33FB-F777-625C-DC58A9F71659}"/>
                </a:ext>
              </a:extLst>
            </p:cNvPr>
            <p:cNvGrpSpPr/>
            <p:nvPr/>
          </p:nvGrpSpPr>
          <p:grpSpPr>
            <a:xfrm>
              <a:off x="667831" y="866070"/>
              <a:ext cx="861452" cy="968943"/>
              <a:chOff x="667831" y="866070"/>
              <a:chExt cx="861452" cy="968943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0F79568D-5A9F-A661-AB3B-FD86E16430AB}"/>
                  </a:ext>
                </a:extLst>
              </p:cNvPr>
              <p:cNvGrpSpPr/>
              <p:nvPr/>
            </p:nvGrpSpPr>
            <p:grpSpPr>
              <a:xfrm>
                <a:off x="6678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E386CBC2-56C0-8246-C7F4-9A7F39B35FBE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E965F097-F7CD-5B10-418B-BCC0EA38C4DD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419034E3-988A-6BE7-FB90-CD96FE4FF764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AC84BDD3-DCF8-D59D-8042-D14007D7D0B4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3DEC21B3-8550-ABF8-1F38-81106F6417FF}"/>
                  </a:ext>
                </a:extLst>
              </p:cNvPr>
              <p:cNvGrpSpPr/>
              <p:nvPr/>
            </p:nvGrpSpPr>
            <p:grpSpPr>
              <a:xfrm>
                <a:off x="7775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0DC3B324-D022-9F01-B04A-0322462EC69E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262FE535-3F42-98C6-1115-575D27E45CFE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675BF28E-E720-EA1B-AEE4-2491982EF862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14B29B98-6255-B3AD-497E-C217BA08F557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AF5B917B-3EB1-A2E1-6ABC-BDBBF3F8648B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アーチ 330">
                  <a:extLst>
                    <a:ext uri="{FF2B5EF4-FFF2-40B4-BE49-F238E27FC236}">
                      <a16:creationId xmlns:a16="http://schemas.microsoft.com/office/drawing/2014/main" id="{96508AC5-2C0E-EFAE-BDEE-739FB0CBE1B5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455C5C63-B20D-EA9E-B567-70BFCF737B27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232B9375-ED1E-2972-9F5F-D747583205A9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B7A7AED1-985C-0E89-815F-75C72C521539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7" name="四角形: 角を丸くする 336">
                  <a:extLst>
                    <a:ext uri="{FF2B5EF4-FFF2-40B4-BE49-F238E27FC236}">
                      <a16:creationId xmlns:a16="http://schemas.microsoft.com/office/drawing/2014/main" id="{7E20FD65-CB62-10CD-12B6-903734529FA3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EB12FD00-D7E6-ED73-127D-A913A0B0FD21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C6FC5146-5F8E-B125-F966-52BCEC0BAD0E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09756D1A-7EE4-5591-C93E-1B42216872DF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4B448272-5DEE-EBF4-BBE6-73AE9ED69D9A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865D9294-2BC7-C9D6-1BAA-FAC3707389D5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A5D5CB5C-533B-4E2D-261D-964D359A5263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82C0775F-6EEE-47CE-58DD-1FE3AF1052DB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D40056FE-5CA1-C749-A71C-DCBB5E9F2448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2" name="月 341">
                  <a:extLst>
                    <a:ext uri="{FF2B5EF4-FFF2-40B4-BE49-F238E27FC236}">
                      <a16:creationId xmlns:a16="http://schemas.microsoft.com/office/drawing/2014/main" id="{5A11621A-1121-BED6-28A8-C73DD713E944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97" name="グループ化 596">
            <a:extLst>
              <a:ext uri="{FF2B5EF4-FFF2-40B4-BE49-F238E27FC236}">
                <a16:creationId xmlns:a16="http://schemas.microsoft.com/office/drawing/2014/main" id="{13DA84F6-DD7D-91AD-FAB9-34A91C48426A}"/>
              </a:ext>
            </a:extLst>
          </p:cNvPr>
          <p:cNvGrpSpPr/>
          <p:nvPr/>
        </p:nvGrpSpPr>
        <p:grpSpPr>
          <a:xfrm>
            <a:off x="3624391" y="866070"/>
            <a:ext cx="1905189" cy="2666203"/>
            <a:chOff x="3624391" y="866070"/>
            <a:chExt cx="1905189" cy="2666203"/>
          </a:xfrm>
        </p:grpSpPr>
        <p:sp>
          <p:nvSpPr>
            <p:cNvPr id="356" name="正方形/長方形 355">
              <a:extLst>
                <a:ext uri="{FF2B5EF4-FFF2-40B4-BE49-F238E27FC236}">
                  <a16:creationId xmlns:a16="http://schemas.microsoft.com/office/drawing/2014/main" id="{60A2A059-7789-4EB3-9C7C-FE0B0CAE46D6}"/>
                </a:ext>
              </a:extLst>
            </p:cNvPr>
            <p:cNvSpPr/>
            <p:nvPr/>
          </p:nvSpPr>
          <p:spPr>
            <a:xfrm flipH="1">
              <a:off x="5350340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BC1D6C43-62D5-4A57-AE3E-FB0C80D2D5A2}"/>
                </a:ext>
              </a:extLst>
            </p:cNvPr>
            <p:cNvSpPr/>
            <p:nvPr/>
          </p:nvSpPr>
          <p:spPr>
            <a:xfrm flipH="1">
              <a:off x="5342171" y="2719455"/>
              <a:ext cx="187409" cy="709545"/>
            </a:xfrm>
            <a:custGeom>
              <a:avLst/>
              <a:gdLst>
                <a:gd name="connsiteX0" fmla="*/ 147354 w 184001"/>
                <a:gd name="connsiteY0" fmla="*/ 0 h 709545"/>
                <a:gd name="connsiteX1" fmla="*/ 184001 w 184001"/>
                <a:gd name="connsiteY1" fmla="*/ 0 h 709545"/>
                <a:gd name="connsiteX2" fmla="*/ 184001 w 184001"/>
                <a:gd name="connsiteY2" fmla="*/ 709545 h 709545"/>
                <a:gd name="connsiteX3" fmla="*/ 0 w 184001"/>
                <a:gd name="connsiteY3" fmla="*/ 709545 h 70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001" h="709545">
                  <a:moveTo>
                    <a:pt x="147354" y="0"/>
                  </a:moveTo>
                  <a:lnTo>
                    <a:pt x="184001" y="0"/>
                  </a:lnTo>
                  <a:lnTo>
                    <a:pt x="184001" y="709545"/>
                  </a:lnTo>
                  <a:lnTo>
                    <a:pt x="0" y="709545"/>
                  </a:lnTo>
                  <a:close/>
                </a:path>
              </a:pathLst>
            </a:cu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9B007D8D-2719-41B9-8A5B-6521149BFF8F}"/>
                </a:ext>
              </a:extLst>
            </p:cNvPr>
            <p:cNvSpPr/>
            <p:nvPr/>
          </p:nvSpPr>
          <p:spPr>
            <a:xfrm>
              <a:off x="4460971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9C3C9CAA-89A0-4A87-9042-DE42B68A5EE2}"/>
                </a:ext>
              </a:extLst>
            </p:cNvPr>
            <p:cNvSpPr/>
            <p:nvPr/>
          </p:nvSpPr>
          <p:spPr>
            <a:xfrm>
              <a:off x="4384591" y="2719455"/>
              <a:ext cx="187409" cy="709545"/>
            </a:xfrm>
            <a:custGeom>
              <a:avLst/>
              <a:gdLst>
                <a:gd name="connsiteX0" fmla="*/ 147354 w 184001"/>
                <a:gd name="connsiteY0" fmla="*/ 0 h 709545"/>
                <a:gd name="connsiteX1" fmla="*/ 184001 w 184001"/>
                <a:gd name="connsiteY1" fmla="*/ 0 h 709545"/>
                <a:gd name="connsiteX2" fmla="*/ 184001 w 184001"/>
                <a:gd name="connsiteY2" fmla="*/ 709545 h 709545"/>
                <a:gd name="connsiteX3" fmla="*/ 0 w 184001"/>
                <a:gd name="connsiteY3" fmla="*/ 709545 h 70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001" h="709545">
                  <a:moveTo>
                    <a:pt x="147354" y="0"/>
                  </a:moveTo>
                  <a:lnTo>
                    <a:pt x="184001" y="0"/>
                  </a:lnTo>
                  <a:lnTo>
                    <a:pt x="184001" y="709545"/>
                  </a:lnTo>
                  <a:lnTo>
                    <a:pt x="0" y="709545"/>
                  </a:lnTo>
                  <a:close/>
                </a:path>
              </a:pathLst>
            </a:cu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3" name="片側の 2 つの角を丸めた四角形 128">
              <a:extLst>
                <a:ext uri="{FF2B5EF4-FFF2-40B4-BE49-F238E27FC236}">
                  <a16:creationId xmlns:a16="http://schemas.microsoft.com/office/drawing/2014/main" id="{E32E30E4-89D0-47EC-AC19-C2C87B6FF541}"/>
                </a:ext>
              </a:extLst>
            </p:cNvPr>
            <p:cNvSpPr/>
            <p:nvPr/>
          </p:nvSpPr>
          <p:spPr>
            <a:xfrm>
              <a:off x="4479883" y="1368295"/>
              <a:ext cx="944787" cy="11210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四角形: 上の 2 つの角を丸める 350">
              <a:extLst>
                <a:ext uri="{FF2B5EF4-FFF2-40B4-BE49-F238E27FC236}">
                  <a16:creationId xmlns:a16="http://schemas.microsoft.com/office/drawing/2014/main" id="{58D4C660-4D40-493D-BD5D-603C24E8E274}"/>
                </a:ext>
              </a:extLst>
            </p:cNvPr>
            <p:cNvSpPr/>
            <p:nvPr/>
          </p:nvSpPr>
          <p:spPr>
            <a:xfrm>
              <a:off x="4533042" y="2521745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BE33D998-F0F6-45B0-A692-F209D3A48CED}"/>
                </a:ext>
              </a:extLst>
            </p:cNvPr>
            <p:cNvSpPr/>
            <p:nvPr/>
          </p:nvSpPr>
          <p:spPr>
            <a:xfrm>
              <a:off x="4709601" y="2287914"/>
              <a:ext cx="497338" cy="3558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  <a:gd name="connsiteX0" fmla="*/ 156880 w 502495"/>
                <a:gd name="connsiteY0" fmla="*/ 0 h 394144"/>
                <a:gd name="connsiteX1" fmla="*/ 340458 w 502495"/>
                <a:gd name="connsiteY1" fmla="*/ 0 h 394144"/>
                <a:gd name="connsiteX2" fmla="*/ 363049 w 502495"/>
                <a:gd name="connsiteY2" fmla="*/ 233831 h 394144"/>
                <a:gd name="connsiteX3" fmla="*/ 413235 w 502495"/>
                <a:gd name="connsiteY3" fmla="*/ 233831 h 394144"/>
                <a:gd name="connsiteX4" fmla="*/ 481961 w 502495"/>
                <a:gd name="connsiteY4" fmla="*/ 240759 h 394144"/>
                <a:gd name="connsiteX5" fmla="*/ 485820 w 502495"/>
                <a:gd name="connsiteY5" fmla="*/ 241957 h 394144"/>
                <a:gd name="connsiteX6" fmla="*/ 497338 w 502495"/>
                <a:gd name="connsiteY6" fmla="*/ 258444 h 394144"/>
                <a:gd name="connsiteX7" fmla="*/ 502495 w 502495"/>
                <a:gd name="connsiteY7" fmla="*/ 281174 h 394144"/>
                <a:gd name="connsiteX8" fmla="*/ 248669 w 502495"/>
                <a:gd name="connsiteY8" fmla="*/ 393957 h 394144"/>
                <a:gd name="connsiteX9" fmla="*/ 0 w 502495"/>
                <a:gd name="connsiteY9" fmla="*/ 258444 h 394144"/>
                <a:gd name="connsiteX10" fmla="*/ 11170 w 502495"/>
                <a:gd name="connsiteY10" fmla="*/ 242455 h 394144"/>
                <a:gd name="connsiteX11" fmla="*/ 16634 w 502495"/>
                <a:gd name="connsiteY11" fmla="*/ 240759 h 394144"/>
                <a:gd name="connsiteX12" fmla="*/ 85360 w 502495"/>
                <a:gd name="connsiteY12" fmla="*/ 233831 h 394144"/>
                <a:gd name="connsiteX13" fmla="*/ 134289 w 502495"/>
                <a:gd name="connsiteY13" fmla="*/ 233831 h 394144"/>
                <a:gd name="connsiteX14" fmla="*/ 156880 w 502495"/>
                <a:gd name="connsiteY14" fmla="*/ 0 h 394144"/>
                <a:gd name="connsiteX0" fmla="*/ 156880 w 497338"/>
                <a:gd name="connsiteY0" fmla="*/ 0 h 393957"/>
                <a:gd name="connsiteX1" fmla="*/ 340458 w 497338"/>
                <a:gd name="connsiteY1" fmla="*/ 0 h 393957"/>
                <a:gd name="connsiteX2" fmla="*/ 363049 w 497338"/>
                <a:gd name="connsiteY2" fmla="*/ 233831 h 393957"/>
                <a:gd name="connsiteX3" fmla="*/ 413235 w 497338"/>
                <a:gd name="connsiteY3" fmla="*/ 233831 h 393957"/>
                <a:gd name="connsiteX4" fmla="*/ 481961 w 497338"/>
                <a:gd name="connsiteY4" fmla="*/ 240759 h 393957"/>
                <a:gd name="connsiteX5" fmla="*/ 485820 w 497338"/>
                <a:gd name="connsiteY5" fmla="*/ 241957 h 393957"/>
                <a:gd name="connsiteX6" fmla="*/ 497338 w 497338"/>
                <a:gd name="connsiteY6" fmla="*/ 258444 h 393957"/>
                <a:gd name="connsiteX7" fmla="*/ 248669 w 497338"/>
                <a:gd name="connsiteY7" fmla="*/ 393957 h 393957"/>
                <a:gd name="connsiteX8" fmla="*/ 0 w 497338"/>
                <a:gd name="connsiteY8" fmla="*/ 258444 h 393957"/>
                <a:gd name="connsiteX9" fmla="*/ 11170 w 497338"/>
                <a:gd name="connsiteY9" fmla="*/ 242455 h 393957"/>
                <a:gd name="connsiteX10" fmla="*/ 16634 w 497338"/>
                <a:gd name="connsiteY10" fmla="*/ 240759 h 393957"/>
                <a:gd name="connsiteX11" fmla="*/ 85360 w 497338"/>
                <a:gd name="connsiteY11" fmla="*/ 233831 h 393957"/>
                <a:gd name="connsiteX12" fmla="*/ 134289 w 497338"/>
                <a:gd name="connsiteY12" fmla="*/ 233831 h 393957"/>
                <a:gd name="connsiteX13" fmla="*/ 156880 w 497338"/>
                <a:gd name="connsiteY13" fmla="*/ 0 h 393957"/>
                <a:gd name="connsiteX0" fmla="*/ 156880 w 497338"/>
                <a:gd name="connsiteY0" fmla="*/ 0 h 448725"/>
                <a:gd name="connsiteX1" fmla="*/ 340458 w 497338"/>
                <a:gd name="connsiteY1" fmla="*/ 0 h 448725"/>
                <a:gd name="connsiteX2" fmla="*/ 363049 w 497338"/>
                <a:gd name="connsiteY2" fmla="*/ 233831 h 448725"/>
                <a:gd name="connsiteX3" fmla="*/ 413235 w 497338"/>
                <a:gd name="connsiteY3" fmla="*/ 233831 h 448725"/>
                <a:gd name="connsiteX4" fmla="*/ 481961 w 497338"/>
                <a:gd name="connsiteY4" fmla="*/ 240759 h 448725"/>
                <a:gd name="connsiteX5" fmla="*/ 485820 w 497338"/>
                <a:gd name="connsiteY5" fmla="*/ 241957 h 448725"/>
                <a:gd name="connsiteX6" fmla="*/ 497338 w 497338"/>
                <a:gd name="connsiteY6" fmla="*/ 258444 h 448725"/>
                <a:gd name="connsiteX7" fmla="*/ 248669 w 497338"/>
                <a:gd name="connsiteY7" fmla="*/ 448725 h 448725"/>
                <a:gd name="connsiteX8" fmla="*/ 0 w 497338"/>
                <a:gd name="connsiteY8" fmla="*/ 258444 h 448725"/>
                <a:gd name="connsiteX9" fmla="*/ 11170 w 497338"/>
                <a:gd name="connsiteY9" fmla="*/ 242455 h 448725"/>
                <a:gd name="connsiteX10" fmla="*/ 16634 w 497338"/>
                <a:gd name="connsiteY10" fmla="*/ 240759 h 448725"/>
                <a:gd name="connsiteX11" fmla="*/ 85360 w 497338"/>
                <a:gd name="connsiteY11" fmla="*/ 233831 h 448725"/>
                <a:gd name="connsiteX12" fmla="*/ 134289 w 497338"/>
                <a:gd name="connsiteY12" fmla="*/ 233831 h 448725"/>
                <a:gd name="connsiteX13" fmla="*/ 156880 w 497338"/>
                <a:gd name="connsiteY13" fmla="*/ 0 h 448725"/>
                <a:gd name="connsiteX0" fmla="*/ 156880 w 497338"/>
                <a:gd name="connsiteY0" fmla="*/ 0 h 355857"/>
                <a:gd name="connsiteX1" fmla="*/ 340458 w 497338"/>
                <a:gd name="connsiteY1" fmla="*/ 0 h 355857"/>
                <a:gd name="connsiteX2" fmla="*/ 363049 w 497338"/>
                <a:gd name="connsiteY2" fmla="*/ 233831 h 355857"/>
                <a:gd name="connsiteX3" fmla="*/ 413235 w 497338"/>
                <a:gd name="connsiteY3" fmla="*/ 233831 h 355857"/>
                <a:gd name="connsiteX4" fmla="*/ 481961 w 497338"/>
                <a:gd name="connsiteY4" fmla="*/ 240759 h 355857"/>
                <a:gd name="connsiteX5" fmla="*/ 485820 w 497338"/>
                <a:gd name="connsiteY5" fmla="*/ 241957 h 355857"/>
                <a:gd name="connsiteX6" fmla="*/ 497338 w 497338"/>
                <a:gd name="connsiteY6" fmla="*/ 258444 h 355857"/>
                <a:gd name="connsiteX7" fmla="*/ 253432 w 497338"/>
                <a:gd name="connsiteY7" fmla="*/ 355857 h 355857"/>
                <a:gd name="connsiteX8" fmla="*/ 0 w 497338"/>
                <a:gd name="connsiteY8" fmla="*/ 258444 h 355857"/>
                <a:gd name="connsiteX9" fmla="*/ 11170 w 497338"/>
                <a:gd name="connsiteY9" fmla="*/ 242455 h 355857"/>
                <a:gd name="connsiteX10" fmla="*/ 16634 w 497338"/>
                <a:gd name="connsiteY10" fmla="*/ 240759 h 355857"/>
                <a:gd name="connsiteX11" fmla="*/ 85360 w 497338"/>
                <a:gd name="connsiteY11" fmla="*/ 233831 h 355857"/>
                <a:gd name="connsiteX12" fmla="*/ 134289 w 497338"/>
                <a:gd name="connsiteY12" fmla="*/ 233831 h 355857"/>
                <a:gd name="connsiteX13" fmla="*/ 156880 w 497338"/>
                <a:gd name="connsiteY13" fmla="*/ 0 h 355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7338" h="355857">
                  <a:moveTo>
                    <a:pt x="156880" y="0"/>
                  </a:moveTo>
                  <a:lnTo>
                    <a:pt x="340458" y="0"/>
                  </a:lnTo>
                  <a:lnTo>
                    <a:pt x="363049" y="233831"/>
                  </a:lnTo>
                  <a:lnTo>
                    <a:pt x="413235" y="233831"/>
                  </a:lnTo>
                  <a:cubicBezTo>
                    <a:pt x="436777" y="233831"/>
                    <a:pt x="459762" y="236217"/>
                    <a:pt x="481961" y="240759"/>
                  </a:cubicBezTo>
                  <a:lnTo>
                    <a:pt x="485820" y="241957"/>
                  </a:lnTo>
                  <a:lnTo>
                    <a:pt x="497338" y="258444"/>
                  </a:lnTo>
                  <a:cubicBezTo>
                    <a:pt x="457813" y="283777"/>
                    <a:pt x="336322" y="355857"/>
                    <a:pt x="253432" y="355857"/>
                  </a:cubicBezTo>
                  <a:cubicBezTo>
                    <a:pt x="169683" y="352069"/>
                    <a:pt x="39583" y="283694"/>
                    <a:pt x="0" y="258444"/>
                  </a:cubicBezTo>
                  <a:lnTo>
                    <a:pt x="11170" y="242455"/>
                  </a:lnTo>
                  <a:lnTo>
                    <a:pt x="16634" y="240759"/>
                  </a:lnTo>
                  <a:cubicBezTo>
                    <a:pt x="38833" y="236217"/>
                    <a:pt x="61818" y="233831"/>
                    <a:pt x="85360" y="233831"/>
                  </a:cubicBezTo>
                  <a:lnTo>
                    <a:pt x="134289" y="233831"/>
                  </a:lnTo>
                  <a:lnTo>
                    <a:pt x="15688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7937462F-878B-40FD-A300-73FD538AF734}"/>
                </a:ext>
              </a:extLst>
            </p:cNvPr>
            <p:cNvGrpSpPr/>
            <p:nvPr/>
          </p:nvGrpSpPr>
          <p:grpSpPr>
            <a:xfrm>
              <a:off x="4408557" y="1431411"/>
              <a:ext cx="1086287" cy="1024894"/>
              <a:chOff x="2791859" y="2017486"/>
              <a:chExt cx="1150915" cy="1045028"/>
            </a:xfrm>
            <a:solidFill>
              <a:srgbClr val="FFCC99"/>
            </a:solidFill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8B7B924D-1210-432C-8CE7-3B7C746CAD20}"/>
                  </a:ext>
                </a:extLst>
              </p:cNvPr>
              <p:cNvGrpSpPr/>
              <p:nvPr/>
            </p:nvGrpSpPr>
            <p:grpSpPr>
              <a:xfrm rot="20700000">
                <a:off x="2791859" y="2459313"/>
                <a:ext cx="222006" cy="333009"/>
                <a:chOff x="2680607" y="2825750"/>
                <a:chExt cx="157843" cy="236764"/>
              </a:xfrm>
              <a:grpFill/>
            </p:grpSpPr>
            <p:sp>
              <p:nvSpPr>
                <p:cNvPr id="95" name="円/楕円 159">
                  <a:extLst>
                    <a:ext uri="{FF2B5EF4-FFF2-40B4-BE49-F238E27FC236}">
                      <a16:creationId xmlns:a16="http://schemas.microsoft.com/office/drawing/2014/main" id="{7E37B21D-EE58-4B74-B07D-7B0D3F73AF5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円/楕円 160">
                  <a:extLst>
                    <a:ext uri="{FF2B5EF4-FFF2-40B4-BE49-F238E27FC236}">
                      <a16:creationId xmlns:a16="http://schemas.microsoft.com/office/drawing/2014/main" id="{64EA628A-A9F8-49CF-80D6-408BD515EB6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B81077A6-A95E-4628-883E-002564D575B3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93" name="円/楕円 157">
                  <a:extLst>
                    <a:ext uri="{FF2B5EF4-FFF2-40B4-BE49-F238E27FC236}">
                      <a16:creationId xmlns:a16="http://schemas.microsoft.com/office/drawing/2014/main" id="{93129F28-0BE0-42AC-B26D-999DC387BAB5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円/楕円 158">
                  <a:extLst>
                    <a:ext uri="{FF2B5EF4-FFF2-40B4-BE49-F238E27FC236}">
                      <a16:creationId xmlns:a16="http://schemas.microsoft.com/office/drawing/2014/main" id="{08483F9A-42DF-417D-8C02-B360FF90655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" name="円/楕円 156">
                <a:extLst>
                  <a:ext uri="{FF2B5EF4-FFF2-40B4-BE49-F238E27FC236}">
                    <a16:creationId xmlns:a16="http://schemas.microsoft.com/office/drawing/2014/main" id="{1A14EB50-1E30-4482-AE08-E23A4E68A9AE}"/>
                  </a:ext>
                </a:extLst>
              </p:cNvPr>
              <p:cNvSpPr/>
              <p:nvPr/>
            </p:nvSpPr>
            <p:spPr>
              <a:xfrm>
                <a:off x="2902857" y="2017486"/>
                <a:ext cx="928914" cy="1045028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7" name="円/楕円 27">
              <a:extLst>
                <a:ext uri="{FF2B5EF4-FFF2-40B4-BE49-F238E27FC236}">
                  <a16:creationId xmlns:a16="http://schemas.microsoft.com/office/drawing/2014/main" id="{8DC00364-78F4-4143-A0BF-0B3101F53253}"/>
                </a:ext>
              </a:extLst>
            </p:cNvPr>
            <p:cNvSpPr/>
            <p:nvPr/>
          </p:nvSpPr>
          <p:spPr>
            <a:xfrm rot="21260534">
              <a:off x="4810644" y="2328303"/>
              <a:ext cx="328094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" name="正方形/長方形 67">
              <a:extLst>
                <a:ext uri="{FF2B5EF4-FFF2-40B4-BE49-F238E27FC236}">
                  <a16:creationId xmlns:a16="http://schemas.microsoft.com/office/drawing/2014/main" id="{FBEB13C0-1F56-45FE-85DE-1BA36F9FAC90}"/>
                </a:ext>
              </a:extLst>
            </p:cNvPr>
            <p:cNvSpPr/>
            <p:nvPr/>
          </p:nvSpPr>
          <p:spPr>
            <a:xfrm>
              <a:off x="4919652" y="2235994"/>
              <a:ext cx="65249" cy="33445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2" name="月 291">
              <a:extLst>
                <a:ext uri="{FF2B5EF4-FFF2-40B4-BE49-F238E27FC236}">
                  <a16:creationId xmlns:a16="http://schemas.microsoft.com/office/drawing/2014/main" id="{9F311BB1-AEB9-4876-BF9B-15D8104AFE89}"/>
                </a:ext>
              </a:extLst>
            </p:cNvPr>
            <p:cNvSpPr/>
            <p:nvPr/>
          </p:nvSpPr>
          <p:spPr>
            <a:xfrm>
              <a:off x="4511872" y="1604625"/>
              <a:ext cx="104457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3" name="月 292">
              <a:extLst>
                <a:ext uri="{FF2B5EF4-FFF2-40B4-BE49-F238E27FC236}">
                  <a16:creationId xmlns:a16="http://schemas.microsoft.com/office/drawing/2014/main" id="{A65398A1-9D65-488F-855E-129E6CBDBF43}"/>
                </a:ext>
              </a:extLst>
            </p:cNvPr>
            <p:cNvSpPr/>
            <p:nvPr/>
          </p:nvSpPr>
          <p:spPr>
            <a:xfrm flipH="1">
              <a:off x="5287071" y="1604625"/>
              <a:ext cx="104457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6A387906-7C59-436B-A1E1-E7C1F5A492D9}"/>
                </a:ext>
              </a:extLst>
            </p:cNvPr>
            <p:cNvSpPr/>
            <p:nvPr/>
          </p:nvSpPr>
          <p:spPr>
            <a:xfrm>
              <a:off x="4446972" y="1290440"/>
              <a:ext cx="1028240" cy="651784"/>
            </a:xfrm>
            <a:custGeom>
              <a:avLst/>
              <a:gdLst>
                <a:gd name="connsiteX0" fmla="*/ 474085 w 1031382"/>
                <a:gd name="connsiteY0" fmla="*/ 0 h 594179"/>
                <a:gd name="connsiteX1" fmla="*/ 520965 w 1031382"/>
                <a:gd name="connsiteY1" fmla="*/ 3715 h 594179"/>
                <a:gd name="connsiteX2" fmla="*/ 557297 w 1031382"/>
                <a:gd name="connsiteY2" fmla="*/ 1 h 594179"/>
                <a:gd name="connsiteX3" fmla="*/ 796709 w 1031382"/>
                <a:gd name="connsiteY3" fmla="*/ 67334 h 594179"/>
                <a:gd name="connsiteX4" fmla="*/ 990269 w 1031382"/>
                <a:gd name="connsiteY4" fmla="*/ 594179 h 594179"/>
                <a:gd name="connsiteX5" fmla="*/ 990268 w 1031382"/>
                <a:gd name="connsiteY5" fmla="*/ 594179 h 594179"/>
                <a:gd name="connsiteX6" fmla="*/ 639436 w 1031382"/>
                <a:gd name="connsiteY6" fmla="*/ 339739 h 594179"/>
                <a:gd name="connsiteX7" fmla="*/ 515690 w 1031382"/>
                <a:gd name="connsiteY7" fmla="*/ 276595 h 594179"/>
                <a:gd name="connsiteX8" fmla="*/ 391946 w 1031382"/>
                <a:gd name="connsiteY8" fmla="*/ 339738 h 594179"/>
                <a:gd name="connsiteX9" fmla="*/ 41114 w 1031382"/>
                <a:gd name="connsiteY9" fmla="*/ 594178 h 594179"/>
                <a:gd name="connsiteX10" fmla="*/ 41113 w 1031382"/>
                <a:gd name="connsiteY10" fmla="*/ 594178 h 594179"/>
                <a:gd name="connsiteX11" fmla="*/ 234673 w 1031382"/>
                <a:gd name="connsiteY11" fmla="*/ 67333 h 594179"/>
                <a:gd name="connsiteX12" fmla="*/ 474085 w 1031382"/>
                <a:gd name="connsiteY12" fmla="*/ 0 h 59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1382" h="594179">
                  <a:moveTo>
                    <a:pt x="474085" y="0"/>
                  </a:moveTo>
                  <a:lnTo>
                    <a:pt x="520965" y="3715"/>
                  </a:lnTo>
                  <a:lnTo>
                    <a:pt x="557297" y="1"/>
                  </a:lnTo>
                  <a:cubicBezTo>
                    <a:pt x="636256" y="831"/>
                    <a:pt x="719396" y="22698"/>
                    <a:pt x="796709" y="67334"/>
                  </a:cubicBezTo>
                  <a:cubicBezTo>
                    <a:pt x="1002877" y="186366"/>
                    <a:pt x="1089537" y="422242"/>
                    <a:pt x="990269" y="594179"/>
                  </a:cubicBezTo>
                  <a:lnTo>
                    <a:pt x="990268" y="594179"/>
                  </a:lnTo>
                  <a:cubicBezTo>
                    <a:pt x="882758" y="497516"/>
                    <a:pt x="764842" y="412142"/>
                    <a:pt x="639436" y="339739"/>
                  </a:cubicBezTo>
                  <a:lnTo>
                    <a:pt x="515690" y="276595"/>
                  </a:lnTo>
                  <a:lnTo>
                    <a:pt x="391946" y="339738"/>
                  </a:lnTo>
                  <a:cubicBezTo>
                    <a:pt x="266540" y="412141"/>
                    <a:pt x="148624" y="497515"/>
                    <a:pt x="41114" y="594178"/>
                  </a:cubicBezTo>
                  <a:lnTo>
                    <a:pt x="41113" y="594178"/>
                  </a:lnTo>
                  <a:cubicBezTo>
                    <a:pt x="-58155" y="422241"/>
                    <a:pt x="28505" y="186365"/>
                    <a:pt x="234673" y="67333"/>
                  </a:cubicBezTo>
                  <a:cubicBezTo>
                    <a:pt x="311986" y="22697"/>
                    <a:pt x="395126" y="830"/>
                    <a:pt x="474085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5" name="月 294">
              <a:extLst>
                <a:ext uri="{FF2B5EF4-FFF2-40B4-BE49-F238E27FC236}">
                  <a16:creationId xmlns:a16="http://schemas.microsoft.com/office/drawing/2014/main" id="{12385550-BDB2-48CC-81DA-BF62DB67EB33}"/>
                </a:ext>
              </a:extLst>
            </p:cNvPr>
            <p:cNvSpPr/>
            <p:nvPr/>
          </p:nvSpPr>
          <p:spPr>
            <a:xfrm rot="6300000">
              <a:off x="4683796" y="1673757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月 295">
              <a:extLst>
                <a:ext uri="{FF2B5EF4-FFF2-40B4-BE49-F238E27FC236}">
                  <a16:creationId xmlns:a16="http://schemas.microsoft.com/office/drawing/2014/main" id="{3E1AC1C1-9250-4B9B-85B0-65432F66B721}"/>
                </a:ext>
              </a:extLst>
            </p:cNvPr>
            <p:cNvSpPr/>
            <p:nvPr/>
          </p:nvSpPr>
          <p:spPr>
            <a:xfrm rot="4500000">
              <a:off x="5166549" y="1673759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2362748A-811B-4551-8E45-F8551C14FF60}"/>
                </a:ext>
              </a:extLst>
            </p:cNvPr>
            <p:cNvSpPr/>
            <p:nvPr/>
          </p:nvSpPr>
          <p:spPr>
            <a:xfrm>
              <a:off x="4947039" y="2698405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1C189BCB-6BA8-4B8C-B0D8-99D90B706AB3}"/>
                </a:ext>
              </a:extLst>
            </p:cNvPr>
            <p:cNvSpPr/>
            <p:nvPr/>
          </p:nvSpPr>
          <p:spPr>
            <a:xfrm>
              <a:off x="4947039" y="2929386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3" name="楕円 362">
              <a:extLst>
                <a:ext uri="{FF2B5EF4-FFF2-40B4-BE49-F238E27FC236}">
                  <a16:creationId xmlns:a16="http://schemas.microsoft.com/office/drawing/2014/main" id="{C5ECE5E5-24B9-42E7-A1E9-3D4B1F9055F7}"/>
                </a:ext>
              </a:extLst>
            </p:cNvPr>
            <p:cNvSpPr/>
            <p:nvPr/>
          </p:nvSpPr>
          <p:spPr>
            <a:xfrm>
              <a:off x="4947039" y="3141317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4" name="楕円 363">
              <a:extLst>
                <a:ext uri="{FF2B5EF4-FFF2-40B4-BE49-F238E27FC236}">
                  <a16:creationId xmlns:a16="http://schemas.microsoft.com/office/drawing/2014/main" id="{B6DACC40-0C3C-4CB0-ACC9-0F6B0DEB4D9F}"/>
                </a:ext>
              </a:extLst>
            </p:cNvPr>
            <p:cNvSpPr/>
            <p:nvPr/>
          </p:nvSpPr>
          <p:spPr>
            <a:xfrm>
              <a:off x="4947039" y="3346104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EE4BEF7E-9A32-968B-9353-3C6A7E2BD59C}"/>
                </a:ext>
              </a:extLst>
            </p:cNvPr>
            <p:cNvGrpSpPr/>
            <p:nvPr/>
          </p:nvGrpSpPr>
          <p:grpSpPr>
            <a:xfrm>
              <a:off x="3624391" y="866070"/>
              <a:ext cx="861452" cy="968943"/>
              <a:chOff x="3624391" y="866070"/>
              <a:chExt cx="861452" cy="968943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423DF0DC-CFBF-EBC0-0800-E3ED1D89DF53}"/>
                  </a:ext>
                </a:extLst>
              </p:cNvPr>
              <p:cNvGrpSpPr/>
              <p:nvPr/>
            </p:nvGrpSpPr>
            <p:grpSpPr>
              <a:xfrm>
                <a:off x="362439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AAFDBB32-2FFA-373C-BCB4-0801DC04C0B6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FBC7EE52-07D8-A867-A833-47CC5BCC7D84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A5902277-2591-5049-6118-865D3A882471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1BA24095-7AF6-C515-F737-65B100780103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006D964B-50DB-8A39-F6DB-0A7C1B67AA92}"/>
                  </a:ext>
                </a:extLst>
              </p:cNvPr>
              <p:cNvGrpSpPr/>
              <p:nvPr/>
            </p:nvGrpSpPr>
            <p:grpSpPr>
              <a:xfrm>
                <a:off x="373410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A2FA707B-E9BA-3575-EA9D-ED5AAC6F651D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98D20D11-FC94-5EFE-60E8-3A4749366ADA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7866DC6B-AD90-A646-7EAF-AB3A00A36599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5B931E03-905A-A5A1-0FD0-9BDB298C3E03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1DC7E487-A9F7-A7C4-5A8E-8407B54448C3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アーチ 380">
                  <a:extLst>
                    <a:ext uri="{FF2B5EF4-FFF2-40B4-BE49-F238E27FC236}">
                      <a16:creationId xmlns:a16="http://schemas.microsoft.com/office/drawing/2014/main" id="{965BF98E-DFFB-3749-35B3-1A2576880999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DE9A27E0-66A3-563E-CD49-F68D87303025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82EF5A11-AA30-34AD-B936-335E51EA61F7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873F2BD5-5B9F-24EF-17AA-19676CE6FB04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7" name="四角形: 角を丸くする 416">
                  <a:extLst>
                    <a:ext uri="{FF2B5EF4-FFF2-40B4-BE49-F238E27FC236}">
                      <a16:creationId xmlns:a16="http://schemas.microsoft.com/office/drawing/2014/main" id="{3B9C4A6A-A37E-7107-5E79-6395A57CB707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角を丸くする 423">
                  <a:extLst>
                    <a:ext uri="{FF2B5EF4-FFF2-40B4-BE49-F238E27FC236}">
                      <a16:creationId xmlns:a16="http://schemas.microsoft.com/office/drawing/2014/main" id="{504AC000-2294-AD11-2C32-7F08B196D01B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7863A90E-73BE-1C79-88FC-C954417471DA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898918F9-651F-23AF-DAA7-2E6ECC9B20B7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7F02F18D-A7C0-E4CC-190B-DB47DF5B05D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E0C60410-D0BA-1991-444B-C20D5EBB8599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3893CDA6-3F89-ACE8-1B1E-5D1DFDD482C6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74A97027-C354-4D05-5FCB-D723DD946A4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7FE822BF-2452-AFE9-222D-FC3639735219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6" name="月 435">
                  <a:extLst>
                    <a:ext uri="{FF2B5EF4-FFF2-40B4-BE49-F238E27FC236}">
                      <a16:creationId xmlns:a16="http://schemas.microsoft.com/office/drawing/2014/main" id="{F0DCCD97-6945-3BC4-B309-6DC5C029DBB9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30F028EC-56C4-B00C-AB38-C6145C0F543E}"/>
                </a:ext>
              </a:extLst>
            </p:cNvPr>
            <p:cNvGrpSpPr/>
            <p:nvPr/>
          </p:nvGrpSpPr>
          <p:grpSpPr>
            <a:xfrm>
              <a:off x="4598908" y="1901292"/>
              <a:ext cx="268863" cy="176249"/>
              <a:chOff x="2962275" y="1915341"/>
              <a:chExt cx="312744" cy="205014"/>
            </a:xfrm>
          </p:grpSpPr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F17BB1D2-1ED3-ED64-66BA-F6D4872C961D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4B4C1E5B-9EA8-7211-DAE7-006DA61469CA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62C4D7D2-9484-EBD6-7455-CB09DE26FB5E}"/>
                </a:ext>
              </a:extLst>
            </p:cNvPr>
            <p:cNvGrpSpPr/>
            <p:nvPr/>
          </p:nvGrpSpPr>
          <p:grpSpPr>
            <a:xfrm flipH="1">
              <a:off x="5038943" y="1901292"/>
              <a:ext cx="268863" cy="176249"/>
              <a:chOff x="2962275" y="1915341"/>
              <a:chExt cx="312744" cy="205014"/>
            </a:xfrm>
          </p:grpSpPr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D99C85DC-38D7-85EB-4AC5-DFA24ED24E26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C493AF48-AD9A-AC7D-ADA9-422BA205CF87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id="{60AC598E-41F2-83EB-0C8A-2122BED680DA}"/>
              </a:ext>
            </a:extLst>
          </p:cNvPr>
          <p:cNvGrpSpPr/>
          <p:nvPr/>
        </p:nvGrpSpPr>
        <p:grpSpPr>
          <a:xfrm>
            <a:off x="6573331" y="866070"/>
            <a:ext cx="1918259" cy="2666203"/>
            <a:chOff x="6573331" y="866070"/>
            <a:chExt cx="1918259" cy="2666203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89F1C63A-F229-4570-BE80-95F449EC44AE}"/>
                </a:ext>
              </a:extLst>
            </p:cNvPr>
            <p:cNvGrpSpPr/>
            <p:nvPr/>
          </p:nvGrpSpPr>
          <p:grpSpPr>
            <a:xfrm>
              <a:off x="7361206" y="2287915"/>
              <a:ext cx="1130384" cy="1244358"/>
              <a:chOff x="5818104" y="2287915"/>
              <a:chExt cx="1130384" cy="1244358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BAE5569E-5711-49B5-8A48-54CEE8382E8B}"/>
                  </a:ext>
                </a:extLst>
              </p:cNvPr>
              <p:cNvSpPr/>
              <p:nvPr/>
            </p:nvSpPr>
            <p:spPr>
              <a:xfrm flipH="1">
                <a:off x="6761079" y="2719455"/>
                <a:ext cx="187409" cy="812217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4E17E4BD-54E1-49F0-993E-86A18929EE3B}"/>
                  </a:ext>
                </a:extLst>
              </p:cNvPr>
              <p:cNvSpPr/>
              <p:nvPr/>
            </p:nvSpPr>
            <p:spPr>
              <a:xfrm>
                <a:off x="5818104" y="2719455"/>
                <a:ext cx="187409" cy="812217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D833B2E5-F030-4E5F-AA73-76C2D67D4EBF}"/>
                  </a:ext>
                </a:extLst>
              </p:cNvPr>
              <p:cNvSpPr/>
              <p:nvPr/>
            </p:nvSpPr>
            <p:spPr>
              <a:xfrm>
                <a:off x="5956643" y="2521745"/>
                <a:ext cx="850458" cy="1010528"/>
              </a:xfrm>
              <a:prstGeom prst="round2SameRect">
                <a:avLst>
                  <a:gd name="adj1" fmla="val 27887"/>
                  <a:gd name="adj2" fmla="val 0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BEDDF5DA-93C3-46EF-9F71-A7C47F0DB2B5}"/>
                  </a:ext>
                </a:extLst>
              </p:cNvPr>
              <p:cNvSpPr/>
              <p:nvPr/>
            </p:nvSpPr>
            <p:spPr>
              <a:xfrm>
                <a:off x="6109483" y="2287915"/>
                <a:ext cx="543366" cy="503494"/>
              </a:xfrm>
              <a:custGeom>
                <a:avLst/>
                <a:gdLst>
                  <a:gd name="connsiteX0" fmla="*/ 162037 w 507652"/>
                  <a:gd name="connsiteY0" fmla="*/ 0 h 393957"/>
                  <a:gd name="connsiteX1" fmla="*/ 345615 w 507652"/>
                  <a:gd name="connsiteY1" fmla="*/ 0 h 393957"/>
                  <a:gd name="connsiteX2" fmla="*/ 368206 w 507652"/>
                  <a:gd name="connsiteY2" fmla="*/ 233831 h 393957"/>
                  <a:gd name="connsiteX3" fmla="*/ 418392 w 507652"/>
                  <a:gd name="connsiteY3" fmla="*/ 233831 h 393957"/>
                  <a:gd name="connsiteX4" fmla="*/ 487118 w 507652"/>
                  <a:gd name="connsiteY4" fmla="*/ 240759 h 393957"/>
                  <a:gd name="connsiteX5" fmla="*/ 490977 w 507652"/>
                  <a:gd name="connsiteY5" fmla="*/ 241957 h 393957"/>
                  <a:gd name="connsiteX6" fmla="*/ 502495 w 507652"/>
                  <a:gd name="connsiteY6" fmla="*/ 258444 h 393957"/>
                  <a:gd name="connsiteX7" fmla="*/ 507652 w 507652"/>
                  <a:gd name="connsiteY7" fmla="*/ 281174 h 393957"/>
                  <a:gd name="connsiteX8" fmla="*/ 253826 w 507652"/>
                  <a:gd name="connsiteY8" fmla="*/ 393957 h 393957"/>
                  <a:gd name="connsiteX9" fmla="*/ 0 w 507652"/>
                  <a:gd name="connsiteY9" fmla="*/ 281174 h 393957"/>
                  <a:gd name="connsiteX10" fmla="*/ 5157 w 507652"/>
                  <a:gd name="connsiteY10" fmla="*/ 258444 h 393957"/>
                  <a:gd name="connsiteX11" fmla="*/ 16327 w 507652"/>
                  <a:gd name="connsiteY11" fmla="*/ 242455 h 393957"/>
                  <a:gd name="connsiteX12" fmla="*/ 21791 w 507652"/>
                  <a:gd name="connsiteY12" fmla="*/ 240759 h 393957"/>
                  <a:gd name="connsiteX13" fmla="*/ 90517 w 507652"/>
                  <a:gd name="connsiteY13" fmla="*/ 233831 h 393957"/>
                  <a:gd name="connsiteX14" fmla="*/ 139446 w 507652"/>
                  <a:gd name="connsiteY14" fmla="*/ 233831 h 393957"/>
                  <a:gd name="connsiteX0" fmla="*/ 180599 w 543366"/>
                  <a:gd name="connsiteY0" fmla="*/ 0 h 503494"/>
                  <a:gd name="connsiteX1" fmla="*/ 364177 w 543366"/>
                  <a:gd name="connsiteY1" fmla="*/ 0 h 503494"/>
                  <a:gd name="connsiteX2" fmla="*/ 386768 w 543366"/>
                  <a:gd name="connsiteY2" fmla="*/ 233831 h 503494"/>
                  <a:gd name="connsiteX3" fmla="*/ 436954 w 543366"/>
                  <a:gd name="connsiteY3" fmla="*/ 233831 h 503494"/>
                  <a:gd name="connsiteX4" fmla="*/ 505680 w 543366"/>
                  <a:gd name="connsiteY4" fmla="*/ 240759 h 503494"/>
                  <a:gd name="connsiteX5" fmla="*/ 509539 w 543366"/>
                  <a:gd name="connsiteY5" fmla="*/ 241957 h 503494"/>
                  <a:gd name="connsiteX6" fmla="*/ 521057 w 543366"/>
                  <a:gd name="connsiteY6" fmla="*/ 258444 h 503494"/>
                  <a:gd name="connsiteX7" fmla="*/ 526214 w 543366"/>
                  <a:gd name="connsiteY7" fmla="*/ 281174 h 503494"/>
                  <a:gd name="connsiteX8" fmla="*/ 281913 w 543366"/>
                  <a:gd name="connsiteY8" fmla="*/ 503494 h 503494"/>
                  <a:gd name="connsiteX9" fmla="*/ 18562 w 543366"/>
                  <a:gd name="connsiteY9" fmla="*/ 281174 h 503494"/>
                  <a:gd name="connsiteX10" fmla="*/ 23719 w 543366"/>
                  <a:gd name="connsiteY10" fmla="*/ 258444 h 503494"/>
                  <a:gd name="connsiteX11" fmla="*/ 34889 w 543366"/>
                  <a:gd name="connsiteY11" fmla="*/ 242455 h 503494"/>
                  <a:gd name="connsiteX12" fmla="*/ 40353 w 543366"/>
                  <a:gd name="connsiteY12" fmla="*/ 240759 h 503494"/>
                  <a:gd name="connsiteX13" fmla="*/ 109079 w 543366"/>
                  <a:gd name="connsiteY13" fmla="*/ 233831 h 503494"/>
                  <a:gd name="connsiteX14" fmla="*/ 158008 w 543366"/>
                  <a:gd name="connsiteY14" fmla="*/ 233831 h 503494"/>
                  <a:gd name="connsiteX15" fmla="*/ 180599 w 543366"/>
                  <a:gd name="connsiteY15" fmla="*/ 0 h 50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3366" h="503494">
                    <a:moveTo>
                      <a:pt x="180599" y="0"/>
                    </a:moveTo>
                    <a:lnTo>
                      <a:pt x="364177" y="0"/>
                    </a:lnTo>
                    <a:lnTo>
                      <a:pt x="386768" y="233831"/>
                    </a:lnTo>
                    <a:lnTo>
                      <a:pt x="436954" y="233831"/>
                    </a:lnTo>
                    <a:cubicBezTo>
                      <a:pt x="460496" y="233831"/>
                      <a:pt x="483481" y="236217"/>
                      <a:pt x="505680" y="240759"/>
                    </a:cubicBezTo>
                    <a:lnTo>
                      <a:pt x="509539" y="241957"/>
                    </a:lnTo>
                    <a:lnTo>
                      <a:pt x="521057" y="258444"/>
                    </a:lnTo>
                    <a:cubicBezTo>
                      <a:pt x="524438" y="265786"/>
                      <a:pt x="566071" y="240332"/>
                      <a:pt x="526214" y="281174"/>
                    </a:cubicBezTo>
                    <a:cubicBezTo>
                      <a:pt x="486357" y="322016"/>
                      <a:pt x="422097" y="503494"/>
                      <a:pt x="281913" y="503494"/>
                    </a:cubicBezTo>
                    <a:cubicBezTo>
                      <a:pt x="141729" y="503494"/>
                      <a:pt x="61594" y="322016"/>
                      <a:pt x="18562" y="281174"/>
                    </a:cubicBezTo>
                    <a:cubicBezTo>
                      <a:pt x="-24470" y="240332"/>
                      <a:pt x="20338" y="265786"/>
                      <a:pt x="23719" y="258444"/>
                    </a:cubicBezTo>
                    <a:lnTo>
                      <a:pt x="34889" y="242455"/>
                    </a:lnTo>
                    <a:lnTo>
                      <a:pt x="40353" y="240759"/>
                    </a:lnTo>
                    <a:cubicBezTo>
                      <a:pt x="62552" y="236217"/>
                      <a:pt x="85537" y="233831"/>
                      <a:pt x="109079" y="233831"/>
                    </a:cubicBezTo>
                    <a:lnTo>
                      <a:pt x="158008" y="233831"/>
                    </a:lnTo>
                    <a:lnTo>
                      <a:pt x="18059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C8E8D477-52B9-40EB-AC6C-278D29E3BE66}"/>
                  </a:ext>
                </a:extLst>
              </p:cNvPr>
              <p:cNvSpPr/>
              <p:nvPr/>
            </p:nvSpPr>
            <p:spPr>
              <a:xfrm>
                <a:off x="6039250" y="2507687"/>
                <a:ext cx="702020" cy="387913"/>
              </a:xfrm>
              <a:custGeom>
                <a:avLst/>
                <a:gdLst>
                  <a:gd name="connsiteX0" fmla="*/ 184140 w 702020"/>
                  <a:gd name="connsiteY0" fmla="*/ 0 h 387913"/>
                  <a:gd name="connsiteX1" fmla="*/ 351011 w 702020"/>
                  <a:gd name="connsiteY1" fmla="*/ 289028 h 387913"/>
                  <a:gd name="connsiteX2" fmla="*/ 517880 w 702020"/>
                  <a:gd name="connsiteY2" fmla="*/ 1 h 387913"/>
                  <a:gd name="connsiteX3" fmla="*/ 702020 w 702020"/>
                  <a:gd name="connsiteY3" fmla="*/ 49341 h 387913"/>
                  <a:gd name="connsiteX4" fmla="*/ 506546 w 702020"/>
                  <a:gd name="connsiteY4" fmla="*/ 387913 h 387913"/>
                  <a:gd name="connsiteX5" fmla="*/ 351009 w 702020"/>
                  <a:gd name="connsiteY5" fmla="*/ 298113 h 387913"/>
                  <a:gd name="connsiteX6" fmla="*/ 195474 w 702020"/>
                  <a:gd name="connsiteY6" fmla="*/ 387912 h 387913"/>
                  <a:gd name="connsiteX7" fmla="*/ 0 w 702020"/>
                  <a:gd name="connsiteY7" fmla="*/ 49340 h 387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020" h="387913">
                    <a:moveTo>
                      <a:pt x="184140" y="0"/>
                    </a:moveTo>
                    <a:lnTo>
                      <a:pt x="351011" y="289028"/>
                    </a:lnTo>
                    <a:lnTo>
                      <a:pt x="517880" y="1"/>
                    </a:lnTo>
                    <a:lnTo>
                      <a:pt x="702020" y="49341"/>
                    </a:lnTo>
                    <a:lnTo>
                      <a:pt x="506546" y="387913"/>
                    </a:lnTo>
                    <a:lnTo>
                      <a:pt x="351009" y="298113"/>
                    </a:lnTo>
                    <a:lnTo>
                      <a:pt x="195474" y="387912"/>
                    </a:lnTo>
                    <a:lnTo>
                      <a:pt x="0" y="4934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7" name="円/楕円 351">
              <a:extLst>
                <a:ext uri="{FF2B5EF4-FFF2-40B4-BE49-F238E27FC236}">
                  <a16:creationId xmlns:a16="http://schemas.microsoft.com/office/drawing/2014/main" id="{564AB004-CA26-473B-963D-70C22426F031}"/>
                </a:ext>
              </a:extLst>
            </p:cNvPr>
            <p:cNvSpPr/>
            <p:nvPr/>
          </p:nvSpPr>
          <p:spPr>
            <a:xfrm>
              <a:off x="7372886" y="1272121"/>
              <a:ext cx="1095644" cy="11635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460616D7-147D-409C-A158-759AC1E2E181}"/>
                </a:ext>
              </a:extLst>
            </p:cNvPr>
            <p:cNvGrpSpPr/>
            <p:nvPr/>
          </p:nvGrpSpPr>
          <p:grpSpPr>
            <a:xfrm>
              <a:off x="7358281" y="1390335"/>
              <a:ext cx="1121056" cy="1057694"/>
              <a:chOff x="1986974" y="3943263"/>
              <a:chExt cx="834570" cy="787400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E697C004-1DAA-420C-BBCB-CC2CC2083120}"/>
                  </a:ext>
                </a:extLst>
              </p:cNvPr>
              <p:cNvGrpSpPr/>
              <p:nvPr/>
            </p:nvGrpSpPr>
            <p:grpSpPr>
              <a:xfrm>
                <a:off x="198697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34048EEF-81D8-4135-BB05-A922E948A9FE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5" name="円/楕円 370">
                    <a:extLst>
                      <a:ext uri="{FF2B5EF4-FFF2-40B4-BE49-F238E27FC236}">
                        <a16:creationId xmlns:a16="http://schemas.microsoft.com/office/drawing/2014/main" id="{BDBDC380-3973-4EEC-86B3-1E01B4E9859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371">
                    <a:extLst>
                      <a:ext uri="{FF2B5EF4-FFF2-40B4-BE49-F238E27FC236}">
                        <a16:creationId xmlns:a16="http://schemas.microsoft.com/office/drawing/2014/main" id="{A83D4ECD-2013-41CA-B9EC-89B2CDD05A7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00D60430-2994-494F-81B0-38ABB9FAA30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3" name="円/楕円 368">
                    <a:extLst>
                      <a:ext uri="{FF2B5EF4-FFF2-40B4-BE49-F238E27FC236}">
                        <a16:creationId xmlns:a16="http://schemas.microsoft.com/office/drawing/2014/main" id="{7F3B55D4-FCDF-48EC-AE75-D4DF5C3414A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円/楕円 369">
                    <a:extLst>
                      <a:ext uri="{FF2B5EF4-FFF2-40B4-BE49-F238E27FC236}">
                        <a16:creationId xmlns:a16="http://schemas.microsoft.com/office/drawing/2014/main" id="{013F7863-C2D0-4669-A0DB-E1886B5AF36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2" name="円/楕円 367">
                  <a:extLst>
                    <a:ext uri="{FF2B5EF4-FFF2-40B4-BE49-F238E27FC236}">
                      <a16:creationId xmlns:a16="http://schemas.microsoft.com/office/drawing/2014/main" id="{4B72E50C-E4BA-4A46-AA91-E6F23D1F986C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9" name="正方形/長方形 67">
                <a:extLst>
                  <a:ext uri="{FF2B5EF4-FFF2-40B4-BE49-F238E27FC236}">
                    <a16:creationId xmlns:a16="http://schemas.microsoft.com/office/drawing/2014/main" id="{47200B55-D7CE-4BC3-B1DE-D94F561280FD}"/>
                  </a:ext>
                </a:extLst>
              </p:cNvPr>
              <p:cNvSpPr/>
              <p:nvPr/>
            </p:nvSpPr>
            <p:spPr>
              <a:xfrm>
                <a:off x="2379193" y="4553552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318E659D-DB7F-4981-AF12-833A057AD2D5}"/>
                </a:ext>
              </a:extLst>
            </p:cNvPr>
            <p:cNvSpPr/>
            <p:nvPr/>
          </p:nvSpPr>
          <p:spPr>
            <a:xfrm rot="2700000">
              <a:off x="7531655" y="1167400"/>
              <a:ext cx="261109" cy="67211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" name="月 119">
              <a:extLst>
                <a:ext uri="{FF2B5EF4-FFF2-40B4-BE49-F238E27FC236}">
                  <a16:creationId xmlns:a16="http://schemas.microsoft.com/office/drawing/2014/main" id="{62071C7A-5EAC-4432-A3A3-925FE5168FB1}"/>
                </a:ext>
              </a:extLst>
            </p:cNvPr>
            <p:cNvSpPr/>
            <p:nvPr/>
          </p:nvSpPr>
          <p:spPr>
            <a:xfrm rot="18900000" flipH="1">
              <a:off x="8050856" y="1167401"/>
              <a:ext cx="261109" cy="67211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月 121">
              <a:extLst>
                <a:ext uri="{FF2B5EF4-FFF2-40B4-BE49-F238E27FC236}">
                  <a16:creationId xmlns:a16="http://schemas.microsoft.com/office/drawing/2014/main" id="{DC1E4503-75C7-49DA-93DC-4F68FFC7FAB3}"/>
                </a:ext>
              </a:extLst>
            </p:cNvPr>
            <p:cNvSpPr/>
            <p:nvPr/>
          </p:nvSpPr>
          <p:spPr>
            <a:xfrm rot="6300000">
              <a:off x="7640674" y="1651451"/>
              <a:ext cx="60540" cy="16640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" name="月 123">
              <a:extLst>
                <a:ext uri="{FF2B5EF4-FFF2-40B4-BE49-F238E27FC236}">
                  <a16:creationId xmlns:a16="http://schemas.microsoft.com/office/drawing/2014/main" id="{7E4ACCC1-23CF-458B-9043-78A963DDE6AF}"/>
                </a:ext>
              </a:extLst>
            </p:cNvPr>
            <p:cNvSpPr/>
            <p:nvPr/>
          </p:nvSpPr>
          <p:spPr>
            <a:xfrm rot="4500000">
              <a:off x="8139134" y="1651451"/>
              <a:ext cx="60540" cy="16640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円/楕円 27">
              <a:extLst>
                <a:ext uri="{FF2B5EF4-FFF2-40B4-BE49-F238E27FC236}">
                  <a16:creationId xmlns:a16="http://schemas.microsoft.com/office/drawing/2014/main" id="{28BE3FF2-5326-FF65-8ABE-A0B1DBADD734}"/>
                </a:ext>
              </a:extLst>
            </p:cNvPr>
            <p:cNvSpPr/>
            <p:nvPr/>
          </p:nvSpPr>
          <p:spPr>
            <a:xfrm rot="21188057">
              <a:off x="7754882" y="2314986"/>
              <a:ext cx="366174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2AC40300-ADF2-4CA2-E196-5CD82969B7E8}"/>
                </a:ext>
              </a:extLst>
            </p:cNvPr>
            <p:cNvGrpSpPr/>
            <p:nvPr/>
          </p:nvGrpSpPr>
          <p:grpSpPr>
            <a:xfrm>
              <a:off x="6573331" y="866070"/>
              <a:ext cx="861452" cy="968943"/>
              <a:chOff x="6573331" y="866070"/>
              <a:chExt cx="861452" cy="968943"/>
            </a:xfrm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C550E6A8-921A-3257-7CC3-12A4E226227E}"/>
                  </a:ext>
                </a:extLst>
              </p:cNvPr>
              <p:cNvGrpSpPr/>
              <p:nvPr/>
            </p:nvGrpSpPr>
            <p:grpSpPr>
              <a:xfrm>
                <a:off x="65733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A3810BBB-D7E8-C3E3-977C-DD2F4D1364D4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DD8614F8-9C3A-7F95-C0DC-2B2E46E6DFBD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6B3E9019-EC1D-B9E6-8A6F-000AA630DF7E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20744194-4ABD-C3AF-5AD5-F13C5DFA3D0A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CD24A601-1C21-9AF5-4AD8-D9C5C4149B25}"/>
                  </a:ext>
                </a:extLst>
              </p:cNvPr>
              <p:cNvGrpSpPr/>
              <p:nvPr/>
            </p:nvGrpSpPr>
            <p:grpSpPr>
              <a:xfrm>
                <a:off x="66830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12741E5D-4990-74C5-46FA-2E36CC069FD2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FB0A90CE-234A-5C62-A298-B384D2D85325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4E92491D-A126-040B-FB09-6C7735D9928E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141E89AD-96B9-A171-DD7D-02FFB29AC282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B5E07475-9517-6526-160E-FCA6B75F157C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アーチ 453">
                  <a:extLst>
                    <a:ext uri="{FF2B5EF4-FFF2-40B4-BE49-F238E27FC236}">
                      <a16:creationId xmlns:a16="http://schemas.microsoft.com/office/drawing/2014/main" id="{248C178E-195C-18B0-0B56-20EA7918E272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033574F5-D3BC-7F38-FE7D-A0DCD0BCD140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1E0F1D77-36FF-E2D9-79AC-57F788B217F3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B31C8AC6-AE48-271E-663D-5252DC3C94BD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8" name="四角形: 角を丸くする 457">
                  <a:extLst>
                    <a:ext uri="{FF2B5EF4-FFF2-40B4-BE49-F238E27FC236}">
                      <a16:creationId xmlns:a16="http://schemas.microsoft.com/office/drawing/2014/main" id="{7176B041-8EF6-6A4C-A465-3846387EDF9F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四角形: 角を丸くする 458">
                  <a:extLst>
                    <a:ext uri="{FF2B5EF4-FFF2-40B4-BE49-F238E27FC236}">
                      <a16:creationId xmlns:a16="http://schemas.microsoft.com/office/drawing/2014/main" id="{CC755618-D20E-D4E9-20F9-F2475744F2CD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C5A249F4-4628-C5E7-40D8-FE22D069AC9D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1" name="グループ化 460">
                  <a:extLst>
                    <a:ext uri="{FF2B5EF4-FFF2-40B4-BE49-F238E27FC236}">
                      <a16:creationId xmlns:a16="http://schemas.microsoft.com/office/drawing/2014/main" id="{5EFF62F1-F5ED-3017-BF74-89EF5EF30B5B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89C02533-3CFA-AC39-113D-2136B882F42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ABF721EA-5C2F-DAEC-76FE-0FD8BA8DE7C7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74531DB0-6BBC-8B08-CD70-0B04E8BC135E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F6B16D11-E907-3E57-6ECA-BEC0BEF15CD5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FB196A69-B236-A2BC-8B1C-912720DA3693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3" name="月 462">
                  <a:extLst>
                    <a:ext uri="{FF2B5EF4-FFF2-40B4-BE49-F238E27FC236}">
                      <a16:creationId xmlns:a16="http://schemas.microsoft.com/office/drawing/2014/main" id="{D19C6B07-364F-9742-A4AD-B56C191CE6EA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43011B87-8AF3-97E8-767F-5870E6827184}"/>
                </a:ext>
              </a:extLst>
            </p:cNvPr>
            <p:cNvGrpSpPr/>
            <p:nvPr/>
          </p:nvGrpSpPr>
          <p:grpSpPr>
            <a:xfrm>
              <a:off x="7548615" y="1859290"/>
              <a:ext cx="268863" cy="176249"/>
              <a:chOff x="2962275" y="1915341"/>
              <a:chExt cx="312744" cy="205014"/>
            </a:xfrm>
          </p:grpSpPr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80BA9ACA-764B-49A0-E489-949C11FF226C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7EFB625A-2B55-B8FA-E922-4B3B6942F568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30E82A4B-DA08-7018-AD49-E287C7211FAB}"/>
                </a:ext>
              </a:extLst>
            </p:cNvPr>
            <p:cNvGrpSpPr/>
            <p:nvPr/>
          </p:nvGrpSpPr>
          <p:grpSpPr>
            <a:xfrm flipH="1">
              <a:off x="8031624" y="1859290"/>
              <a:ext cx="268863" cy="176249"/>
              <a:chOff x="2962275" y="1915341"/>
              <a:chExt cx="312744" cy="205014"/>
            </a:xfrm>
          </p:grpSpPr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532A8F4F-2214-11D1-D9A1-C2968D634134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4703DC95-9352-B1A6-D9DA-2CCACB1179EF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1AF47249-531B-3EF4-7D78-039357B370BC}"/>
              </a:ext>
            </a:extLst>
          </p:cNvPr>
          <p:cNvGrpSpPr/>
          <p:nvPr/>
        </p:nvGrpSpPr>
        <p:grpSpPr>
          <a:xfrm>
            <a:off x="6573331" y="3746430"/>
            <a:ext cx="1923871" cy="2697166"/>
            <a:chOff x="6573331" y="3746430"/>
            <a:chExt cx="1923871" cy="2697166"/>
          </a:xfrm>
        </p:grpSpPr>
        <p:sp>
          <p:nvSpPr>
            <p:cNvPr id="425" name="正方形/長方形 424">
              <a:extLst>
                <a:ext uri="{FF2B5EF4-FFF2-40B4-BE49-F238E27FC236}">
                  <a16:creationId xmlns:a16="http://schemas.microsoft.com/office/drawing/2014/main" id="{AA852D9C-DD4F-42E4-AC87-7E786015DF89}"/>
                </a:ext>
              </a:extLst>
            </p:cNvPr>
            <p:cNvSpPr/>
            <p:nvPr/>
          </p:nvSpPr>
          <p:spPr>
            <a:xfrm>
              <a:off x="8296180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34D1222D-52BA-4DA2-876A-F8241F920FB4}"/>
                </a:ext>
              </a:extLst>
            </p:cNvPr>
            <p:cNvSpPr/>
            <p:nvPr/>
          </p:nvSpPr>
          <p:spPr>
            <a:xfrm>
              <a:off x="7427024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951BCF1B-FBEF-4DA1-AFEE-709FBCDD5189}"/>
                </a:ext>
              </a:extLst>
            </p:cNvPr>
            <p:cNvSpPr/>
            <p:nvPr/>
          </p:nvSpPr>
          <p:spPr>
            <a:xfrm>
              <a:off x="7405937" y="5526170"/>
              <a:ext cx="123946" cy="675334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6" h="675334">
                  <a:moveTo>
                    <a:pt x="123946" y="0"/>
                  </a:moveTo>
                  <a:lnTo>
                    <a:pt x="119538" y="14202"/>
                  </a:lnTo>
                  <a:cubicBezTo>
                    <a:pt x="116626" y="28431"/>
                    <a:pt x="115097" y="43163"/>
                    <a:pt x="115097" y="58252"/>
                  </a:cubicBezTo>
                  <a:lnTo>
                    <a:pt x="115097" y="675334"/>
                  </a:lnTo>
                  <a:lnTo>
                    <a:pt x="0" y="675334"/>
                  </a:lnTo>
                  <a:lnTo>
                    <a:pt x="0" y="271355"/>
                  </a:lnTo>
                  <a:cubicBezTo>
                    <a:pt x="0" y="171037"/>
                    <a:pt x="40662" y="80216"/>
                    <a:pt x="106403" y="14474"/>
                  </a:cubicBezTo>
                  <a:close/>
                </a:path>
              </a:pathLst>
            </a:cu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8735DAFB-4618-4297-972D-FA5EFB2F8034}"/>
                </a:ext>
              </a:extLst>
            </p:cNvPr>
            <p:cNvSpPr/>
            <p:nvPr/>
          </p:nvSpPr>
          <p:spPr>
            <a:xfrm>
              <a:off x="8297457" y="5530968"/>
              <a:ext cx="118131" cy="670536"/>
            </a:xfrm>
            <a:custGeom>
              <a:avLst/>
              <a:gdLst>
                <a:gd name="connsiteX0" fmla="*/ 0 w 118131"/>
                <a:gd name="connsiteY0" fmla="*/ 0 h 670536"/>
                <a:gd name="connsiteX1" fmla="*/ 11728 w 118131"/>
                <a:gd name="connsiteY1" fmla="*/ 9676 h 670536"/>
                <a:gd name="connsiteX2" fmla="*/ 118131 w 118131"/>
                <a:gd name="connsiteY2" fmla="*/ 266557 h 670536"/>
                <a:gd name="connsiteX3" fmla="*/ 118131 w 118131"/>
                <a:gd name="connsiteY3" fmla="*/ 670536 h 670536"/>
                <a:gd name="connsiteX4" fmla="*/ 7360 w 118131"/>
                <a:gd name="connsiteY4" fmla="*/ 670536 h 670536"/>
                <a:gd name="connsiteX5" fmla="*/ 7360 w 118131"/>
                <a:gd name="connsiteY5" fmla="*/ 53454 h 670536"/>
                <a:gd name="connsiteX6" fmla="*/ 2919 w 118131"/>
                <a:gd name="connsiteY6" fmla="*/ 9404 h 67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131" h="670536">
                  <a:moveTo>
                    <a:pt x="0" y="0"/>
                  </a:moveTo>
                  <a:lnTo>
                    <a:pt x="11728" y="9676"/>
                  </a:lnTo>
                  <a:cubicBezTo>
                    <a:pt x="77469" y="75418"/>
                    <a:pt x="118131" y="166239"/>
                    <a:pt x="118131" y="266557"/>
                  </a:cubicBezTo>
                  <a:lnTo>
                    <a:pt x="118131" y="670536"/>
                  </a:lnTo>
                  <a:lnTo>
                    <a:pt x="7360" y="670536"/>
                  </a:lnTo>
                  <a:lnTo>
                    <a:pt x="7360" y="53454"/>
                  </a:lnTo>
                  <a:cubicBezTo>
                    <a:pt x="7360" y="38365"/>
                    <a:pt x="5831" y="23633"/>
                    <a:pt x="2919" y="9404"/>
                  </a:cubicBezTo>
                  <a:close/>
                </a:path>
              </a:pathLst>
            </a:cu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9" name="四角形: 上の 2 つの角を丸める 428">
              <a:extLst>
                <a:ext uri="{FF2B5EF4-FFF2-40B4-BE49-F238E27FC236}">
                  <a16:creationId xmlns:a16="http://schemas.microsoft.com/office/drawing/2014/main" id="{CF937A59-0B4B-45AB-B3B1-22932A3CEF66}"/>
                </a:ext>
              </a:extLst>
            </p:cNvPr>
            <p:cNvSpPr/>
            <p:nvPr/>
          </p:nvSpPr>
          <p:spPr>
            <a:xfrm>
              <a:off x="7487696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B946256F-7D48-40E1-B685-D8539DA41FB7}"/>
                </a:ext>
              </a:extLst>
            </p:cNvPr>
            <p:cNvSpPr/>
            <p:nvPr/>
          </p:nvSpPr>
          <p:spPr>
            <a:xfrm>
              <a:off x="7659098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85384892-52DD-4267-8F50-0D276830083D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1254189"/>
              <a:chOff x="5138890" y="3817636"/>
              <a:chExt cx="860611" cy="913028"/>
            </a:xfrm>
          </p:grpSpPr>
          <p:sp>
            <p:nvSpPr>
              <p:cNvPr id="157" name="雲 391">
                <a:extLst>
                  <a:ext uri="{FF2B5EF4-FFF2-40B4-BE49-F238E27FC236}">
                    <a16:creationId xmlns:a16="http://schemas.microsoft.com/office/drawing/2014/main" id="{B39318C2-7B91-48F1-BCA5-D7E1E515D889}"/>
                  </a:ext>
                </a:extLst>
              </p:cNvPr>
              <p:cNvSpPr/>
              <p:nvPr/>
            </p:nvSpPr>
            <p:spPr>
              <a:xfrm>
                <a:off x="5138890" y="381763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9997A9D4-5060-4247-A5AD-22577F655D79}"/>
                  </a:ext>
                </a:extLst>
              </p:cNvPr>
              <p:cNvGrpSpPr/>
              <p:nvPr/>
            </p:nvGrpSpPr>
            <p:grpSpPr>
              <a:xfrm>
                <a:off x="5151912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BAFED858-F274-4556-B696-02CA0DAD62BB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2" name="円/楕円 256">
                    <a:extLst>
                      <a:ext uri="{FF2B5EF4-FFF2-40B4-BE49-F238E27FC236}">
                        <a16:creationId xmlns:a16="http://schemas.microsoft.com/office/drawing/2014/main" id="{2EDDD2CE-A20E-48D9-BD3B-D2A3A27EF3B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円/楕円 257">
                    <a:extLst>
                      <a:ext uri="{FF2B5EF4-FFF2-40B4-BE49-F238E27FC236}">
                        <a16:creationId xmlns:a16="http://schemas.microsoft.com/office/drawing/2014/main" id="{10B336E5-5A79-4F16-A60A-A5508F5E311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B7F3FC30-F659-422E-8C68-E74C89B9F91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0" name="円/楕円 254">
                    <a:extLst>
                      <a:ext uri="{FF2B5EF4-FFF2-40B4-BE49-F238E27FC236}">
                        <a16:creationId xmlns:a16="http://schemas.microsoft.com/office/drawing/2014/main" id="{C35ACC7A-96CC-4818-AEE0-2728D720AC5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円/楕円 255">
                    <a:extLst>
                      <a:ext uri="{FF2B5EF4-FFF2-40B4-BE49-F238E27FC236}">
                        <a16:creationId xmlns:a16="http://schemas.microsoft.com/office/drawing/2014/main" id="{4A56AC60-68DB-47F3-A7BC-1CC9ECB1204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9" name="円/楕円 253">
                  <a:extLst>
                    <a:ext uri="{FF2B5EF4-FFF2-40B4-BE49-F238E27FC236}">
                      <a16:creationId xmlns:a16="http://schemas.microsoft.com/office/drawing/2014/main" id="{F5AB33CE-693D-46AE-8175-F5D038DB78D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0" name="円/楕円 27">
                <a:extLst>
                  <a:ext uri="{FF2B5EF4-FFF2-40B4-BE49-F238E27FC236}">
                    <a16:creationId xmlns:a16="http://schemas.microsoft.com/office/drawing/2014/main" id="{3CAC334A-97C9-4C83-895E-6A71E4151D18}"/>
                  </a:ext>
                </a:extLst>
              </p:cNvPr>
              <p:cNvSpPr/>
              <p:nvPr/>
            </p:nvSpPr>
            <p:spPr>
              <a:xfrm rot="20951456">
                <a:off x="5480208" y="4622647"/>
                <a:ext cx="186088" cy="33283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円/楕円 27">
                <a:extLst>
                  <a:ext uri="{FF2B5EF4-FFF2-40B4-BE49-F238E27FC236}">
                    <a16:creationId xmlns:a16="http://schemas.microsoft.com/office/drawing/2014/main" id="{AE7CD586-D02D-4F18-A279-C457B7A235A5}"/>
                  </a:ext>
                </a:extLst>
              </p:cNvPr>
              <p:cNvSpPr/>
              <p:nvPr/>
            </p:nvSpPr>
            <p:spPr>
              <a:xfrm rot="10800000">
                <a:off x="5295245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" name="円/楕円 27">
                <a:extLst>
                  <a:ext uri="{FF2B5EF4-FFF2-40B4-BE49-F238E27FC236}">
                    <a16:creationId xmlns:a16="http://schemas.microsoft.com/office/drawing/2014/main" id="{D981C6B5-DF44-4334-B7BD-CD9E71C2022D}"/>
                  </a:ext>
                </a:extLst>
              </p:cNvPr>
              <p:cNvSpPr/>
              <p:nvPr/>
            </p:nvSpPr>
            <p:spPr>
              <a:xfrm rot="10800000">
                <a:off x="5687087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円/楕円 247">
                <a:extLst>
                  <a:ext uri="{FF2B5EF4-FFF2-40B4-BE49-F238E27FC236}">
                    <a16:creationId xmlns:a16="http://schemas.microsoft.com/office/drawing/2014/main" id="{7C3FA14A-8751-4EBE-8130-B53ABF9A7A0A}"/>
                  </a:ext>
                </a:extLst>
              </p:cNvPr>
              <p:cNvSpPr/>
              <p:nvPr/>
            </p:nvSpPr>
            <p:spPr>
              <a:xfrm>
                <a:off x="5509070" y="4464806"/>
                <a:ext cx="118869" cy="69275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7B95197F-35D5-4795-8FE5-808B1B317FE9}"/>
                  </a:ext>
                </a:extLst>
              </p:cNvPr>
              <p:cNvSpPr/>
              <p:nvPr/>
            </p:nvSpPr>
            <p:spPr>
              <a:xfrm rot="1800000">
                <a:off x="5419033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月 165">
                <a:extLst>
                  <a:ext uri="{FF2B5EF4-FFF2-40B4-BE49-F238E27FC236}">
                    <a16:creationId xmlns:a16="http://schemas.microsoft.com/office/drawing/2014/main" id="{143CFD11-7FEB-4334-853E-628366DC93FB}"/>
                  </a:ext>
                </a:extLst>
              </p:cNvPr>
              <p:cNvSpPr/>
              <p:nvPr/>
            </p:nvSpPr>
            <p:spPr>
              <a:xfrm rot="19800000" flipH="1">
                <a:off x="5664228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93854838-1961-408B-AD40-97BB2B226127}"/>
                </a:ext>
              </a:extLst>
            </p:cNvPr>
            <p:cNvSpPr/>
            <p:nvPr/>
          </p:nvSpPr>
          <p:spPr>
            <a:xfrm>
              <a:off x="7850972" y="4933064"/>
              <a:ext cx="108376" cy="164125"/>
            </a:xfrm>
            <a:custGeom>
              <a:avLst/>
              <a:gdLst>
                <a:gd name="connsiteX0" fmla="*/ 14178 w 108376"/>
                <a:gd name="connsiteY0" fmla="*/ 0 h 164125"/>
                <a:gd name="connsiteX1" fmla="*/ 54189 w 108376"/>
                <a:gd name="connsiteY1" fmla="*/ 3841 h 164125"/>
                <a:gd name="connsiteX2" fmla="*/ 94198 w 108376"/>
                <a:gd name="connsiteY2" fmla="*/ 0 h 164125"/>
                <a:gd name="connsiteX3" fmla="*/ 104118 w 108376"/>
                <a:gd name="connsiteY3" fmla="*/ 26832 h 164125"/>
                <a:gd name="connsiteX4" fmla="*/ 108376 w 108376"/>
                <a:gd name="connsiteY4" fmla="*/ 65299 h 164125"/>
                <a:gd name="connsiteX5" fmla="*/ 54188 w 108376"/>
                <a:gd name="connsiteY5" fmla="*/ 164125 h 164125"/>
                <a:gd name="connsiteX6" fmla="*/ 0 w 108376"/>
                <a:gd name="connsiteY6" fmla="*/ 65299 h 164125"/>
                <a:gd name="connsiteX7" fmla="*/ 4259 w 108376"/>
                <a:gd name="connsiteY7" fmla="*/ 26832 h 164125"/>
                <a:gd name="connsiteX0" fmla="*/ 54189 w 145629"/>
                <a:gd name="connsiteY0" fmla="*/ 3841 h 164125"/>
                <a:gd name="connsiteX1" fmla="*/ 94198 w 145629"/>
                <a:gd name="connsiteY1" fmla="*/ 0 h 164125"/>
                <a:gd name="connsiteX2" fmla="*/ 104118 w 145629"/>
                <a:gd name="connsiteY2" fmla="*/ 26832 h 164125"/>
                <a:gd name="connsiteX3" fmla="*/ 108376 w 145629"/>
                <a:gd name="connsiteY3" fmla="*/ 65299 h 164125"/>
                <a:gd name="connsiteX4" fmla="*/ 54188 w 145629"/>
                <a:gd name="connsiteY4" fmla="*/ 164125 h 164125"/>
                <a:gd name="connsiteX5" fmla="*/ 0 w 145629"/>
                <a:gd name="connsiteY5" fmla="*/ 65299 h 164125"/>
                <a:gd name="connsiteX6" fmla="*/ 4259 w 145629"/>
                <a:gd name="connsiteY6" fmla="*/ 26832 h 164125"/>
                <a:gd name="connsiteX7" fmla="*/ 14178 w 145629"/>
                <a:gd name="connsiteY7" fmla="*/ 0 h 164125"/>
                <a:gd name="connsiteX8" fmla="*/ 145629 w 145629"/>
                <a:gd name="connsiteY8" fmla="*/ 95281 h 164125"/>
                <a:gd name="connsiteX0" fmla="*/ 54189 w 108376"/>
                <a:gd name="connsiteY0" fmla="*/ 3841 h 164125"/>
                <a:gd name="connsiteX1" fmla="*/ 94198 w 108376"/>
                <a:gd name="connsiteY1" fmla="*/ 0 h 164125"/>
                <a:gd name="connsiteX2" fmla="*/ 104118 w 108376"/>
                <a:gd name="connsiteY2" fmla="*/ 26832 h 164125"/>
                <a:gd name="connsiteX3" fmla="*/ 108376 w 108376"/>
                <a:gd name="connsiteY3" fmla="*/ 65299 h 164125"/>
                <a:gd name="connsiteX4" fmla="*/ 54188 w 108376"/>
                <a:gd name="connsiteY4" fmla="*/ 164125 h 164125"/>
                <a:gd name="connsiteX5" fmla="*/ 0 w 108376"/>
                <a:gd name="connsiteY5" fmla="*/ 65299 h 164125"/>
                <a:gd name="connsiteX6" fmla="*/ 4259 w 108376"/>
                <a:gd name="connsiteY6" fmla="*/ 26832 h 164125"/>
                <a:gd name="connsiteX7" fmla="*/ 14178 w 108376"/>
                <a:gd name="connsiteY7" fmla="*/ 0 h 164125"/>
                <a:gd name="connsiteX0" fmla="*/ 94198 w 108376"/>
                <a:gd name="connsiteY0" fmla="*/ 0 h 164125"/>
                <a:gd name="connsiteX1" fmla="*/ 104118 w 108376"/>
                <a:gd name="connsiteY1" fmla="*/ 26832 h 164125"/>
                <a:gd name="connsiteX2" fmla="*/ 108376 w 108376"/>
                <a:gd name="connsiteY2" fmla="*/ 65299 h 164125"/>
                <a:gd name="connsiteX3" fmla="*/ 54188 w 108376"/>
                <a:gd name="connsiteY3" fmla="*/ 164125 h 164125"/>
                <a:gd name="connsiteX4" fmla="*/ 0 w 108376"/>
                <a:gd name="connsiteY4" fmla="*/ 65299 h 164125"/>
                <a:gd name="connsiteX5" fmla="*/ 4259 w 108376"/>
                <a:gd name="connsiteY5" fmla="*/ 26832 h 164125"/>
                <a:gd name="connsiteX6" fmla="*/ 14178 w 108376"/>
                <a:gd name="connsiteY6" fmla="*/ 0 h 16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376" h="164125">
                  <a:moveTo>
                    <a:pt x="94198" y="0"/>
                  </a:moveTo>
                  <a:lnTo>
                    <a:pt x="104118" y="26832"/>
                  </a:lnTo>
                  <a:cubicBezTo>
                    <a:pt x="106860" y="38655"/>
                    <a:pt x="108376" y="51654"/>
                    <a:pt x="108376" y="65299"/>
                  </a:cubicBezTo>
                  <a:cubicBezTo>
                    <a:pt x="108376" y="119879"/>
                    <a:pt x="84115" y="164125"/>
                    <a:pt x="54188" y="164125"/>
                  </a:cubicBezTo>
                  <a:cubicBezTo>
                    <a:pt x="24261" y="164125"/>
                    <a:pt x="0" y="119879"/>
                    <a:pt x="0" y="65299"/>
                  </a:cubicBezTo>
                  <a:cubicBezTo>
                    <a:pt x="0" y="51654"/>
                    <a:pt x="1517" y="38655"/>
                    <a:pt x="4259" y="26832"/>
                  </a:cubicBezTo>
                  <a:lnTo>
                    <a:pt x="14178" y="0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1F3949A5-90D0-37FA-C644-3FE5A9D4481C}"/>
                </a:ext>
              </a:extLst>
            </p:cNvPr>
            <p:cNvGrpSpPr/>
            <p:nvPr/>
          </p:nvGrpSpPr>
          <p:grpSpPr>
            <a:xfrm>
              <a:off x="6573331" y="3746430"/>
              <a:ext cx="861452" cy="968943"/>
              <a:chOff x="6573331" y="3746430"/>
              <a:chExt cx="861452" cy="968943"/>
            </a:xfrm>
          </p:grpSpPr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FD6A5158-10B6-D4E6-6018-C098DFD97E5B}"/>
                  </a:ext>
                </a:extLst>
              </p:cNvPr>
              <p:cNvGrpSpPr/>
              <p:nvPr/>
            </p:nvGrpSpPr>
            <p:grpSpPr>
              <a:xfrm>
                <a:off x="65733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32512A63-CC14-B8FD-3816-4D7D202A4966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39FD096F-FD4A-001A-0248-D8D689869450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1C373791-7B67-2622-80CE-9EAB01A32AD3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E87E4736-B033-957A-89F1-DD7097661ED6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5A69A1DD-B3E3-8A0D-53E0-BB45E1676BB5}"/>
                  </a:ext>
                </a:extLst>
              </p:cNvPr>
              <p:cNvGrpSpPr/>
              <p:nvPr/>
            </p:nvGrpSpPr>
            <p:grpSpPr>
              <a:xfrm>
                <a:off x="66830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28C6E45E-1FD6-8522-06E9-16DDCC081395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B66BF6AF-7C1C-DC7B-2F9C-3C01E3276FB3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D4F2B971-1C02-544C-CF7A-202950338D29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A919B438-0FB2-FE2E-FD19-ECC5DB032C2C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F9B23003-E6D6-8E48-D150-BC22C673402E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アーチ 531">
                  <a:extLst>
                    <a:ext uri="{FF2B5EF4-FFF2-40B4-BE49-F238E27FC236}">
                      <a16:creationId xmlns:a16="http://schemas.microsoft.com/office/drawing/2014/main" id="{98F11B3F-91E7-1264-C807-85243C837FE5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B02EDF17-9A87-C11F-E0EC-F505B338A006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C5839282-CF81-6FD3-8B93-0A8D65F80CE9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C83E422A-50F4-15E0-D532-9DB51BFA824F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6" name="四角形: 角を丸くする 535">
                  <a:extLst>
                    <a:ext uri="{FF2B5EF4-FFF2-40B4-BE49-F238E27FC236}">
                      <a16:creationId xmlns:a16="http://schemas.microsoft.com/office/drawing/2014/main" id="{074C45FD-A95F-AA2A-11DD-BF1186EA9F8F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四角形: 角を丸くする 536">
                  <a:extLst>
                    <a:ext uri="{FF2B5EF4-FFF2-40B4-BE49-F238E27FC236}">
                      <a16:creationId xmlns:a16="http://schemas.microsoft.com/office/drawing/2014/main" id="{42D929B5-71DB-9478-2E9D-8B530F4558B4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1A51E7D8-6334-7176-E282-76667B17E6AB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3008D1E6-DF7B-29F8-8EC3-68B417EC54A6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125FA80E-CE39-6D82-2054-7750DC1DAF8B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0FA6BCF0-47B2-D5C8-1D18-19363BE7C474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0" name="グループ化 539">
                  <a:extLst>
                    <a:ext uri="{FF2B5EF4-FFF2-40B4-BE49-F238E27FC236}">
                      <a16:creationId xmlns:a16="http://schemas.microsoft.com/office/drawing/2014/main" id="{A1630CC0-68A4-B9D3-F548-5A212D0209AA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F6477E20-01B0-3004-AF45-B7950CD2CE7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03E6018D-0FFF-47A0-B4FA-597008A8D0BF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1" name="月 540">
                  <a:extLst>
                    <a:ext uri="{FF2B5EF4-FFF2-40B4-BE49-F238E27FC236}">
                      <a16:creationId xmlns:a16="http://schemas.microsoft.com/office/drawing/2014/main" id="{EB076AB0-D6CD-7A39-B68F-CF51E135B006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4E8D362E-B3DB-0908-983F-2345B9EB6D60}"/>
                </a:ext>
              </a:extLst>
            </p:cNvPr>
            <p:cNvGrpSpPr/>
            <p:nvPr/>
          </p:nvGrpSpPr>
          <p:grpSpPr>
            <a:xfrm>
              <a:off x="7572850" y="4727934"/>
              <a:ext cx="187526" cy="122928"/>
              <a:chOff x="2962275" y="1915341"/>
              <a:chExt cx="312744" cy="205014"/>
            </a:xfrm>
          </p:grpSpPr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F590C8BC-88AB-E530-AD47-AEF581CA89D9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AA305FBD-3478-305A-3B19-8201D82499C0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692F4458-3D58-7F88-8D6F-62054E4DD298}"/>
                </a:ext>
              </a:extLst>
            </p:cNvPr>
            <p:cNvGrpSpPr/>
            <p:nvPr/>
          </p:nvGrpSpPr>
          <p:grpSpPr>
            <a:xfrm flipH="1">
              <a:off x="8055859" y="4727934"/>
              <a:ext cx="187524" cy="122928"/>
              <a:chOff x="2962275" y="1915341"/>
              <a:chExt cx="312744" cy="205014"/>
            </a:xfrm>
          </p:grpSpPr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A058FF1D-A508-AAEA-CCEF-A282D0073A5F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A553A7F4-D69A-9EDB-C915-94AFA6A1BE52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00" name="グループ化 599">
            <a:extLst>
              <a:ext uri="{FF2B5EF4-FFF2-40B4-BE49-F238E27FC236}">
                <a16:creationId xmlns:a16="http://schemas.microsoft.com/office/drawing/2014/main" id="{F5CD7655-AD5A-BF97-3B51-CC18BA94D35A}"/>
              </a:ext>
            </a:extLst>
          </p:cNvPr>
          <p:cNvGrpSpPr/>
          <p:nvPr/>
        </p:nvGrpSpPr>
        <p:grpSpPr>
          <a:xfrm>
            <a:off x="3624391" y="3746430"/>
            <a:ext cx="1955027" cy="2697166"/>
            <a:chOff x="3624391" y="3746430"/>
            <a:chExt cx="1955027" cy="2697166"/>
          </a:xfrm>
        </p:grpSpPr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C3D89FC4-3FB3-46D8-8FD9-27DA63CBD0B6}"/>
                </a:ext>
              </a:extLst>
            </p:cNvPr>
            <p:cNvGrpSpPr/>
            <p:nvPr/>
          </p:nvGrpSpPr>
          <p:grpSpPr>
            <a:xfrm flipH="1">
              <a:off x="5054413" y="5529158"/>
              <a:ext cx="418540" cy="913837"/>
              <a:chOff x="4456397" y="5529158"/>
              <a:chExt cx="418540" cy="913837"/>
            </a:xfrm>
          </p:grpSpPr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A5D1ED97-0535-49DB-B773-CF97C7423B46}"/>
                  </a:ext>
                </a:extLst>
              </p:cNvPr>
              <p:cNvSpPr/>
              <p:nvPr/>
            </p:nvSpPr>
            <p:spPr>
              <a:xfrm>
                <a:off x="4460971" y="6171254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2" name="四角形: 上の 2 つの角を丸める 421">
                <a:extLst>
                  <a:ext uri="{FF2B5EF4-FFF2-40B4-BE49-F238E27FC236}">
                    <a16:creationId xmlns:a16="http://schemas.microsoft.com/office/drawing/2014/main" id="{0DA0D0E3-2A48-4F3A-A049-6031EB9E5016}"/>
                  </a:ext>
                </a:extLst>
              </p:cNvPr>
              <p:cNvSpPr/>
              <p:nvPr/>
            </p:nvSpPr>
            <p:spPr>
              <a:xfrm rot="11700000">
                <a:off x="4456397" y="5529158"/>
                <a:ext cx="418540" cy="870734"/>
              </a:xfrm>
              <a:prstGeom prst="round2SameRect">
                <a:avLst>
                  <a:gd name="adj1" fmla="val 33893"/>
                  <a:gd name="adj2" fmla="val 3761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673EDDAC-9CBE-4E07-B1FD-EB760B3F536F}"/>
                </a:ext>
              </a:extLst>
            </p:cNvPr>
            <p:cNvGrpSpPr/>
            <p:nvPr/>
          </p:nvGrpSpPr>
          <p:grpSpPr>
            <a:xfrm>
              <a:off x="4456397" y="5529158"/>
              <a:ext cx="418540" cy="913837"/>
              <a:chOff x="4456397" y="5529158"/>
              <a:chExt cx="418540" cy="913837"/>
            </a:xfrm>
          </p:grpSpPr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F2B1A35F-0784-4994-8284-0F17B328C85C}"/>
                  </a:ext>
                </a:extLst>
              </p:cNvPr>
              <p:cNvSpPr/>
              <p:nvPr/>
            </p:nvSpPr>
            <p:spPr>
              <a:xfrm>
                <a:off x="4460971" y="6171254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A14D20AF-174D-442D-8F1A-1A748EA6E459}"/>
                  </a:ext>
                </a:extLst>
              </p:cNvPr>
              <p:cNvSpPr/>
              <p:nvPr/>
            </p:nvSpPr>
            <p:spPr>
              <a:xfrm rot="11700000">
                <a:off x="4456397" y="5529158"/>
                <a:ext cx="418540" cy="870734"/>
              </a:xfrm>
              <a:prstGeom prst="round2SameRect">
                <a:avLst>
                  <a:gd name="adj1" fmla="val 33893"/>
                  <a:gd name="adj2" fmla="val 3761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34C57F6D-A15C-4C56-9CEF-495B92B5636A}"/>
                </a:ext>
              </a:extLst>
            </p:cNvPr>
            <p:cNvSpPr/>
            <p:nvPr/>
          </p:nvSpPr>
          <p:spPr>
            <a:xfrm>
              <a:off x="4539366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EA7B2CC7-D288-4370-B4FF-E4AEBE04593C}"/>
                </a:ext>
              </a:extLst>
            </p:cNvPr>
            <p:cNvSpPr/>
            <p:nvPr/>
          </p:nvSpPr>
          <p:spPr>
            <a:xfrm>
              <a:off x="4710768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BFE3DE37-EA90-485B-9B86-E5870DFF17F9}"/>
                </a:ext>
              </a:extLst>
            </p:cNvPr>
            <p:cNvSpPr/>
            <p:nvPr/>
          </p:nvSpPr>
          <p:spPr>
            <a:xfrm rot="15300000">
              <a:off x="4878311" y="3740333"/>
              <a:ext cx="45719" cy="66366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BFE09E2F-2EFF-4EB8-8550-6700B1AD936F}"/>
                </a:ext>
              </a:extLst>
            </p:cNvPr>
            <p:cNvSpPr/>
            <p:nvPr/>
          </p:nvSpPr>
          <p:spPr>
            <a:xfrm>
              <a:off x="4718188" y="3923040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362013A6-6775-4B44-861F-9535AFF7FE8B}"/>
                </a:ext>
              </a:extLst>
            </p:cNvPr>
            <p:cNvSpPr/>
            <p:nvPr/>
          </p:nvSpPr>
          <p:spPr>
            <a:xfrm>
              <a:off x="4349584" y="4119016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CFE7F9D6-B9CB-432E-BBDA-3AE19DEF39B0}"/>
                </a:ext>
              </a:extLst>
            </p:cNvPr>
            <p:cNvGrpSpPr/>
            <p:nvPr/>
          </p:nvGrpSpPr>
          <p:grpSpPr>
            <a:xfrm rot="20700000">
              <a:off x="4393526" y="4742055"/>
              <a:ext cx="222287" cy="346460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223" name="円/楕円 125">
                <a:extLst>
                  <a:ext uri="{FF2B5EF4-FFF2-40B4-BE49-F238E27FC236}">
                    <a16:creationId xmlns:a16="http://schemas.microsoft.com/office/drawing/2014/main" id="{402FC773-E084-47E5-AB93-E8BA1CF1157C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円/楕円 126">
                <a:extLst>
                  <a:ext uri="{FF2B5EF4-FFF2-40B4-BE49-F238E27FC236}">
                    <a16:creationId xmlns:a16="http://schemas.microsoft.com/office/drawing/2014/main" id="{F78BA86D-AA74-4708-B3DC-49F73A14044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9AE4053E-91E7-4AEE-BC31-A98A413CA086}"/>
                </a:ext>
              </a:extLst>
            </p:cNvPr>
            <p:cNvGrpSpPr/>
            <p:nvPr/>
          </p:nvGrpSpPr>
          <p:grpSpPr>
            <a:xfrm rot="900000" flipH="1">
              <a:off x="5323615" y="4742055"/>
              <a:ext cx="222287" cy="346460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221" name="円/楕円 123">
                <a:extLst>
                  <a:ext uri="{FF2B5EF4-FFF2-40B4-BE49-F238E27FC236}">
                    <a16:creationId xmlns:a16="http://schemas.microsoft.com/office/drawing/2014/main" id="{49D506C9-90EC-4478-89DC-406283AA7FC7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円/楕円 124">
                <a:extLst>
                  <a:ext uri="{FF2B5EF4-FFF2-40B4-BE49-F238E27FC236}">
                    <a16:creationId xmlns:a16="http://schemas.microsoft.com/office/drawing/2014/main" id="{0EE37040-95AD-43BE-8970-4CF1B0D2E319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5" name="円/楕円 122">
              <a:extLst>
                <a:ext uri="{FF2B5EF4-FFF2-40B4-BE49-F238E27FC236}">
                  <a16:creationId xmlns:a16="http://schemas.microsoft.com/office/drawing/2014/main" id="{C803A32B-8133-459E-B382-37D282FE247B}"/>
                </a:ext>
              </a:extLst>
            </p:cNvPr>
            <p:cNvSpPr/>
            <p:nvPr/>
          </p:nvSpPr>
          <p:spPr>
            <a:xfrm>
              <a:off x="4504669" y="4282392"/>
              <a:ext cx="930090" cy="108724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6" name="円/楕円 27">
              <a:extLst>
                <a:ext uri="{FF2B5EF4-FFF2-40B4-BE49-F238E27FC236}">
                  <a16:creationId xmlns:a16="http://schemas.microsoft.com/office/drawing/2014/main" id="{A70B5803-C719-4B48-918F-461A8AEB9047}"/>
                </a:ext>
              </a:extLst>
            </p:cNvPr>
            <p:cNvSpPr/>
            <p:nvPr/>
          </p:nvSpPr>
          <p:spPr>
            <a:xfrm rot="20934152">
              <a:off x="4845305" y="5209896"/>
              <a:ext cx="285073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7" name="円/楕円 27">
              <a:extLst>
                <a:ext uri="{FF2B5EF4-FFF2-40B4-BE49-F238E27FC236}">
                  <a16:creationId xmlns:a16="http://schemas.microsoft.com/office/drawing/2014/main" id="{A6D9CCA9-5816-437F-801F-E47EEE9F0DF0}"/>
                </a:ext>
              </a:extLst>
            </p:cNvPr>
            <p:cNvSpPr/>
            <p:nvPr/>
          </p:nvSpPr>
          <p:spPr>
            <a:xfrm rot="10800000">
              <a:off x="4624143" y="4632044"/>
              <a:ext cx="263282" cy="547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8" name="円/楕円 27">
              <a:extLst>
                <a:ext uri="{FF2B5EF4-FFF2-40B4-BE49-F238E27FC236}">
                  <a16:creationId xmlns:a16="http://schemas.microsoft.com/office/drawing/2014/main" id="{E11AB638-0A9F-4934-8D8A-37E62E030E04}"/>
                </a:ext>
              </a:extLst>
            </p:cNvPr>
            <p:cNvSpPr/>
            <p:nvPr/>
          </p:nvSpPr>
          <p:spPr>
            <a:xfrm rot="10800000">
              <a:off x="5039913" y="4632044"/>
              <a:ext cx="263282" cy="547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円/楕円 27">
              <a:extLst>
                <a:ext uri="{FF2B5EF4-FFF2-40B4-BE49-F238E27FC236}">
                  <a16:creationId xmlns:a16="http://schemas.microsoft.com/office/drawing/2014/main" id="{B7CA5A55-4A96-4A27-9EAB-3B19C0F685F8}"/>
                </a:ext>
              </a:extLst>
            </p:cNvPr>
            <p:cNvSpPr/>
            <p:nvPr/>
          </p:nvSpPr>
          <p:spPr>
            <a:xfrm rot="8100000">
              <a:off x="4685882" y="5107471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0" name="円/楕円 27">
              <a:extLst>
                <a:ext uri="{FF2B5EF4-FFF2-40B4-BE49-F238E27FC236}">
                  <a16:creationId xmlns:a16="http://schemas.microsoft.com/office/drawing/2014/main" id="{571B3FB7-778B-4CFC-B48F-A838C3FECF9B}"/>
                </a:ext>
              </a:extLst>
            </p:cNvPr>
            <p:cNvSpPr/>
            <p:nvPr/>
          </p:nvSpPr>
          <p:spPr>
            <a:xfrm rot="13500000" flipH="1">
              <a:off x="5062043" y="5107472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B037D492-D72B-4D66-94B8-BFB3F801312C}"/>
                </a:ext>
              </a:extLst>
            </p:cNvPr>
            <p:cNvGrpSpPr/>
            <p:nvPr/>
          </p:nvGrpSpPr>
          <p:grpSpPr>
            <a:xfrm>
              <a:off x="4552248" y="4773428"/>
              <a:ext cx="109476" cy="88048"/>
              <a:chOff x="648553" y="1246468"/>
              <a:chExt cx="164249" cy="93298"/>
            </a:xfrm>
            <a:solidFill>
              <a:srgbClr val="FF7C80"/>
            </a:solidFill>
          </p:grpSpPr>
          <p:sp>
            <p:nvSpPr>
              <p:cNvPr id="219" name="円/楕円 27">
                <a:extLst>
                  <a:ext uri="{FF2B5EF4-FFF2-40B4-BE49-F238E27FC236}">
                    <a16:creationId xmlns:a16="http://schemas.microsoft.com/office/drawing/2014/main" id="{539065FD-A2C4-4318-BB36-D4814438DF49}"/>
                  </a:ext>
                </a:extLst>
              </p:cNvPr>
              <p:cNvSpPr/>
              <p:nvPr/>
            </p:nvSpPr>
            <p:spPr>
              <a:xfrm rot="21302598">
                <a:off x="648554" y="13106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円/楕円 27">
                <a:extLst>
                  <a:ext uri="{FF2B5EF4-FFF2-40B4-BE49-F238E27FC236}">
                    <a16:creationId xmlns:a16="http://schemas.microsoft.com/office/drawing/2014/main" id="{A1A2D930-6D8B-46B7-8678-A3339223BD58}"/>
                  </a:ext>
                </a:extLst>
              </p:cNvPr>
              <p:cNvSpPr/>
              <p:nvPr/>
            </p:nvSpPr>
            <p:spPr>
              <a:xfrm rot="523440">
                <a:off x="648553" y="12464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6EC9E0B1-6545-42FC-A618-F5BA43D992B0}"/>
                </a:ext>
              </a:extLst>
            </p:cNvPr>
            <p:cNvGrpSpPr/>
            <p:nvPr/>
          </p:nvGrpSpPr>
          <p:grpSpPr>
            <a:xfrm flipH="1">
              <a:off x="5267530" y="4773428"/>
              <a:ext cx="109476" cy="88048"/>
              <a:chOff x="648553" y="1246468"/>
              <a:chExt cx="164249" cy="93298"/>
            </a:xfrm>
            <a:solidFill>
              <a:srgbClr val="FF7C80"/>
            </a:solidFill>
          </p:grpSpPr>
          <p:sp>
            <p:nvSpPr>
              <p:cNvPr id="217" name="円/楕円 27">
                <a:extLst>
                  <a:ext uri="{FF2B5EF4-FFF2-40B4-BE49-F238E27FC236}">
                    <a16:creationId xmlns:a16="http://schemas.microsoft.com/office/drawing/2014/main" id="{CB1CCF69-02BE-4F64-96AA-4A3627E5275A}"/>
                  </a:ext>
                </a:extLst>
              </p:cNvPr>
              <p:cNvSpPr/>
              <p:nvPr/>
            </p:nvSpPr>
            <p:spPr>
              <a:xfrm rot="21302598">
                <a:off x="648554" y="13106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円/楕円 27">
                <a:extLst>
                  <a:ext uri="{FF2B5EF4-FFF2-40B4-BE49-F238E27FC236}">
                    <a16:creationId xmlns:a16="http://schemas.microsoft.com/office/drawing/2014/main" id="{BA0C2288-C186-4534-9336-194FBF421F80}"/>
                  </a:ext>
                </a:extLst>
              </p:cNvPr>
              <p:cNvSpPr/>
              <p:nvPr/>
            </p:nvSpPr>
            <p:spPr>
              <a:xfrm rot="523440">
                <a:off x="648553" y="12464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03" name="円/楕円 64">
              <a:extLst>
                <a:ext uri="{FF2B5EF4-FFF2-40B4-BE49-F238E27FC236}">
                  <a16:creationId xmlns:a16="http://schemas.microsoft.com/office/drawing/2014/main" id="{05D1AC75-A504-43E3-8E58-54A3761AA62A}"/>
                </a:ext>
              </a:extLst>
            </p:cNvPr>
            <p:cNvSpPr/>
            <p:nvPr/>
          </p:nvSpPr>
          <p:spPr>
            <a:xfrm>
              <a:off x="4904862" y="4987765"/>
              <a:ext cx="110478" cy="109714"/>
            </a:xfrm>
            <a:custGeom>
              <a:avLst/>
              <a:gdLst>
                <a:gd name="connsiteX0" fmla="*/ 24765 w 116205"/>
                <a:gd name="connsiteY0" fmla="*/ 4629 h 96069"/>
                <a:gd name="connsiteX1" fmla="*/ 76599 w 116205"/>
                <a:gd name="connsiteY1" fmla="*/ 0 h 96069"/>
                <a:gd name="connsiteX2" fmla="*/ 80010 w 116205"/>
                <a:gd name="connsiteY2" fmla="*/ 13564 h 96069"/>
                <a:gd name="connsiteX3" fmla="*/ 40005 w 116205"/>
                <a:gd name="connsiteY3" fmla="*/ 79457 h 96069"/>
                <a:gd name="connsiteX4" fmla="*/ 0 w 116205"/>
                <a:gd name="connsiteY4" fmla="*/ 13564 h 96069"/>
                <a:gd name="connsiteX5" fmla="*/ 2742 w 116205"/>
                <a:gd name="connsiteY5" fmla="*/ 2662 h 96069"/>
                <a:gd name="connsiteX6" fmla="*/ 116205 w 116205"/>
                <a:gd name="connsiteY6" fmla="*/ 96069 h 96069"/>
                <a:gd name="connsiteX0" fmla="*/ 24765 w 80010"/>
                <a:gd name="connsiteY0" fmla="*/ 4629 h 79457"/>
                <a:gd name="connsiteX1" fmla="*/ 76599 w 80010"/>
                <a:gd name="connsiteY1" fmla="*/ 0 h 79457"/>
                <a:gd name="connsiteX2" fmla="*/ 80010 w 80010"/>
                <a:gd name="connsiteY2" fmla="*/ 13564 h 79457"/>
                <a:gd name="connsiteX3" fmla="*/ 40005 w 80010"/>
                <a:gd name="connsiteY3" fmla="*/ 79457 h 79457"/>
                <a:gd name="connsiteX4" fmla="*/ 0 w 80010"/>
                <a:gd name="connsiteY4" fmla="*/ 13564 h 79457"/>
                <a:gd name="connsiteX5" fmla="*/ 2742 w 80010"/>
                <a:gd name="connsiteY5" fmla="*/ 2662 h 79457"/>
                <a:gd name="connsiteX0" fmla="*/ 76599 w 80010"/>
                <a:gd name="connsiteY0" fmla="*/ 0 h 79457"/>
                <a:gd name="connsiteX1" fmla="*/ 80010 w 80010"/>
                <a:gd name="connsiteY1" fmla="*/ 13564 h 79457"/>
                <a:gd name="connsiteX2" fmla="*/ 40005 w 80010"/>
                <a:gd name="connsiteY2" fmla="*/ 79457 h 79457"/>
                <a:gd name="connsiteX3" fmla="*/ 0 w 80010"/>
                <a:gd name="connsiteY3" fmla="*/ 13564 h 79457"/>
                <a:gd name="connsiteX4" fmla="*/ 2742 w 80010"/>
                <a:gd name="connsiteY4" fmla="*/ 2662 h 7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10" h="79457">
                  <a:moveTo>
                    <a:pt x="76599" y="0"/>
                  </a:moveTo>
                  <a:cubicBezTo>
                    <a:pt x="79703" y="4150"/>
                    <a:pt x="80010" y="8798"/>
                    <a:pt x="80010" y="13564"/>
                  </a:cubicBezTo>
                  <a:cubicBezTo>
                    <a:pt x="80010" y="49956"/>
                    <a:pt x="62099" y="79457"/>
                    <a:pt x="40005" y="79457"/>
                  </a:cubicBezTo>
                  <a:cubicBezTo>
                    <a:pt x="17911" y="79457"/>
                    <a:pt x="0" y="49956"/>
                    <a:pt x="0" y="13564"/>
                  </a:cubicBezTo>
                  <a:lnTo>
                    <a:pt x="2742" y="2662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DB2193D1-92E6-43F4-B9C9-96A734B64B24}"/>
                </a:ext>
              </a:extLst>
            </p:cNvPr>
            <p:cNvSpPr/>
            <p:nvPr/>
          </p:nvSpPr>
          <p:spPr>
            <a:xfrm>
              <a:off x="5124587" y="3886659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1F7D1736-38F4-42CB-8BF4-669AFCCDBFA6}"/>
                </a:ext>
              </a:extLst>
            </p:cNvPr>
            <p:cNvSpPr/>
            <p:nvPr/>
          </p:nvSpPr>
          <p:spPr>
            <a:xfrm>
              <a:off x="4704444" y="5439446"/>
              <a:ext cx="507652" cy="153748"/>
            </a:xfrm>
            <a:custGeom>
              <a:avLst/>
              <a:gdLst>
                <a:gd name="connsiteX0" fmla="*/ 481661 w 507652"/>
                <a:gd name="connsiteY0" fmla="*/ 0 h 153748"/>
                <a:gd name="connsiteX1" fmla="*/ 487118 w 507652"/>
                <a:gd name="connsiteY1" fmla="*/ 550 h 153748"/>
                <a:gd name="connsiteX2" fmla="*/ 490977 w 507652"/>
                <a:gd name="connsiteY2" fmla="*/ 1748 h 153748"/>
                <a:gd name="connsiteX3" fmla="*/ 502495 w 507652"/>
                <a:gd name="connsiteY3" fmla="*/ 18235 h 153748"/>
                <a:gd name="connsiteX4" fmla="*/ 507652 w 507652"/>
                <a:gd name="connsiteY4" fmla="*/ 40965 h 153748"/>
                <a:gd name="connsiteX5" fmla="*/ 253826 w 507652"/>
                <a:gd name="connsiteY5" fmla="*/ 153748 h 153748"/>
                <a:gd name="connsiteX6" fmla="*/ 0 w 507652"/>
                <a:gd name="connsiteY6" fmla="*/ 40965 h 153748"/>
                <a:gd name="connsiteX7" fmla="*/ 5157 w 507652"/>
                <a:gd name="connsiteY7" fmla="*/ 18235 h 153748"/>
                <a:gd name="connsiteX8" fmla="*/ 16327 w 507652"/>
                <a:gd name="connsiteY8" fmla="*/ 2246 h 153748"/>
                <a:gd name="connsiteX9" fmla="*/ 21791 w 507652"/>
                <a:gd name="connsiteY9" fmla="*/ 550 h 153748"/>
                <a:gd name="connsiteX10" fmla="*/ 26015 w 507652"/>
                <a:gd name="connsiteY10" fmla="*/ 124 h 153748"/>
                <a:gd name="connsiteX11" fmla="*/ 27231 w 507652"/>
                <a:gd name="connsiteY11" fmla="*/ 6391 h 153748"/>
                <a:gd name="connsiteX12" fmla="*/ 253826 w 507652"/>
                <a:gd name="connsiteY12" fmla="*/ 102330 h 153748"/>
                <a:gd name="connsiteX13" fmla="*/ 480421 w 507652"/>
                <a:gd name="connsiteY13" fmla="*/ 6391 h 15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7652" h="153748">
                  <a:moveTo>
                    <a:pt x="481661" y="0"/>
                  </a:moveTo>
                  <a:lnTo>
                    <a:pt x="487118" y="550"/>
                  </a:lnTo>
                  <a:lnTo>
                    <a:pt x="490977" y="1748"/>
                  </a:lnTo>
                  <a:lnTo>
                    <a:pt x="502495" y="18235"/>
                  </a:lnTo>
                  <a:cubicBezTo>
                    <a:pt x="505876" y="25577"/>
                    <a:pt x="507652" y="33179"/>
                    <a:pt x="507652" y="40965"/>
                  </a:cubicBezTo>
                  <a:cubicBezTo>
                    <a:pt x="507652" y="103253"/>
                    <a:pt x="394010" y="153748"/>
                    <a:pt x="253826" y="153748"/>
                  </a:cubicBezTo>
                  <a:cubicBezTo>
                    <a:pt x="113642" y="153748"/>
                    <a:pt x="0" y="103253"/>
                    <a:pt x="0" y="40965"/>
                  </a:cubicBezTo>
                  <a:cubicBezTo>
                    <a:pt x="0" y="33179"/>
                    <a:pt x="1776" y="25577"/>
                    <a:pt x="5157" y="18235"/>
                  </a:cubicBezTo>
                  <a:lnTo>
                    <a:pt x="16327" y="2246"/>
                  </a:lnTo>
                  <a:lnTo>
                    <a:pt x="21791" y="550"/>
                  </a:lnTo>
                  <a:lnTo>
                    <a:pt x="26015" y="124"/>
                  </a:lnTo>
                  <a:lnTo>
                    <a:pt x="27231" y="6391"/>
                  </a:lnTo>
                  <a:cubicBezTo>
                    <a:pt x="48799" y="61143"/>
                    <a:pt x="142054" y="102330"/>
                    <a:pt x="253826" y="102330"/>
                  </a:cubicBezTo>
                  <a:cubicBezTo>
                    <a:pt x="365599" y="102330"/>
                    <a:pt x="458854" y="61143"/>
                    <a:pt x="480421" y="639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4DE13C4A-60BE-A435-4DBC-B4B94F6852DB}"/>
                </a:ext>
              </a:extLst>
            </p:cNvPr>
            <p:cNvGrpSpPr/>
            <p:nvPr/>
          </p:nvGrpSpPr>
          <p:grpSpPr>
            <a:xfrm>
              <a:off x="3624391" y="3746430"/>
              <a:ext cx="861452" cy="968943"/>
              <a:chOff x="3624391" y="3746430"/>
              <a:chExt cx="861452" cy="968943"/>
            </a:xfrm>
          </p:grpSpPr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2F456F89-4497-EB03-A479-E730EFBE7D6F}"/>
                  </a:ext>
                </a:extLst>
              </p:cNvPr>
              <p:cNvGrpSpPr/>
              <p:nvPr/>
            </p:nvGrpSpPr>
            <p:grpSpPr>
              <a:xfrm>
                <a:off x="362439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3A0059C0-0E60-8015-41CC-361403055032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2B1D9631-3EDB-FF0F-B2A3-93902A606494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5554C10A-F839-07E1-7DD6-7AC43F330C3A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楕円 522">
                  <a:extLst>
                    <a:ext uri="{FF2B5EF4-FFF2-40B4-BE49-F238E27FC236}">
                      <a16:creationId xmlns:a16="http://schemas.microsoft.com/office/drawing/2014/main" id="{7D2CD47C-BA00-60AE-F350-D3648B2515F7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12FD1600-0CC6-0977-C9C3-0FE149617D55}"/>
                  </a:ext>
                </a:extLst>
              </p:cNvPr>
              <p:cNvGrpSpPr/>
              <p:nvPr/>
            </p:nvGrpSpPr>
            <p:grpSpPr>
              <a:xfrm>
                <a:off x="373410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53B3AA65-2995-572F-0F45-998FEC7546F8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3E407A73-A651-653B-97D7-065D02B6E841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16BA8FA3-E391-784D-7E6E-972E927DC396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FD12DF3E-FBC7-0CCA-7DE3-F61CFDCD85D9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71A49DC7-5C59-F652-38D2-82FC3916B83C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アーチ 505">
                  <a:extLst>
                    <a:ext uri="{FF2B5EF4-FFF2-40B4-BE49-F238E27FC236}">
                      <a16:creationId xmlns:a16="http://schemas.microsoft.com/office/drawing/2014/main" id="{5D45CCC8-B16F-566F-DD6A-BE7E5647A728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A2ADABEA-F9D2-CA22-A898-3D7D3386918E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B1BE6A3A-111E-B892-D8EE-A8F402E0A6E7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7F832C4E-3B78-17C9-0356-868E682EC143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0" name="四角形: 角を丸くする 509">
                  <a:extLst>
                    <a:ext uri="{FF2B5EF4-FFF2-40B4-BE49-F238E27FC236}">
                      <a16:creationId xmlns:a16="http://schemas.microsoft.com/office/drawing/2014/main" id="{C4FDE7D4-64C0-5088-92C1-FD48B2221BF4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四角形: 角を丸くする 510">
                  <a:extLst>
                    <a:ext uri="{FF2B5EF4-FFF2-40B4-BE49-F238E27FC236}">
                      <a16:creationId xmlns:a16="http://schemas.microsoft.com/office/drawing/2014/main" id="{50182E36-B0EE-B138-7C84-58B54EF0587B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DD2056C1-B194-DEFB-CEBE-9750A86080E7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066ECE5A-2BE8-BB42-C3D9-362340551931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C9EC51BB-77CD-6D5A-E708-E5F0C75B711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FEAEF1CE-1C95-5A21-26C8-87FF9ED1667C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4A697901-D593-60F4-9C48-17CC90E6E868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516" name="フリーフォーム: 図形 515">
                    <a:extLst>
                      <a:ext uri="{FF2B5EF4-FFF2-40B4-BE49-F238E27FC236}">
                        <a16:creationId xmlns:a16="http://schemas.microsoft.com/office/drawing/2014/main" id="{514FC001-80F6-1922-E1BB-3D9E9B0AB80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BBC5FFE1-85E7-8DA0-1736-905AB3C310BE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5" name="月 514">
                  <a:extLst>
                    <a:ext uri="{FF2B5EF4-FFF2-40B4-BE49-F238E27FC236}">
                      <a16:creationId xmlns:a16="http://schemas.microsoft.com/office/drawing/2014/main" id="{3BD1B868-D79F-023C-A3E0-4BC433B2AF62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F6B6801C-CDA5-46F7-286C-45E4FD990B8F}"/>
                </a:ext>
              </a:extLst>
            </p:cNvPr>
            <p:cNvGrpSpPr/>
            <p:nvPr/>
          </p:nvGrpSpPr>
          <p:grpSpPr>
            <a:xfrm>
              <a:off x="4671863" y="4773644"/>
              <a:ext cx="187526" cy="122928"/>
              <a:chOff x="2962275" y="1915341"/>
              <a:chExt cx="312744" cy="205014"/>
            </a:xfrm>
          </p:grpSpPr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202F407C-EB94-003C-DE20-657B7F4CAAAC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7B4199A4-9780-FF4F-5D51-F483AC601152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16FB713F-8711-39D7-4054-A51795D86EFE}"/>
                </a:ext>
              </a:extLst>
            </p:cNvPr>
            <p:cNvGrpSpPr/>
            <p:nvPr/>
          </p:nvGrpSpPr>
          <p:grpSpPr>
            <a:xfrm flipH="1">
              <a:off x="5059085" y="4773644"/>
              <a:ext cx="187524" cy="122928"/>
              <a:chOff x="2962275" y="1915341"/>
              <a:chExt cx="312744" cy="205014"/>
            </a:xfrm>
          </p:grpSpPr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164C0E48-F20F-BCDC-D113-5396838C2FD9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18552D46-2F59-BEE7-2CC4-3BE4A04766BE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99" name="グループ化 598">
            <a:extLst>
              <a:ext uri="{FF2B5EF4-FFF2-40B4-BE49-F238E27FC236}">
                <a16:creationId xmlns:a16="http://schemas.microsoft.com/office/drawing/2014/main" id="{F772DFE5-7066-EA95-803D-EAFC27025BDC}"/>
              </a:ext>
            </a:extLst>
          </p:cNvPr>
          <p:cNvGrpSpPr/>
          <p:nvPr/>
        </p:nvGrpSpPr>
        <p:grpSpPr>
          <a:xfrm>
            <a:off x="667831" y="3746430"/>
            <a:ext cx="1988579" cy="2697166"/>
            <a:chOff x="667831" y="3746430"/>
            <a:chExt cx="1988579" cy="2697166"/>
          </a:xfrm>
        </p:grpSpPr>
        <p:sp>
          <p:nvSpPr>
            <p:cNvPr id="373" name="正方形/長方形 372">
              <a:extLst>
                <a:ext uri="{FF2B5EF4-FFF2-40B4-BE49-F238E27FC236}">
                  <a16:creationId xmlns:a16="http://schemas.microsoft.com/office/drawing/2014/main" id="{83D69D2A-DEEC-46C4-B525-3738F25DA703}"/>
                </a:ext>
              </a:extLst>
            </p:cNvPr>
            <p:cNvSpPr/>
            <p:nvPr/>
          </p:nvSpPr>
          <p:spPr>
            <a:xfrm>
              <a:off x="2405952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正方形/長方形 373">
              <a:extLst>
                <a:ext uri="{FF2B5EF4-FFF2-40B4-BE49-F238E27FC236}">
                  <a16:creationId xmlns:a16="http://schemas.microsoft.com/office/drawing/2014/main" id="{AC045F0F-8EC3-435E-8FE7-6A59219F4737}"/>
                </a:ext>
              </a:extLst>
            </p:cNvPr>
            <p:cNvSpPr/>
            <p:nvPr/>
          </p:nvSpPr>
          <p:spPr>
            <a:xfrm>
              <a:off x="1536796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219989A7-2B3D-450F-887E-1754DF193756}"/>
                </a:ext>
              </a:extLst>
            </p:cNvPr>
            <p:cNvSpPr/>
            <p:nvPr/>
          </p:nvSpPr>
          <p:spPr>
            <a:xfrm>
              <a:off x="1515709" y="5526170"/>
              <a:ext cx="123946" cy="675334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6" h="675334">
                  <a:moveTo>
                    <a:pt x="123946" y="0"/>
                  </a:moveTo>
                  <a:lnTo>
                    <a:pt x="119538" y="14202"/>
                  </a:lnTo>
                  <a:cubicBezTo>
                    <a:pt x="116626" y="28431"/>
                    <a:pt x="115097" y="43163"/>
                    <a:pt x="115097" y="58252"/>
                  </a:cubicBezTo>
                  <a:lnTo>
                    <a:pt x="115097" y="675334"/>
                  </a:lnTo>
                  <a:lnTo>
                    <a:pt x="0" y="675334"/>
                  </a:lnTo>
                  <a:lnTo>
                    <a:pt x="0" y="271355"/>
                  </a:lnTo>
                  <a:cubicBezTo>
                    <a:pt x="0" y="171037"/>
                    <a:pt x="40662" y="80216"/>
                    <a:pt x="106403" y="14474"/>
                  </a:cubicBezTo>
                  <a:close/>
                </a:path>
              </a:pathLst>
            </a:cu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03AEC2C4-BFE2-4E66-8013-FC650E9A158C}"/>
                </a:ext>
              </a:extLst>
            </p:cNvPr>
            <p:cNvSpPr/>
            <p:nvPr/>
          </p:nvSpPr>
          <p:spPr>
            <a:xfrm>
              <a:off x="2407229" y="5530968"/>
              <a:ext cx="118131" cy="670536"/>
            </a:xfrm>
            <a:custGeom>
              <a:avLst/>
              <a:gdLst>
                <a:gd name="connsiteX0" fmla="*/ 0 w 118131"/>
                <a:gd name="connsiteY0" fmla="*/ 0 h 670536"/>
                <a:gd name="connsiteX1" fmla="*/ 11728 w 118131"/>
                <a:gd name="connsiteY1" fmla="*/ 9676 h 670536"/>
                <a:gd name="connsiteX2" fmla="*/ 118131 w 118131"/>
                <a:gd name="connsiteY2" fmla="*/ 266557 h 670536"/>
                <a:gd name="connsiteX3" fmla="*/ 118131 w 118131"/>
                <a:gd name="connsiteY3" fmla="*/ 670536 h 670536"/>
                <a:gd name="connsiteX4" fmla="*/ 7360 w 118131"/>
                <a:gd name="connsiteY4" fmla="*/ 670536 h 670536"/>
                <a:gd name="connsiteX5" fmla="*/ 7360 w 118131"/>
                <a:gd name="connsiteY5" fmla="*/ 53454 h 670536"/>
                <a:gd name="connsiteX6" fmla="*/ 2919 w 118131"/>
                <a:gd name="connsiteY6" fmla="*/ 9404 h 67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131" h="670536">
                  <a:moveTo>
                    <a:pt x="0" y="0"/>
                  </a:moveTo>
                  <a:lnTo>
                    <a:pt x="11728" y="9676"/>
                  </a:lnTo>
                  <a:cubicBezTo>
                    <a:pt x="77469" y="75418"/>
                    <a:pt x="118131" y="166239"/>
                    <a:pt x="118131" y="266557"/>
                  </a:cubicBezTo>
                  <a:lnTo>
                    <a:pt x="118131" y="670536"/>
                  </a:lnTo>
                  <a:lnTo>
                    <a:pt x="7360" y="670536"/>
                  </a:lnTo>
                  <a:lnTo>
                    <a:pt x="7360" y="53454"/>
                  </a:lnTo>
                  <a:cubicBezTo>
                    <a:pt x="7360" y="38365"/>
                    <a:pt x="5831" y="23633"/>
                    <a:pt x="2919" y="9404"/>
                  </a:cubicBezTo>
                  <a:close/>
                </a:path>
              </a:pathLst>
            </a:cu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61F2EFAA-2B11-40A1-A575-49E537F244B5}"/>
                </a:ext>
              </a:extLst>
            </p:cNvPr>
            <p:cNvSpPr/>
            <p:nvPr/>
          </p:nvSpPr>
          <p:spPr>
            <a:xfrm>
              <a:off x="1597468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ECCFF61B-3C53-452A-BCD3-E5B6574A1957}"/>
                </a:ext>
              </a:extLst>
            </p:cNvPr>
            <p:cNvSpPr/>
            <p:nvPr/>
          </p:nvSpPr>
          <p:spPr>
            <a:xfrm>
              <a:off x="1768870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58173A23-B300-4DE4-BBA3-F7A7A0B79985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1218328"/>
              <a:chOff x="878044" y="3848329"/>
              <a:chExt cx="917606" cy="882334"/>
            </a:xfrm>
          </p:grpSpPr>
          <p:sp>
            <p:nvSpPr>
              <p:cNvPr id="246" name="円/楕円 473">
                <a:extLst>
                  <a:ext uri="{FF2B5EF4-FFF2-40B4-BE49-F238E27FC236}">
                    <a16:creationId xmlns:a16="http://schemas.microsoft.com/office/drawing/2014/main" id="{77190E78-EA58-40C0-87AD-495E762D71E0}"/>
                  </a:ext>
                </a:extLst>
              </p:cNvPr>
              <p:cNvSpPr/>
              <p:nvPr/>
            </p:nvSpPr>
            <p:spPr>
              <a:xfrm>
                <a:off x="878044" y="3848329"/>
                <a:ext cx="917606" cy="560788"/>
              </a:xfrm>
              <a:custGeom>
                <a:avLst/>
                <a:gdLst/>
                <a:ahLst/>
                <a:cxnLst/>
                <a:rect l="l" t="t" r="r" b="b"/>
                <a:pathLst>
                  <a:path w="917606" h="560788">
                    <a:moveTo>
                      <a:pt x="350513" y="0"/>
                    </a:moveTo>
                    <a:cubicBezTo>
                      <a:pt x="389679" y="0"/>
                      <a:pt x="425328" y="15059"/>
                      <a:pt x="451289" y="40456"/>
                    </a:cubicBezTo>
                    <a:cubicBezTo>
                      <a:pt x="477250" y="15059"/>
                      <a:pt x="512899" y="0"/>
                      <a:pt x="552065" y="0"/>
                    </a:cubicBezTo>
                    <a:cubicBezTo>
                      <a:pt x="616429" y="0"/>
                      <a:pt x="671294" y="40669"/>
                      <a:pt x="691209" y="98139"/>
                    </a:cubicBezTo>
                    <a:cubicBezTo>
                      <a:pt x="692807" y="97182"/>
                      <a:pt x="694441" y="97155"/>
                      <a:pt x="696081" y="97155"/>
                    </a:cubicBezTo>
                    <a:cubicBezTo>
                      <a:pt x="778657" y="97155"/>
                      <a:pt x="845598" y="164096"/>
                      <a:pt x="845598" y="246672"/>
                    </a:cubicBezTo>
                    <a:lnTo>
                      <a:pt x="838516" y="281749"/>
                    </a:lnTo>
                    <a:cubicBezTo>
                      <a:pt x="886043" y="305239"/>
                      <a:pt x="917606" y="354569"/>
                      <a:pt x="917606" y="411271"/>
                    </a:cubicBezTo>
                    <a:cubicBezTo>
                      <a:pt x="917606" y="493847"/>
                      <a:pt x="850665" y="560788"/>
                      <a:pt x="768089" y="560788"/>
                    </a:cubicBezTo>
                    <a:cubicBezTo>
                      <a:pt x="685513" y="560788"/>
                      <a:pt x="618572" y="493847"/>
                      <a:pt x="618572" y="411271"/>
                    </a:cubicBezTo>
                    <a:lnTo>
                      <a:pt x="625570" y="376611"/>
                    </a:lnTo>
                    <a:cubicBezTo>
                      <a:pt x="593286" y="360813"/>
                      <a:pt x="568854" y="332439"/>
                      <a:pt x="556937" y="298051"/>
                    </a:cubicBezTo>
                    <a:cubicBezTo>
                      <a:pt x="555339" y="299008"/>
                      <a:pt x="553705" y="299034"/>
                      <a:pt x="552065" y="299034"/>
                    </a:cubicBezTo>
                    <a:cubicBezTo>
                      <a:pt x="512899" y="299034"/>
                      <a:pt x="477250" y="283975"/>
                      <a:pt x="451289" y="258578"/>
                    </a:cubicBezTo>
                    <a:cubicBezTo>
                      <a:pt x="429142" y="280244"/>
                      <a:pt x="399945" y="294386"/>
                      <a:pt x="367269" y="295793"/>
                    </a:cubicBezTo>
                    <a:cubicBezTo>
                      <a:pt x="355155" y="333233"/>
                      <a:pt x="328213" y="363759"/>
                      <a:pt x="292595" y="379380"/>
                    </a:cubicBezTo>
                    <a:cubicBezTo>
                      <a:pt x="297808" y="389212"/>
                      <a:pt x="299034" y="400099"/>
                      <a:pt x="299034" y="411271"/>
                    </a:cubicBezTo>
                    <a:cubicBezTo>
                      <a:pt x="299034" y="493847"/>
                      <a:pt x="232093" y="560788"/>
                      <a:pt x="149517" y="560788"/>
                    </a:cubicBezTo>
                    <a:cubicBezTo>
                      <a:pt x="66941" y="560788"/>
                      <a:pt x="0" y="493847"/>
                      <a:pt x="0" y="411271"/>
                    </a:cubicBezTo>
                    <a:cubicBezTo>
                      <a:pt x="0" y="352234"/>
                      <a:pt x="34217" y="301188"/>
                      <a:pt x="84497" y="278103"/>
                    </a:cubicBezTo>
                    <a:cubicBezTo>
                      <a:pt x="79341" y="268407"/>
                      <a:pt x="78152" y="257678"/>
                      <a:pt x="78152" y="246672"/>
                    </a:cubicBezTo>
                    <a:cubicBezTo>
                      <a:pt x="78152" y="169865"/>
                      <a:pt x="136066" y="106585"/>
                      <a:pt x="210883" y="100544"/>
                    </a:cubicBezTo>
                    <a:cubicBezTo>
                      <a:pt x="229813" y="41769"/>
                      <a:pt x="285285" y="0"/>
                      <a:pt x="350513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EC301905-86B1-4C15-83EA-45777216C1A9}"/>
                  </a:ext>
                </a:extLst>
              </p:cNvPr>
              <p:cNvGrpSpPr/>
              <p:nvPr/>
            </p:nvGrpSpPr>
            <p:grpSpPr>
              <a:xfrm>
                <a:off x="92652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A3E22A89-6914-4CF1-BB20-3C858AC5957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7" name="円/楕円 125">
                    <a:extLst>
                      <a:ext uri="{FF2B5EF4-FFF2-40B4-BE49-F238E27FC236}">
                        <a16:creationId xmlns:a16="http://schemas.microsoft.com/office/drawing/2014/main" id="{2738F795-A783-4E3C-950C-DDEF7F5D53F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26">
                    <a:extLst>
                      <a:ext uri="{FF2B5EF4-FFF2-40B4-BE49-F238E27FC236}">
                        <a16:creationId xmlns:a16="http://schemas.microsoft.com/office/drawing/2014/main" id="{09E6CADC-A728-4372-A1AB-643F61B862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7480476B-306F-442F-BE15-83C6766356E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5" name="円/楕円 123">
                    <a:extLst>
                      <a:ext uri="{FF2B5EF4-FFF2-40B4-BE49-F238E27FC236}">
                        <a16:creationId xmlns:a16="http://schemas.microsoft.com/office/drawing/2014/main" id="{0B5234B6-F69F-4100-B8CB-D83B2DFD34A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6" name="円/楕円 124">
                    <a:extLst>
                      <a:ext uri="{FF2B5EF4-FFF2-40B4-BE49-F238E27FC236}">
                        <a16:creationId xmlns:a16="http://schemas.microsoft.com/office/drawing/2014/main" id="{87F06D85-CA82-4AB6-87E5-DC8AC3FF1BA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4" name="円/楕円 122">
                  <a:extLst>
                    <a:ext uri="{FF2B5EF4-FFF2-40B4-BE49-F238E27FC236}">
                      <a16:creationId xmlns:a16="http://schemas.microsoft.com/office/drawing/2014/main" id="{02F2E342-6A55-49B6-B434-C817F6EB8C6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45616376-4761-479B-B27E-4356C8E53360}"/>
                  </a:ext>
                </a:extLst>
              </p:cNvPr>
              <p:cNvSpPr/>
              <p:nvPr/>
            </p:nvSpPr>
            <p:spPr>
              <a:xfrm rot="21068316">
                <a:off x="1243448" y="4618091"/>
                <a:ext cx="206188" cy="3495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0357D39A-B13A-4AAA-918C-8CCF130E67A2}"/>
                  </a:ext>
                </a:extLst>
              </p:cNvPr>
              <p:cNvSpPr/>
              <p:nvPr/>
            </p:nvSpPr>
            <p:spPr>
              <a:xfrm rot="10800000">
                <a:off x="1060114" y="420177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15A9C585-6867-4ED4-92EC-F9A694D0BBC9}"/>
                  </a:ext>
                </a:extLst>
              </p:cNvPr>
              <p:cNvSpPr/>
              <p:nvPr/>
            </p:nvSpPr>
            <p:spPr>
              <a:xfrm rot="10800000">
                <a:off x="1466514" y="420177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円/楕円 27">
                <a:extLst>
                  <a:ext uri="{FF2B5EF4-FFF2-40B4-BE49-F238E27FC236}">
                    <a16:creationId xmlns:a16="http://schemas.microsoft.com/office/drawing/2014/main" id="{C170E341-0301-455D-8BFD-0E09CF391DFF}"/>
                  </a:ext>
                </a:extLst>
              </p:cNvPr>
              <p:cNvSpPr/>
              <p:nvPr/>
            </p:nvSpPr>
            <p:spPr>
              <a:xfrm rot="8100000">
                <a:off x="1138253" y="4540799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27">
                <a:extLst>
                  <a:ext uri="{FF2B5EF4-FFF2-40B4-BE49-F238E27FC236}">
                    <a16:creationId xmlns:a16="http://schemas.microsoft.com/office/drawing/2014/main" id="{60DAEAF1-34BE-40C0-87BD-76B0CB3A322A}"/>
                  </a:ext>
                </a:extLst>
              </p:cNvPr>
              <p:cNvSpPr/>
              <p:nvPr/>
            </p:nvSpPr>
            <p:spPr>
              <a:xfrm rot="13500000" flipH="1">
                <a:off x="1410675" y="4540800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702A0461-D226-41C7-AC88-FA3134E534D3}"/>
                  </a:ext>
                </a:extLst>
              </p:cNvPr>
              <p:cNvGrpSpPr/>
              <p:nvPr/>
            </p:nvGrpSpPr>
            <p:grpSpPr>
              <a:xfrm>
                <a:off x="1041473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60" name="円/楕円 27">
                  <a:extLst>
                    <a:ext uri="{FF2B5EF4-FFF2-40B4-BE49-F238E27FC236}">
                      <a16:creationId xmlns:a16="http://schemas.microsoft.com/office/drawing/2014/main" id="{62B76FAE-4F6F-4A57-9D58-BA2DD4578AB1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1" name="円/楕円 27">
                  <a:extLst>
                    <a:ext uri="{FF2B5EF4-FFF2-40B4-BE49-F238E27FC236}">
                      <a16:creationId xmlns:a16="http://schemas.microsoft.com/office/drawing/2014/main" id="{44DEF00C-35F9-4811-90E7-C3D643075F36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012FD6E9-4E97-448E-9818-E871AACFEA31}"/>
                  </a:ext>
                </a:extLst>
              </p:cNvPr>
              <p:cNvGrpSpPr/>
              <p:nvPr/>
            </p:nvGrpSpPr>
            <p:grpSpPr>
              <a:xfrm flipH="1">
                <a:off x="1559492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58" name="円/楕円 27">
                  <a:extLst>
                    <a:ext uri="{FF2B5EF4-FFF2-40B4-BE49-F238E27FC236}">
                      <a16:creationId xmlns:a16="http://schemas.microsoft.com/office/drawing/2014/main" id="{8C18F0D7-9284-45F6-AB81-359445356706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9" name="円/楕円 27">
                  <a:extLst>
                    <a:ext uri="{FF2B5EF4-FFF2-40B4-BE49-F238E27FC236}">
                      <a16:creationId xmlns:a16="http://schemas.microsoft.com/office/drawing/2014/main" id="{F1C2AD83-27BA-411E-BE30-F53AAFC1E476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7" name="円/楕円 64">
                <a:extLst>
                  <a:ext uri="{FF2B5EF4-FFF2-40B4-BE49-F238E27FC236}">
                    <a16:creationId xmlns:a16="http://schemas.microsoft.com/office/drawing/2014/main" id="{E562C590-822C-484A-A610-7F52FE028D34}"/>
                  </a:ext>
                </a:extLst>
              </p:cNvPr>
              <p:cNvSpPr/>
              <p:nvPr/>
            </p:nvSpPr>
            <p:spPr>
              <a:xfrm>
                <a:off x="1296842" y="4454106"/>
                <a:ext cx="80010" cy="79457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5D8357AF-8E28-4EEC-AF4C-36BA28D1D535}"/>
                </a:ext>
              </a:extLst>
            </p:cNvPr>
            <p:cNvSpPr/>
            <p:nvPr/>
          </p:nvSpPr>
          <p:spPr>
            <a:xfrm>
              <a:off x="1618087" y="4176394"/>
              <a:ext cx="805200" cy="231722"/>
            </a:xfrm>
            <a:custGeom>
              <a:avLst/>
              <a:gdLst>
                <a:gd name="connsiteX0" fmla="*/ 397220 w 936481"/>
                <a:gd name="connsiteY0" fmla="*/ 0 h 353810"/>
                <a:gd name="connsiteX1" fmla="*/ 468241 w 936481"/>
                <a:gd name="connsiteY1" fmla="*/ 1108 h 353810"/>
                <a:gd name="connsiteX2" fmla="*/ 539261 w 936481"/>
                <a:gd name="connsiteY2" fmla="*/ 0 h 353810"/>
                <a:gd name="connsiteX3" fmla="*/ 735498 w 936481"/>
                <a:gd name="connsiteY3" fmla="*/ 73423 h 353810"/>
                <a:gd name="connsiteX4" fmla="*/ 929649 w 936481"/>
                <a:gd name="connsiteY4" fmla="*/ 321656 h 353810"/>
                <a:gd name="connsiteX5" fmla="*/ 617597 w 936481"/>
                <a:gd name="connsiteY5" fmla="*/ 277633 h 353810"/>
                <a:gd name="connsiteX6" fmla="*/ 523711 w 936481"/>
                <a:gd name="connsiteY6" fmla="*/ 212729 h 353810"/>
                <a:gd name="connsiteX7" fmla="*/ 468241 w 936481"/>
                <a:gd name="connsiteY7" fmla="*/ 156840 h 353810"/>
                <a:gd name="connsiteX8" fmla="*/ 412771 w 936481"/>
                <a:gd name="connsiteY8" fmla="*/ 212729 h 353810"/>
                <a:gd name="connsiteX9" fmla="*/ 318884 w 936481"/>
                <a:gd name="connsiteY9" fmla="*/ 277633 h 353810"/>
                <a:gd name="connsiteX10" fmla="*/ 6832 w 936481"/>
                <a:gd name="connsiteY10" fmla="*/ 321656 h 353810"/>
                <a:gd name="connsiteX11" fmla="*/ 200983 w 936481"/>
                <a:gd name="connsiteY11" fmla="*/ 73423 h 353810"/>
                <a:gd name="connsiteX12" fmla="*/ 397220 w 936481"/>
                <a:gd name="connsiteY12" fmla="*/ 0 h 353810"/>
                <a:gd name="connsiteX0" fmla="*/ 468241 w 936481"/>
                <a:gd name="connsiteY0" fmla="*/ 1108 h 353810"/>
                <a:gd name="connsiteX1" fmla="*/ 539261 w 936481"/>
                <a:gd name="connsiteY1" fmla="*/ 0 h 353810"/>
                <a:gd name="connsiteX2" fmla="*/ 735498 w 936481"/>
                <a:gd name="connsiteY2" fmla="*/ 73423 h 353810"/>
                <a:gd name="connsiteX3" fmla="*/ 929649 w 936481"/>
                <a:gd name="connsiteY3" fmla="*/ 321656 h 353810"/>
                <a:gd name="connsiteX4" fmla="*/ 617597 w 936481"/>
                <a:gd name="connsiteY4" fmla="*/ 277633 h 353810"/>
                <a:gd name="connsiteX5" fmla="*/ 523711 w 936481"/>
                <a:gd name="connsiteY5" fmla="*/ 212729 h 353810"/>
                <a:gd name="connsiteX6" fmla="*/ 468241 w 936481"/>
                <a:gd name="connsiteY6" fmla="*/ 156840 h 353810"/>
                <a:gd name="connsiteX7" fmla="*/ 412771 w 936481"/>
                <a:gd name="connsiteY7" fmla="*/ 212729 h 353810"/>
                <a:gd name="connsiteX8" fmla="*/ 318884 w 936481"/>
                <a:gd name="connsiteY8" fmla="*/ 277633 h 353810"/>
                <a:gd name="connsiteX9" fmla="*/ 6832 w 936481"/>
                <a:gd name="connsiteY9" fmla="*/ 321656 h 353810"/>
                <a:gd name="connsiteX10" fmla="*/ 200983 w 936481"/>
                <a:gd name="connsiteY10" fmla="*/ 73423 h 353810"/>
                <a:gd name="connsiteX11" fmla="*/ 397220 w 936481"/>
                <a:gd name="connsiteY11" fmla="*/ 0 h 353810"/>
                <a:gd name="connsiteX12" fmla="*/ 559681 w 936481"/>
                <a:gd name="connsiteY12" fmla="*/ 92548 h 353810"/>
                <a:gd name="connsiteX0" fmla="*/ 468241 w 936481"/>
                <a:gd name="connsiteY0" fmla="*/ 1108 h 353810"/>
                <a:gd name="connsiteX1" fmla="*/ 539261 w 936481"/>
                <a:gd name="connsiteY1" fmla="*/ 0 h 353810"/>
                <a:gd name="connsiteX2" fmla="*/ 735498 w 936481"/>
                <a:gd name="connsiteY2" fmla="*/ 73423 h 353810"/>
                <a:gd name="connsiteX3" fmla="*/ 929649 w 936481"/>
                <a:gd name="connsiteY3" fmla="*/ 321656 h 353810"/>
                <a:gd name="connsiteX4" fmla="*/ 617597 w 936481"/>
                <a:gd name="connsiteY4" fmla="*/ 277633 h 353810"/>
                <a:gd name="connsiteX5" fmla="*/ 523711 w 936481"/>
                <a:gd name="connsiteY5" fmla="*/ 212729 h 353810"/>
                <a:gd name="connsiteX6" fmla="*/ 468241 w 936481"/>
                <a:gd name="connsiteY6" fmla="*/ 156840 h 353810"/>
                <a:gd name="connsiteX7" fmla="*/ 412771 w 936481"/>
                <a:gd name="connsiteY7" fmla="*/ 212729 h 353810"/>
                <a:gd name="connsiteX8" fmla="*/ 318884 w 936481"/>
                <a:gd name="connsiteY8" fmla="*/ 277633 h 353810"/>
                <a:gd name="connsiteX9" fmla="*/ 6832 w 936481"/>
                <a:gd name="connsiteY9" fmla="*/ 321656 h 353810"/>
                <a:gd name="connsiteX10" fmla="*/ 200983 w 936481"/>
                <a:gd name="connsiteY10" fmla="*/ 73423 h 353810"/>
                <a:gd name="connsiteX11" fmla="*/ 397220 w 936481"/>
                <a:gd name="connsiteY11" fmla="*/ 0 h 353810"/>
                <a:gd name="connsiteX0" fmla="*/ 539261 w 936481"/>
                <a:gd name="connsiteY0" fmla="*/ 0 h 353810"/>
                <a:gd name="connsiteX1" fmla="*/ 735498 w 936481"/>
                <a:gd name="connsiteY1" fmla="*/ 73423 h 353810"/>
                <a:gd name="connsiteX2" fmla="*/ 929649 w 936481"/>
                <a:gd name="connsiteY2" fmla="*/ 321656 h 353810"/>
                <a:gd name="connsiteX3" fmla="*/ 617597 w 936481"/>
                <a:gd name="connsiteY3" fmla="*/ 277633 h 353810"/>
                <a:gd name="connsiteX4" fmla="*/ 523711 w 936481"/>
                <a:gd name="connsiteY4" fmla="*/ 212729 h 353810"/>
                <a:gd name="connsiteX5" fmla="*/ 468241 w 936481"/>
                <a:gd name="connsiteY5" fmla="*/ 156840 h 353810"/>
                <a:gd name="connsiteX6" fmla="*/ 412771 w 936481"/>
                <a:gd name="connsiteY6" fmla="*/ 212729 h 353810"/>
                <a:gd name="connsiteX7" fmla="*/ 318884 w 936481"/>
                <a:gd name="connsiteY7" fmla="*/ 277633 h 353810"/>
                <a:gd name="connsiteX8" fmla="*/ 6832 w 936481"/>
                <a:gd name="connsiteY8" fmla="*/ 321656 h 353810"/>
                <a:gd name="connsiteX9" fmla="*/ 200983 w 936481"/>
                <a:gd name="connsiteY9" fmla="*/ 73423 h 353810"/>
                <a:gd name="connsiteX10" fmla="*/ 397220 w 936481"/>
                <a:gd name="connsiteY10" fmla="*/ 0 h 353810"/>
                <a:gd name="connsiteX0" fmla="*/ 539261 w 936481"/>
                <a:gd name="connsiteY0" fmla="*/ 0 h 353810"/>
                <a:gd name="connsiteX1" fmla="*/ 735498 w 936481"/>
                <a:gd name="connsiteY1" fmla="*/ 73423 h 353810"/>
                <a:gd name="connsiteX2" fmla="*/ 929649 w 936481"/>
                <a:gd name="connsiteY2" fmla="*/ 321656 h 353810"/>
                <a:gd name="connsiteX3" fmla="*/ 617597 w 936481"/>
                <a:gd name="connsiteY3" fmla="*/ 277633 h 353810"/>
                <a:gd name="connsiteX4" fmla="*/ 523711 w 936481"/>
                <a:gd name="connsiteY4" fmla="*/ 212729 h 353810"/>
                <a:gd name="connsiteX5" fmla="*/ 468241 w 936481"/>
                <a:gd name="connsiteY5" fmla="*/ 156840 h 353810"/>
                <a:gd name="connsiteX6" fmla="*/ 412771 w 936481"/>
                <a:gd name="connsiteY6" fmla="*/ 212729 h 353810"/>
                <a:gd name="connsiteX7" fmla="*/ 318884 w 936481"/>
                <a:gd name="connsiteY7" fmla="*/ 277633 h 353810"/>
                <a:gd name="connsiteX8" fmla="*/ 6832 w 936481"/>
                <a:gd name="connsiteY8" fmla="*/ 321656 h 353810"/>
                <a:gd name="connsiteX9" fmla="*/ 200983 w 936481"/>
                <a:gd name="connsiteY9" fmla="*/ 73423 h 353810"/>
                <a:gd name="connsiteX0" fmla="*/ 735498 w 936481"/>
                <a:gd name="connsiteY0" fmla="*/ 0 h 280387"/>
                <a:gd name="connsiteX1" fmla="*/ 929649 w 936481"/>
                <a:gd name="connsiteY1" fmla="*/ 248233 h 280387"/>
                <a:gd name="connsiteX2" fmla="*/ 617597 w 936481"/>
                <a:gd name="connsiteY2" fmla="*/ 204210 h 280387"/>
                <a:gd name="connsiteX3" fmla="*/ 523711 w 936481"/>
                <a:gd name="connsiteY3" fmla="*/ 139306 h 280387"/>
                <a:gd name="connsiteX4" fmla="*/ 468241 w 936481"/>
                <a:gd name="connsiteY4" fmla="*/ 83417 h 280387"/>
                <a:gd name="connsiteX5" fmla="*/ 412771 w 936481"/>
                <a:gd name="connsiteY5" fmla="*/ 139306 h 280387"/>
                <a:gd name="connsiteX6" fmla="*/ 318884 w 936481"/>
                <a:gd name="connsiteY6" fmla="*/ 204210 h 280387"/>
                <a:gd name="connsiteX7" fmla="*/ 6832 w 936481"/>
                <a:gd name="connsiteY7" fmla="*/ 248233 h 280387"/>
                <a:gd name="connsiteX8" fmla="*/ 200983 w 936481"/>
                <a:gd name="connsiteY8" fmla="*/ 0 h 280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6481" h="280387">
                  <a:moveTo>
                    <a:pt x="735498" y="0"/>
                  </a:moveTo>
                  <a:cubicBezTo>
                    <a:pt x="875282" y="80704"/>
                    <a:pt x="962207" y="191842"/>
                    <a:pt x="929649" y="248233"/>
                  </a:cubicBezTo>
                  <a:cubicBezTo>
                    <a:pt x="897092" y="304625"/>
                    <a:pt x="757381" y="284915"/>
                    <a:pt x="617597" y="204210"/>
                  </a:cubicBezTo>
                  <a:cubicBezTo>
                    <a:pt x="582651" y="184034"/>
                    <a:pt x="551008" y="161956"/>
                    <a:pt x="523711" y="139306"/>
                  </a:cubicBezTo>
                  <a:lnTo>
                    <a:pt x="468241" y="83417"/>
                  </a:lnTo>
                  <a:lnTo>
                    <a:pt x="412771" y="139306"/>
                  </a:lnTo>
                  <a:cubicBezTo>
                    <a:pt x="385473" y="161956"/>
                    <a:pt x="353830" y="184034"/>
                    <a:pt x="318884" y="204210"/>
                  </a:cubicBezTo>
                  <a:cubicBezTo>
                    <a:pt x="179100" y="284915"/>
                    <a:pt x="39389" y="304625"/>
                    <a:pt x="6832" y="248233"/>
                  </a:cubicBezTo>
                  <a:cubicBezTo>
                    <a:pt x="-25726" y="191842"/>
                    <a:pt x="61199" y="80704"/>
                    <a:pt x="200983" y="0"/>
                  </a:cubicBezTo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2D0362A8-C511-5F80-4F33-200769DFB43D}"/>
                </a:ext>
              </a:extLst>
            </p:cNvPr>
            <p:cNvGrpSpPr/>
            <p:nvPr/>
          </p:nvGrpSpPr>
          <p:grpSpPr>
            <a:xfrm>
              <a:off x="667831" y="3746430"/>
              <a:ext cx="861452" cy="968943"/>
              <a:chOff x="667831" y="3746430"/>
              <a:chExt cx="861452" cy="968943"/>
            </a:xfrm>
          </p:grpSpPr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C4E127A8-D67F-0E9B-4C43-8D126DDA702C}"/>
                  </a:ext>
                </a:extLst>
              </p:cNvPr>
              <p:cNvGrpSpPr/>
              <p:nvPr/>
            </p:nvGrpSpPr>
            <p:grpSpPr>
              <a:xfrm>
                <a:off x="6678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494" name="楕円 493">
                  <a:extLst>
                    <a:ext uri="{FF2B5EF4-FFF2-40B4-BE49-F238E27FC236}">
                      <a16:creationId xmlns:a16="http://schemas.microsoft.com/office/drawing/2014/main" id="{D89A0E8C-2B7F-84B3-EFC4-2552FBE0AD92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BCCA3480-882B-F145-918C-5FF7764711B9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7E670444-0303-4156-5D37-3CD996289A49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7BB29BFF-CEE5-A3D0-B9E4-67C5CE7918E6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D36F3EE1-ABEF-58BF-E4AF-7207F440D1AD}"/>
                  </a:ext>
                </a:extLst>
              </p:cNvPr>
              <p:cNvGrpSpPr/>
              <p:nvPr/>
            </p:nvGrpSpPr>
            <p:grpSpPr>
              <a:xfrm>
                <a:off x="7775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412E593F-1684-E909-BBD2-C2A2A87FAF37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FBA2CEC8-C30F-AE6E-46ED-D48B32A9D595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6D3C9CFA-DB00-A503-2C77-937E9643F708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C37A958A-41BB-75C4-049F-5303380367FB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3E5C25E5-CEB6-7DC3-F04A-B562C25D0643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アーチ 479">
                  <a:extLst>
                    <a:ext uri="{FF2B5EF4-FFF2-40B4-BE49-F238E27FC236}">
                      <a16:creationId xmlns:a16="http://schemas.microsoft.com/office/drawing/2014/main" id="{3205FBB7-462B-0C8F-6C3D-4E441E7ECE0B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BF418116-16BD-1CC3-1D0B-4C8EA38C54A6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08C38E5D-867E-D3E9-4D5F-DAF1CBAAB17F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876D675A-F953-F574-A287-85E0C96760C8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4" name="四角形: 角を丸くする 483">
                  <a:extLst>
                    <a:ext uri="{FF2B5EF4-FFF2-40B4-BE49-F238E27FC236}">
                      <a16:creationId xmlns:a16="http://schemas.microsoft.com/office/drawing/2014/main" id="{13790E2B-0630-DA03-9F62-BB1B9C0B148A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四角形: 角を丸くする 484">
                  <a:extLst>
                    <a:ext uri="{FF2B5EF4-FFF2-40B4-BE49-F238E27FC236}">
                      <a16:creationId xmlns:a16="http://schemas.microsoft.com/office/drawing/2014/main" id="{BA26EFD2-CBBA-CA34-D123-3E5ADEE5468E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4961E819-DA64-C566-7E7F-547D2ACAD17E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6D0886F6-9E44-02C5-58BE-F293AFC72CE6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387F8064-22CC-3975-C8CF-C8A688E2D78A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4C8497D6-2172-0E54-1AE7-7081858536E9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52206185-04BE-F232-04A8-91505CAA44CB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DA343E8D-A92E-1154-F1C5-6E894D5E0C4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31E6440B-2881-447A-0B34-B9865C83CC43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7AA41DD6-86E5-B4B4-7D59-4505FB64DA11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4A9F3836-1ECC-6697-5514-5B15622EB468}"/>
                </a:ext>
              </a:extLst>
            </p:cNvPr>
            <p:cNvGrpSpPr/>
            <p:nvPr/>
          </p:nvGrpSpPr>
          <p:grpSpPr>
            <a:xfrm>
              <a:off x="1733400" y="4697444"/>
              <a:ext cx="187526" cy="122928"/>
              <a:chOff x="2962275" y="1915341"/>
              <a:chExt cx="312744" cy="205014"/>
            </a:xfrm>
          </p:grpSpPr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C2BEC9DB-DAF9-BD78-E585-294EEB790910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91B61A78-127C-4A10-C9AA-A77B6DFEAE74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7" name="グループ化 576">
              <a:extLst>
                <a:ext uri="{FF2B5EF4-FFF2-40B4-BE49-F238E27FC236}">
                  <a16:creationId xmlns:a16="http://schemas.microsoft.com/office/drawing/2014/main" id="{714A54D3-4A6E-2B9C-CE51-43D2055C0A93}"/>
                </a:ext>
              </a:extLst>
            </p:cNvPr>
            <p:cNvGrpSpPr/>
            <p:nvPr/>
          </p:nvGrpSpPr>
          <p:grpSpPr>
            <a:xfrm flipH="1">
              <a:off x="2120622" y="4697444"/>
              <a:ext cx="187524" cy="122928"/>
              <a:chOff x="2962275" y="1915341"/>
              <a:chExt cx="312744" cy="205014"/>
            </a:xfrm>
          </p:grpSpPr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D327EB9F-9836-D784-2601-E8CA2EBB3F8A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DF981B43-EE15-76B1-7C71-0FF78AEA988B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594" name="テキスト ボックス 593">
            <a:extLst>
              <a:ext uri="{FF2B5EF4-FFF2-40B4-BE49-F238E27FC236}">
                <a16:creationId xmlns:a16="http://schemas.microsoft.com/office/drawing/2014/main" id="{4A82DCFE-D81D-27C3-2DAC-B5335F60F5D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悪いことをたくらむ女性のイラスト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61831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8" name="グループ化 597">
            <a:extLst>
              <a:ext uri="{FF2B5EF4-FFF2-40B4-BE49-F238E27FC236}">
                <a16:creationId xmlns:a16="http://schemas.microsoft.com/office/drawing/2014/main" id="{CBB1AE2D-7143-CD42-0A72-F50E8E8A832F}"/>
              </a:ext>
            </a:extLst>
          </p:cNvPr>
          <p:cNvGrpSpPr/>
          <p:nvPr/>
        </p:nvGrpSpPr>
        <p:grpSpPr>
          <a:xfrm>
            <a:off x="667831" y="866070"/>
            <a:ext cx="1966276" cy="2666203"/>
            <a:chOff x="667831" y="866070"/>
            <a:chExt cx="1966276" cy="2666203"/>
          </a:xfrm>
        </p:grpSpPr>
        <p:sp>
          <p:nvSpPr>
            <p:cNvPr id="431" name="正方形/長方形 430">
              <a:extLst>
                <a:ext uri="{FF2B5EF4-FFF2-40B4-BE49-F238E27FC236}">
                  <a16:creationId xmlns:a16="http://schemas.microsoft.com/office/drawing/2014/main" id="{ABA2D69D-6F06-4570-B8DC-52AD8BAFEB67}"/>
                </a:ext>
              </a:extLst>
            </p:cNvPr>
            <p:cNvSpPr/>
            <p:nvPr/>
          </p:nvSpPr>
          <p:spPr>
            <a:xfrm flipH="1">
              <a:off x="2402210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A22C4998-3EC4-4BA0-A9A0-299CFE3FCF83}"/>
                </a:ext>
              </a:extLst>
            </p:cNvPr>
            <p:cNvSpPr/>
            <p:nvPr/>
          </p:nvSpPr>
          <p:spPr>
            <a:xfrm flipH="1">
              <a:off x="2402211" y="2614846"/>
              <a:ext cx="231896" cy="814153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896" h="675334">
                  <a:moveTo>
                    <a:pt x="231896" y="0"/>
                  </a:moveTo>
                  <a:lnTo>
                    <a:pt x="227488" y="14202"/>
                  </a:lnTo>
                  <a:cubicBezTo>
                    <a:pt x="224576" y="28431"/>
                    <a:pt x="223047" y="43163"/>
                    <a:pt x="223047" y="58252"/>
                  </a:cubicBezTo>
                  <a:lnTo>
                    <a:pt x="223047" y="675334"/>
                  </a:lnTo>
                  <a:lnTo>
                    <a:pt x="0" y="668984"/>
                  </a:lnTo>
                  <a:cubicBezTo>
                    <a:pt x="73025" y="572424"/>
                    <a:pt x="107950" y="406015"/>
                    <a:pt x="107950" y="271355"/>
                  </a:cubicBezTo>
                  <a:cubicBezTo>
                    <a:pt x="107950" y="171037"/>
                    <a:pt x="148612" y="80216"/>
                    <a:pt x="214353" y="14474"/>
                  </a:cubicBezTo>
                  <a:lnTo>
                    <a:pt x="23189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C21847A4-0D68-4968-9EE2-E063D8000E3F}"/>
                </a:ext>
              </a:extLst>
            </p:cNvPr>
            <p:cNvSpPr/>
            <p:nvPr/>
          </p:nvSpPr>
          <p:spPr>
            <a:xfrm>
              <a:off x="1536796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1BBE5F87-8C65-4E5B-A240-48B5F8799068}"/>
                </a:ext>
              </a:extLst>
            </p:cNvPr>
            <p:cNvSpPr/>
            <p:nvPr/>
          </p:nvSpPr>
          <p:spPr>
            <a:xfrm>
              <a:off x="1407759" y="2614846"/>
              <a:ext cx="231896" cy="814153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  <a:gd name="connsiteX0" fmla="*/ 231896 w 231896"/>
                <a:gd name="connsiteY0" fmla="*/ 0 h 675334"/>
                <a:gd name="connsiteX1" fmla="*/ 227488 w 231896"/>
                <a:gd name="connsiteY1" fmla="*/ 14202 h 675334"/>
                <a:gd name="connsiteX2" fmla="*/ 223047 w 231896"/>
                <a:gd name="connsiteY2" fmla="*/ 58252 h 675334"/>
                <a:gd name="connsiteX3" fmla="*/ 223047 w 231896"/>
                <a:gd name="connsiteY3" fmla="*/ 675334 h 675334"/>
                <a:gd name="connsiteX4" fmla="*/ 0 w 231896"/>
                <a:gd name="connsiteY4" fmla="*/ 668984 h 675334"/>
                <a:gd name="connsiteX5" fmla="*/ 107950 w 231896"/>
                <a:gd name="connsiteY5" fmla="*/ 271355 h 675334"/>
                <a:gd name="connsiteX6" fmla="*/ 214353 w 231896"/>
                <a:gd name="connsiteY6" fmla="*/ 14474 h 675334"/>
                <a:gd name="connsiteX7" fmla="*/ 231896 w 231896"/>
                <a:gd name="connsiteY7" fmla="*/ 0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896" h="675334">
                  <a:moveTo>
                    <a:pt x="231896" y="0"/>
                  </a:moveTo>
                  <a:lnTo>
                    <a:pt x="227488" y="14202"/>
                  </a:lnTo>
                  <a:cubicBezTo>
                    <a:pt x="224576" y="28431"/>
                    <a:pt x="223047" y="43163"/>
                    <a:pt x="223047" y="58252"/>
                  </a:cubicBezTo>
                  <a:lnTo>
                    <a:pt x="223047" y="675334"/>
                  </a:lnTo>
                  <a:lnTo>
                    <a:pt x="0" y="668984"/>
                  </a:lnTo>
                  <a:cubicBezTo>
                    <a:pt x="73025" y="572424"/>
                    <a:pt x="107950" y="406015"/>
                    <a:pt x="107950" y="271355"/>
                  </a:cubicBezTo>
                  <a:cubicBezTo>
                    <a:pt x="107950" y="171037"/>
                    <a:pt x="148612" y="80216"/>
                    <a:pt x="214353" y="14474"/>
                  </a:cubicBezTo>
                  <a:lnTo>
                    <a:pt x="23189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84E38D9E-6AB8-4F4F-85D6-B827184F4141}"/>
                </a:ext>
              </a:extLst>
            </p:cNvPr>
            <p:cNvSpPr/>
            <p:nvPr/>
          </p:nvSpPr>
          <p:spPr>
            <a:xfrm>
              <a:off x="1597468" y="2521745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5204FA3C-052A-45E7-8B29-21D11153530B}"/>
                </a:ext>
              </a:extLst>
            </p:cNvPr>
            <p:cNvSpPr/>
            <p:nvPr/>
          </p:nvSpPr>
          <p:spPr>
            <a:xfrm>
              <a:off x="1768870" y="2287914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9920317E-100C-4097-B48B-D86434CB90C0}"/>
                </a:ext>
              </a:extLst>
            </p:cNvPr>
            <p:cNvSpPr/>
            <p:nvPr/>
          </p:nvSpPr>
          <p:spPr>
            <a:xfrm flipH="1">
              <a:off x="2396682" y="1929178"/>
              <a:ext cx="88900" cy="52221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5913C914-F828-44CE-A1E0-0D723C50D319}"/>
                </a:ext>
              </a:extLst>
            </p:cNvPr>
            <p:cNvSpPr/>
            <p:nvPr/>
          </p:nvSpPr>
          <p:spPr>
            <a:xfrm>
              <a:off x="1582871" y="1929178"/>
              <a:ext cx="88900" cy="52221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609B232-9E77-41D5-9B22-845D40CB4B1B}"/>
                </a:ext>
              </a:extLst>
            </p:cNvPr>
            <p:cNvSpPr/>
            <p:nvPr/>
          </p:nvSpPr>
          <p:spPr>
            <a:xfrm>
              <a:off x="1469680" y="1152475"/>
              <a:ext cx="1117919" cy="980595"/>
            </a:xfrm>
            <a:custGeom>
              <a:avLst/>
              <a:gdLst>
                <a:gd name="connsiteX0" fmla="*/ 564194 w 1117919"/>
                <a:gd name="connsiteY0" fmla="*/ 0 h 980595"/>
                <a:gd name="connsiteX1" fmla="*/ 875248 w 1117919"/>
                <a:gd name="connsiteY1" fmla="*/ 128843 h 980595"/>
                <a:gd name="connsiteX2" fmla="*/ 906088 w 1117919"/>
                <a:gd name="connsiteY2" fmla="*/ 166221 h 980595"/>
                <a:gd name="connsiteX3" fmla="*/ 923972 w 1117919"/>
                <a:gd name="connsiteY3" fmla="*/ 175929 h 980595"/>
                <a:gd name="connsiteX4" fmla="*/ 1117919 w 1117919"/>
                <a:gd name="connsiteY4" fmla="*/ 540698 h 980595"/>
                <a:gd name="connsiteX5" fmla="*/ 678022 w 1117919"/>
                <a:gd name="connsiteY5" fmla="*/ 980595 h 980595"/>
                <a:gd name="connsiteX6" fmla="*/ 589368 w 1117919"/>
                <a:gd name="connsiteY6" fmla="*/ 971658 h 980595"/>
                <a:gd name="connsiteX7" fmla="*/ 558960 w 1117919"/>
                <a:gd name="connsiteY7" fmla="*/ 962219 h 980595"/>
                <a:gd name="connsiteX8" fmla="*/ 528552 w 1117919"/>
                <a:gd name="connsiteY8" fmla="*/ 971658 h 980595"/>
                <a:gd name="connsiteX9" fmla="*/ 439897 w 1117919"/>
                <a:gd name="connsiteY9" fmla="*/ 980595 h 980595"/>
                <a:gd name="connsiteX10" fmla="*/ 0 w 1117919"/>
                <a:gd name="connsiteY10" fmla="*/ 540698 h 980595"/>
                <a:gd name="connsiteX11" fmla="*/ 193947 w 1117919"/>
                <a:gd name="connsiteY11" fmla="*/ 175929 h 980595"/>
                <a:gd name="connsiteX12" fmla="*/ 230791 w 1117919"/>
                <a:gd name="connsiteY12" fmla="*/ 155930 h 980595"/>
                <a:gd name="connsiteX13" fmla="*/ 253140 w 1117919"/>
                <a:gd name="connsiteY13" fmla="*/ 128843 h 980595"/>
                <a:gd name="connsiteX14" fmla="*/ 564194 w 1117919"/>
                <a:gd name="connsiteY14" fmla="*/ 0 h 98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17919" h="980595">
                  <a:moveTo>
                    <a:pt x="564194" y="0"/>
                  </a:moveTo>
                  <a:cubicBezTo>
                    <a:pt x="685668" y="0"/>
                    <a:pt x="795642" y="49237"/>
                    <a:pt x="875248" y="128843"/>
                  </a:cubicBezTo>
                  <a:lnTo>
                    <a:pt x="906088" y="166221"/>
                  </a:lnTo>
                  <a:lnTo>
                    <a:pt x="923972" y="175929"/>
                  </a:lnTo>
                  <a:cubicBezTo>
                    <a:pt x="1040986" y="254981"/>
                    <a:pt x="1117919" y="388856"/>
                    <a:pt x="1117919" y="540698"/>
                  </a:cubicBezTo>
                  <a:cubicBezTo>
                    <a:pt x="1117919" y="783646"/>
                    <a:pt x="920970" y="980595"/>
                    <a:pt x="678022" y="980595"/>
                  </a:cubicBezTo>
                  <a:cubicBezTo>
                    <a:pt x="647654" y="980595"/>
                    <a:pt x="618004" y="977518"/>
                    <a:pt x="589368" y="971658"/>
                  </a:cubicBezTo>
                  <a:lnTo>
                    <a:pt x="558960" y="962219"/>
                  </a:lnTo>
                  <a:lnTo>
                    <a:pt x="528552" y="971658"/>
                  </a:lnTo>
                  <a:cubicBezTo>
                    <a:pt x="499915" y="977518"/>
                    <a:pt x="470266" y="980595"/>
                    <a:pt x="439897" y="980595"/>
                  </a:cubicBezTo>
                  <a:cubicBezTo>
                    <a:pt x="196949" y="980595"/>
                    <a:pt x="0" y="783646"/>
                    <a:pt x="0" y="540698"/>
                  </a:cubicBezTo>
                  <a:cubicBezTo>
                    <a:pt x="0" y="388856"/>
                    <a:pt x="76933" y="254981"/>
                    <a:pt x="193947" y="175929"/>
                  </a:cubicBezTo>
                  <a:lnTo>
                    <a:pt x="230791" y="155930"/>
                  </a:lnTo>
                  <a:lnTo>
                    <a:pt x="253140" y="128843"/>
                  </a:lnTo>
                  <a:cubicBezTo>
                    <a:pt x="332746" y="49237"/>
                    <a:pt x="442720" y="0"/>
                    <a:pt x="564194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AF34E0A6-54E0-4F60-80E5-0B6136124690}"/>
                </a:ext>
              </a:extLst>
            </p:cNvPr>
            <p:cNvGrpSpPr/>
            <p:nvPr/>
          </p:nvGrpSpPr>
          <p:grpSpPr>
            <a:xfrm>
              <a:off x="1461845" y="1324951"/>
              <a:ext cx="1138490" cy="1074143"/>
              <a:chOff x="2791855" y="2017486"/>
              <a:chExt cx="1150919" cy="1045028"/>
            </a:xfrm>
            <a:solidFill>
              <a:srgbClr val="FFCC99"/>
            </a:solidFill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E0A9D4E6-6F26-4D4D-BA80-AA1905B3FDDA}"/>
                  </a:ext>
                </a:extLst>
              </p:cNvPr>
              <p:cNvGrpSpPr/>
              <p:nvPr/>
            </p:nvGrpSpPr>
            <p:grpSpPr>
              <a:xfrm rot="20700000">
                <a:off x="2791855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43" name="円/楕円 177">
                  <a:extLst>
                    <a:ext uri="{FF2B5EF4-FFF2-40B4-BE49-F238E27FC236}">
                      <a16:creationId xmlns:a16="http://schemas.microsoft.com/office/drawing/2014/main" id="{E3D30D9A-8313-4264-8299-4E7FE878F41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178">
                  <a:extLst>
                    <a:ext uri="{FF2B5EF4-FFF2-40B4-BE49-F238E27FC236}">
                      <a16:creationId xmlns:a16="http://schemas.microsoft.com/office/drawing/2014/main" id="{A262A915-A1F8-4978-9425-58D86B3BACF4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59CC2619-CDC0-462C-8431-22E5ABCB0B26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41" name="円/楕円 175">
                  <a:extLst>
                    <a:ext uri="{FF2B5EF4-FFF2-40B4-BE49-F238E27FC236}">
                      <a16:creationId xmlns:a16="http://schemas.microsoft.com/office/drawing/2014/main" id="{28818498-881C-49B9-96AC-D2CBD7F00FB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円/楕円 176">
                  <a:extLst>
                    <a:ext uri="{FF2B5EF4-FFF2-40B4-BE49-F238E27FC236}">
                      <a16:creationId xmlns:a16="http://schemas.microsoft.com/office/drawing/2014/main" id="{6951489F-2F59-45C6-B9CB-EB445424406D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0" name="円/楕円 174">
                <a:extLst>
                  <a:ext uri="{FF2B5EF4-FFF2-40B4-BE49-F238E27FC236}">
                    <a16:creationId xmlns:a16="http://schemas.microsoft.com/office/drawing/2014/main" id="{886DA41B-5C01-4B4F-8061-1636B88CF520}"/>
                  </a:ext>
                </a:extLst>
              </p:cNvPr>
              <p:cNvSpPr/>
              <p:nvPr/>
            </p:nvSpPr>
            <p:spPr>
              <a:xfrm>
                <a:off x="2889403" y="2017486"/>
                <a:ext cx="955820" cy="1045028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3" name="円/楕円 27">
              <a:extLst>
                <a:ext uri="{FF2B5EF4-FFF2-40B4-BE49-F238E27FC236}">
                  <a16:creationId xmlns:a16="http://schemas.microsoft.com/office/drawing/2014/main" id="{88B08243-7877-489A-B47D-EB58EDB02A99}"/>
                </a:ext>
              </a:extLst>
            </p:cNvPr>
            <p:cNvSpPr/>
            <p:nvPr/>
          </p:nvSpPr>
          <p:spPr>
            <a:xfrm rot="21190782">
              <a:off x="1869369" y="2261331"/>
              <a:ext cx="330908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円/楕円 27">
              <a:extLst>
                <a:ext uri="{FF2B5EF4-FFF2-40B4-BE49-F238E27FC236}">
                  <a16:creationId xmlns:a16="http://schemas.microsoft.com/office/drawing/2014/main" id="{35A621A6-A523-43F4-A4E2-0A159E1E2F49}"/>
                </a:ext>
              </a:extLst>
            </p:cNvPr>
            <p:cNvSpPr/>
            <p:nvPr/>
          </p:nvSpPr>
          <p:spPr>
            <a:xfrm rot="11700000">
              <a:off x="1644084" y="1626259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円/楕円 27">
              <a:extLst>
                <a:ext uri="{FF2B5EF4-FFF2-40B4-BE49-F238E27FC236}">
                  <a16:creationId xmlns:a16="http://schemas.microsoft.com/office/drawing/2014/main" id="{3BB449C6-C95D-4E99-84AC-7146AC15B8F1}"/>
                </a:ext>
              </a:extLst>
            </p:cNvPr>
            <p:cNvSpPr/>
            <p:nvPr/>
          </p:nvSpPr>
          <p:spPr>
            <a:xfrm rot="9900000">
              <a:off x="2198480" y="1626259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正方形/長方形 67">
              <a:extLst>
                <a:ext uri="{FF2B5EF4-FFF2-40B4-BE49-F238E27FC236}">
                  <a16:creationId xmlns:a16="http://schemas.microsoft.com/office/drawing/2014/main" id="{699BEC4C-7BE9-4EA8-A77F-61F7CFB7F9E8}"/>
                </a:ext>
              </a:extLst>
            </p:cNvPr>
            <p:cNvSpPr/>
            <p:nvPr/>
          </p:nvSpPr>
          <p:spPr>
            <a:xfrm>
              <a:off x="1991160" y="2142208"/>
              <a:ext cx="68384" cy="35052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B4F9ED4B-4B17-4B8F-89F7-AA2DE38F038E}"/>
                </a:ext>
              </a:extLst>
            </p:cNvPr>
            <p:cNvSpPr/>
            <p:nvPr/>
          </p:nvSpPr>
          <p:spPr>
            <a:xfrm flipH="1">
              <a:off x="1740049" y="2516757"/>
              <a:ext cx="577298" cy="238243"/>
            </a:xfrm>
            <a:custGeom>
              <a:avLst/>
              <a:gdLst>
                <a:gd name="connsiteX0" fmla="*/ 519564 w 577298"/>
                <a:gd name="connsiteY0" fmla="*/ 0 h 238243"/>
                <a:gd name="connsiteX1" fmla="*/ 507936 w 577298"/>
                <a:gd name="connsiteY1" fmla="*/ 35821 h 238243"/>
                <a:gd name="connsiteX2" fmla="*/ 287151 w 577298"/>
                <a:gd name="connsiteY2" fmla="*/ 126838 h 238243"/>
                <a:gd name="connsiteX3" fmla="*/ 66366 w 577298"/>
                <a:gd name="connsiteY3" fmla="*/ 35821 h 238243"/>
                <a:gd name="connsiteX4" fmla="*/ 55927 w 577298"/>
                <a:gd name="connsiteY4" fmla="*/ 3662 h 238243"/>
                <a:gd name="connsiteX5" fmla="*/ 50418 w 577298"/>
                <a:gd name="connsiteY5" fmla="*/ 4774 h 238243"/>
                <a:gd name="connsiteX6" fmla="*/ 11945 w 577298"/>
                <a:gd name="connsiteY6" fmla="*/ 30713 h 238243"/>
                <a:gd name="connsiteX7" fmla="*/ 1815 w 577298"/>
                <a:gd name="connsiteY7" fmla="*/ 55956 h 238243"/>
                <a:gd name="connsiteX8" fmla="*/ 71678 w 577298"/>
                <a:gd name="connsiteY8" fmla="*/ 208528 h 238243"/>
                <a:gd name="connsiteX9" fmla="*/ 280406 w 577298"/>
                <a:gd name="connsiteY9" fmla="*/ 180355 h 238243"/>
                <a:gd name="connsiteX10" fmla="*/ 288649 w 577298"/>
                <a:gd name="connsiteY10" fmla="*/ 159817 h 238243"/>
                <a:gd name="connsiteX11" fmla="*/ 296891 w 577298"/>
                <a:gd name="connsiteY11" fmla="*/ 180354 h 238243"/>
                <a:gd name="connsiteX12" fmla="*/ 505619 w 577298"/>
                <a:gd name="connsiteY12" fmla="*/ 208527 h 238243"/>
                <a:gd name="connsiteX13" fmla="*/ 575483 w 577298"/>
                <a:gd name="connsiteY13" fmla="*/ 55955 h 238243"/>
                <a:gd name="connsiteX14" fmla="*/ 559294 w 577298"/>
                <a:gd name="connsiteY14" fmla="*/ 15619 h 238243"/>
                <a:gd name="connsiteX15" fmla="*/ 543210 w 577298"/>
                <a:gd name="connsiteY15" fmla="*/ 4774 h 23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7298" h="238243">
                  <a:moveTo>
                    <a:pt x="519564" y="0"/>
                  </a:moveTo>
                  <a:lnTo>
                    <a:pt x="507936" y="35821"/>
                  </a:lnTo>
                  <a:cubicBezTo>
                    <a:pt x="471560" y="89308"/>
                    <a:pt x="386403" y="126838"/>
                    <a:pt x="287151" y="126838"/>
                  </a:cubicBezTo>
                  <a:cubicBezTo>
                    <a:pt x="187899" y="126838"/>
                    <a:pt x="102742" y="89308"/>
                    <a:pt x="66366" y="35821"/>
                  </a:cubicBezTo>
                  <a:lnTo>
                    <a:pt x="55927" y="3662"/>
                  </a:lnTo>
                  <a:lnTo>
                    <a:pt x="50418" y="4774"/>
                  </a:lnTo>
                  <a:lnTo>
                    <a:pt x="11945" y="30713"/>
                  </a:lnTo>
                  <a:lnTo>
                    <a:pt x="1815" y="55956"/>
                  </a:lnTo>
                  <a:cubicBezTo>
                    <a:pt x="-7319" y="111189"/>
                    <a:pt x="18328" y="171933"/>
                    <a:pt x="71678" y="208528"/>
                  </a:cubicBezTo>
                  <a:cubicBezTo>
                    <a:pt x="142813" y="257322"/>
                    <a:pt x="236264" y="244709"/>
                    <a:pt x="280406" y="180355"/>
                  </a:cubicBezTo>
                  <a:lnTo>
                    <a:pt x="288649" y="159817"/>
                  </a:lnTo>
                  <a:lnTo>
                    <a:pt x="296891" y="180354"/>
                  </a:lnTo>
                  <a:cubicBezTo>
                    <a:pt x="341033" y="244708"/>
                    <a:pt x="434484" y="257321"/>
                    <a:pt x="505619" y="208527"/>
                  </a:cubicBezTo>
                  <a:cubicBezTo>
                    <a:pt x="558970" y="171932"/>
                    <a:pt x="584616" y="111188"/>
                    <a:pt x="575483" y="55955"/>
                  </a:cubicBezTo>
                  <a:lnTo>
                    <a:pt x="559294" y="15619"/>
                  </a:lnTo>
                  <a:lnTo>
                    <a:pt x="543210" y="477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BFD7E3A-3FA4-8673-220B-83082815EF44}"/>
                </a:ext>
              </a:extLst>
            </p:cNvPr>
            <p:cNvGrpSpPr/>
            <p:nvPr/>
          </p:nvGrpSpPr>
          <p:grpSpPr>
            <a:xfrm>
              <a:off x="1614371" y="1782305"/>
              <a:ext cx="312744" cy="205014"/>
              <a:chOff x="2962275" y="1915341"/>
              <a:chExt cx="312744" cy="205014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B5AC14EB-5795-C67B-EA5A-75E76AA7C14C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446F5C22-3A70-BEC8-0F0C-5CFB56139B57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8D0B20D-1DDB-4A78-A772-FEA452EB38FD}"/>
                </a:ext>
              </a:extLst>
            </p:cNvPr>
            <p:cNvGrpSpPr/>
            <p:nvPr/>
          </p:nvGrpSpPr>
          <p:grpSpPr>
            <a:xfrm flipH="1">
              <a:off x="2149656" y="1782305"/>
              <a:ext cx="312744" cy="205014"/>
              <a:chOff x="2962275" y="1915341"/>
              <a:chExt cx="312744" cy="205014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5BC8CFCF-B9BC-7BBF-8B21-2BF9B7C04E0B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DE28984-7018-7E14-8A62-4FCAA6F0C1C2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29BEE9E1-33FB-F777-625C-DC58A9F71659}"/>
                </a:ext>
              </a:extLst>
            </p:cNvPr>
            <p:cNvGrpSpPr/>
            <p:nvPr/>
          </p:nvGrpSpPr>
          <p:grpSpPr>
            <a:xfrm>
              <a:off x="667831" y="866070"/>
              <a:ext cx="861452" cy="968943"/>
              <a:chOff x="667831" y="866070"/>
              <a:chExt cx="861452" cy="968943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0F79568D-5A9F-A661-AB3B-FD86E16430AB}"/>
                  </a:ext>
                </a:extLst>
              </p:cNvPr>
              <p:cNvGrpSpPr/>
              <p:nvPr/>
            </p:nvGrpSpPr>
            <p:grpSpPr>
              <a:xfrm>
                <a:off x="6678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E386CBC2-56C0-8246-C7F4-9A7F39B35FBE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8" name="楕円 347">
                  <a:extLst>
                    <a:ext uri="{FF2B5EF4-FFF2-40B4-BE49-F238E27FC236}">
                      <a16:creationId xmlns:a16="http://schemas.microsoft.com/office/drawing/2014/main" id="{E965F097-F7CD-5B10-418B-BCC0EA38C4DD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419034E3-988A-6BE7-FB90-CD96FE4FF764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AC84BDD3-DCF8-D59D-8042-D14007D7D0B4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3DEC21B3-8550-ABF8-1F38-81106F6417FF}"/>
                  </a:ext>
                </a:extLst>
              </p:cNvPr>
              <p:cNvGrpSpPr/>
              <p:nvPr/>
            </p:nvGrpSpPr>
            <p:grpSpPr>
              <a:xfrm>
                <a:off x="7775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0DC3B324-D022-9F01-B04A-0322462EC69E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262FE535-3F42-98C6-1115-575D27E45CFE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675BF28E-E720-EA1B-AEE4-2491982EF862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14B29B98-6255-B3AD-497E-C217BA08F557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AF5B917B-3EB1-A2E1-6ABC-BDBBF3F8648B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アーチ 330">
                  <a:extLst>
                    <a:ext uri="{FF2B5EF4-FFF2-40B4-BE49-F238E27FC236}">
                      <a16:creationId xmlns:a16="http://schemas.microsoft.com/office/drawing/2014/main" id="{96508AC5-2C0E-EFAE-BDEE-739FB0CBE1B5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455C5C63-B20D-EA9E-B567-70BFCF737B27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232B9375-ED1E-2972-9F5F-D747583205A9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B7A7AED1-985C-0E89-815F-75C72C521539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7" name="四角形: 角を丸くする 336">
                  <a:extLst>
                    <a:ext uri="{FF2B5EF4-FFF2-40B4-BE49-F238E27FC236}">
                      <a16:creationId xmlns:a16="http://schemas.microsoft.com/office/drawing/2014/main" id="{7E20FD65-CB62-10CD-12B6-903734529FA3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EB12FD00-D7E6-ED73-127D-A913A0B0FD21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C6FC5146-5F8E-B125-F966-52BCEC0BAD0E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09756D1A-7EE4-5591-C93E-1B42216872DF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4B448272-5DEE-EBF4-BBE6-73AE9ED69D9A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865D9294-2BC7-C9D6-1BAA-FAC3707389D5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A5D5CB5C-533B-4E2D-261D-964D359A5263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82C0775F-6EEE-47CE-58DD-1FE3AF1052DB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D40056FE-5CA1-C749-A71C-DCBB5E9F2448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2" name="月 341">
                  <a:extLst>
                    <a:ext uri="{FF2B5EF4-FFF2-40B4-BE49-F238E27FC236}">
                      <a16:creationId xmlns:a16="http://schemas.microsoft.com/office/drawing/2014/main" id="{5A11621A-1121-BED6-28A8-C73DD713E944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97" name="グループ化 596">
            <a:extLst>
              <a:ext uri="{FF2B5EF4-FFF2-40B4-BE49-F238E27FC236}">
                <a16:creationId xmlns:a16="http://schemas.microsoft.com/office/drawing/2014/main" id="{13DA84F6-DD7D-91AD-FAB9-34A91C48426A}"/>
              </a:ext>
            </a:extLst>
          </p:cNvPr>
          <p:cNvGrpSpPr/>
          <p:nvPr/>
        </p:nvGrpSpPr>
        <p:grpSpPr>
          <a:xfrm>
            <a:off x="3624391" y="866070"/>
            <a:ext cx="1905189" cy="2666203"/>
            <a:chOff x="3624391" y="866070"/>
            <a:chExt cx="1905189" cy="2666203"/>
          </a:xfrm>
        </p:grpSpPr>
        <p:sp>
          <p:nvSpPr>
            <p:cNvPr id="356" name="正方形/長方形 355">
              <a:extLst>
                <a:ext uri="{FF2B5EF4-FFF2-40B4-BE49-F238E27FC236}">
                  <a16:creationId xmlns:a16="http://schemas.microsoft.com/office/drawing/2014/main" id="{60A2A059-7789-4EB3-9C7C-FE0B0CAE46D6}"/>
                </a:ext>
              </a:extLst>
            </p:cNvPr>
            <p:cNvSpPr/>
            <p:nvPr/>
          </p:nvSpPr>
          <p:spPr>
            <a:xfrm flipH="1">
              <a:off x="5350340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BC1D6C43-62D5-4A57-AE3E-FB0C80D2D5A2}"/>
                </a:ext>
              </a:extLst>
            </p:cNvPr>
            <p:cNvSpPr/>
            <p:nvPr/>
          </p:nvSpPr>
          <p:spPr>
            <a:xfrm flipH="1">
              <a:off x="5342171" y="2719455"/>
              <a:ext cx="187409" cy="709545"/>
            </a:xfrm>
            <a:custGeom>
              <a:avLst/>
              <a:gdLst>
                <a:gd name="connsiteX0" fmla="*/ 147354 w 184001"/>
                <a:gd name="connsiteY0" fmla="*/ 0 h 709545"/>
                <a:gd name="connsiteX1" fmla="*/ 184001 w 184001"/>
                <a:gd name="connsiteY1" fmla="*/ 0 h 709545"/>
                <a:gd name="connsiteX2" fmla="*/ 184001 w 184001"/>
                <a:gd name="connsiteY2" fmla="*/ 709545 h 709545"/>
                <a:gd name="connsiteX3" fmla="*/ 0 w 184001"/>
                <a:gd name="connsiteY3" fmla="*/ 709545 h 70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001" h="709545">
                  <a:moveTo>
                    <a:pt x="147354" y="0"/>
                  </a:moveTo>
                  <a:lnTo>
                    <a:pt x="184001" y="0"/>
                  </a:lnTo>
                  <a:lnTo>
                    <a:pt x="184001" y="709545"/>
                  </a:lnTo>
                  <a:lnTo>
                    <a:pt x="0" y="709545"/>
                  </a:lnTo>
                  <a:close/>
                </a:path>
              </a:pathLst>
            </a:cu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9B007D8D-2719-41B9-8A5B-6521149BFF8F}"/>
                </a:ext>
              </a:extLst>
            </p:cNvPr>
            <p:cNvSpPr/>
            <p:nvPr/>
          </p:nvSpPr>
          <p:spPr>
            <a:xfrm>
              <a:off x="4460971" y="3259931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9C3C9CAA-89A0-4A87-9042-DE42B68A5EE2}"/>
                </a:ext>
              </a:extLst>
            </p:cNvPr>
            <p:cNvSpPr/>
            <p:nvPr/>
          </p:nvSpPr>
          <p:spPr>
            <a:xfrm>
              <a:off x="4384591" y="2719455"/>
              <a:ext cx="187409" cy="709545"/>
            </a:xfrm>
            <a:custGeom>
              <a:avLst/>
              <a:gdLst>
                <a:gd name="connsiteX0" fmla="*/ 147354 w 184001"/>
                <a:gd name="connsiteY0" fmla="*/ 0 h 709545"/>
                <a:gd name="connsiteX1" fmla="*/ 184001 w 184001"/>
                <a:gd name="connsiteY1" fmla="*/ 0 h 709545"/>
                <a:gd name="connsiteX2" fmla="*/ 184001 w 184001"/>
                <a:gd name="connsiteY2" fmla="*/ 709545 h 709545"/>
                <a:gd name="connsiteX3" fmla="*/ 0 w 184001"/>
                <a:gd name="connsiteY3" fmla="*/ 709545 h 70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001" h="709545">
                  <a:moveTo>
                    <a:pt x="147354" y="0"/>
                  </a:moveTo>
                  <a:lnTo>
                    <a:pt x="184001" y="0"/>
                  </a:lnTo>
                  <a:lnTo>
                    <a:pt x="184001" y="709545"/>
                  </a:lnTo>
                  <a:lnTo>
                    <a:pt x="0" y="709545"/>
                  </a:lnTo>
                  <a:close/>
                </a:path>
              </a:pathLst>
            </a:cu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3" name="片側の 2 つの角を丸めた四角形 128">
              <a:extLst>
                <a:ext uri="{FF2B5EF4-FFF2-40B4-BE49-F238E27FC236}">
                  <a16:creationId xmlns:a16="http://schemas.microsoft.com/office/drawing/2014/main" id="{E32E30E4-89D0-47EC-AC19-C2C87B6FF541}"/>
                </a:ext>
              </a:extLst>
            </p:cNvPr>
            <p:cNvSpPr/>
            <p:nvPr/>
          </p:nvSpPr>
          <p:spPr>
            <a:xfrm>
              <a:off x="4479883" y="1368295"/>
              <a:ext cx="944787" cy="11210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四角形: 上の 2 つの角を丸める 350">
              <a:extLst>
                <a:ext uri="{FF2B5EF4-FFF2-40B4-BE49-F238E27FC236}">
                  <a16:creationId xmlns:a16="http://schemas.microsoft.com/office/drawing/2014/main" id="{58D4C660-4D40-493D-BD5D-603C24E8E274}"/>
                </a:ext>
              </a:extLst>
            </p:cNvPr>
            <p:cNvSpPr/>
            <p:nvPr/>
          </p:nvSpPr>
          <p:spPr>
            <a:xfrm>
              <a:off x="4533042" y="2521745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shingle">
              <a:fgClr>
                <a:schemeClr val="accent2">
                  <a:lumMod val="60000"/>
                  <a:lumOff val="40000"/>
                </a:schemeClr>
              </a:fgClr>
              <a:bgClr>
                <a:srgbClr val="FF33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BE33D998-F0F6-45B0-A692-F209D3A48CED}"/>
                </a:ext>
              </a:extLst>
            </p:cNvPr>
            <p:cNvSpPr/>
            <p:nvPr/>
          </p:nvSpPr>
          <p:spPr>
            <a:xfrm>
              <a:off x="4709601" y="2287914"/>
              <a:ext cx="497338" cy="3558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  <a:gd name="connsiteX0" fmla="*/ 156880 w 502495"/>
                <a:gd name="connsiteY0" fmla="*/ 0 h 394144"/>
                <a:gd name="connsiteX1" fmla="*/ 340458 w 502495"/>
                <a:gd name="connsiteY1" fmla="*/ 0 h 394144"/>
                <a:gd name="connsiteX2" fmla="*/ 363049 w 502495"/>
                <a:gd name="connsiteY2" fmla="*/ 233831 h 394144"/>
                <a:gd name="connsiteX3" fmla="*/ 413235 w 502495"/>
                <a:gd name="connsiteY3" fmla="*/ 233831 h 394144"/>
                <a:gd name="connsiteX4" fmla="*/ 481961 w 502495"/>
                <a:gd name="connsiteY4" fmla="*/ 240759 h 394144"/>
                <a:gd name="connsiteX5" fmla="*/ 485820 w 502495"/>
                <a:gd name="connsiteY5" fmla="*/ 241957 h 394144"/>
                <a:gd name="connsiteX6" fmla="*/ 497338 w 502495"/>
                <a:gd name="connsiteY6" fmla="*/ 258444 h 394144"/>
                <a:gd name="connsiteX7" fmla="*/ 502495 w 502495"/>
                <a:gd name="connsiteY7" fmla="*/ 281174 h 394144"/>
                <a:gd name="connsiteX8" fmla="*/ 248669 w 502495"/>
                <a:gd name="connsiteY8" fmla="*/ 393957 h 394144"/>
                <a:gd name="connsiteX9" fmla="*/ 0 w 502495"/>
                <a:gd name="connsiteY9" fmla="*/ 258444 h 394144"/>
                <a:gd name="connsiteX10" fmla="*/ 11170 w 502495"/>
                <a:gd name="connsiteY10" fmla="*/ 242455 h 394144"/>
                <a:gd name="connsiteX11" fmla="*/ 16634 w 502495"/>
                <a:gd name="connsiteY11" fmla="*/ 240759 h 394144"/>
                <a:gd name="connsiteX12" fmla="*/ 85360 w 502495"/>
                <a:gd name="connsiteY12" fmla="*/ 233831 h 394144"/>
                <a:gd name="connsiteX13" fmla="*/ 134289 w 502495"/>
                <a:gd name="connsiteY13" fmla="*/ 233831 h 394144"/>
                <a:gd name="connsiteX14" fmla="*/ 156880 w 502495"/>
                <a:gd name="connsiteY14" fmla="*/ 0 h 394144"/>
                <a:gd name="connsiteX0" fmla="*/ 156880 w 497338"/>
                <a:gd name="connsiteY0" fmla="*/ 0 h 393957"/>
                <a:gd name="connsiteX1" fmla="*/ 340458 w 497338"/>
                <a:gd name="connsiteY1" fmla="*/ 0 h 393957"/>
                <a:gd name="connsiteX2" fmla="*/ 363049 w 497338"/>
                <a:gd name="connsiteY2" fmla="*/ 233831 h 393957"/>
                <a:gd name="connsiteX3" fmla="*/ 413235 w 497338"/>
                <a:gd name="connsiteY3" fmla="*/ 233831 h 393957"/>
                <a:gd name="connsiteX4" fmla="*/ 481961 w 497338"/>
                <a:gd name="connsiteY4" fmla="*/ 240759 h 393957"/>
                <a:gd name="connsiteX5" fmla="*/ 485820 w 497338"/>
                <a:gd name="connsiteY5" fmla="*/ 241957 h 393957"/>
                <a:gd name="connsiteX6" fmla="*/ 497338 w 497338"/>
                <a:gd name="connsiteY6" fmla="*/ 258444 h 393957"/>
                <a:gd name="connsiteX7" fmla="*/ 248669 w 497338"/>
                <a:gd name="connsiteY7" fmla="*/ 393957 h 393957"/>
                <a:gd name="connsiteX8" fmla="*/ 0 w 497338"/>
                <a:gd name="connsiteY8" fmla="*/ 258444 h 393957"/>
                <a:gd name="connsiteX9" fmla="*/ 11170 w 497338"/>
                <a:gd name="connsiteY9" fmla="*/ 242455 h 393957"/>
                <a:gd name="connsiteX10" fmla="*/ 16634 w 497338"/>
                <a:gd name="connsiteY10" fmla="*/ 240759 h 393957"/>
                <a:gd name="connsiteX11" fmla="*/ 85360 w 497338"/>
                <a:gd name="connsiteY11" fmla="*/ 233831 h 393957"/>
                <a:gd name="connsiteX12" fmla="*/ 134289 w 497338"/>
                <a:gd name="connsiteY12" fmla="*/ 233831 h 393957"/>
                <a:gd name="connsiteX13" fmla="*/ 156880 w 497338"/>
                <a:gd name="connsiteY13" fmla="*/ 0 h 393957"/>
                <a:gd name="connsiteX0" fmla="*/ 156880 w 497338"/>
                <a:gd name="connsiteY0" fmla="*/ 0 h 448725"/>
                <a:gd name="connsiteX1" fmla="*/ 340458 w 497338"/>
                <a:gd name="connsiteY1" fmla="*/ 0 h 448725"/>
                <a:gd name="connsiteX2" fmla="*/ 363049 w 497338"/>
                <a:gd name="connsiteY2" fmla="*/ 233831 h 448725"/>
                <a:gd name="connsiteX3" fmla="*/ 413235 w 497338"/>
                <a:gd name="connsiteY3" fmla="*/ 233831 h 448725"/>
                <a:gd name="connsiteX4" fmla="*/ 481961 w 497338"/>
                <a:gd name="connsiteY4" fmla="*/ 240759 h 448725"/>
                <a:gd name="connsiteX5" fmla="*/ 485820 w 497338"/>
                <a:gd name="connsiteY5" fmla="*/ 241957 h 448725"/>
                <a:gd name="connsiteX6" fmla="*/ 497338 w 497338"/>
                <a:gd name="connsiteY6" fmla="*/ 258444 h 448725"/>
                <a:gd name="connsiteX7" fmla="*/ 248669 w 497338"/>
                <a:gd name="connsiteY7" fmla="*/ 448725 h 448725"/>
                <a:gd name="connsiteX8" fmla="*/ 0 w 497338"/>
                <a:gd name="connsiteY8" fmla="*/ 258444 h 448725"/>
                <a:gd name="connsiteX9" fmla="*/ 11170 w 497338"/>
                <a:gd name="connsiteY9" fmla="*/ 242455 h 448725"/>
                <a:gd name="connsiteX10" fmla="*/ 16634 w 497338"/>
                <a:gd name="connsiteY10" fmla="*/ 240759 h 448725"/>
                <a:gd name="connsiteX11" fmla="*/ 85360 w 497338"/>
                <a:gd name="connsiteY11" fmla="*/ 233831 h 448725"/>
                <a:gd name="connsiteX12" fmla="*/ 134289 w 497338"/>
                <a:gd name="connsiteY12" fmla="*/ 233831 h 448725"/>
                <a:gd name="connsiteX13" fmla="*/ 156880 w 497338"/>
                <a:gd name="connsiteY13" fmla="*/ 0 h 448725"/>
                <a:gd name="connsiteX0" fmla="*/ 156880 w 497338"/>
                <a:gd name="connsiteY0" fmla="*/ 0 h 355857"/>
                <a:gd name="connsiteX1" fmla="*/ 340458 w 497338"/>
                <a:gd name="connsiteY1" fmla="*/ 0 h 355857"/>
                <a:gd name="connsiteX2" fmla="*/ 363049 w 497338"/>
                <a:gd name="connsiteY2" fmla="*/ 233831 h 355857"/>
                <a:gd name="connsiteX3" fmla="*/ 413235 w 497338"/>
                <a:gd name="connsiteY3" fmla="*/ 233831 h 355857"/>
                <a:gd name="connsiteX4" fmla="*/ 481961 w 497338"/>
                <a:gd name="connsiteY4" fmla="*/ 240759 h 355857"/>
                <a:gd name="connsiteX5" fmla="*/ 485820 w 497338"/>
                <a:gd name="connsiteY5" fmla="*/ 241957 h 355857"/>
                <a:gd name="connsiteX6" fmla="*/ 497338 w 497338"/>
                <a:gd name="connsiteY6" fmla="*/ 258444 h 355857"/>
                <a:gd name="connsiteX7" fmla="*/ 253432 w 497338"/>
                <a:gd name="connsiteY7" fmla="*/ 355857 h 355857"/>
                <a:gd name="connsiteX8" fmla="*/ 0 w 497338"/>
                <a:gd name="connsiteY8" fmla="*/ 258444 h 355857"/>
                <a:gd name="connsiteX9" fmla="*/ 11170 w 497338"/>
                <a:gd name="connsiteY9" fmla="*/ 242455 h 355857"/>
                <a:gd name="connsiteX10" fmla="*/ 16634 w 497338"/>
                <a:gd name="connsiteY10" fmla="*/ 240759 h 355857"/>
                <a:gd name="connsiteX11" fmla="*/ 85360 w 497338"/>
                <a:gd name="connsiteY11" fmla="*/ 233831 h 355857"/>
                <a:gd name="connsiteX12" fmla="*/ 134289 w 497338"/>
                <a:gd name="connsiteY12" fmla="*/ 233831 h 355857"/>
                <a:gd name="connsiteX13" fmla="*/ 156880 w 497338"/>
                <a:gd name="connsiteY13" fmla="*/ 0 h 355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7338" h="355857">
                  <a:moveTo>
                    <a:pt x="156880" y="0"/>
                  </a:moveTo>
                  <a:lnTo>
                    <a:pt x="340458" y="0"/>
                  </a:lnTo>
                  <a:lnTo>
                    <a:pt x="363049" y="233831"/>
                  </a:lnTo>
                  <a:lnTo>
                    <a:pt x="413235" y="233831"/>
                  </a:lnTo>
                  <a:cubicBezTo>
                    <a:pt x="436777" y="233831"/>
                    <a:pt x="459762" y="236217"/>
                    <a:pt x="481961" y="240759"/>
                  </a:cubicBezTo>
                  <a:lnTo>
                    <a:pt x="485820" y="241957"/>
                  </a:lnTo>
                  <a:lnTo>
                    <a:pt x="497338" y="258444"/>
                  </a:lnTo>
                  <a:cubicBezTo>
                    <a:pt x="457813" y="283777"/>
                    <a:pt x="336322" y="355857"/>
                    <a:pt x="253432" y="355857"/>
                  </a:cubicBezTo>
                  <a:cubicBezTo>
                    <a:pt x="169683" y="352069"/>
                    <a:pt x="39583" y="283694"/>
                    <a:pt x="0" y="258444"/>
                  </a:cubicBezTo>
                  <a:lnTo>
                    <a:pt x="11170" y="242455"/>
                  </a:lnTo>
                  <a:lnTo>
                    <a:pt x="16634" y="240759"/>
                  </a:lnTo>
                  <a:cubicBezTo>
                    <a:pt x="38833" y="236217"/>
                    <a:pt x="61818" y="233831"/>
                    <a:pt x="85360" y="233831"/>
                  </a:cubicBezTo>
                  <a:lnTo>
                    <a:pt x="134289" y="233831"/>
                  </a:lnTo>
                  <a:lnTo>
                    <a:pt x="156880" y="0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7937462F-878B-40FD-A300-73FD538AF734}"/>
                </a:ext>
              </a:extLst>
            </p:cNvPr>
            <p:cNvGrpSpPr/>
            <p:nvPr/>
          </p:nvGrpSpPr>
          <p:grpSpPr>
            <a:xfrm>
              <a:off x="4408557" y="1431411"/>
              <a:ext cx="1086287" cy="1024894"/>
              <a:chOff x="2791859" y="2017486"/>
              <a:chExt cx="1150915" cy="1045028"/>
            </a:xfrm>
            <a:solidFill>
              <a:srgbClr val="FFCC99"/>
            </a:solidFill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8B7B924D-1210-432C-8CE7-3B7C746CAD20}"/>
                  </a:ext>
                </a:extLst>
              </p:cNvPr>
              <p:cNvGrpSpPr/>
              <p:nvPr/>
            </p:nvGrpSpPr>
            <p:grpSpPr>
              <a:xfrm rot="20700000">
                <a:off x="2791859" y="2459313"/>
                <a:ext cx="222006" cy="333009"/>
                <a:chOff x="2680607" y="2825750"/>
                <a:chExt cx="157843" cy="236764"/>
              </a:xfrm>
              <a:grpFill/>
            </p:grpSpPr>
            <p:sp>
              <p:nvSpPr>
                <p:cNvPr id="95" name="円/楕円 159">
                  <a:extLst>
                    <a:ext uri="{FF2B5EF4-FFF2-40B4-BE49-F238E27FC236}">
                      <a16:creationId xmlns:a16="http://schemas.microsoft.com/office/drawing/2014/main" id="{7E37B21D-EE58-4B74-B07D-7B0D3F73AF5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円/楕円 160">
                  <a:extLst>
                    <a:ext uri="{FF2B5EF4-FFF2-40B4-BE49-F238E27FC236}">
                      <a16:creationId xmlns:a16="http://schemas.microsoft.com/office/drawing/2014/main" id="{64EA628A-A9F8-49CF-80D6-408BD515EB6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B81077A6-A95E-4628-883E-002564D575B3}"/>
                  </a:ext>
                </a:extLst>
              </p:cNvPr>
              <p:cNvGrpSpPr/>
              <p:nvPr/>
            </p:nvGrpSpPr>
            <p:grpSpPr>
              <a:xfrm rot="900000" flipH="1">
                <a:off x="3720768" y="2459301"/>
                <a:ext cx="222006" cy="333008"/>
                <a:chOff x="2680607" y="2825750"/>
                <a:chExt cx="157843" cy="236764"/>
              </a:xfrm>
              <a:grpFill/>
            </p:grpSpPr>
            <p:sp>
              <p:nvSpPr>
                <p:cNvPr id="93" name="円/楕円 157">
                  <a:extLst>
                    <a:ext uri="{FF2B5EF4-FFF2-40B4-BE49-F238E27FC236}">
                      <a16:creationId xmlns:a16="http://schemas.microsoft.com/office/drawing/2014/main" id="{93129F28-0BE0-42AC-B26D-999DC387BAB5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円/楕円 158">
                  <a:extLst>
                    <a:ext uri="{FF2B5EF4-FFF2-40B4-BE49-F238E27FC236}">
                      <a16:creationId xmlns:a16="http://schemas.microsoft.com/office/drawing/2014/main" id="{08483F9A-42DF-417D-8C02-B360FF90655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" name="円/楕円 156">
                <a:extLst>
                  <a:ext uri="{FF2B5EF4-FFF2-40B4-BE49-F238E27FC236}">
                    <a16:creationId xmlns:a16="http://schemas.microsoft.com/office/drawing/2014/main" id="{1A14EB50-1E30-4482-AE08-E23A4E68A9AE}"/>
                  </a:ext>
                </a:extLst>
              </p:cNvPr>
              <p:cNvSpPr/>
              <p:nvPr/>
            </p:nvSpPr>
            <p:spPr>
              <a:xfrm>
                <a:off x="2902857" y="2017486"/>
                <a:ext cx="928914" cy="1045028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7" name="円/楕円 27">
              <a:extLst>
                <a:ext uri="{FF2B5EF4-FFF2-40B4-BE49-F238E27FC236}">
                  <a16:creationId xmlns:a16="http://schemas.microsoft.com/office/drawing/2014/main" id="{8DC00364-78F4-4143-A0BF-0B3101F53253}"/>
                </a:ext>
              </a:extLst>
            </p:cNvPr>
            <p:cNvSpPr/>
            <p:nvPr/>
          </p:nvSpPr>
          <p:spPr>
            <a:xfrm rot="21260534">
              <a:off x="4810644" y="2328303"/>
              <a:ext cx="328094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" name="正方形/長方形 67">
              <a:extLst>
                <a:ext uri="{FF2B5EF4-FFF2-40B4-BE49-F238E27FC236}">
                  <a16:creationId xmlns:a16="http://schemas.microsoft.com/office/drawing/2014/main" id="{FBEB13C0-1F56-45FE-85DE-1BA36F9FAC90}"/>
                </a:ext>
              </a:extLst>
            </p:cNvPr>
            <p:cNvSpPr/>
            <p:nvPr/>
          </p:nvSpPr>
          <p:spPr>
            <a:xfrm>
              <a:off x="4919652" y="2235994"/>
              <a:ext cx="65249" cy="33445"/>
            </a:xfrm>
            <a:custGeom>
              <a:avLst/>
              <a:gdLst/>
              <a:ahLst/>
              <a:cxnLst/>
              <a:rect l="l" t="t" r="r" b="b"/>
              <a:pathLst>
                <a:path w="749072" h="1123608">
                  <a:moveTo>
                    <a:pt x="374536" y="0"/>
                  </a:moveTo>
                  <a:lnTo>
                    <a:pt x="749072" y="374536"/>
                  </a:lnTo>
                  <a:cubicBezTo>
                    <a:pt x="955923" y="581387"/>
                    <a:pt x="955923" y="916758"/>
                    <a:pt x="749072" y="1123608"/>
                  </a:cubicBezTo>
                  <a:cubicBezTo>
                    <a:pt x="542221" y="1330459"/>
                    <a:pt x="206851" y="1330459"/>
                    <a:pt x="0" y="1123608"/>
                  </a:cubicBezTo>
                  <a:cubicBezTo>
                    <a:pt x="-206851" y="916758"/>
                    <a:pt x="-206851" y="581387"/>
                    <a:pt x="0" y="374536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2" name="月 291">
              <a:extLst>
                <a:ext uri="{FF2B5EF4-FFF2-40B4-BE49-F238E27FC236}">
                  <a16:creationId xmlns:a16="http://schemas.microsoft.com/office/drawing/2014/main" id="{9F311BB1-AEB9-4876-BF9B-15D8104AFE89}"/>
                </a:ext>
              </a:extLst>
            </p:cNvPr>
            <p:cNvSpPr/>
            <p:nvPr/>
          </p:nvSpPr>
          <p:spPr>
            <a:xfrm>
              <a:off x="4511872" y="1604625"/>
              <a:ext cx="104457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3" name="月 292">
              <a:extLst>
                <a:ext uri="{FF2B5EF4-FFF2-40B4-BE49-F238E27FC236}">
                  <a16:creationId xmlns:a16="http://schemas.microsoft.com/office/drawing/2014/main" id="{A65398A1-9D65-488F-855E-129E6CBDBF43}"/>
                </a:ext>
              </a:extLst>
            </p:cNvPr>
            <p:cNvSpPr/>
            <p:nvPr/>
          </p:nvSpPr>
          <p:spPr>
            <a:xfrm flipH="1">
              <a:off x="5287071" y="1604625"/>
              <a:ext cx="104457" cy="846766"/>
            </a:xfrm>
            <a:prstGeom prst="moon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6A387906-7C59-436B-A1E1-E7C1F5A492D9}"/>
                </a:ext>
              </a:extLst>
            </p:cNvPr>
            <p:cNvSpPr/>
            <p:nvPr/>
          </p:nvSpPr>
          <p:spPr>
            <a:xfrm>
              <a:off x="4446972" y="1290440"/>
              <a:ext cx="1028240" cy="651784"/>
            </a:xfrm>
            <a:custGeom>
              <a:avLst/>
              <a:gdLst>
                <a:gd name="connsiteX0" fmla="*/ 474085 w 1031382"/>
                <a:gd name="connsiteY0" fmla="*/ 0 h 594179"/>
                <a:gd name="connsiteX1" fmla="*/ 520965 w 1031382"/>
                <a:gd name="connsiteY1" fmla="*/ 3715 h 594179"/>
                <a:gd name="connsiteX2" fmla="*/ 557297 w 1031382"/>
                <a:gd name="connsiteY2" fmla="*/ 1 h 594179"/>
                <a:gd name="connsiteX3" fmla="*/ 796709 w 1031382"/>
                <a:gd name="connsiteY3" fmla="*/ 67334 h 594179"/>
                <a:gd name="connsiteX4" fmla="*/ 990269 w 1031382"/>
                <a:gd name="connsiteY4" fmla="*/ 594179 h 594179"/>
                <a:gd name="connsiteX5" fmla="*/ 990268 w 1031382"/>
                <a:gd name="connsiteY5" fmla="*/ 594179 h 594179"/>
                <a:gd name="connsiteX6" fmla="*/ 639436 w 1031382"/>
                <a:gd name="connsiteY6" fmla="*/ 339739 h 594179"/>
                <a:gd name="connsiteX7" fmla="*/ 515690 w 1031382"/>
                <a:gd name="connsiteY7" fmla="*/ 276595 h 594179"/>
                <a:gd name="connsiteX8" fmla="*/ 391946 w 1031382"/>
                <a:gd name="connsiteY8" fmla="*/ 339738 h 594179"/>
                <a:gd name="connsiteX9" fmla="*/ 41114 w 1031382"/>
                <a:gd name="connsiteY9" fmla="*/ 594178 h 594179"/>
                <a:gd name="connsiteX10" fmla="*/ 41113 w 1031382"/>
                <a:gd name="connsiteY10" fmla="*/ 594178 h 594179"/>
                <a:gd name="connsiteX11" fmla="*/ 234673 w 1031382"/>
                <a:gd name="connsiteY11" fmla="*/ 67333 h 594179"/>
                <a:gd name="connsiteX12" fmla="*/ 474085 w 1031382"/>
                <a:gd name="connsiteY12" fmla="*/ 0 h 59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1382" h="594179">
                  <a:moveTo>
                    <a:pt x="474085" y="0"/>
                  </a:moveTo>
                  <a:lnTo>
                    <a:pt x="520965" y="3715"/>
                  </a:lnTo>
                  <a:lnTo>
                    <a:pt x="557297" y="1"/>
                  </a:lnTo>
                  <a:cubicBezTo>
                    <a:pt x="636256" y="831"/>
                    <a:pt x="719396" y="22698"/>
                    <a:pt x="796709" y="67334"/>
                  </a:cubicBezTo>
                  <a:cubicBezTo>
                    <a:pt x="1002877" y="186366"/>
                    <a:pt x="1089537" y="422242"/>
                    <a:pt x="990269" y="594179"/>
                  </a:cubicBezTo>
                  <a:lnTo>
                    <a:pt x="990268" y="594179"/>
                  </a:lnTo>
                  <a:cubicBezTo>
                    <a:pt x="882758" y="497516"/>
                    <a:pt x="764842" y="412142"/>
                    <a:pt x="639436" y="339739"/>
                  </a:cubicBezTo>
                  <a:lnTo>
                    <a:pt x="515690" y="276595"/>
                  </a:lnTo>
                  <a:lnTo>
                    <a:pt x="391946" y="339738"/>
                  </a:lnTo>
                  <a:cubicBezTo>
                    <a:pt x="266540" y="412141"/>
                    <a:pt x="148624" y="497515"/>
                    <a:pt x="41114" y="594178"/>
                  </a:cubicBezTo>
                  <a:lnTo>
                    <a:pt x="41113" y="594178"/>
                  </a:lnTo>
                  <a:cubicBezTo>
                    <a:pt x="-58155" y="422241"/>
                    <a:pt x="28505" y="186365"/>
                    <a:pt x="234673" y="67333"/>
                  </a:cubicBezTo>
                  <a:cubicBezTo>
                    <a:pt x="311986" y="22697"/>
                    <a:pt x="395126" y="830"/>
                    <a:pt x="474085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5" name="月 294">
              <a:extLst>
                <a:ext uri="{FF2B5EF4-FFF2-40B4-BE49-F238E27FC236}">
                  <a16:creationId xmlns:a16="http://schemas.microsoft.com/office/drawing/2014/main" id="{12385550-BDB2-48CC-81DA-BF62DB67EB33}"/>
                </a:ext>
              </a:extLst>
            </p:cNvPr>
            <p:cNvSpPr/>
            <p:nvPr/>
          </p:nvSpPr>
          <p:spPr>
            <a:xfrm rot="6300000">
              <a:off x="4683796" y="1673757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6" name="月 295">
              <a:extLst>
                <a:ext uri="{FF2B5EF4-FFF2-40B4-BE49-F238E27FC236}">
                  <a16:creationId xmlns:a16="http://schemas.microsoft.com/office/drawing/2014/main" id="{3E1AC1C1-9250-4B9B-85B0-65432F66B721}"/>
                </a:ext>
              </a:extLst>
            </p:cNvPr>
            <p:cNvSpPr/>
            <p:nvPr/>
          </p:nvSpPr>
          <p:spPr>
            <a:xfrm rot="4500000">
              <a:off x="5166549" y="1673759"/>
              <a:ext cx="59509" cy="225583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2362748A-811B-4551-8E45-F8551C14FF60}"/>
                </a:ext>
              </a:extLst>
            </p:cNvPr>
            <p:cNvSpPr/>
            <p:nvPr/>
          </p:nvSpPr>
          <p:spPr>
            <a:xfrm>
              <a:off x="4947039" y="2698405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2" name="楕円 361">
              <a:extLst>
                <a:ext uri="{FF2B5EF4-FFF2-40B4-BE49-F238E27FC236}">
                  <a16:creationId xmlns:a16="http://schemas.microsoft.com/office/drawing/2014/main" id="{1C189BCB-6BA8-4B8C-B0D8-99D90B706AB3}"/>
                </a:ext>
              </a:extLst>
            </p:cNvPr>
            <p:cNvSpPr/>
            <p:nvPr/>
          </p:nvSpPr>
          <p:spPr>
            <a:xfrm>
              <a:off x="4947039" y="2929386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3" name="楕円 362">
              <a:extLst>
                <a:ext uri="{FF2B5EF4-FFF2-40B4-BE49-F238E27FC236}">
                  <a16:creationId xmlns:a16="http://schemas.microsoft.com/office/drawing/2014/main" id="{C5ECE5E5-24B9-42E7-A1E9-3D4B1F9055F7}"/>
                </a:ext>
              </a:extLst>
            </p:cNvPr>
            <p:cNvSpPr/>
            <p:nvPr/>
          </p:nvSpPr>
          <p:spPr>
            <a:xfrm>
              <a:off x="4947039" y="3141317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4" name="楕円 363">
              <a:extLst>
                <a:ext uri="{FF2B5EF4-FFF2-40B4-BE49-F238E27FC236}">
                  <a16:creationId xmlns:a16="http://schemas.microsoft.com/office/drawing/2014/main" id="{B6DACC40-0C3C-4CB0-ACC9-0F6B0DEB4D9F}"/>
                </a:ext>
              </a:extLst>
            </p:cNvPr>
            <p:cNvSpPr/>
            <p:nvPr/>
          </p:nvSpPr>
          <p:spPr>
            <a:xfrm>
              <a:off x="4947039" y="3346104"/>
              <a:ext cx="45720" cy="4572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EE4BEF7E-9A32-968B-9353-3C6A7E2BD59C}"/>
                </a:ext>
              </a:extLst>
            </p:cNvPr>
            <p:cNvGrpSpPr/>
            <p:nvPr/>
          </p:nvGrpSpPr>
          <p:grpSpPr>
            <a:xfrm>
              <a:off x="3624391" y="866070"/>
              <a:ext cx="861452" cy="968943"/>
              <a:chOff x="3624391" y="866070"/>
              <a:chExt cx="861452" cy="968943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423DF0DC-CFBF-EBC0-0800-E3ED1D89DF53}"/>
                  </a:ext>
                </a:extLst>
              </p:cNvPr>
              <p:cNvGrpSpPr/>
              <p:nvPr/>
            </p:nvGrpSpPr>
            <p:grpSpPr>
              <a:xfrm>
                <a:off x="362439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AAFDBB32-2FFA-373C-BCB4-0801DC04C0B6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FBC7EE52-07D8-A867-A833-47CC5BCC7D84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A5902277-2591-5049-6118-865D3A882471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1BA24095-7AF6-C515-F737-65B100780103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006D964B-50DB-8A39-F6DB-0A7C1B67AA92}"/>
                  </a:ext>
                </a:extLst>
              </p:cNvPr>
              <p:cNvGrpSpPr/>
              <p:nvPr/>
            </p:nvGrpSpPr>
            <p:grpSpPr>
              <a:xfrm>
                <a:off x="373410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A2FA707B-E9BA-3575-EA9D-ED5AAC6F651D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98D20D11-FC94-5EFE-60E8-3A4749366ADA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7866DC6B-AD90-A646-7EAF-AB3A00A36599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5B931E03-905A-A5A1-0FD0-9BDB298C3E03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1DC7E487-A9F7-A7C4-5A8E-8407B54448C3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アーチ 380">
                  <a:extLst>
                    <a:ext uri="{FF2B5EF4-FFF2-40B4-BE49-F238E27FC236}">
                      <a16:creationId xmlns:a16="http://schemas.microsoft.com/office/drawing/2014/main" id="{965BF98E-DFFB-3749-35B3-1A2576880999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DE9A27E0-66A3-563E-CD49-F68D87303025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82EF5A11-AA30-34AD-B936-335E51EA61F7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873F2BD5-5B9F-24EF-17AA-19676CE6FB04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7" name="四角形: 角を丸くする 416">
                  <a:extLst>
                    <a:ext uri="{FF2B5EF4-FFF2-40B4-BE49-F238E27FC236}">
                      <a16:creationId xmlns:a16="http://schemas.microsoft.com/office/drawing/2014/main" id="{3B9C4A6A-A37E-7107-5E79-6395A57CB707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角を丸くする 423">
                  <a:extLst>
                    <a:ext uri="{FF2B5EF4-FFF2-40B4-BE49-F238E27FC236}">
                      <a16:creationId xmlns:a16="http://schemas.microsoft.com/office/drawing/2014/main" id="{504AC000-2294-AD11-2C32-7F08B196D01B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7863A90E-73BE-1C79-88FC-C954417471DA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898918F9-651F-23AF-DAA7-2E6ECC9B20B7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7F02F18D-A7C0-E4CC-190B-DB47DF5B05D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E0C60410-D0BA-1991-444B-C20D5EBB8599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3893CDA6-3F89-ACE8-1B1E-5D1DFDD482C6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74A97027-C354-4D05-5FCB-D723DD946A4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7FE822BF-2452-AFE9-222D-FC3639735219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6" name="月 435">
                  <a:extLst>
                    <a:ext uri="{FF2B5EF4-FFF2-40B4-BE49-F238E27FC236}">
                      <a16:creationId xmlns:a16="http://schemas.microsoft.com/office/drawing/2014/main" id="{F0DCCD97-6945-3BC4-B309-6DC5C029DBB9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30F028EC-56C4-B00C-AB38-C6145C0F543E}"/>
                </a:ext>
              </a:extLst>
            </p:cNvPr>
            <p:cNvGrpSpPr/>
            <p:nvPr/>
          </p:nvGrpSpPr>
          <p:grpSpPr>
            <a:xfrm>
              <a:off x="4598908" y="1901292"/>
              <a:ext cx="268863" cy="176249"/>
              <a:chOff x="2962275" y="1915341"/>
              <a:chExt cx="312744" cy="205014"/>
            </a:xfrm>
          </p:grpSpPr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F17BB1D2-1ED3-ED64-66BA-F6D4872C961D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4B4C1E5B-9EA8-7211-DAE7-006DA61469CA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62C4D7D2-9484-EBD6-7455-CB09DE26FB5E}"/>
                </a:ext>
              </a:extLst>
            </p:cNvPr>
            <p:cNvGrpSpPr/>
            <p:nvPr/>
          </p:nvGrpSpPr>
          <p:grpSpPr>
            <a:xfrm flipH="1">
              <a:off x="5038943" y="1901292"/>
              <a:ext cx="268863" cy="176249"/>
              <a:chOff x="2962275" y="1915341"/>
              <a:chExt cx="312744" cy="205014"/>
            </a:xfrm>
          </p:grpSpPr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D99C85DC-38D7-85EB-4AC5-DFA24ED24E26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C493AF48-AD9A-AC7D-ADA9-422BA205CF87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id="{60AC598E-41F2-83EB-0C8A-2122BED680DA}"/>
              </a:ext>
            </a:extLst>
          </p:cNvPr>
          <p:cNvGrpSpPr/>
          <p:nvPr/>
        </p:nvGrpSpPr>
        <p:grpSpPr>
          <a:xfrm>
            <a:off x="6573331" y="866070"/>
            <a:ext cx="1918259" cy="2666203"/>
            <a:chOff x="6573331" y="866070"/>
            <a:chExt cx="1918259" cy="2666203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89F1C63A-F229-4570-BE80-95F449EC44AE}"/>
                </a:ext>
              </a:extLst>
            </p:cNvPr>
            <p:cNvGrpSpPr/>
            <p:nvPr/>
          </p:nvGrpSpPr>
          <p:grpSpPr>
            <a:xfrm>
              <a:off x="7361206" y="2287915"/>
              <a:ext cx="1130384" cy="1244358"/>
              <a:chOff x="5818104" y="2287915"/>
              <a:chExt cx="1130384" cy="1244358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BAE5569E-5711-49B5-8A48-54CEE8382E8B}"/>
                  </a:ext>
                </a:extLst>
              </p:cNvPr>
              <p:cNvSpPr/>
              <p:nvPr/>
            </p:nvSpPr>
            <p:spPr>
              <a:xfrm flipH="1">
                <a:off x="6761079" y="2719455"/>
                <a:ext cx="187409" cy="812217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4E17E4BD-54E1-49F0-993E-86A18929EE3B}"/>
                  </a:ext>
                </a:extLst>
              </p:cNvPr>
              <p:cNvSpPr/>
              <p:nvPr/>
            </p:nvSpPr>
            <p:spPr>
              <a:xfrm>
                <a:off x="5818104" y="2719455"/>
                <a:ext cx="187409" cy="812217"/>
              </a:xfrm>
              <a:custGeom>
                <a:avLst/>
                <a:gdLst>
                  <a:gd name="connsiteX0" fmla="*/ 147354 w 184001"/>
                  <a:gd name="connsiteY0" fmla="*/ 0 h 709545"/>
                  <a:gd name="connsiteX1" fmla="*/ 184001 w 184001"/>
                  <a:gd name="connsiteY1" fmla="*/ 0 h 709545"/>
                  <a:gd name="connsiteX2" fmla="*/ 184001 w 184001"/>
                  <a:gd name="connsiteY2" fmla="*/ 709545 h 709545"/>
                  <a:gd name="connsiteX3" fmla="*/ 0 w 184001"/>
                  <a:gd name="connsiteY3" fmla="*/ 709545 h 70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01" h="709545">
                    <a:moveTo>
                      <a:pt x="147354" y="0"/>
                    </a:moveTo>
                    <a:lnTo>
                      <a:pt x="184001" y="0"/>
                    </a:lnTo>
                    <a:lnTo>
                      <a:pt x="184001" y="709545"/>
                    </a:lnTo>
                    <a:lnTo>
                      <a:pt x="0" y="709545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D833B2E5-F030-4E5F-AA73-76C2D67D4EBF}"/>
                  </a:ext>
                </a:extLst>
              </p:cNvPr>
              <p:cNvSpPr/>
              <p:nvPr/>
            </p:nvSpPr>
            <p:spPr>
              <a:xfrm>
                <a:off x="5956643" y="2521745"/>
                <a:ext cx="850458" cy="1010528"/>
              </a:xfrm>
              <a:prstGeom prst="round2SameRect">
                <a:avLst>
                  <a:gd name="adj1" fmla="val 27887"/>
                  <a:gd name="adj2" fmla="val 0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BEDDF5DA-93C3-46EF-9F71-A7C47F0DB2B5}"/>
                  </a:ext>
                </a:extLst>
              </p:cNvPr>
              <p:cNvSpPr/>
              <p:nvPr/>
            </p:nvSpPr>
            <p:spPr>
              <a:xfrm>
                <a:off x="6109483" y="2287915"/>
                <a:ext cx="543366" cy="503494"/>
              </a:xfrm>
              <a:custGeom>
                <a:avLst/>
                <a:gdLst>
                  <a:gd name="connsiteX0" fmla="*/ 162037 w 507652"/>
                  <a:gd name="connsiteY0" fmla="*/ 0 h 393957"/>
                  <a:gd name="connsiteX1" fmla="*/ 345615 w 507652"/>
                  <a:gd name="connsiteY1" fmla="*/ 0 h 393957"/>
                  <a:gd name="connsiteX2" fmla="*/ 368206 w 507652"/>
                  <a:gd name="connsiteY2" fmla="*/ 233831 h 393957"/>
                  <a:gd name="connsiteX3" fmla="*/ 418392 w 507652"/>
                  <a:gd name="connsiteY3" fmla="*/ 233831 h 393957"/>
                  <a:gd name="connsiteX4" fmla="*/ 487118 w 507652"/>
                  <a:gd name="connsiteY4" fmla="*/ 240759 h 393957"/>
                  <a:gd name="connsiteX5" fmla="*/ 490977 w 507652"/>
                  <a:gd name="connsiteY5" fmla="*/ 241957 h 393957"/>
                  <a:gd name="connsiteX6" fmla="*/ 502495 w 507652"/>
                  <a:gd name="connsiteY6" fmla="*/ 258444 h 393957"/>
                  <a:gd name="connsiteX7" fmla="*/ 507652 w 507652"/>
                  <a:gd name="connsiteY7" fmla="*/ 281174 h 393957"/>
                  <a:gd name="connsiteX8" fmla="*/ 253826 w 507652"/>
                  <a:gd name="connsiteY8" fmla="*/ 393957 h 393957"/>
                  <a:gd name="connsiteX9" fmla="*/ 0 w 507652"/>
                  <a:gd name="connsiteY9" fmla="*/ 281174 h 393957"/>
                  <a:gd name="connsiteX10" fmla="*/ 5157 w 507652"/>
                  <a:gd name="connsiteY10" fmla="*/ 258444 h 393957"/>
                  <a:gd name="connsiteX11" fmla="*/ 16327 w 507652"/>
                  <a:gd name="connsiteY11" fmla="*/ 242455 h 393957"/>
                  <a:gd name="connsiteX12" fmla="*/ 21791 w 507652"/>
                  <a:gd name="connsiteY12" fmla="*/ 240759 h 393957"/>
                  <a:gd name="connsiteX13" fmla="*/ 90517 w 507652"/>
                  <a:gd name="connsiteY13" fmla="*/ 233831 h 393957"/>
                  <a:gd name="connsiteX14" fmla="*/ 139446 w 507652"/>
                  <a:gd name="connsiteY14" fmla="*/ 233831 h 393957"/>
                  <a:gd name="connsiteX0" fmla="*/ 180599 w 543366"/>
                  <a:gd name="connsiteY0" fmla="*/ 0 h 503494"/>
                  <a:gd name="connsiteX1" fmla="*/ 364177 w 543366"/>
                  <a:gd name="connsiteY1" fmla="*/ 0 h 503494"/>
                  <a:gd name="connsiteX2" fmla="*/ 386768 w 543366"/>
                  <a:gd name="connsiteY2" fmla="*/ 233831 h 503494"/>
                  <a:gd name="connsiteX3" fmla="*/ 436954 w 543366"/>
                  <a:gd name="connsiteY3" fmla="*/ 233831 h 503494"/>
                  <a:gd name="connsiteX4" fmla="*/ 505680 w 543366"/>
                  <a:gd name="connsiteY4" fmla="*/ 240759 h 503494"/>
                  <a:gd name="connsiteX5" fmla="*/ 509539 w 543366"/>
                  <a:gd name="connsiteY5" fmla="*/ 241957 h 503494"/>
                  <a:gd name="connsiteX6" fmla="*/ 521057 w 543366"/>
                  <a:gd name="connsiteY6" fmla="*/ 258444 h 503494"/>
                  <a:gd name="connsiteX7" fmla="*/ 526214 w 543366"/>
                  <a:gd name="connsiteY7" fmla="*/ 281174 h 503494"/>
                  <a:gd name="connsiteX8" fmla="*/ 281913 w 543366"/>
                  <a:gd name="connsiteY8" fmla="*/ 503494 h 503494"/>
                  <a:gd name="connsiteX9" fmla="*/ 18562 w 543366"/>
                  <a:gd name="connsiteY9" fmla="*/ 281174 h 503494"/>
                  <a:gd name="connsiteX10" fmla="*/ 23719 w 543366"/>
                  <a:gd name="connsiteY10" fmla="*/ 258444 h 503494"/>
                  <a:gd name="connsiteX11" fmla="*/ 34889 w 543366"/>
                  <a:gd name="connsiteY11" fmla="*/ 242455 h 503494"/>
                  <a:gd name="connsiteX12" fmla="*/ 40353 w 543366"/>
                  <a:gd name="connsiteY12" fmla="*/ 240759 h 503494"/>
                  <a:gd name="connsiteX13" fmla="*/ 109079 w 543366"/>
                  <a:gd name="connsiteY13" fmla="*/ 233831 h 503494"/>
                  <a:gd name="connsiteX14" fmla="*/ 158008 w 543366"/>
                  <a:gd name="connsiteY14" fmla="*/ 233831 h 503494"/>
                  <a:gd name="connsiteX15" fmla="*/ 180599 w 543366"/>
                  <a:gd name="connsiteY15" fmla="*/ 0 h 50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3366" h="503494">
                    <a:moveTo>
                      <a:pt x="180599" y="0"/>
                    </a:moveTo>
                    <a:lnTo>
                      <a:pt x="364177" y="0"/>
                    </a:lnTo>
                    <a:lnTo>
                      <a:pt x="386768" y="233831"/>
                    </a:lnTo>
                    <a:lnTo>
                      <a:pt x="436954" y="233831"/>
                    </a:lnTo>
                    <a:cubicBezTo>
                      <a:pt x="460496" y="233831"/>
                      <a:pt x="483481" y="236217"/>
                      <a:pt x="505680" y="240759"/>
                    </a:cubicBezTo>
                    <a:lnTo>
                      <a:pt x="509539" y="241957"/>
                    </a:lnTo>
                    <a:lnTo>
                      <a:pt x="521057" y="258444"/>
                    </a:lnTo>
                    <a:cubicBezTo>
                      <a:pt x="524438" y="265786"/>
                      <a:pt x="566071" y="240332"/>
                      <a:pt x="526214" y="281174"/>
                    </a:cubicBezTo>
                    <a:cubicBezTo>
                      <a:pt x="486357" y="322016"/>
                      <a:pt x="422097" y="503494"/>
                      <a:pt x="281913" y="503494"/>
                    </a:cubicBezTo>
                    <a:cubicBezTo>
                      <a:pt x="141729" y="503494"/>
                      <a:pt x="61594" y="322016"/>
                      <a:pt x="18562" y="281174"/>
                    </a:cubicBezTo>
                    <a:cubicBezTo>
                      <a:pt x="-24470" y="240332"/>
                      <a:pt x="20338" y="265786"/>
                      <a:pt x="23719" y="258444"/>
                    </a:cubicBezTo>
                    <a:lnTo>
                      <a:pt x="34889" y="242455"/>
                    </a:lnTo>
                    <a:lnTo>
                      <a:pt x="40353" y="240759"/>
                    </a:lnTo>
                    <a:cubicBezTo>
                      <a:pt x="62552" y="236217"/>
                      <a:pt x="85537" y="233831"/>
                      <a:pt x="109079" y="233831"/>
                    </a:cubicBezTo>
                    <a:lnTo>
                      <a:pt x="158008" y="233831"/>
                    </a:lnTo>
                    <a:lnTo>
                      <a:pt x="18059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C8E8D477-52B9-40EB-AC6C-278D29E3BE66}"/>
                  </a:ext>
                </a:extLst>
              </p:cNvPr>
              <p:cNvSpPr/>
              <p:nvPr/>
            </p:nvSpPr>
            <p:spPr>
              <a:xfrm>
                <a:off x="6039250" y="2507687"/>
                <a:ext cx="702020" cy="387913"/>
              </a:xfrm>
              <a:custGeom>
                <a:avLst/>
                <a:gdLst>
                  <a:gd name="connsiteX0" fmla="*/ 184140 w 702020"/>
                  <a:gd name="connsiteY0" fmla="*/ 0 h 387913"/>
                  <a:gd name="connsiteX1" fmla="*/ 351011 w 702020"/>
                  <a:gd name="connsiteY1" fmla="*/ 289028 h 387913"/>
                  <a:gd name="connsiteX2" fmla="*/ 517880 w 702020"/>
                  <a:gd name="connsiteY2" fmla="*/ 1 h 387913"/>
                  <a:gd name="connsiteX3" fmla="*/ 702020 w 702020"/>
                  <a:gd name="connsiteY3" fmla="*/ 49341 h 387913"/>
                  <a:gd name="connsiteX4" fmla="*/ 506546 w 702020"/>
                  <a:gd name="connsiteY4" fmla="*/ 387913 h 387913"/>
                  <a:gd name="connsiteX5" fmla="*/ 351009 w 702020"/>
                  <a:gd name="connsiteY5" fmla="*/ 298113 h 387913"/>
                  <a:gd name="connsiteX6" fmla="*/ 195474 w 702020"/>
                  <a:gd name="connsiteY6" fmla="*/ 387912 h 387913"/>
                  <a:gd name="connsiteX7" fmla="*/ 0 w 702020"/>
                  <a:gd name="connsiteY7" fmla="*/ 49340 h 387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2020" h="387913">
                    <a:moveTo>
                      <a:pt x="184140" y="0"/>
                    </a:moveTo>
                    <a:lnTo>
                      <a:pt x="351011" y="289028"/>
                    </a:lnTo>
                    <a:lnTo>
                      <a:pt x="517880" y="1"/>
                    </a:lnTo>
                    <a:lnTo>
                      <a:pt x="702020" y="49341"/>
                    </a:lnTo>
                    <a:lnTo>
                      <a:pt x="506546" y="387913"/>
                    </a:lnTo>
                    <a:lnTo>
                      <a:pt x="351009" y="298113"/>
                    </a:lnTo>
                    <a:lnTo>
                      <a:pt x="195474" y="387912"/>
                    </a:lnTo>
                    <a:lnTo>
                      <a:pt x="0" y="49340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7" name="円/楕円 351">
              <a:extLst>
                <a:ext uri="{FF2B5EF4-FFF2-40B4-BE49-F238E27FC236}">
                  <a16:creationId xmlns:a16="http://schemas.microsoft.com/office/drawing/2014/main" id="{564AB004-CA26-473B-963D-70C22426F031}"/>
                </a:ext>
              </a:extLst>
            </p:cNvPr>
            <p:cNvSpPr/>
            <p:nvPr/>
          </p:nvSpPr>
          <p:spPr>
            <a:xfrm>
              <a:off x="7372886" y="1272121"/>
              <a:ext cx="1095644" cy="11635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460616D7-147D-409C-A158-759AC1E2E181}"/>
                </a:ext>
              </a:extLst>
            </p:cNvPr>
            <p:cNvGrpSpPr/>
            <p:nvPr/>
          </p:nvGrpSpPr>
          <p:grpSpPr>
            <a:xfrm>
              <a:off x="7358281" y="1390335"/>
              <a:ext cx="1121056" cy="1057694"/>
              <a:chOff x="1986974" y="3943263"/>
              <a:chExt cx="834570" cy="787400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E697C004-1DAA-420C-BBCB-CC2CC2083120}"/>
                  </a:ext>
                </a:extLst>
              </p:cNvPr>
              <p:cNvGrpSpPr/>
              <p:nvPr/>
            </p:nvGrpSpPr>
            <p:grpSpPr>
              <a:xfrm>
                <a:off x="198697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34048EEF-81D8-4135-BB05-A922E948A9FE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5" name="円/楕円 370">
                    <a:extLst>
                      <a:ext uri="{FF2B5EF4-FFF2-40B4-BE49-F238E27FC236}">
                        <a16:creationId xmlns:a16="http://schemas.microsoft.com/office/drawing/2014/main" id="{BDBDC380-3973-4EEC-86B3-1E01B4E9859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371">
                    <a:extLst>
                      <a:ext uri="{FF2B5EF4-FFF2-40B4-BE49-F238E27FC236}">
                        <a16:creationId xmlns:a16="http://schemas.microsoft.com/office/drawing/2014/main" id="{A83D4ECD-2013-41CA-B9EC-89B2CDD05A7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00D60430-2994-494F-81B0-38ABB9FAA30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3" name="円/楕円 368">
                    <a:extLst>
                      <a:ext uri="{FF2B5EF4-FFF2-40B4-BE49-F238E27FC236}">
                        <a16:creationId xmlns:a16="http://schemas.microsoft.com/office/drawing/2014/main" id="{7F3B55D4-FCDF-48EC-AE75-D4DF5C3414A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円/楕円 369">
                    <a:extLst>
                      <a:ext uri="{FF2B5EF4-FFF2-40B4-BE49-F238E27FC236}">
                        <a16:creationId xmlns:a16="http://schemas.microsoft.com/office/drawing/2014/main" id="{013F7863-C2D0-4669-A0DB-E1886B5AF36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2" name="円/楕円 367">
                  <a:extLst>
                    <a:ext uri="{FF2B5EF4-FFF2-40B4-BE49-F238E27FC236}">
                      <a16:creationId xmlns:a16="http://schemas.microsoft.com/office/drawing/2014/main" id="{4B72E50C-E4BA-4A46-AA91-E6F23D1F986C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9" name="正方形/長方形 67">
                <a:extLst>
                  <a:ext uri="{FF2B5EF4-FFF2-40B4-BE49-F238E27FC236}">
                    <a16:creationId xmlns:a16="http://schemas.microsoft.com/office/drawing/2014/main" id="{47200B55-D7CE-4BC3-B1DE-D94F561280FD}"/>
                  </a:ext>
                </a:extLst>
              </p:cNvPr>
              <p:cNvSpPr/>
              <p:nvPr/>
            </p:nvSpPr>
            <p:spPr>
              <a:xfrm>
                <a:off x="2379193" y="4553552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318E659D-DB7F-4981-AF12-833A057AD2D5}"/>
                </a:ext>
              </a:extLst>
            </p:cNvPr>
            <p:cNvSpPr/>
            <p:nvPr/>
          </p:nvSpPr>
          <p:spPr>
            <a:xfrm rot="2700000">
              <a:off x="7531655" y="1167400"/>
              <a:ext cx="261109" cy="67211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" name="月 119">
              <a:extLst>
                <a:ext uri="{FF2B5EF4-FFF2-40B4-BE49-F238E27FC236}">
                  <a16:creationId xmlns:a16="http://schemas.microsoft.com/office/drawing/2014/main" id="{62071C7A-5EAC-4432-A3A3-925FE5168FB1}"/>
                </a:ext>
              </a:extLst>
            </p:cNvPr>
            <p:cNvSpPr/>
            <p:nvPr/>
          </p:nvSpPr>
          <p:spPr>
            <a:xfrm rot="18900000" flipH="1">
              <a:off x="8050856" y="1167401"/>
              <a:ext cx="261109" cy="67211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月 121">
              <a:extLst>
                <a:ext uri="{FF2B5EF4-FFF2-40B4-BE49-F238E27FC236}">
                  <a16:creationId xmlns:a16="http://schemas.microsoft.com/office/drawing/2014/main" id="{DC1E4503-75C7-49DA-93DC-4F68FFC7FAB3}"/>
                </a:ext>
              </a:extLst>
            </p:cNvPr>
            <p:cNvSpPr/>
            <p:nvPr/>
          </p:nvSpPr>
          <p:spPr>
            <a:xfrm rot="6300000">
              <a:off x="7640674" y="1651451"/>
              <a:ext cx="60540" cy="16640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" name="月 123">
              <a:extLst>
                <a:ext uri="{FF2B5EF4-FFF2-40B4-BE49-F238E27FC236}">
                  <a16:creationId xmlns:a16="http://schemas.microsoft.com/office/drawing/2014/main" id="{7E4ACCC1-23CF-458B-9043-78A963DDE6AF}"/>
                </a:ext>
              </a:extLst>
            </p:cNvPr>
            <p:cNvSpPr/>
            <p:nvPr/>
          </p:nvSpPr>
          <p:spPr>
            <a:xfrm rot="4500000">
              <a:off x="8139134" y="1651451"/>
              <a:ext cx="60540" cy="16640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円/楕円 27">
              <a:extLst>
                <a:ext uri="{FF2B5EF4-FFF2-40B4-BE49-F238E27FC236}">
                  <a16:creationId xmlns:a16="http://schemas.microsoft.com/office/drawing/2014/main" id="{28BE3FF2-5326-FF65-8ABE-A0B1DBADD734}"/>
                </a:ext>
              </a:extLst>
            </p:cNvPr>
            <p:cNvSpPr/>
            <p:nvPr/>
          </p:nvSpPr>
          <p:spPr>
            <a:xfrm rot="21188057">
              <a:off x="7754882" y="2314986"/>
              <a:ext cx="366174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2AC40300-ADF2-4CA2-E196-5CD82969B7E8}"/>
                </a:ext>
              </a:extLst>
            </p:cNvPr>
            <p:cNvGrpSpPr/>
            <p:nvPr/>
          </p:nvGrpSpPr>
          <p:grpSpPr>
            <a:xfrm>
              <a:off x="6573331" y="866070"/>
              <a:ext cx="861452" cy="968943"/>
              <a:chOff x="6573331" y="866070"/>
              <a:chExt cx="861452" cy="968943"/>
            </a:xfrm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C550E6A8-921A-3257-7CC3-12A4E226227E}"/>
                  </a:ext>
                </a:extLst>
              </p:cNvPr>
              <p:cNvGrpSpPr/>
              <p:nvPr/>
            </p:nvGrpSpPr>
            <p:grpSpPr>
              <a:xfrm>
                <a:off x="6573331" y="866070"/>
                <a:ext cx="861452" cy="968943"/>
                <a:chOff x="667831" y="866070"/>
                <a:chExt cx="861452" cy="968943"/>
              </a:xfrm>
            </p:grpSpPr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A3810BBB-D7E8-C3E3-977C-DD2F4D1364D4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DD8614F8-9C3A-7F95-C0DC-2B2E46E6DFBD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6B3E9019-EC1D-B9E6-8A6F-000AA630DF7E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20744194-4ABD-C3AF-5AD5-F13C5DFA3D0A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CD24A601-1C21-9AF5-4AD8-D9C5C4149B25}"/>
                  </a:ext>
                </a:extLst>
              </p:cNvPr>
              <p:cNvGrpSpPr/>
              <p:nvPr/>
            </p:nvGrpSpPr>
            <p:grpSpPr>
              <a:xfrm>
                <a:off x="6683049" y="954710"/>
                <a:ext cx="630687" cy="573734"/>
                <a:chOff x="2733499" y="715221"/>
                <a:chExt cx="944347" cy="859070"/>
              </a:xfrm>
            </p:grpSpPr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12741E5D-4990-74C5-46FA-2E36CC069FD2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FB0A90CE-234A-5C62-A298-B384D2D85325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4E92491D-A126-040B-FB09-6C7735D9928E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141E89AD-96B9-A171-DD7D-02FFB29AC282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B5E07475-9517-6526-160E-FCA6B75F157C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アーチ 453">
                  <a:extLst>
                    <a:ext uri="{FF2B5EF4-FFF2-40B4-BE49-F238E27FC236}">
                      <a16:creationId xmlns:a16="http://schemas.microsoft.com/office/drawing/2014/main" id="{248C178E-195C-18B0-0B56-20EA7918E272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033574F5-D3BC-7F38-FE7D-A0DCD0BCD140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1E0F1D77-36FF-E2D9-79AC-57F788B217F3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B31C8AC6-AE48-271E-663D-5252DC3C94BD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8" name="四角形: 角を丸くする 457">
                  <a:extLst>
                    <a:ext uri="{FF2B5EF4-FFF2-40B4-BE49-F238E27FC236}">
                      <a16:creationId xmlns:a16="http://schemas.microsoft.com/office/drawing/2014/main" id="{7176B041-8EF6-6A4C-A465-3846387EDF9F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四角形: 角を丸くする 458">
                  <a:extLst>
                    <a:ext uri="{FF2B5EF4-FFF2-40B4-BE49-F238E27FC236}">
                      <a16:creationId xmlns:a16="http://schemas.microsoft.com/office/drawing/2014/main" id="{CC755618-D20E-D4E9-20F9-F2475744F2CD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C5A249F4-4628-C5E7-40D8-FE22D069AC9D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1" name="グループ化 460">
                  <a:extLst>
                    <a:ext uri="{FF2B5EF4-FFF2-40B4-BE49-F238E27FC236}">
                      <a16:creationId xmlns:a16="http://schemas.microsoft.com/office/drawing/2014/main" id="{5EFF62F1-F5ED-3017-BF74-89EF5EF30B5B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89C02533-3CFA-AC39-113D-2136B882F42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ABF721EA-5C2F-DAEC-76FE-0FD8BA8DE7C7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74531DB0-6BBC-8B08-CD70-0B04E8BC135E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F6B16D11-E907-3E57-6ECA-BEC0BEF15CD5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FB196A69-B236-A2BC-8B1C-912720DA3693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3" name="月 462">
                  <a:extLst>
                    <a:ext uri="{FF2B5EF4-FFF2-40B4-BE49-F238E27FC236}">
                      <a16:creationId xmlns:a16="http://schemas.microsoft.com/office/drawing/2014/main" id="{D19C6B07-364F-9742-A4AD-B56C191CE6EA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43011B87-8AF3-97E8-767F-5870E6827184}"/>
                </a:ext>
              </a:extLst>
            </p:cNvPr>
            <p:cNvGrpSpPr/>
            <p:nvPr/>
          </p:nvGrpSpPr>
          <p:grpSpPr>
            <a:xfrm>
              <a:off x="7548615" y="1859290"/>
              <a:ext cx="268863" cy="176249"/>
              <a:chOff x="2962275" y="1915341"/>
              <a:chExt cx="312744" cy="205014"/>
            </a:xfrm>
          </p:grpSpPr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80BA9ACA-764B-49A0-E489-949C11FF226C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7EFB625A-2B55-B8FA-E922-4B3B6942F568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30E82A4B-DA08-7018-AD49-E287C7211FAB}"/>
                </a:ext>
              </a:extLst>
            </p:cNvPr>
            <p:cNvGrpSpPr/>
            <p:nvPr/>
          </p:nvGrpSpPr>
          <p:grpSpPr>
            <a:xfrm flipH="1">
              <a:off x="8031624" y="1859290"/>
              <a:ext cx="268863" cy="176249"/>
              <a:chOff x="2962275" y="1915341"/>
              <a:chExt cx="312744" cy="205014"/>
            </a:xfrm>
          </p:grpSpPr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532A8F4F-2214-11D1-D9A1-C2968D634134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4703DC95-9352-B1A6-D9DA-2CCACB1179EF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1AF47249-531B-3EF4-7D78-039357B370BC}"/>
              </a:ext>
            </a:extLst>
          </p:cNvPr>
          <p:cNvGrpSpPr/>
          <p:nvPr/>
        </p:nvGrpSpPr>
        <p:grpSpPr>
          <a:xfrm>
            <a:off x="6573331" y="3746430"/>
            <a:ext cx="1923871" cy="2697166"/>
            <a:chOff x="6573331" y="3746430"/>
            <a:chExt cx="1923871" cy="2697166"/>
          </a:xfrm>
        </p:grpSpPr>
        <p:sp>
          <p:nvSpPr>
            <p:cNvPr id="425" name="正方形/長方形 424">
              <a:extLst>
                <a:ext uri="{FF2B5EF4-FFF2-40B4-BE49-F238E27FC236}">
                  <a16:creationId xmlns:a16="http://schemas.microsoft.com/office/drawing/2014/main" id="{AA852D9C-DD4F-42E4-AC87-7E786015DF89}"/>
                </a:ext>
              </a:extLst>
            </p:cNvPr>
            <p:cNvSpPr/>
            <p:nvPr/>
          </p:nvSpPr>
          <p:spPr>
            <a:xfrm>
              <a:off x="8296180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34D1222D-52BA-4DA2-876A-F8241F920FB4}"/>
                </a:ext>
              </a:extLst>
            </p:cNvPr>
            <p:cNvSpPr/>
            <p:nvPr/>
          </p:nvSpPr>
          <p:spPr>
            <a:xfrm>
              <a:off x="7427024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951BCF1B-FBEF-4DA1-AFEE-709FBCDD5189}"/>
                </a:ext>
              </a:extLst>
            </p:cNvPr>
            <p:cNvSpPr/>
            <p:nvPr/>
          </p:nvSpPr>
          <p:spPr>
            <a:xfrm>
              <a:off x="7405937" y="5526170"/>
              <a:ext cx="123946" cy="675334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6" h="675334">
                  <a:moveTo>
                    <a:pt x="123946" y="0"/>
                  </a:moveTo>
                  <a:lnTo>
                    <a:pt x="119538" y="14202"/>
                  </a:lnTo>
                  <a:cubicBezTo>
                    <a:pt x="116626" y="28431"/>
                    <a:pt x="115097" y="43163"/>
                    <a:pt x="115097" y="58252"/>
                  </a:cubicBezTo>
                  <a:lnTo>
                    <a:pt x="115097" y="675334"/>
                  </a:lnTo>
                  <a:lnTo>
                    <a:pt x="0" y="675334"/>
                  </a:lnTo>
                  <a:lnTo>
                    <a:pt x="0" y="271355"/>
                  </a:lnTo>
                  <a:cubicBezTo>
                    <a:pt x="0" y="171037"/>
                    <a:pt x="40662" y="80216"/>
                    <a:pt x="106403" y="14474"/>
                  </a:cubicBezTo>
                  <a:close/>
                </a:path>
              </a:pathLst>
            </a:cu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8735DAFB-4618-4297-972D-FA5EFB2F8034}"/>
                </a:ext>
              </a:extLst>
            </p:cNvPr>
            <p:cNvSpPr/>
            <p:nvPr/>
          </p:nvSpPr>
          <p:spPr>
            <a:xfrm>
              <a:off x="8297457" y="5530968"/>
              <a:ext cx="118131" cy="670536"/>
            </a:xfrm>
            <a:custGeom>
              <a:avLst/>
              <a:gdLst>
                <a:gd name="connsiteX0" fmla="*/ 0 w 118131"/>
                <a:gd name="connsiteY0" fmla="*/ 0 h 670536"/>
                <a:gd name="connsiteX1" fmla="*/ 11728 w 118131"/>
                <a:gd name="connsiteY1" fmla="*/ 9676 h 670536"/>
                <a:gd name="connsiteX2" fmla="*/ 118131 w 118131"/>
                <a:gd name="connsiteY2" fmla="*/ 266557 h 670536"/>
                <a:gd name="connsiteX3" fmla="*/ 118131 w 118131"/>
                <a:gd name="connsiteY3" fmla="*/ 670536 h 670536"/>
                <a:gd name="connsiteX4" fmla="*/ 7360 w 118131"/>
                <a:gd name="connsiteY4" fmla="*/ 670536 h 670536"/>
                <a:gd name="connsiteX5" fmla="*/ 7360 w 118131"/>
                <a:gd name="connsiteY5" fmla="*/ 53454 h 670536"/>
                <a:gd name="connsiteX6" fmla="*/ 2919 w 118131"/>
                <a:gd name="connsiteY6" fmla="*/ 9404 h 67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131" h="670536">
                  <a:moveTo>
                    <a:pt x="0" y="0"/>
                  </a:moveTo>
                  <a:lnTo>
                    <a:pt x="11728" y="9676"/>
                  </a:lnTo>
                  <a:cubicBezTo>
                    <a:pt x="77469" y="75418"/>
                    <a:pt x="118131" y="166239"/>
                    <a:pt x="118131" y="266557"/>
                  </a:cubicBezTo>
                  <a:lnTo>
                    <a:pt x="118131" y="670536"/>
                  </a:lnTo>
                  <a:lnTo>
                    <a:pt x="7360" y="670536"/>
                  </a:lnTo>
                  <a:lnTo>
                    <a:pt x="7360" y="53454"/>
                  </a:lnTo>
                  <a:cubicBezTo>
                    <a:pt x="7360" y="38365"/>
                    <a:pt x="5831" y="23633"/>
                    <a:pt x="2919" y="9404"/>
                  </a:cubicBezTo>
                  <a:close/>
                </a:path>
              </a:pathLst>
            </a:cu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9" name="四角形: 上の 2 つの角を丸める 428">
              <a:extLst>
                <a:ext uri="{FF2B5EF4-FFF2-40B4-BE49-F238E27FC236}">
                  <a16:creationId xmlns:a16="http://schemas.microsoft.com/office/drawing/2014/main" id="{CF937A59-0B4B-45AB-B3B1-22932A3CEF66}"/>
                </a:ext>
              </a:extLst>
            </p:cNvPr>
            <p:cNvSpPr/>
            <p:nvPr/>
          </p:nvSpPr>
          <p:spPr>
            <a:xfrm>
              <a:off x="7487696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wave">
              <a:fgClr>
                <a:schemeClr val="accent1">
                  <a:lumMod val="60000"/>
                  <a:lumOff val="40000"/>
                </a:schemeClr>
              </a:fgClr>
              <a:bgClr>
                <a:schemeClr val="accent1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B946256F-7D48-40E1-B685-D8539DA41FB7}"/>
                </a:ext>
              </a:extLst>
            </p:cNvPr>
            <p:cNvSpPr/>
            <p:nvPr/>
          </p:nvSpPr>
          <p:spPr>
            <a:xfrm>
              <a:off x="7659098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85384892-52DD-4267-8F50-0D276830083D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1254189"/>
              <a:chOff x="5138890" y="3817636"/>
              <a:chExt cx="860611" cy="913028"/>
            </a:xfrm>
          </p:grpSpPr>
          <p:sp>
            <p:nvSpPr>
              <p:cNvPr id="157" name="雲 391">
                <a:extLst>
                  <a:ext uri="{FF2B5EF4-FFF2-40B4-BE49-F238E27FC236}">
                    <a16:creationId xmlns:a16="http://schemas.microsoft.com/office/drawing/2014/main" id="{B39318C2-7B91-48F1-BCA5-D7E1E515D889}"/>
                  </a:ext>
                </a:extLst>
              </p:cNvPr>
              <p:cNvSpPr/>
              <p:nvPr/>
            </p:nvSpPr>
            <p:spPr>
              <a:xfrm>
                <a:off x="5138890" y="3817636"/>
                <a:ext cx="860611" cy="624824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9997A9D4-5060-4247-A5AD-22577F655D79}"/>
                  </a:ext>
                </a:extLst>
              </p:cNvPr>
              <p:cNvGrpSpPr/>
              <p:nvPr/>
            </p:nvGrpSpPr>
            <p:grpSpPr>
              <a:xfrm>
                <a:off x="5151912" y="3943264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BAFED858-F274-4556-B696-02CA0DAD62BB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2" name="円/楕円 256">
                    <a:extLst>
                      <a:ext uri="{FF2B5EF4-FFF2-40B4-BE49-F238E27FC236}">
                        <a16:creationId xmlns:a16="http://schemas.microsoft.com/office/drawing/2014/main" id="{2EDDD2CE-A20E-48D9-BD3B-D2A3A27EF3B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円/楕円 257">
                    <a:extLst>
                      <a:ext uri="{FF2B5EF4-FFF2-40B4-BE49-F238E27FC236}">
                        <a16:creationId xmlns:a16="http://schemas.microsoft.com/office/drawing/2014/main" id="{10B336E5-5A79-4F16-A60A-A5508F5E311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B7F3FC30-F659-422E-8C68-E74C89B9F91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70" name="円/楕円 254">
                    <a:extLst>
                      <a:ext uri="{FF2B5EF4-FFF2-40B4-BE49-F238E27FC236}">
                        <a16:creationId xmlns:a16="http://schemas.microsoft.com/office/drawing/2014/main" id="{C35ACC7A-96CC-4818-AEE0-2728D720AC5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円/楕円 255">
                    <a:extLst>
                      <a:ext uri="{FF2B5EF4-FFF2-40B4-BE49-F238E27FC236}">
                        <a16:creationId xmlns:a16="http://schemas.microsoft.com/office/drawing/2014/main" id="{4A56AC60-68DB-47F3-A7BC-1CC9ECB1204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9" name="円/楕円 253">
                  <a:extLst>
                    <a:ext uri="{FF2B5EF4-FFF2-40B4-BE49-F238E27FC236}">
                      <a16:creationId xmlns:a16="http://schemas.microsoft.com/office/drawing/2014/main" id="{F5AB33CE-693D-46AE-8175-F5D038DB78D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0" name="円/楕円 27">
                <a:extLst>
                  <a:ext uri="{FF2B5EF4-FFF2-40B4-BE49-F238E27FC236}">
                    <a16:creationId xmlns:a16="http://schemas.microsoft.com/office/drawing/2014/main" id="{3CAC334A-97C9-4C83-895E-6A71E4151D18}"/>
                  </a:ext>
                </a:extLst>
              </p:cNvPr>
              <p:cNvSpPr/>
              <p:nvPr/>
            </p:nvSpPr>
            <p:spPr>
              <a:xfrm rot="20951456">
                <a:off x="5480208" y="4622647"/>
                <a:ext cx="186088" cy="33283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円/楕円 27">
                <a:extLst>
                  <a:ext uri="{FF2B5EF4-FFF2-40B4-BE49-F238E27FC236}">
                    <a16:creationId xmlns:a16="http://schemas.microsoft.com/office/drawing/2014/main" id="{AE7CD586-D02D-4F18-A279-C457B7A235A5}"/>
                  </a:ext>
                </a:extLst>
              </p:cNvPr>
              <p:cNvSpPr/>
              <p:nvPr/>
            </p:nvSpPr>
            <p:spPr>
              <a:xfrm rot="10800000">
                <a:off x="5295245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" name="円/楕円 27">
                <a:extLst>
                  <a:ext uri="{FF2B5EF4-FFF2-40B4-BE49-F238E27FC236}">
                    <a16:creationId xmlns:a16="http://schemas.microsoft.com/office/drawing/2014/main" id="{D981C6B5-DF44-4334-B7BD-CD9E71C2022D}"/>
                  </a:ext>
                </a:extLst>
              </p:cNvPr>
              <p:cNvSpPr/>
              <p:nvPr/>
            </p:nvSpPr>
            <p:spPr>
              <a:xfrm rot="10800000">
                <a:off x="5687087" y="416413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円/楕円 247">
                <a:extLst>
                  <a:ext uri="{FF2B5EF4-FFF2-40B4-BE49-F238E27FC236}">
                    <a16:creationId xmlns:a16="http://schemas.microsoft.com/office/drawing/2014/main" id="{7C3FA14A-8751-4EBE-8130-B53ABF9A7A0A}"/>
                  </a:ext>
                </a:extLst>
              </p:cNvPr>
              <p:cNvSpPr/>
              <p:nvPr/>
            </p:nvSpPr>
            <p:spPr>
              <a:xfrm>
                <a:off x="5509070" y="4464806"/>
                <a:ext cx="118869" cy="69275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7B95197F-35D5-4795-8FE5-808B1B317FE9}"/>
                  </a:ext>
                </a:extLst>
              </p:cNvPr>
              <p:cNvSpPr/>
              <p:nvPr/>
            </p:nvSpPr>
            <p:spPr>
              <a:xfrm rot="1800000">
                <a:off x="5419033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月 165">
                <a:extLst>
                  <a:ext uri="{FF2B5EF4-FFF2-40B4-BE49-F238E27FC236}">
                    <a16:creationId xmlns:a16="http://schemas.microsoft.com/office/drawing/2014/main" id="{143CFD11-7FEB-4334-853E-628366DC93FB}"/>
                  </a:ext>
                </a:extLst>
              </p:cNvPr>
              <p:cNvSpPr/>
              <p:nvPr/>
            </p:nvSpPr>
            <p:spPr>
              <a:xfrm rot="19800000" flipH="1">
                <a:off x="5664228" y="4506047"/>
                <a:ext cx="45719" cy="128698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93854838-1961-408B-AD40-97BB2B226127}"/>
                </a:ext>
              </a:extLst>
            </p:cNvPr>
            <p:cNvSpPr/>
            <p:nvPr/>
          </p:nvSpPr>
          <p:spPr>
            <a:xfrm>
              <a:off x="7850972" y="4933064"/>
              <a:ext cx="108376" cy="164125"/>
            </a:xfrm>
            <a:custGeom>
              <a:avLst/>
              <a:gdLst>
                <a:gd name="connsiteX0" fmla="*/ 14178 w 108376"/>
                <a:gd name="connsiteY0" fmla="*/ 0 h 164125"/>
                <a:gd name="connsiteX1" fmla="*/ 54189 w 108376"/>
                <a:gd name="connsiteY1" fmla="*/ 3841 h 164125"/>
                <a:gd name="connsiteX2" fmla="*/ 94198 w 108376"/>
                <a:gd name="connsiteY2" fmla="*/ 0 h 164125"/>
                <a:gd name="connsiteX3" fmla="*/ 104118 w 108376"/>
                <a:gd name="connsiteY3" fmla="*/ 26832 h 164125"/>
                <a:gd name="connsiteX4" fmla="*/ 108376 w 108376"/>
                <a:gd name="connsiteY4" fmla="*/ 65299 h 164125"/>
                <a:gd name="connsiteX5" fmla="*/ 54188 w 108376"/>
                <a:gd name="connsiteY5" fmla="*/ 164125 h 164125"/>
                <a:gd name="connsiteX6" fmla="*/ 0 w 108376"/>
                <a:gd name="connsiteY6" fmla="*/ 65299 h 164125"/>
                <a:gd name="connsiteX7" fmla="*/ 4259 w 108376"/>
                <a:gd name="connsiteY7" fmla="*/ 26832 h 164125"/>
                <a:gd name="connsiteX0" fmla="*/ 54189 w 145629"/>
                <a:gd name="connsiteY0" fmla="*/ 3841 h 164125"/>
                <a:gd name="connsiteX1" fmla="*/ 94198 w 145629"/>
                <a:gd name="connsiteY1" fmla="*/ 0 h 164125"/>
                <a:gd name="connsiteX2" fmla="*/ 104118 w 145629"/>
                <a:gd name="connsiteY2" fmla="*/ 26832 h 164125"/>
                <a:gd name="connsiteX3" fmla="*/ 108376 w 145629"/>
                <a:gd name="connsiteY3" fmla="*/ 65299 h 164125"/>
                <a:gd name="connsiteX4" fmla="*/ 54188 w 145629"/>
                <a:gd name="connsiteY4" fmla="*/ 164125 h 164125"/>
                <a:gd name="connsiteX5" fmla="*/ 0 w 145629"/>
                <a:gd name="connsiteY5" fmla="*/ 65299 h 164125"/>
                <a:gd name="connsiteX6" fmla="*/ 4259 w 145629"/>
                <a:gd name="connsiteY6" fmla="*/ 26832 h 164125"/>
                <a:gd name="connsiteX7" fmla="*/ 14178 w 145629"/>
                <a:gd name="connsiteY7" fmla="*/ 0 h 164125"/>
                <a:gd name="connsiteX8" fmla="*/ 145629 w 145629"/>
                <a:gd name="connsiteY8" fmla="*/ 95281 h 164125"/>
                <a:gd name="connsiteX0" fmla="*/ 54189 w 108376"/>
                <a:gd name="connsiteY0" fmla="*/ 3841 h 164125"/>
                <a:gd name="connsiteX1" fmla="*/ 94198 w 108376"/>
                <a:gd name="connsiteY1" fmla="*/ 0 h 164125"/>
                <a:gd name="connsiteX2" fmla="*/ 104118 w 108376"/>
                <a:gd name="connsiteY2" fmla="*/ 26832 h 164125"/>
                <a:gd name="connsiteX3" fmla="*/ 108376 w 108376"/>
                <a:gd name="connsiteY3" fmla="*/ 65299 h 164125"/>
                <a:gd name="connsiteX4" fmla="*/ 54188 w 108376"/>
                <a:gd name="connsiteY4" fmla="*/ 164125 h 164125"/>
                <a:gd name="connsiteX5" fmla="*/ 0 w 108376"/>
                <a:gd name="connsiteY5" fmla="*/ 65299 h 164125"/>
                <a:gd name="connsiteX6" fmla="*/ 4259 w 108376"/>
                <a:gd name="connsiteY6" fmla="*/ 26832 h 164125"/>
                <a:gd name="connsiteX7" fmla="*/ 14178 w 108376"/>
                <a:gd name="connsiteY7" fmla="*/ 0 h 164125"/>
                <a:gd name="connsiteX0" fmla="*/ 94198 w 108376"/>
                <a:gd name="connsiteY0" fmla="*/ 0 h 164125"/>
                <a:gd name="connsiteX1" fmla="*/ 104118 w 108376"/>
                <a:gd name="connsiteY1" fmla="*/ 26832 h 164125"/>
                <a:gd name="connsiteX2" fmla="*/ 108376 w 108376"/>
                <a:gd name="connsiteY2" fmla="*/ 65299 h 164125"/>
                <a:gd name="connsiteX3" fmla="*/ 54188 w 108376"/>
                <a:gd name="connsiteY3" fmla="*/ 164125 h 164125"/>
                <a:gd name="connsiteX4" fmla="*/ 0 w 108376"/>
                <a:gd name="connsiteY4" fmla="*/ 65299 h 164125"/>
                <a:gd name="connsiteX5" fmla="*/ 4259 w 108376"/>
                <a:gd name="connsiteY5" fmla="*/ 26832 h 164125"/>
                <a:gd name="connsiteX6" fmla="*/ 14178 w 108376"/>
                <a:gd name="connsiteY6" fmla="*/ 0 h 16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376" h="164125">
                  <a:moveTo>
                    <a:pt x="94198" y="0"/>
                  </a:moveTo>
                  <a:lnTo>
                    <a:pt x="104118" y="26832"/>
                  </a:lnTo>
                  <a:cubicBezTo>
                    <a:pt x="106860" y="38655"/>
                    <a:pt x="108376" y="51654"/>
                    <a:pt x="108376" y="65299"/>
                  </a:cubicBezTo>
                  <a:cubicBezTo>
                    <a:pt x="108376" y="119879"/>
                    <a:pt x="84115" y="164125"/>
                    <a:pt x="54188" y="164125"/>
                  </a:cubicBezTo>
                  <a:cubicBezTo>
                    <a:pt x="24261" y="164125"/>
                    <a:pt x="0" y="119879"/>
                    <a:pt x="0" y="65299"/>
                  </a:cubicBezTo>
                  <a:cubicBezTo>
                    <a:pt x="0" y="51654"/>
                    <a:pt x="1517" y="38655"/>
                    <a:pt x="4259" y="26832"/>
                  </a:cubicBezTo>
                  <a:lnTo>
                    <a:pt x="14178" y="0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1F3949A5-90D0-37FA-C644-3FE5A9D4481C}"/>
                </a:ext>
              </a:extLst>
            </p:cNvPr>
            <p:cNvGrpSpPr/>
            <p:nvPr/>
          </p:nvGrpSpPr>
          <p:grpSpPr>
            <a:xfrm>
              <a:off x="6573331" y="3746430"/>
              <a:ext cx="861452" cy="968943"/>
              <a:chOff x="6573331" y="3746430"/>
              <a:chExt cx="861452" cy="968943"/>
            </a:xfrm>
          </p:grpSpPr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FD6A5158-10B6-D4E6-6018-C098DFD97E5B}"/>
                  </a:ext>
                </a:extLst>
              </p:cNvPr>
              <p:cNvGrpSpPr/>
              <p:nvPr/>
            </p:nvGrpSpPr>
            <p:grpSpPr>
              <a:xfrm>
                <a:off x="65733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32512A63-CC14-B8FD-3816-4D7D202A4966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39FD096F-FD4A-001A-0248-D8D689869450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1C373791-7B67-2622-80CE-9EAB01A32AD3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E87E4736-B033-957A-89F1-DD7097661ED6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5A69A1DD-B3E3-8A0D-53E0-BB45E1676BB5}"/>
                  </a:ext>
                </a:extLst>
              </p:cNvPr>
              <p:cNvGrpSpPr/>
              <p:nvPr/>
            </p:nvGrpSpPr>
            <p:grpSpPr>
              <a:xfrm>
                <a:off x="66830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28C6E45E-1FD6-8522-06E9-16DDCC081395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B66BF6AF-7C1C-DC7B-2F9C-3C01E3276FB3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D4F2B971-1C02-544C-CF7A-202950338D29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A919B438-0FB2-FE2E-FD19-ECC5DB032C2C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F9B23003-E6D6-8E48-D150-BC22C673402E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アーチ 531">
                  <a:extLst>
                    <a:ext uri="{FF2B5EF4-FFF2-40B4-BE49-F238E27FC236}">
                      <a16:creationId xmlns:a16="http://schemas.microsoft.com/office/drawing/2014/main" id="{98F11B3F-91E7-1264-C807-85243C837FE5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B02EDF17-9A87-C11F-E0EC-F505B338A006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C5839282-CF81-6FD3-8B93-0A8D65F80CE9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C83E422A-50F4-15E0-D532-9DB51BFA824F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6" name="四角形: 角を丸くする 535">
                  <a:extLst>
                    <a:ext uri="{FF2B5EF4-FFF2-40B4-BE49-F238E27FC236}">
                      <a16:creationId xmlns:a16="http://schemas.microsoft.com/office/drawing/2014/main" id="{074C45FD-A95F-AA2A-11DD-BF1186EA9F8F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四角形: 角を丸くする 536">
                  <a:extLst>
                    <a:ext uri="{FF2B5EF4-FFF2-40B4-BE49-F238E27FC236}">
                      <a16:creationId xmlns:a16="http://schemas.microsoft.com/office/drawing/2014/main" id="{42D929B5-71DB-9478-2E9D-8B530F4558B4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1A51E7D8-6334-7176-E282-76667B17E6AB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3008D1E6-DF7B-29F8-8EC3-68B417EC54A6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125FA80E-CE39-6D82-2054-7750DC1DAF8B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0FA6BCF0-47B2-D5C8-1D18-19363BE7C474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0" name="グループ化 539">
                  <a:extLst>
                    <a:ext uri="{FF2B5EF4-FFF2-40B4-BE49-F238E27FC236}">
                      <a16:creationId xmlns:a16="http://schemas.microsoft.com/office/drawing/2014/main" id="{A1630CC0-68A4-B9D3-F548-5A212D0209AA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F6477E20-01B0-3004-AF45-B7950CD2CE7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03E6018D-0FFF-47A0-B4FA-597008A8D0BF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41" name="月 540">
                  <a:extLst>
                    <a:ext uri="{FF2B5EF4-FFF2-40B4-BE49-F238E27FC236}">
                      <a16:creationId xmlns:a16="http://schemas.microsoft.com/office/drawing/2014/main" id="{EB076AB0-D6CD-7A39-B68F-CF51E135B006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4E8D362E-B3DB-0908-983F-2345B9EB6D60}"/>
                </a:ext>
              </a:extLst>
            </p:cNvPr>
            <p:cNvGrpSpPr/>
            <p:nvPr/>
          </p:nvGrpSpPr>
          <p:grpSpPr>
            <a:xfrm>
              <a:off x="7572850" y="4727934"/>
              <a:ext cx="187526" cy="122928"/>
              <a:chOff x="2962275" y="1915341"/>
              <a:chExt cx="312744" cy="205014"/>
            </a:xfrm>
          </p:grpSpPr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F590C8BC-88AB-E530-AD47-AEF581CA89D9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AA305FBD-3478-305A-3B19-8201D82499C0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692F4458-3D58-7F88-8D6F-62054E4DD298}"/>
                </a:ext>
              </a:extLst>
            </p:cNvPr>
            <p:cNvGrpSpPr/>
            <p:nvPr/>
          </p:nvGrpSpPr>
          <p:grpSpPr>
            <a:xfrm flipH="1">
              <a:off x="8055859" y="4727934"/>
              <a:ext cx="187524" cy="122928"/>
              <a:chOff x="2962275" y="1915341"/>
              <a:chExt cx="312744" cy="205014"/>
            </a:xfrm>
          </p:grpSpPr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A058FF1D-A508-AAEA-CCEF-A282D0073A5F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A553A7F4-D69A-9EDB-C915-94AFA6A1BE52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00" name="グループ化 599">
            <a:extLst>
              <a:ext uri="{FF2B5EF4-FFF2-40B4-BE49-F238E27FC236}">
                <a16:creationId xmlns:a16="http://schemas.microsoft.com/office/drawing/2014/main" id="{F5CD7655-AD5A-BF97-3B51-CC18BA94D35A}"/>
              </a:ext>
            </a:extLst>
          </p:cNvPr>
          <p:cNvGrpSpPr/>
          <p:nvPr/>
        </p:nvGrpSpPr>
        <p:grpSpPr>
          <a:xfrm>
            <a:off x="3624391" y="3746430"/>
            <a:ext cx="1955027" cy="2697166"/>
            <a:chOff x="3624391" y="3746430"/>
            <a:chExt cx="1955027" cy="2697166"/>
          </a:xfrm>
        </p:grpSpPr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C3D89FC4-3FB3-46D8-8FD9-27DA63CBD0B6}"/>
                </a:ext>
              </a:extLst>
            </p:cNvPr>
            <p:cNvGrpSpPr/>
            <p:nvPr/>
          </p:nvGrpSpPr>
          <p:grpSpPr>
            <a:xfrm flipH="1">
              <a:off x="5054413" y="5529158"/>
              <a:ext cx="418540" cy="913837"/>
              <a:chOff x="4456397" y="5529158"/>
              <a:chExt cx="418540" cy="913837"/>
            </a:xfrm>
          </p:grpSpPr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A5D1ED97-0535-49DB-B773-CF97C7423B46}"/>
                  </a:ext>
                </a:extLst>
              </p:cNvPr>
              <p:cNvSpPr/>
              <p:nvPr/>
            </p:nvSpPr>
            <p:spPr>
              <a:xfrm>
                <a:off x="4460971" y="6171254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2" name="四角形: 上の 2 つの角を丸める 421">
                <a:extLst>
                  <a:ext uri="{FF2B5EF4-FFF2-40B4-BE49-F238E27FC236}">
                    <a16:creationId xmlns:a16="http://schemas.microsoft.com/office/drawing/2014/main" id="{0DA0D0E3-2A48-4F3A-A049-6031EB9E5016}"/>
                  </a:ext>
                </a:extLst>
              </p:cNvPr>
              <p:cNvSpPr/>
              <p:nvPr/>
            </p:nvSpPr>
            <p:spPr>
              <a:xfrm rot="11700000">
                <a:off x="4456397" y="5529158"/>
                <a:ext cx="418540" cy="870734"/>
              </a:xfrm>
              <a:prstGeom prst="round2SameRect">
                <a:avLst>
                  <a:gd name="adj1" fmla="val 33893"/>
                  <a:gd name="adj2" fmla="val 3761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673EDDAC-9CBE-4E07-B1FD-EB760B3F536F}"/>
                </a:ext>
              </a:extLst>
            </p:cNvPr>
            <p:cNvGrpSpPr/>
            <p:nvPr/>
          </p:nvGrpSpPr>
          <p:grpSpPr>
            <a:xfrm>
              <a:off x="4456397" y="5529158"/>
              <a:ext cx="418540" cy="913837"/>
              <a:chOff x="4456397" y="5529158"/>
              <a:chExt cx="418540" cy="913837"/>
            </a:xfrm>
          </p:grpSpPr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F2B1A35F-0784-4994-8284-0F17B328C85C}"/>
                  </a:ext>
                </a:extLst>
              </p:cNvPr>
              <p:cNvSpPr/>
              <p:nvPr/>
            </p:nvSpPr>
            <p:spPr>
              <a:xfrm>
                <a:off x="4460971" y="6171254"/>
                <a:ext cx="102860" cy="271741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A14D20AF-174D-442D-8F1A-1A748EA6E459}"/>
                  </a:ext>
                </a:extLst>
              </p:cNvPr>
              <p:cNvSpPr/>
              <p:nvPr/>
            </p:nvSpPr>
            <p:spPr>
              <a:xfrm rot="11700000">
                <a:off x="4456397" y="5529158"/>
                <a:ext cx="418540" cy="870734"/>
              </a:xfrm>
              <a:prstGeom prst="round2SameRect">
                <a:avLst>
                  <a:gd name="adj1" fmla="val 33893"/>
                  <a:gd name="adj2" fmla="val 3761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34C57F6D-A15C-4C56-9CEF-495B92B5636A}"/>
                </a:ext>
              </a:extLst>
            </p:cNvPr>
            <p:cNvSpPr/>
            <p:nvPr/>
          </p:nvSpPr>
          <p:spPr>
            <a:xfrm>
              <a:off x="4539366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EA7B2CC7-D288-4370-B4FF-E4AEBE04593C}"/>
                </a:ext>
              </a:extLst>
            </p:cNvPr>
            <p:cNvSpPr/>
            <p:nvPr/>
          </p:nvSpPr>
          <p:spPr>
            <a:xfrm>
              <a:off x="4710768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BFE3DE37-EA90-485B-9B86-E5870DFF17F9}"/>
                </a:ext>
              </a:extLst>
            </p:cNvPr>
            <p:cNvSpPr/>
            <p:nvPr/>
          </p:nvSpPr>
          <p:spPr>
            <a:xfrm rot="15300000">
              <a:off x="4878311" y="3740333"/>
              <a:ext cx="45719" cy="66366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BFE09E2F-2EFF-4EB8-8550-6700B1AD936F}"/>
                </a:ext>
              </a:extLst>
            </p:cNvPr>
            <p:cNvSpPr/>
            <p:nvPr/>
          </p:nvSpPr>
          <p:spPr>
            <a:xfrm>
              <a:off x="4718188" y="3923040"/>
              <a:ext cx="492626" cy="466506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362013A6-6775-4B44-861F-9535AFF7FE8B}"/>
                </a:ext>
              </a:extLst>
            </p:cNvPr>
            <p:cNvSpPr/>
            <p:nvPr/>
          </p:nvSpPr>
          <p:spPr>
            <a:xfrm>
              <a:off x="4349584" y="4119016"/>
              <a:ext cx="1229834" cy="908430"/>
            </a:xfrm>
            <a:prstGeom prst="ellipse">
              <a:avLst/>
            </a:prstGeom>
            <a:pattFill prst="dkVert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CFE7F9D6-B9CB-432E-BBDA-3AE19DEF39B0}"/>
                </a:ext>
              </a:extLst>
            </p:cNvPr>
            <p:cNvGrpSpPr/>
            <p:nvPr/>
          </p:nvGrpSpPr>
          <p:grpSpPr>
            <a:xfrm rot="20700000">
              <a:off x="4393526" y="4742055"/>
              <a:ext cx="222287" cy="346460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223" name="円/楕円 125">
                <a:extLst>
                  <a:ext uri="{FF2B5EF4-FFF2-40B4-BE49-F238E27FC236}">
                    <a16:creationId xmlns:a16="http://schemas.microsoft.com/office/drawing/2014/main" id="{402FC773-E084-47E5-AB93-E8BA1CF1157C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円/楕円 126">
                <a:extLst>
                  <a:ext uri="{FF2B5EF4-FFF2-40B4-BE49-F238E27FC236}">
                    <a16:creationId xmlns:a16="http://schemas.microsoft.com/office/drawing/2014/main" id="{F78BA86D-AA74-4708-B3DC-49F73A14044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9AE4053E-91E7-4AEE-BC31-A98A413CA086}"/>
                </a:ext>
              </a:extLst>
            </p:cNvPr>
            <p:cNvGrpSpPr/>
            <p:nvPr/>
          </p:nvGrpSpPr>
          <p:grpSpPr>
            <a:xfrm rot="900000" flipH="1">
              <a:off x="5323615" y="4742055"/>
              <a:ext cx="222287" cy="346460"/>
              <a:chOff x="2680607" y="2825750"/>
              <a:chExt cx="157843" cy="236764"/>
            </a:xfrm>
            <a:solidFill>
              <a:srgbClr val="FFCC99"/>
            </a:solidFill>
          </p:grpSpPr>
          <p:sp>
            <p:nvSpPr>
              <p:cNvPr id="221" name="円/楕円 123">
                <a:extLst>
                  <a:ext uri="{FF2B5EF4-FFF2-40B4-BE49-F238E27FC236}">
                    <a16:creationId xmlns:a16="http://schemas.microsoft.com/office/drawing/2014/main" id="{49D506C9-90EC-4478-89DC-406283AA7FC7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円/楕円 124">
                <a:extLst>
                  <a:ext uri="{FF2B5EF4-FFF2-40B4-BE49-F238E27FC236}">
                    <a16:creationId xmlns:a16="http://schemas.microsoft.com/office/drawing/2014/main" id="{0EE37040-95AD-43BE-8970-4CF1B0D2E319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5" name="円/楕円 122">
              <a:extLst>
                <a:ext uri="{FF2B5EF4-FFF2-40B4-BE49-F238E27FC236}">
                  <a16:creationId xmlns:a16="http://schemas.microsoft.com/office/drawing/2014/main" id="{C803A32B-8133-459E-B382-37D282FE247B}"/>
                </a:ext>
              </a:extLst>
            </p:cNvPr>
            <p:cNvSpPr/>
            <p:nvPr/>
          </p:nvSpPr>
          <p:spPr>
            <a:xfrm>
              <a:off x="4504669" y="4282392"/>
              <a:ext cx="930090" cy="108724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6" name="円/楕円 27">
              <a:extLst>
                <a:ext uri="{FF2B5EF4-FFF2-40B4-BE49-F238E27FC236}">
                  <a16:creationId xmlns:a16="http://schemas.microsoft.com/office/drawing/2014/main" id="{A70B5803-C719-4B48-918F-461A8AEB9047}"/>
                </a:ext>
              </a:extLst>
            </p:cNvPr>
            <p:cNvSpPr/>
            <p:nvPr/>
          </p:nvSpPr>
          <p:spPr>
            <a:xfrm rot="20934152">
              <a:off x="4845305" y="5209896"/>
              <a:ext cx="285073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7" name="円/楕円 27">
              <a:extLst>
                <a:ext uri="{FF2B5EF4-FFF2-40B4-BE49-F238E27FC236}">
                  <a16:creationId xmlns:a16="http://schemas.microsoft.com/office/drawing/2014/main" id="{A6D9CCA9-5816-437F-801F-E47EEE9F0DF0}"/>
                </a:ext>
              </a:extLst>
            </p:cNvPr>
            <p:cNvSpPr/>
            <p:nvPr/>
          </p:nvSpPr>
          <p:spPr>
            <a:xfrm rot="10800000">
              <a:off x="4624143" y="4632044"/>
              <a:ext cx="263282" cy="547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8" name="円/楕円 27">
              <a:extLst>
                <a:ext uri="{FF2B5EF4-FFF2-40B4-BE49-F238E27FC236}">
                  <a16:creationId xmlns:a16="http://schemas.microsoft.com/office/drawing/2014/main" id="{E11AB638-0A9F-4934-8D8A-37E62E030E04}"/>
                </a:ext>
              </a:extLst>
            </p:cNvPr>
            <p:cNvSpPr/>
            <p:nvPr/>
          </p:nvSpPr>
          <p:spPr>
            <a:xfrm rot="10800000">
              <a:off x="5039913" y="4632044"/>
              <a:ext cx="263282" cy="547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円/楕円 27">
              <a:extLst>
                <a:ext uri="{FF2B5EF4-FFF2-40B4-BE49-F238E27FC236}">
                  <a16:creationId xmlns:a16="http://schemas.microsoft.com/office/drawing/2014/main" id="{B7CA5A55-4A96-4A27-9EAB-3B19C0F685F8}"/>
                </a:ext>
              </a:extLst>
            </p:cNvPr>
            <p:cNvSpPr/>
            <p:nvPr/>
          </p:nvSpPr>
          <p:spPr>
            <a:xfrm rot="8100000">
              <a:off x="4685882" y="5107471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0" name="円/楕円 27">
              <a:extLst>
                <a:ext uri="{FF2B5EF4-FFF2-40B4-BE49-F238E27FC236}">
                  <a16:creationId xmlns:a16="http://schemas.microsoft.com/office/drawing/2014/main" id="{571B3FB7-778B-4CFC-B48F-A838C3FECF9B}"/>
                </a:ext>
              </a:extLst>
            </p:cNvPr>
            <p:cNvSpPr/>
            <p:nvPr/>
          </p:nvSpPr>
          <p:spPr>
            <a:xfrm rot="13500000" flipH="1">
              <a:off x="5062043" y="5107472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B037D492-D72B-4D66-94B8-BFB3F801312C}"/>
                </a:ext>
              </a:extLst>
            </p:cNvPr>
            <p:cNvGrpSpPr/>
            <p:nvPr/>
          </p:nvGrpSpPr>
          <p:grpSpPr>
            <a:xfrm>
              <a:off x="4552248" y="4773428"/>
              <a:ext cx="109476" cy="88048"/>
              <a:chOff x="648553" y="1246468"/>
              <a:chExt cx="164249" cy="93298"/>
            </a:xfrm>
            <a:solidFill>
              <a:srgbClr val="FF7C80"/>
            </a:solidFill>
          </p:grpSpPr>
          <p:sp>
            <p:nvSpPr>
              <p:cNvPr id="219" name="円/楕円 27">
                <a:extLst>
                  <a:ext uri="{FF2B5EF4-FFF2-40B4-BE49-F238E27FC236}">
                    <a16:creationId xmlns:a16="http://schemas.microsoft.com/office/drawing/2014/main" id="{539065FD-A2C4-4318-BB36-D4814438DF49}"/>
                  </a:ext>
                </a:extLst>
              </p:cNvPr>
              <p:cNvSpPr/>
              <p:nvPr/>
            </p:nvSpPr>
            <p:spPr>
              <a:xfrm rot="21302598">
                <a:off x="648554" y="13106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円/楕円 27">
                <a:extLst>
                  <a:ext uri="{FF2B5EF4-FFF2-40B4-BE49-F238E27FC236}">
                    <a16:creationId xmlns:a16="http://schemas.microsoft.com/office/drawing/2014/main" id="{A1A2D930-6D8B-46B7-8678-A3339223BD58}"/>
                  </a:ext>
                </a:extLst>
              </p:cNvPr>
              <p:cNvSpPr/>
              <p:nvPr/>
            </p:nvSpPr>
            <p:spPr>
              <a:xfrm rot="523440">
                <a:off x="648553" y="12464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6EC9E0B1-6545-42FC-A618-F5BA43D992B0}"/>
                </a:ext>
              </a:extLst>
            </p:cNvPr>
            <p:cNvGrpSpPr/>
            <p:nvPr/>
          </p:nvGrpSpPr>
          <p:grpSpPr>
            <a:xfrm flipH="1">
              <a:off x="5267530" y="4773428"/>
              <a:ext cx="109476" cy="88048"/>
              <a:chOff x="648553" y="1246468"/>
              <a:chExt cx="164249" cy="93298"/>
            </a:xfrm>
            <a:solidFill>
              <a:srgbClr val="FF7C80"/>
            </a:solidFill>
          </p:grpSpPr>
          <p:sp>
            <p:nvSpPr>
              <p:cNvPr id="217" name="円/楕円 27">
                <a:extLst>
                  <a:ext uri="{FF2B5EF4-FFF2-40B4-BE49-F238E27FC236}">
                    <a16:creationId xmlns:a16="http://schemas.microsoft.com/office/drawing/2014/main" id="{CB1CCF69-02BE-4F64-96AA-4A3627E5275A}"/>
                  </a:ext>
                </a:extLst>
              </p:cNvPr>
              <p:cNvSpPr/>
              <p:nvPr/>
            </p:nvSpPr>
            <p:spPr>
              <a:xfrm rot="21302598">
                <a:off x="648554" y="1310657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円/楕円 27">
                <a:extLst>
                  <a:ext uri="{FF2B5EF4-FFF2-40B4-BE49-F238E27FC236}">
                    <a16:creationId xmlns:a16="http://schemas.microsoft.com/office/drawing/2014/main" id="{BA0C2288-C186-4534-9336-194FBF421F80}"/>
                  </a:ext>
                </a:extLst>
              </p:cNvPr>
              <p:cNvSpPr/>
              <p:nvPr/>
            </p:nvSpPr>
            <p:spPr>
              <a:xfrm rot="523440">
                <a:off x="648553" y="1246468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03" name="円/楕円 64">
              <a:extLst>
                <a:ext uri="{FF2B5EF4-FFF2-40B4-BE49-F238E27FC236}">
                  <a16:creationId xmlns:a16="http://schemas.microsoft.com/office/drawing/2014/main" id="{05D1AC75-A504-43E3-8E58-54A3761AA62A}"/>
                </a:ext>
              </a:extLst>
            </p:cNvPr>
            <p:cNvSpPr/>
            <p:nvPr/>
          </p:nvSpPr>
          <p:spPr>
            <a:xfrm>
              <a:off x="4904862" y="4987765"/>
              <a:ext cx="110478" cy="109714"/>
            </a:xfrm>
            <a:custGeom>
              <a:avLst/>
              <a:gdLst>
                <a:gd name="connsiteX0" fmla="*/ 24765 w 116205"/>
                <a:gd name="connsiteY0" fmla="*/ 4629 h 96069"/>
                <a:gd name="connsiteX1" fmla="*/ 76599 w 116205"/>
                <a:gd name="connsiteY1" fmla="*/ 0 h 96069"/>
                <a:gd name="connsiteX2" fmla="*/ 80010 w 116205"/>
                <a:gd name="connsiteY2" fmla="*/ 13564 h 96069"/>
                <a:gd name="connsiteX3" fmla="*/ 40005 w 116205"/>
                <a:gd name="connsiteY3" fmla="*/ 79457 h 96069"/>
                <a:gd name="connsiteX4" fmla="*/ 0 w 116205"/>
                <a:gd name="connsiteY4" fmla="*/ 13564 h 96069"/>
                <a:gd name="connsiteX5" fmla="*/ 2742 w 116205"/>
                <a:gd name="connsiteY5" fmla="*/ 2662 h 96069"/>
                <a:gd name="connsiteX6" fmla="*/ 116205 w 116205"/>
                <a:gd name="connsiteY6" fmla="*/ 96069 h 96069"/>
                <a:gd name="connsiteX0" fmla="*/ 24765 w 80010"/>
                <a:gd name="connsiteY0" fmla="*/ 4629 h 79457"/>
                <a:gd name="connsiteX1" fmla="*/ 76599 w 80010"/>
                <a:gd name="connsiteY1" fmla="*/ 0 h 79457"/>
                <a:gd name="connsiteX2" fmla="*/ 80010 w 80010"/>
                <a:gd name="connsiteY2" fmla="*/ 13564 h 79457"/>
                <a:gd name="connsiteX3" fmla="*/ 40005 w 80010"/>
                <a:gd name="connsiteY3" fmla="*/ 79457 h 79457"/>
                <a:gd name="connsiteX4" fmla="*/ 0 w 80010"/>
                <a:gd name="connsiteY4" fmla="*/ 13564 h 79457"/>
                <a:gd name="connsiteX5" fmla="*/ 2742 w 80010"/>
                <a:gd name="connsiteY5" fmla="*/ 2662 h 79457"/>
                <a:gd name="connsiteX0" fmla="*/ 76599 w 80010"/>
                <a:gd name="connsiteY0" fmla="*/ 0 h 79457"/>
                <a:gd name="connsiteX1" fmla="*/ 80010 w 80010"/>
                <a:gd name="connsiteY1" fmla="*/ 13564 h 79457"/>
                <a:gd name="connsiteX2" fmla="*/ 40005 w 80010"/>
                <a:gd name="connsiteY2" fmla="*/ 79457 h 79457"/>
                <a:gd name="connsiteX3" fmla="*/ 0 w 80010"/>
                <a:gd name="connsiteY3" fmla="*/ 13564 h 79457"/>
                <a:gd name="connsiteX4" fmla="*/ 2742 w 80010"/>
                <a:gd name="connsiteY4" fmla="*/ 2662 h 79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10" h="79457">
                  <a:moveTo>
                    <a:pt x="76599" y="0"/>
                  </a:moveTo>
                  <a:cubicBezTo>
                    <a:pt x="79703" y="4150"/>
                    <a:pt x="80010" y="8798"/>
                    <a:pt x="80010" y="13564"/>
                  </a:cubicBezTo>
                  <a:cubicBezTo>
                    <a:pt x="80010" y="49956"/>
                    <a:pt x="62099" y="79457"/>
                    <a:pt x="40005" y="79457"/>
                  </a:cubicBezTo>
                  <a:cubicBezTo>
                    <a:pt x="17911" y="79457"/>
                    <a:pt x="0" y="49956"/>
                    <a:pt x="0" y="13564"/>
                  </a:cubicBezTo>
                  <a:lnTo>
                    <a:pt x="2742" y="2662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DB2193D1-92E6-43F4-B9C9-96A734B64B24}"/>
                </a:ext>
              </a:extLst>
            </p:cNvPr>
            <p:cNvSpPr/>
            <p:nvPr/>
          </p:nvSpPr>
          <p:spPr>
            <a:xfrm>
              <a:off x="5124587" y="3886659"/>
              <a:ext cx="172454" cy="170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1F7D1736-38F4-42CB-8BF4-669AFCCDBFA6}"/>
                </a:ext>
              </a:extLst>
            </p:cNvPr>
            <p:cNvSpPr/>
            <p:nvPr/>
          </p:nvSpPr>
          <p:spPr>
            <a:xfrm>
              <a:off x="4704444" y="5439446"/>
              <a:ext cx="507652" cy="153748"/>
            </a:xfrm>
            <a:custGeom>
              <a:avLst/>
              <a:gdLst>
                <a:gd name="connsiteX0" fmla="*/ 481661 w 507652"/>
                <a:gd name="connsiteY0" fmla="*/ 0 h 153748"/>
                <a:gd name="connsiteX1" fmla="*/ 487118 w 507652"/>
                <a:gd name="connsiteY1" fmla="*/ 550 h 153748"/>
                <a:gd name="connsiteX2" fmla="*/ 490977 w 507652"/>
                <a:gd name="connsiteY2" fmla="*/ 1748 h 153748"/>
                <a:gd name="connsiteX3" fmla="*/ 502495 w 507652"/>
                <a:gd name="connsiteY3" fmla="*/ 18235 h 153748"/>
                <a:gd name="connsiteX4" fmla="*/ 507652 w 507652"/>
                <a:gd name="connsiteY4" fmla="*/ 40965 h 153748"/>
                <a:gd name="connsiteX5" fmla="*/ 253826 w 507652"/>
                <a:gd name="connsiteY5" fmla="*/ 153748 h 153748"/>
                <a:gd name="connsiteX6" fmla="*/ 0 w 507652"/>
                <a:gd name="connsiteY6" fmla="*/ 40965 h 153748"/>
                <a:gd name="connsiteX7" fmla="*/ 5157 w 507652"/>
                <a:gd name="connsiteY7" fmla="*/ 18235 h 153748"/>
                <a:gd name="connsiteX8" fmla="*/ 16327 w 507652"/>
                <a:gd name="connsiteY8" fmla="*/ 2246 h 153748"/>
                <a:gd name="connsiteX9" fmla="*/ 21791 w 507652"/>
                <a:gd name="connsiteY9" fmla="*/ 550 h 153748"/>
                <a:gd name="connsiteX10" fmla="*/ 26015 w 507652"/>
                <a:gd name="connsiteY10" fmla="*/ 124 h 153748"/>
                <a:gd name="connsiteX11" fmla="*/ 27231 w 507652"/>
                <a:gd name="connsiteY11" fmla="*/ 6391 h 153748"/>
                <a:gd name="connsiteX12" fmla="*/ 253826 w 507652"/>
                <a:gd name="connsiteY12" fmla="*/ 102330 h 153748"/>
                <a:gd name="connsiteX13" fmla="*/ 480421 w 507652"/>
                <a:gd name="connsiteY13" fmla="*/ 6391 h 15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7652" h="153748">
                  <a:moveTo>
                    <a:pt x="481661" y="0"/>
                  </a:moveTo>
                  <a:lnTo>
                    <a:pt x="487118" y="550"/>
                  </a:lnTo>
                  <a:lnTo>
                    <a:pt x="490977" y="1748"/>
                  </a:lnTo>
                  <a:lnTo>
                    <a:pt x="502495" y="18235"/>
                  </a:lnTo>
                  <a:cubicBezTo>
                    <a:pt x="505876" y="25577"/>
                    <a:pt x="507652" y="33179"/>
                    <a:pt x="507652" y="40965"/>
                  </a:cubicBezTo>
                  <a:cubicBezTo>
                    <a:pt x="507652" y="103253"/>
                    <a:pt x="394010" y="153748"/>
                    <a:pt x="253826" y="153748"/>
                  </a:cubicBezTo>
                  <a:cubicBezTo>
                    <a:pt x="113642" y="153748"/>
                    <a:pt x="0" y="103253"/>
                    <a:pt x="0" y="40965"/>
                  </a:cubicBezTo>
                  <a:cubicBezTo>
                    <a:pt x="0" y="33179"/>
                    <a:pt x="1776" y="25577"/>
                    <a:pt x="5157" y="18235"/>
                  </a:cubicBezTo>
                  <a:lnTo>
                    <a:pt x="16327" y="2246"/>
                  </a:lnTo>
                  <a:lnTo>
                    <a:pt x="21791" y="550"/>
                  </a:lnTo>
                  <a:lnTo>
                    <a:pt x="26015" y="124"/>
                  </a:lnTo>
                  <a:lnTo>
                    <a:pt x="27231" y="6391"/>
                  </a:lnTo>
                  <a:cubicBezTo>
                    <a:pt x="48799" y="61143"/>
                    <a:pt x="142054" y="102330"/>
                    <a:pt x="253826" y="102330"/>
                  </a:cubicBezTo>
                  <a:cubicBezTo>
                    <a:pt x="365599" y="102330"/>
                    <a:pt x="458854" y="61143"/>
                    <a:pt x="480421" y="6391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4DE13C4A-60BE-A435-4DBC-B4B94F6852DB}"/>
                </a:ext>
              </a:extLst>
            </p:cNvPr>
            <p:cNvGrpSpPr/>
            <p:nvPr/>
          </p:nvGrpSpPr>
          <p:grpSpPr>
            <a:xfrm>
              <a:off x="3624391" y="3746430"/>
              <a:ext cx="861452" cy="968943"/>
              <a:chOff x="3624391" y="3746430"/>
              <a:chExt cx="861452" cy="968943"/>
            </a:xfrm>
          </p:grpSpPr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2F456F89-4497-EB03-A479-E730EFBE7D6F}"/>
                  </a:ext>
                </a:extLst>
              </p:cNvPr>
              <p:cNvGrpSpPr/>
              <p:nvPr/>
            </p:nvGrpSpPr>
            <p:grpSpPr>
              <a:xfrm>
                <a:off x="362439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3A0059C0-0E60-8015-41CC-361403055032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2B1D9631-3EDB-FF0F-B2A3-93902A606494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5554C10A-F839-07E1-7DD6-7AC43F330C3A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3" name="楕円 522">
                  <a:extLst>
                    <a:ext uri="{FF2B5EF4-FFF2-40B4-BE49-F238E27FC236}">
                      <a16:creationId xmlns:a16="http://schemas.microsoft.com/office/drawing/2014/main" id="{7D2CD47C-BA00-60AE-F350-D3648B2515F7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12FD1600-0CC6-0977-C9C3-0FE149617D55}"/>
                  </a:ext>
                </a:extLst>
              </p:cNvPr>
              <p:cNvGrpSpPr/>
              <p:nvPr/>
            </p:nvGrpSpPr>
            <p:grpSpPr>
              <a:xfrm>
                <a:off x="373410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53B3AA65-2995-572F-0F45-998FEC7546F8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3E407A73-A651-653B-97D7-065D02B6E841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16BA8FA3-E391-784D-7E6E-972E927DC396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FD12DF3E-FBC7-0CCA-7DE3-F61CFDCD85D9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71A49DC7-5C59-F652-38D2-82FC3916B83C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アーチ 505">
                  <a:extLst>
                    <a:ext uri="{FF2B5EF4-FFF2-40B4-BE49-F238E27FC236}">
                      <a16:creationId xmlns:a16="http://schemas.microsoft.com/office/drawing/2014/main" id="{5D45CCC8-B16F-566F-DD6A-BE7E5647A728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A2ADABEA-F9D2-CA22-A898-3D7D3386918E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B1BE6A3A-111E-B892-D8EE-A8F402E0A6E7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7F832C4E-3B78-17C9-0356-868E682EC143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0" name="四角形: 角を丸くする 509">
                  <a:extLst>
                    <a:ext uri="{FF2B5EF4-FFF2-40B4-BE49-F238E27FC236}">
                      <a16:creationId xmlns:a16="http://schemas.microsoft.com/office/drawing/2014/main" id="{C4FDE7D4-64C0-5088-92C1-FD48B2221BF4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四角形: 角を丸くする 510">
                  <a:extLst>
                    <a:ext uri="{FF2B5EF4-FFF2-40B4-BE49-F238E27FC236}">
                      <a16:creationId xmlns:a16="http://schemas.microsoft.com/office/drawing/2014/main" id="{50182E36-B0EE-B138-7C84-58B54EF0587B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DD2056C1-B194-DEFB-CEBE-9750A86080E7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066ECE5A-2BE8-BB42-C3D9-362340551931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C9EC51BB-77CD-6D5A-E708-E5F0C75B711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FEAEF1CE-1C95-5A21-26C8-87FF9ED1667C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4A697901-D593-60F4-9C48-17CC90E6E868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516" name="フリーフォーム: 図形 515">
                    <a:extLst>
                      <a:ext uri="{FF2B5EF4-FFF2-40B4-BE49-F238E27FC236}">
                        <a16:creationId xmlns:a16="http://schemas.microsoft.com/office/drawing/2014/main" id="{514FC001-80F6-1922-E1BB-3D9E9B0AB801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BBC5FFE1-85E7-8DA0-1736-905AB3C310BE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5" name="月 514">
                  <a:extLst>
                    <a:ext uri="{FF2B5EF4-FFF2-40B4-BE49-F238E27FC236}">
                      <a16:creationId xmlns:a16="http://schemas.microsoft.com/office/drawing/2014/main" id="{3BD1B868-D79F-023C-A3E0-4BC433B2AF62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F6B6801C-CDA5-46F7-286C-45E4FD990B8F}"/>
                </a:ext>
              </a:extLst>
            </p:cNvPr>
            <p:cNvGrpSpPr/>
            <p:nvPr/>
          </p:nvGrpSpPr>
          <p:grpSpPr>
            <a:xfrm>
              <a:off x="4671863" y="4773644"/>
              <a:ext cx="187526" cy="122928"/>
              <a:chOff x="2962275" y="1915341"/>
              <a:chExt cx="312744" cy="205014"/>
            </a:xfrm>
          </p:grpSpPr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202F407C-EB94-003C-DE20-657B7F4CAAAC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7B4199A4-9780-FF4F-5D51-F483AC601152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16FB713F-8711-39D7-4054-A51795D86EFE}"/>
                </a:ext>
              </a:extLst>
            </p:cNvPr>
            <p:cNvGrpSpPr/>
            <p:nvPr/>
          </p:nvGrpSpPr>
          <p:grpSpPr>
            <a:xfrm flipH="1">
              <a:off x="5059085" y="4773644"/>
              <a:ext cx="187524" cy="122928"/>
              <a:chOff x="2962275" y="1915341"/>
              <a:chExt cx="312744" cy="205014"/>
            </a:xfrm>
          </p:grpSpPr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164C0E48-F20F-BCDC-D113-5396838C2FD9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18552D46-2F59-BEE7-2CC4-3BE4A04766BE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99" name="グループ化 598">
            <a:extLst>
              <a:ext uri="{FF2B5EF4-FFF2-40B4-BE49-F238E27FC236}">
                <a16:creationId xmlns:a16="http://schemas.microsoft.com/office/drawing/2014/main" id="{F772DFE5-7066-EA95-803D-EAFC27025BDC}"/>
              </a:ext>
            </a:extLst>
          </p:cNvPr>
          <p:cNvGrpSpPr/>
          <p:nvPr/>
        </p:nvGrpSpPr>
        <p:grpSpPr>
          <a:xfrm>
            <a:off x="667831" y="3746430"/>
            <a:ext cx="1988579" cy="2697166"/>
            <a:chOff x="667831" y="3746430"/>
            <a:chExt cx="1988579" cy="2697166"/>
          </a:xfrm>
        </p:grpSpPr>
        <p:sp>
          <p:nvSpPr>
            <p:cNvPr id="373" name="正方形/長方形 372">
              <a:extLst>
                <a:ext uri="{FF2B5EF4-FFF2-40B4-BE49-F238E27FC236}">
                  <a16:creationId xmlns:a16="http://schemas.microsoft.com/office/drawing/2014/main" id="{83D69D2A-DEEC-46C4-B525-3738F25DA703}"/>
                </a:ext>
              </a:extLst>
            </p:cNvPr>
            <p:cNvSpPr/>
            <p:nvPr/>
          </p:nvSpPr>
          <p:spPr>
            <a:xfrm>
              <a:off x="2405952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4" name="正方形/長方形 373">
              <a:extLst>
                <a:ext uri="{FF2B5EF4-FFF2-40B4-BE49-F238E27FC236}">
                  <a16:creationId xmlns:a16="http://schemas.microsoft.com/office/drawing/2014/main" id="{AC045F0F-8EC3-435E-8FE7-6A59219F4737}"/>
                </a:ext>
              </a:extLst>
            </p:cNvPr>
            <p:cNvSpPr/>
            <p:nvPr/>
          </p:nvSpPr>
          <p:spPr>
            <a:xfrm>
              <a:off x="1536796" y="6171254"/>
              <a:ext cx="102860" cy="271741"/>
            </a:xfrm>
            <a:prstGeom prst="rect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219989A7-2B3D-450F-887E-1754DF193756}"/>
                </a:ext>
              </a:extLst>
            </p:cNvPr>
            <p:cNvSpPr/>
            <p:nvPr/>
          </p:nvSpPr>
          <p:spPr>
            <a:xfrm>
              <a:off x="1515709" y="5526170"/>
              <a:ext cx="123946" cy="675334"/>
            </a:xfrm>
            <a:custGeom>
              <a:avLst/>
              <a:gdLst>
                <a:gd name="connsiteX0" fmla="*/ 123946 w 123946"/>
                <a:gd name="connsiteY0" fmla="*/ 0 h 675334"/>
                <a:gd name="connsiteX1" fmla="*/ 119538 w 123946"/>
                <a:gd name="connsiteY1" fmla="*/ 14202 h 675334"/>
                <a:gd name="connsiteX2" fmla="*/ 115097 w 123946"/>
                <a:gd name="connsiteY2" fmla="*/ 58252 h 675334"/>
                <a:gd name="connsiteX3" fmla="*/ 115097 w 123946"/>
                <a:gd name="connsiteY3" fmla="*/ 675334 h 675334"/>
                <a:gd name="connsiteX4" fmla="*/ 0 w 123946"/>
                <a:gd name="connsiteY4" fmla="*/ 675334 h 675334"/>
                <a:gd name="connsiteX5" fmla="*/ 0 w 123946"/>
                <a:gd name="connsiteY5" fmla="*/ 271355 h 675334"/>
                <a:gd name="connsiteX6" fmla="*/ 106403 w 123946"/>
                <a:gd name="connsiteY6" fmla="*/ 14474 h 67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6" h="675334">
                  <a:moveTo>
                    <a:pt x="123946" y="0"/>
                  </a:moveTo>
                  <a:lnTo>
                    <a:pt x="119538" y="14202"/>
                  </a:lnTo>
                  <a:cubicBezTo>
                    <a:pt x="116626" y="28431"/>
                    <a:pt x="115097" y="43163"/>
                    <a:pt x="115097" y="58252"/>
                  </a:cubicBezTo>
                  <a:lnTo>
                    <a:pt x="115097" y="675334"/>
                  </a:lnTo>
                  <a:lnTo>
                    <a:pt x="0" y="675334"/>
                  </a:lnTo>
                  <a:lnTo>
                    <a:pt x="0" y="271355"/>
                  </a:lnTo>
                  <a:cubicBezTo>
                    <a:pt x="0" y="171037"/>
                    <a:pt x="40662" y="80216"/>
                    <a:pt x="106403" y="14474"/>
                  </a:cubicBezTo>
                  <a:close/>
                </a:path>
              </a:pathLst>
            </a:cu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03AEC2C4-BFE2-4E66-8013-FC650E9A158C}"/>
                </a:ext>
              </a:extLst>
            </p:cNvPr>
            <p:cNvSpPr/>
            <p:nvPr/>
          </p:nvSpPr>
          <p:spPr>
            <a:xfrm>
              <a:off x="2407229" y="5530968"/>
              <a:ext cx="118131" cy="670536"/>
            </a:xfrm>
            <a:custGeom>
              <a:avLst/>
              <a:gdLst>
                <a:gd name="connsiteX0" fmla="*/ 0 w 118131"/>
                <a:gd name="connsiteY0" fmla="*/ 0 h 670536"/>
                <a:gd name="connsiteX1" fmla="*/ 11728 w 118131"/>
                <a:gd name="connsiteY1" fmla="*/ 9676 h 670536"/>
                <a:gd name="connsiteX2" fmla="*/ 118131 w 118131"/>
                <a:gd name="connsiteY2" fmla="*/ 266557 h 670536"/>
                <a:gd name="connsiteX3" fmla="*/ 118131 w 118131"/>
                <a:gd name="connsiteY3" fmla="*/ 670536 h 670536"/>
                <a:gd name="connsiteX4" fmla="*/ 7360 w 118131"/>
                <a:gd name="connsiteY4" fmla="*/ 670536 h 670536"/>
                <a:gd name="connsiteX5" fmla="*/ 7360 w 118131"/>
                <a:gd name="connsiteY5" fmla="*/ 53454 h 670536"/>
                <a:gd name="connsiteX6" fmla="*/ 2919 w 118131"/>
                <a:gd name="connsiteY6" fmla="*/ 9404 h 67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131" h="670536">
                  <a:moveTo>
                    <a:pt x="0" y="0"/>
                  </a:moveTo>
                  <a:lnTo>
                    <a:pt x="11728" y="9676"/>
                  </a:lnTo>
                  <a:cubicBezTo>
                    <a:pt x="77469" y="75418"/>
                    <a:pt x="118131" y="166239"/>
                    <a:pt x="118131" y="266557"/>
                  </a:cubicBezTo>
                  <a:lnTo>
                    <a:pt x="118131" y="670536"/>
                  </a:lnTo>
                  <a:lnTo>
                    <a:pt x="7360" y="670536"/>
                  </a:lnTo>
                  <a:lnTo>
                    <a:pt x="7360" y="53454"/>
                  </a:lnTo>
                  <a:cubicBezTo>
                    <a:pt x="7360" y="38365"/>
                    <a:pt x="5831" y="23633"/>
                    <a:pt x="2919" y="9404"/>
                  </a:cubicBezTo>
                  <a:close/>
                </a:path>
              </a:pathLst>
            </a:cu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7" name="四角形: 上の 2 つの角を丸める 376">
              <a:extLst>
                <a:ext uri="{FF2B5EF4-FFF2-40B4-BE49-F238E27FC236}">
                  <a16:creationId xmlns:a16="http://schemas.microsoft.com/office/drawing/2014/main" id="{61F2EFAA-2B11-40A1-A575-49E537F244B5}"/>
                </a:ext>
              </a:extLst>
            </p:cNvPr>
            <p:cNvSpPr/>
            <p:nvPr/>
          </p:nvSpPr>
          <p:spPr>
            <a:xfrm>
              <a:off x="1597468" y="5433068"/>
              <a:ext cx="850458" cy="1010528"/>
            </a:xfrm>
            <a:prstGeom prst="round2SameRect">
              <a:avLst>
                <a:gd name="adj1" fmla="val 27887"/>
                <a:gd name="adj2" fmla="val 0"/>
              </a:avLst>
            </a:prstGeom>
            <a:pattFill prst="dotGrid">
              <a:fgClr>
                <a:schemeClr val="accent4">
                  <a:lumMod val="40000"/>
                  <a:lumOff val="60000"/>
                </a:schemeClr>
              </a:fgClr>
              <a:bgClr>
                <a:srgbClr val="FFCC66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ECCFF61B-3C53-452A-BCD3-E5B6574A1957}"/>
                </a:ext>
              </a:extLst>
            </p:cNvPr>
            <p:cNvSpPr/>
            <p:nvPr/>
          </p:nvSpPr>
          <p:spPr>
            <a:xfrm>
              <a:off x="1768870" y="5199237"/>
              <a:ext cx="507652" cy="393957"/>
            </a:xfrm>
            <a:custGeom>
              <a:avLst/>
              <a:gdLst>
                <a:gd name="connsiteX0" fmla="*/ 162037 w 507652"/>
                <a:gd name="connsiteY0" fmla="*/ 0 h 393957"/>
                <a:gd name="connsiteX1" fmla="*/ 345615 w 507652"/>
                <a:gd name="connsiteY1" fmla="*/ 0 h 393957"/>
                <a:gd name="connsiteX2" fmla="*/ 368206 w 507652"/>
                <a:gd name="connsiteY2" fmla="*/ 233831 h 393957"/>
                <a:gd name="connsiteX3" fmla="*/ 418392 w 507652"/>
                <a:gd name="connsiteY3" fmla="*/ 233831 h 393957"/>
                <a:gd name="connsiteX4" fmla="*/ 487118 w 507652"/>
                <a:gd name="connsiteY4" fmla="*/ 240759 h 393957"/>
                <a:gd name="connsiteX5" fmla="*/ 490977 w 507652"/>
                <a:gd name="connsiteY5" fmla="*/ 241957 h 393957"/>
                <a:gd name="connsiteX6" fmla="*/ 502495 w 507652"/>
                <a:gd name="connsiteY6" fmla="*/ 258444 h 393957"/>
                <a:gd name="connsiteX7" fmla="*/ 507652 w 507652"/>
                <a:gd name="connsiteY7" fmla="*/ 281174 h 393957"/>
                <a:gd name="connsiteX8" fmla="*/ 253826 w 507652"/>
                <a:gd name="connsiteY8" fmla="*/ 393957 h 393957"/>
                <a:gd name="connsiteX9" fmla="*/ 0 w 507652"/>
                <a:gd name="connsiteY9" fmla="*/ 281174 h 393957"/>
                <a:gd name="connsiteX10" fmla="*/ 5157 w 507652"/>
                <a:gd name="connsiteY10" fmla="*/ 258444 h 393957"/>
                <a:gd name="connsiteX11" fmla="*/ 16327 w 507652"/>
                <a:gd name="connsiteY11" fmla="*/ 242455 h 393957"/>
                <a:gd name="connsiteX12" fmla="*/ 21791 w 507652"/>
                <a:gd name="connsiteY12" fmla="*/ 240759 h 393957"/>
                <a:gd name="connsiteX13" fmla="*/ 90517 w 507652"/>
                <a:gd name="connsiteY13" fmla="*/ 233831 h 393957"/>
                <a:gd name="connsiteX14" fmla="*/ 139446 w 507652"/>
                <a:gd name="connsiteY14" fmla="*/ 233831 h 3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7652" h="393957">
                  <a:moveTo>
                    <a:pt x="162037" y="0"/>
                  </a:moveTo>
                  <a:lnTo>
                    <a:pt x="345615" y="0"/>
                  </a:lnTo>
                  <a:lnTo>
                    <a:pt x="368206" y="233831"/>
                  </a:lnTo>
                  <a:lnTo>
                    <a:pt x="418392" y="233831"/>
                  </a:lnTo>
                  <a:cubicBezTo>
                    <a:pt x="441934" y="233831"/>
                    <a:pt x="464919" y="236217"/>
                    <a:pt x="487118" y="240759"/>
                  </a:cubicBezTo>
                  <a:lnTo>
                    <a:pt x="490977" y="241957"/>
                  </a:lnTo>
                  <a:lnTo>
                    <a:pt x="502495" y="258444"/>
                  </a:lnTo>
                  <a:cubicBezTo>
                    <a:pt x="505876" y="265786"/>
                    <a:pt x="507652" y="273388"/>
                    <a:pt x="507652" y="281174"/>
                  </a:cubicBezTo>
                  <a:cubicBezTo>
                    <a:pt x="507652" y="343462"/>
                    <a:pt x="394010" y="393957"/>
                    <a:pt x="253826" y="393957"/>
                  </a:cubicBezTo>
                  <a:cubicBezTo>
                    <a:pt x="113642" y="393957"/>
                    <a:pt x="0" y="343462"/>
                    <a:pt x="0" y="281174"/>
                  </a:cubicBezTo>
                  <a:cubicBezTo>
                    <a:pt x="0" y="273388"/>
                    <a:pt x="1776" y="265786"/>
                    <a:pt x="5157" y="258444"/>
                  </a:cubicBezTo>
                  <a:lnTo>
                    <a:pt x="16327" y="242455"/>
                  </a:lnTo>
                  <a:lnTo>
                    <a:pt x="21791" y="240759"/>
                  </a:lnTo>
                  <a:cubicBezTo>
                    <a:pt x="43990" y="236217"/>
                    <a:pt x="66975" y="233831"/>
                    <a:pt x="90517" y="233831"/>
                  </a:cubicBezTo>
                  <a:lnTo>
                    <a:pt x="139446" y="233831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58173A23-B300-4DE4-BBA3-F7A7A0B79985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1218328"/>
              <a:chOff x="878044" y="3848329"/>
              <a:chExt cx="917606" cy="882334"/>
            </a:xfrm>
          </p:grpSpPr>
          <p:sp>
            <p:nvSpPr>
              <p:cNvPr id="246" name="円/楕円 473">
                <a:extLst>
                  <a:ext uri="{FF2B5EF4-FFF2-40B4-BE49-F238E27FC236}">
                    <a16:creationId xmlns:a16="http://schemas.microsoft.com/office/drawing/2014/main" id="{77190E78-EA58-40C0-87AD-495E762D71E0}"/>
                  </a:ext>
                </a:extLst>
              </p:cNvPr>
              <p:cNvSpPr/>
              <p:nvPr/>
            </p:nvSpPr>
            <p:spPr>
              <a:xfrm>
                <a:off x="878044" y="3848329"/>
                <a:ext cx="917606" cy="560788"/>
              </a:xfrm>
              <a:custGeom>
                <a:avLst/>
                <a:gdLst/>
                <a:ahLst/>
                <a:cxnLst/>
                <a:rect l="l" t="t" r="r" b="b"/>
                <a:pathLst>
                  <a:path w="917606" h="560788">
                    <a:moveTo>
                      <a:pt x="350513" y="0"/>
                    </a:moveTo>
                    <a:cubicBezTo>
                      <a:pt x="389679" y="0"/>
                      <a:pt x="425328" y="15059"/>
                      <a:pt x="451289" y="40456"/>
                    </a:cubicBezTo>
                    <a:cubicBezTo>
                      <a:pt x="477250" y="15059"/>
                      <a:pt x="512899" y="0"/>
                      <a:pt x="552065" y="0"/>
                    </a:cubicBezTo>
                    <a:cubicBezTo>
                      <a:pt x="616429" y="0"/>
                      <a:pt x="671294" y="40669"/>
                      <a:pt x="691209" y="98139"/>
                    </a:cubicBezTo>
                    <a:cubicBezTo>
                      <a:pt x="692807" y="97182"/>
                      <a:pt x="694441" y="97155"/>
                      <a:pt x="696081" y="97155"/>
                    </a:cubicBezTo>
                    <a:cubicBezTo>
                      <a:pt x="778657" y="97155"/>
                      <a:pt x="845598" y="164096"/>
                      <a:pt x="845598" y="246672"/>
                    </a:cubicBezTo>
                    <a:lnTo>
                      <a:pt x="838516" y="281749"/>
                    </a:lnTo>
                    <a:cubicBezTo>
                      <a:pt x="886043" y="305239"/>
                      <a:pt x="917606" y="354569"/>
                      <a:pt x="917606" y="411271"/>
                    </a:cubicBezTo>
                    <a:cubicBezTo>
                      <a:pt x="917606" y="493847"/>
                      <a:pt x="850665" y="560788"/>
                      <a:pt x="768089" y="560788"/>
                    </a:cubicBezTo>
                    <a:cubicBezTo>
                      <a:pt x="685513" y="560788"/>
                      <a:pt x="618572" y="493847"/>
                      <a:pt x="618572" y="411271"/>
                    </a:cubicBezTo>
                    <a:lnTo>
                      <a:pt x="625570" y="376611"/>
                    </a:lnTo>
                    <a:cubicBezTo>
                      <a:pt x="593286" y="360813"/>
                      <a:pt x="568854" y="332439"/>
                      <a:pt x="556937" y="298051"/>
                    </a:cubicBezTo>
                    <a:cubicBezTo>
                      <a:pt x="555339" y="299008"/>
                      <a:pt x="553705" y="299034"/>
                      <a:pt x="552065" y="299034"/>
                    </a:cubicBezTo>
                    <a:cubicBezTo>
                      <a:pt x="512899" y="299034"/>
                      <a:pt x="477250" y="283975"/>
                      <a:pt x="451289" y="258578"/>
                    </a:cubicBezTo>
                    <a:cubicBezTo>
                      <a:pt x="429142" y="280244"/>
                      <a:pt x="399945" y="294386"/>
                      <a:pt x="367269" y="295793"/>
                    </a:cubicBezTo>
                    <a:cubicBezTo>
                      <a:pt x="355155" y="333233"/>
                      <a:pt x="328213" y="363759"/>
                      <a:pt x="292595" y="379380"/>
                    </a:cubicBezTo>
                    <a:cubicBezTo>
                      <a:pt x="297808" y="389212"/>
                      <a:pt x="299034" y="400099"/>
                      <a:pt x="299034" y="411271"/>
                    </a:cubicBezTo>
                    <a:cubicBezTo>
                      <a:pt x="299034" y="493847"/>
                      <a:pt x="232093" y="560788"/>
                      <a:pt x="149517" y="560788"/>
                    </a:cubicBezTo>
                    <a:cubicBezTo>
                      <a:pt x="66941" y="560788"/>
                      <a:pt x="0" y="493847"/>
                      <a:pt x="0" y="411271"/>
                    </a:cubicBezTo>
                    <a:cubicBezTo>
                      <a:pt x="0" y="352234"/>
                      <a:pt x="34217" y="301188"/>
                      <a:pt x="84497" y="278103"/>
                    </a:cubicBezTo>
                    <a:cubicBezTo>
                      <a:pt x="79341" y="268407"/>
                      <a:pt x="78152" y="257678"/>
                      <a:pt x="78152" y="246672"/>
                    </a:cubicBezTo>
                    <a:cubicBezTo>
                      <a:pt x="78152" y="169865"/>
                      <a:pt x="136066" y="106585"/>
                      <a:pt x="210883" y="100544"/>
                    </a:cubicBezTo>
                    <a:cubicBezTo>
                      <a:pt x="229813" y="41769"/>
                      <a:pt x="285285" y="0"/>
                      <a:pt x="350513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EC301905-86B1-4C15-83EA-45777216C1A9}"/>
                  </a:ext>
                </a:extLst>
              </p:cNvPr>
              <p:cNvGrpSpPr/>
              <p:nvPr/>
            </p:nvGrpSpPr>
            <p:grpSpPr>
              <a:xfrm>
                <a:off x="926524" y="3943263"/>
                <a:ext cx="834570" cy="787400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A3E22A89-6914-4CF1-BB20-3C858AC5957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7" name="円/楕円 125">
                    <a:extLst>
                      <a:ext uri="{FF2B5EF4-FFF2-40B4-BE49-F238E27FC236}">
                        <a16:creationId xmlns:a16="http://schemas.microsoft.com/office/drawing/2014/main" id="{2738F795-A783-4E3C-950C-DDEF7F5D53F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26">
                    <a:extLst>
                      <a:ext uri="{FF2B5EF4-FFF2-40B4-BE49-F238E27FC236}">
                        <a16:creationId xmlns:a16="http://schemas.microsoft.com/office/drawing/2014/main" id="{09E6CADC-A728-4372-A1AB-643F61B862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7480476B-306F-442F-BE15-83C6766356E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5" name="円/楕円 123">
                    <a:extLst>
                      <a:ext uri="{FF2B5EF4-FFF2-40B4-BE49-F238E27FC236}">
                        <a16:creationId xmlns:a16="http://schemas.microsoft.com/office/drawing/2014/main" id="{0B5234B6-F69F-4100-B8CB-D83B2DFD34A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6" name="円/楕円 124">
                    <a:extLst>
                      <a:ext uri="{FF2B5EF4-FFF2-40B4-BE49-F238E27FC236}">
                        <a16:creationId xmlns:a16="http://schemas.microsoft.com/office/drawing/2014/main" id="{87F06D85-CA82-4AB6-87E5-DC8AC3FF1BA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4" name="円/楕円 122">
                  <a:extLst>
                    <a:ext uri="{FF2B5EF4-FFF2-40B4-BE49-F238E27FC236}">
                      <a16:creationId xmlns:a16="http://schemas.microsoft.com/office/drawing/2014/main" id="{02F2E342-6A55-49B6-B434-C817F6EB8C6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45616376-4761-479B-B27E-4356C8E53360}"/>
                  </a:ext>
                </a:extLst>
              </p:cNvPr>
              <p:cNvSpPr/>
              <p:nvPr/>
            </p:nvSpPr>
            <p:spPr>
              <a:xfrm rot="21068316">
                <a:off x="1243448" y="4618091"/>
                <a:ext cx="206188" cy="3495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0357D39A-B13A-4AAA-918C-8CCF130E67A2}"/>
                  </a:ext>
                </a:extLst>
              </p:cNvPr>
              <p:cNvSpPr/>
              <p:nvPr/>
            </p:nvSpPr>
            <p:spPr>
              <a:xfrm rot="10800000">
                <a:off x="1060114" y="420177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15A9C585-6867-4ED4-92EC-F9A694D0BBC9}"/>
                  </a:ext>
                </a:extLst>
              </p:cNvPr>
              <p:cNvSpPr/>
              <p:nvPr/>
            </p:nvSpPr>
            <p:spPr>
              <a:xfrm rot="10800000">
                <a:off x="1466514" y="4201772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円/楕円 27">
                <a:extLst>
                  <a:ext uri="{FF2B5EF4-FFF2-40B4-BE49-F238E27FC236}">
                    <a16:creationId xmlns:a16="http://schemas.microsoft.com/office/drawing/2014/main" id="{C170E341-0301-455D-8BFD-0E09CF391DFF}"/>
                  </a:ext>
                </a:extLst>
              </p:cNvPr>
              <p:cNvSpPr/>
              <p:nvPr/>
            </p:nvSpPr>
            <p:spPr>
              <a:xfrm rot="8100000">
                <a:off x="1138253" y="4540799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27">
                <a:extLst>
                  <a:ext uri="{FF2B5EF4-FFF2-40B4-BE49-F238E27FC236}">
                    <a16:creationId xmlns:a16="http://schemas.microsoft.com/office/drawing/2014/main" id="{60DAEAF1-34BE-40C0-87BD-76B0CB3A322A}"/>
                  </a:ext>
                </a:extLst>
              </p:cNvPr>
              <p:cNvSpPr/>
              <p:nvPr/>
            </p:nvSpPr>
            <p:spPr>
              <a:xfrm rot="13500000" flipH="1">
                <a:off x="1410675" y="4540800"/>
                <a:ext cx="12281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702A0461-D226-41C7-AC88-FA3134E534D3}"/>
                  </a:ext>
                </a:extLst>
              </p:cNvPr>
              <p:cNvGrpSpPr/>
              <p:nvPr/>
            </p:nvGrpSpPr>
            <p:grpSpPr>
              <a:xfrm>
                <a:off x="1041473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60" name="円/楕円 27">
                  <a:extLst>
                    <a:ext uri="{FF2B5EF4-FFF2-40B4-BE49-F238E27FC236}">
                      <a16:creationId xmlns:a16="http://schemas.microsoft.com/office/drawing/2014/main" id="{62B76FAE-4F6F-4A57-9D58-BA2DD4578AB1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1" name="円/楕円 27">
                  <a:extLst>
                    <a:ext uri="{FF2B5EF4-FFF2-40B4-BE49-F238E27FC236}">
                      <a16:creationId xmlns:a16="http://schemas.microsoft.com/office/drawing/2014/main" id="{44DEF00C-35F9-4811-90E7-C3D643075F36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012FD6E9-4E97-448E-9818-E871AACFEA31}"/>
                  </a:ext>
                </a:extLst>
              </p:cNvPr>
              <p:cNvGrpSpPr/>
              <p:nvPr/>
            </p:nvGrpSpPr>
            <p:grpSpPr>
              <a:xfrm flipH="1">
                <a:off x="1559492" y="4298880"/>
                <a:ext cx="79284" cy="63766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58" name="円/楕円 27">
                  <a:extLst>
                    <a:ext uri="{FF2B5EF4-FFF2-40B4-BE49-F238E27FC236}">
                      <a16:creationId xmlns:a16="http://schemas.microsoft.com/office/drawing/2014/main" id="{8C18F0D7-9284-45F6-AB81-359445356706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9" name="円/楕円 27">
                  <a:extLst>
                    <a:ext uri="{FF2B5EF4-FFF2-40B4-BE49-F238E27FC236}">
                      <a16:creationId xmlns:a16="http://schemas.microsoft.com/office/drawing/2014/main" id="{F1C2AD83-27BA-411E-BE30-F53AAFC1E476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7" name="円/楕円 64">
                <a:extLst>
                  <a:ext uri="{FF2B5EF4-FFF2-40B4-BE49-F238E27FC236}">
                    <a16:creationId xmlns:a16="http://schemas.microsoft.com/office/drawing/2014/main" id="{E562C590-822C-484A-A610-7F52FE028D34}"/>
                  </a:ext>
                </a:extLst>
              </p:cNvPr>
              <p:cNvSpPr/>
              <p:nvPr/>
            </p:nvSpPr>
            <p:spPr>
              <a:xfrm>
                <a:off x="1296842" y="4454106"/>
                <a:ext cx="80010" cy="79457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5D8357AF-8E28-4EEC-AF4C-36BA28D1D535}"/>
                </a:ext>
              </a:extLst>
            </p:cNvPr>
            <p:cNvSpPr/>
            <p:nvPr/>
          </p:nvSpPr>
          <p:spPr>
            <a:xfrm>
              <a:off x="1618087" y="4176394"/>
              <a:ext cx="805200" cy="231722"/>
            </a:xfrm>
            <a:custGeom>
              <a:avLst/>
              <a:gdLst>
                <a:gd name="connsiteX0" fmla="*/ 397220 w 936481"/>
                <a:gd name="connsiteY0" fmla="*/ 0 h 353810"/>
                <a:gd name="connsiteX1" fmla="*/ 468241 w 936481"/>
                <a:gd name="connsiteY1" fmla="*/ 1108 h 353810"/>
                <a:gd name="connsiteX2" fmla="*/ 539261 w 936481"/>
                <a:gd name="connsiteY2" fmla="*/ 0 h 353810"/>
                <a:gd name="connsiteX3" fmla="*/ 735498 w 936481"/>
                <a:gd name="connsiteY3" fmla="*/ 73423 h 353810"/>
                <a:gd name="connsiteX4" fmla="*/ 929649 w 936481"/>
                <a:gd name="connsiteY4" fmla="*/ 321656 h 353810"/>
                <a:gd name="connsiteX5" fmla="*/ 617597 w 936481"/>
                <a:gd name="connsiteY5" fmla="*/ 277633 h 353810"/>
                <a:gd name="connsiteX6" fmla="*/ 523711 w 936481"/>
                <a:gd name="connsiteY6" fmla="*/ 212729 h 353810"/>
                <a:gd name="connsiteX7" fmla="*/ 468241 w 936481"/>
                <a:gd name="connsiteY7" fmla="*/ 156840 h 353810"/>
                <a:gd name="connsiteX8" fmla="*/ 412771 w 936481"/>
                <a:gd name="connsiteY8" fmla="*/ 212729 h 353810"/>
                <a:gd name="connsiteX9" fmla="*/ 318884 w 936481"/>
                <a:gd name="connsiteY9" fmla="*/ 277633 h 353810"/>
                <a:gd name="connsiteX10" fmla="*/ 6832 w 936481"/>
                <a:gd name="connsiteY10" fmla="*/ 321656 h 353810"/>
                <a:gd name="connsiteX11" fmla="*/ 200983 w 936481"/>
                <a:gd name="connsiteY11" fmla="*/ 73423 h 353810"/>
                <a:gd name="connsiteX12" fmla="*/ 397220 w 936481"/>
                <a:gd name="connsiteY12" fmla="*/ 0 h 353810"/>
                <a:gd name="connsiteX0" fmla="*/ 468241 w 936481"/>
                <a:gd name="connsiteY0" fmla="*/ 1108 h 353810"/>
                <a:gd name="connsiteX1" fmla="*/ 539261 w 936481"/>
                <a:gd name="connsiteY1" fmla="*/ 0 h 353810"/>
                <a:gd name="connsiteX2" fmla="*/ 735498 w 936481"/>
                <a:gd name="connsiteY2" fmla="*/ 73423 h 353810"/>
                <a:gd name="connsiteX3" fmla="*/ 929649 w 936481"/>
                <a:gd name="connsiteY3" fmla="*/ 321656 h 353810"/>
                <a:gd name="connsiteX4" fmla="*/ 617597 w 936481"/>
                <a:gd name="connsiteY4" fmla="*/ 277633 h 353810"/>
                <a:gd name="connsiteX5" fmla="*/ 523711 w 936481"/>
                <a:gd name="connsiteY5" fmla="*/ 212729 h 353810"/>
                <a:gd name="connsiteX6" fmla="*/ 468241 w 936481"/>
                <a:gd name="connsiteY6" fmla="*/ 156840 h 353810"/>
                <a:gd name="connsiteX7" fmla="*/ 412771 w 936481"/>
                <a:gd name="connsiteY7" fmla="*/ 212729 h 353810"/>
                <a:gd name="connsiteX8" fmla="*/ 318884 w 936481"/>
                <a:gd name="connsiteY8" fmla="*/ 277633 h 353810"/>
                <a:gd name="connsiteX9" fmla="*/ 6832 w 936481"/>
                <a:gd name="connsiteY9" fmla="*/ 321656 h 353810"/>
                <a:gd name="connsiteX10" fmla="*/ 200983 w 936481"/>
                <a:gd name="connsiteY10" fmla="*/ 73423 h 353810"/>
                <a:gd name="connsiteX11" fmla="*/ 397220 w 936481"/>
                <a:gd name="connsiteY11" fmla="*/ 0 h 353810"/>
                <a:gd name="connsiteX12" fmla="*/ 559681 w 936481"/>
                <a:gd name="connsiteY12" fmla="*/ 92548 h 353810"/>
                <a:gd name="connsiteX0" fmla="*/ 468241 w 936481"/>
                <a:gd name="connsiteY0" fmla="*/ 1108 h 353810"/>
                <a:gd name="connsiteX1" fmla="*/ 539261 w 936481"/>
                <a:gd name="connsiteY1" fmla="*/ 0 h 353810"/>
                <a:gd name="connsiteX2" fmla="*/ 735498 w 936481"/>
                <a:gd name="connsiteY2" fmla="*/ 73423 h 353810"/>
                <a:gd name="connsiteX3" fmla="*/ 929649 w 936481"/>
                <a:gd name="connsiteY3" fmla="*/ 321656 h 353810"/>
                <a:gd name="connsiteX4" fmla="*/ 617597 w 936481"/>
                <a:gd name="connsiteY4" fmla="*/ 277633 h 353810"/>
                <a:gd name="connsiteX5" fmla="*/ 523711 w 936481"/>
                <a:gd name="connsiteY5" fmla="*/ 212729 h 353810"/>
                <a:gd name="connsiteX6" fmla="*/ 468241 w 936481"/>
                <a:gd name="connsiteY6" fmla="*/ 156840 h 353810"/>
                <a:gd name="connsiteX7" fmla="*/ 412771 w 936481"/>
                <a:gd name="connsiteY7" fmla="*/ 212729 h 353810"/>
                <a:gd name="connsiteX8" fmla="*/ 318884 w 936481"/>
                <a:gd name="connsiteY8" fmla="*/ 277633 h 353810"/>
                <a:gd name="connsiteX9" fmla="*/ 6832 w 936481"/>
                <a:gd name="connsiteY9" fmla="*/ 321656 h 353810"/>
                <a:gd name="connsiteX10" fmla="*/ 200983 w 936481"/>
                <a:gd name="connsiteY10" fmla="*/ 73423 h 353810"/>
                <a:gd name="connsiteX11" fmla="*/ 397220 w 936481"/>
                <a:gd name="connsiteY11" fmla="*/ 0 h 353810"/>
                <a:gd name="connsiteX0" fmla="*/ 539261 w 936481"/>
                <a:gd name="connsiteY0" fmla="*/ 0 h 353810"/>
                <a:gd name="connsiteX1" fmla="*/ 735498 w 936481"/>
                <a:gd name="connsiteY1" fmla="*/ 73423 h 353810"/>
                <a:gd name="connsiteX2" fmla="*/ 929649 w 936481"/>
                <a:gd name="connsiteY2" fmla="*/ 321656 h 353810"/>
                <a:gd name="connsiteX3" fmla="*/ 617597 w 936481"/>
                <a:gd name="connsiteY3" fmla="*/ 277633 h 353810"/>
                <a:gd name="connsiteX4" fmla="*/ 523711 w 936481"/>
                <a:gd name="connsiteY4" fmla="*/ 212729 h 353810"/>
                <a:gd name="connsiteX5" fmla="*/ 468241 w 936481"/>
                <a:gd name="connsiteY5" fmla="*/ 156840 h 353810"/>
                <a:gd name="connsiteX6" fmla="*/ 412771 w 936481"/>
                <a:gd name="connsiteY6" fmla="*/ 212729 h 353810"/>
                <a:gd name="connsiteX7" fmla="*/ 318884 w 936481"/>
                <a:gd name="connsiteY7" fmla="*/ 277633 h 353810"/>
                <a:gd name="connsiteX8" fmla="*/ 6832 w 936481"/>
                <a:gd name="connsiteY8" fmla="*/ 321656 h 353810"/>
                <a:gd name="connsiteX9" fmla="*/ 200983 w 936481"/>
                <a:gd name="connsiteY9" fmla="*/ 73423 h 353810"/>
                <a:gd name="connsiteX10" fmla="*/ 397220 w 936481"/>
                <a:gd name="connsiteY10" fmla="*/ 0 h 353810"/>
                <a:gd name="connsiteX0" fmla="*/ 539261 w 936481"/>
                <a:gd name="connsiteY0" fmla="*/ 0 h 353810"/>
                <a:gd name="connsiteX1" fmla="*/ 735498 w 936481"/>
                <a:gd name="connsiteY1" fmla="*/ 73423 h 353810"/>
                <a:gd name="connsiteX2" fmla="*/ 929649 w 936481"/>
                <a:gd name="connsiteY2" fmla="*/ 321656 h 353810"/>
                <a:gd name="connsiteX3" fmla="*/ 617597 w 936481"/>
                <a:gd name="connsiteY3" fmla="*/ 277633 h 353810"/>
                <a:gd name="connsiteX4" fmla="*/ 523711 w 936481"/>
                <a:gd name="connsiteY4" fmla="*/ 212729 h 353810"/>
                <a:gd name="connsiteX5" fmla="*/ 468241 w 936481"/>
                <a:gd name="connsiteY5" fmla="*/ 156840 h 353810"/>
                <a:gd name="connsiteX6" fmla="*/ 412771 w 936481"/>
                <a:gd name="connsiteY6" fmla="*/ 212729 h 353810"/>
                <a:gd name="connsiteX7" fmla="*/ 318884 w 936481"/>
                <a:gd name="connsiteY7" fmla="*/ 277633 h 353810"/>
                <a:gd name="connsiteX8" fmla="*/ 6832 w 936481"/>
                <a:gd name="connsiteY8" fmla="*/ 321656 h 353810"/>
                <a:gd name="connsiteX9" fmla="*/ 200983 w 936481"/>
                <a:gd name="connsiteY9" fmla="*/ 73423 h 353810"/>
                <a:gd name="connsiteX0" fmla="*/ 735498 w 936481"/>
                <a:gd name="connsiteY0" fmla="*/ 0 h 280387"/>
                <a:gd name="connsiteX1" fmla="*/ 929649 w 936481"/>
                <a:gd name="connsiteY1" fmla="*/ 248233 h 280387"/>
                <a:gd name="connsiteX2" fmla="*/ 617597 w 936481"/>
                <a:gd name="connsiteY2" fmla="*/ 204210 h 280387"/>
                <a:gd name="connsiteX3" fmla="*/ 523711 w 936481"/>
                <a:gd name="connsiteY3" fmla="*/ 139306 h 280387"/>
                <a:gd name="connsiteX4" fmla="*/ 468241 w 936481"/>
                <a:gd name="connsiteY4" fmla="*/ 83417 h 280387"/>
                <a:gd name="connsiteX5" fmla="*/ 412771 w 936481"/>
                <a:gd name="connsiteY5" fmla="*/ 139306 h 280387"/>
                <a:gd name="connsiteX6" fmla="*/ 318884 w 936481"/>
                <a:gd name="connsiteY6" fmla="*/ 204210 h 280387"/>
                <a:gd name="connsiteX7" fmla="*/ 6832 w 936481"/>
                <a:gd name="connsiteY7" fmla="*/ 248233 h 280387"/>
                <a:gd name="connsiteX8" fmla="*/ 200983 w 936481"/>
                <a:gd name="connsiteY8" fmla="*/ 0 h 280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6481" h="280387">
                  <a:moveTo>
                    <a:pt x="735498" y="0"/>
                  </a:moveTo>
                  <a:cubicBezTo>
                    <a:pt x="875282" y="80704"/>
                    <a:pt x="962207" y="191842"/>
                    <a:pt x="929649" y="248233"/>
                  </a:cubicBezTo>
                  <a:cubicBezTo>
                    <a:pt x="897092" y="304625"/>
                    <a:pt x="757381" y="284915"/>
                    <a:pt x="617597" y="204210"/>
                  </a:cubicBezTo>
                  <a:cubicBezTo>
                    <a:pt x="582651" y="184034"/>
                    <a:pt x="551008" y="161956"/>
                    <a:pt x="523711" y="139306"/>
                  </a:cubicBezTo>
                  <a:lnTo>
                    <a:pt x="468241" y="83417"/>
                  </a:lnTo>
                  <a:lnTo>
                    <a:pt x="412771" y="139306"/>
                  </a:lnTo>
                  <a:cubicBezTo>
                    <a:pt x="385473" y="161956"/>
                    <a:pt x="353830" y="184034"/>
                    <a:pt x="318884" y="204210"/>
                  </a:cubicBezTo>
                  <a:cubicBezTo>
                    <a:pt x="179100" y="284915"/>
                    <a:pt x="39389" y="304625"/>
                    <a:pt x="6832" y="248233"/>
                  </a:cubicBezTo>
                  <a:cubicBezTo>
                    <a:pt x="-25726" y="191842"/>
                    <a:pt x="61199" y="80704"/>
                    <a:pt x="200983" y="0"/>
                  </a:cubicBezTo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2D0362A8-C511-5F80-4F33-200769DFB43D}"/>
                </a:ext>
              </a:extLst>
            </p:cNvPr>
            <p:cNvGrpSpPr/>
            <p:nvPr/>
          </p:nvGrpSpPr>
          <p:grpSpPr>
            <a:xfrm>
              <a:off x="667831" y="3746430"/>
              <a:ext cx="861452" cy="968943"/>
              <a:chOff x="667831" y="3746430"/>
              <a:chExt cx="861452" cy="968943"/>
            </a:xfrm>
          </p:grpSpPr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C4E127A8-D67F-0E9B-4C43-8D126DDA702C}"/>
                  </a:ext>
                </a:extLst>
              </p:cNvPr>
              <p:cNvGrpSpPr/>
              <p:nvPr/>
            </p:nvGrpSpPr>
            <p:grpSpPr>
              <a:xfrm>
                <a:off x="667831" y="3746430"/>
                <a:ext cx="861452" cy="968943"/>
                <a:chOff x="667831" y="866070"/>
                <a:chExt cx="861452" cy="968943"/>
              </a:xfrm>
            </p:grpSpPr>
            <p:sp>
              <p:nvSpPr>
                <p:cNvPr id="494" name="楕円 493">
                  <a:extLst>
                    <a:ext uri="{FF2B5EF4-FFF2-40B4-BE49-F238E27FC236}">
                      <a16:creationId xmlns:a16="http://schemas.microsoft.com/office/drawing/2014/main" id="{D89A0E8C-2B7F-84B3-EFC4-2552FBE0AD92}"/>
                    </a:ext>
                  </a:extLst>
                </p:cNvPr>
                <p:cNvSpPr/>
                <p:nvPr/>
              </p:nvSpPr>
              <p:spPr>
                <a:xfrm>
                  <a:off x="667831" y="866070"/>
                  <a:ext cx="861452" cy="7471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BCCA3480-882B-F145-918C-5FF7764711B9}"/>
                    </a:ext>
                  </a:extLst>
                </p:cNvPr>
                <p:cNvSpPr/>
                <p:nvPr/>
              </p:nvSpPr>
              <p:spPr>
                <a:xfrm>
                  <a:off x="1057129" y="1557338"/>
                  <a:ext cx="155462" cy="13483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7E670444-0303-4156-5D37-3CD996289A49}"/>
                    </a:ext>
                  </a:extLst>
                </p:cNvPr>
                <p:cNvSpPr/>
                <p:nvPr/>
              </p:nvSpPr>
              <p:spPr>
                <a:xfrm>
                  <a:off x="1187204" y="1692291"/>
                  <a:ext cx="108913" cy="9446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7BB29BFF-CEE5-A3D0-B9E4-67C5CE7918E6}"/>
                    </a:ext>
                  </a:extLst>
                </p:cNvPr>
                <p:cNvSpPr/>
                <p:nvPr/>
              </p:nvSpPr>
              <p:spPr>
                <a:xfrm>
                  <a:off x="1309697" y="1784229"/>
                  <a:ext cx="58551" cy="5078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D36F3EE1-ABEF-58BF-E4AF-7207F440D1AD}"/>
                  </a:ext>
                </a:extLst>
              </p:cNvPr>
              <p:cNvGrpSpPr/>
              <p:nvPr/>
            </p:nvGrpSpPr>
            <p:grpSpPr>
              <a:xfrm>
                <a:off x="777549" y="3835070"/>
                <a:ext cx="630687" cy="573734"/>
                <a:chOff x="2733499" y="715221"/>
                <a:chExt cx="944347" cy="859070"/>
              </a:xfrm>
            </p:grpSpPr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412E593F-1684-E909-BBD2-C2A2A87FAF37}"/>
                    </a:ext>
                  </a:extLst>
                </p:cNvPr>
                <p:cNvSpPr/>
                <p:nvPr/>
              </p:nvSpPr>
              <p:spPr>
                <a:xfrm rot="20581078" flipH="1">
                  <a:off x="3269324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FBA2CEC8-C30F-AE6E-46ED-D48B32A9D595}"/>
                    </a:ext>
                  </a:extLst>
                </p:cNvPr>
                <p:cNvSpPr/>
                <p:nvPr/>
              </p:nvSpPr>
              <p:spPr>
                <a:xfrm rot="1018922">
                  <a:off x="2733499" y="1080304"/>
                  <a:ext cx="408522" cy="243771"/>
                </a:xfrm>
                <a:custGeom>
                  <a:avLst/>
                  <a:gdLst>
                    <a:gd name="connsiteX0" fmla="*/ 71795 w 554672"/>
                    <a:gd name="connsiteY0" fmla="*/ 0 h 243771"/>
                    <a:gd name="connsiteX1" fmla="*/ 81230 w 554672"/>
                    <a:gd name="connsiteY1" fmla="*/ 8994 h 243771"/>
                    <a:gd name="connsiteX2" fmla="*/ 277336 w 554672"/>
                    <a:gd name="connsiteY2" fmla="*/ 72887 h 243771"/>
                    <a:gd name="connsiteX3" fmla="*/ 473442 w 554672"/>
                    <a:gd name="connsiteY3" fmla="*/ 8994 h 243771"/>
                    <a:gd name="connsiteX4" fmla="*/ 482877 w 554672"/>
                    <a:gd name="connsiteY4" fmla="*/ 0 h 243771"/>
                    <a:gd name="connsiteX5" fmla="*/ 507307 w 554672"/>
                    <a:gd name="connsiteY5" fmla="*/ 23290 h 243771"/>
                    <a:gd name="connsiteX6" fmla="*/ 554672 w 554672"/>
                    <a:gd name="connsiteY6" fmla="*/ 145256 h 243771"/>
                    <a:gd name="connsiteX7" fmla="*/ 549038 w 554672"/>
                    <a:gd name="connsiteY7" fmla="*/ 189219 h 243771"/>
                    <a:gd name="connsiteX8" fmla="*/ 546500 w 554672"/>
                    <a:gd name="connsiteY8" fmla="*/ 195649 h 243771"/>
                    <a:gd name="connsiteX9" fmla="*/ 523924 w 554672"/>
                    <a:gd name="connsiteY9" fmla="*/ 191224 h 243771"/>
                    <a:gd name="connsiteX10" fmla="*/ 420925 w 554672"/>
                    <a:gd name="connsiteY10" fmla="*/ 232643 h 243771"/>
                    <a:gd name="connsiteX11" fmla="*/ 414387 w 554672"/>
                    <a:gd name="connsiteY11" fmla="*/ 242057 h 243771"/>
                    <a:gd name="connsiteX12" fmla="*/ 407848 w 554672"/>
                    <a:gd name="connsiteY12" fmla="*/ 232643 h 243771"/>
                    <a:gd name="connsiteX13" fmla="*/ 304849 w 554672"/>
                    <a:gd name="connsiteY13" fmla="*/ 191224 h 243771"/>
                    <a:gd name="connsiteX14" fmla="*/ 201850 w 554672"/>
                    <a:gd name="connsiteY14" fmla="*/ 232643 h 243771"/>
                    <a:gd name="connsiteX15" fmla="*/ 194121 w 554672"/>
                    <a:gd name="connsiteY15" fmla="*/ 243771 h 243771"/>
                    <a:gd name="connsiteX16" fmla="*/ 186392 w 554672"/>
                    <a:gd name="connsiteY16" fmla="*/ 232643 h 243771"/>
                    <a:gd name="connsiteX17" fmla="*/ 83393 w 554672"/>
                    <a:gd name="connsiteY17" fmla="*/ 191224 h 243771"/>
                    <a:gd name="connsiteX18" fmla="*/ 26695 w 554672"/>
                    <a:gd name="connsiteY18" fmla="*/ 202337 h 243771"/>
                    <a:gd name="connsiteX19" fmla="*/ 14072 w 554672"/>
                    <a:gd name="connsiteY19" fmla="*/ 210599 h 243771"/>
                    <a:gd name="connsiteX20" fmla="*/ 5635 w 554672"/>
                    <a:gd name="connsiteY20" fmla="*/ 189219 h 243771"/>
                    <a:gd name="connsiteX21" fmla="*/ 0 w 554672"/>
                    <a:gd name="connsiteY21" fmla="*/ 145256 h 243771"/>
                    <a:gd name="connsiteX22" fmla="*/ 47365 w 554672"/>
                    <a:gd name="connsiteY22" fmla="*/ 23290 h 243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54672" h="243771">
                      <a:moveTo>
                        <a:pt x="71795" y="0"/>
                      </a:moveTo>
                      <a:lnTo>
                        <a:pt x="81230" y="8994"/>
                      </a:lnTo>
                      <a:cubicBezTo>
                        <a:pt x="131418" y="48471"/>
                        <a:pt x="200752" y="72887"/>
                        <a:pt x="277336" y="72887"/>
                      </a:cubicBezTo>
                      <a:cubicBezTo>
                        <a:pt x="353920" y="72887"/>
                        <a:pt x="423254" y="48471"/>
                        <a:pt x="473442" y="8994"/>
                      </a:cubicBezTo>
                      <a:lnTo>
                        <a:pt x="482877" y="0"/>
                      </a:lnTo>
                      <a:lnTo>
                        <a:pt x="507307" y="23290"/>
                      </a:lnTo>
                      <a:cubicBezTo>
                        <a:pt x="537211" y="58106"/>
                        <a:pt x="554672" y="100077"/>
                        <a:pt x="554672" y="145256"/>
                      </a:cubicBezTo>
                      <a:cubicBezTo>
                        <a:pt x="554672" y="160316"/>
                        <a:pt x="552732" y="175019"/>
                        <a:pt x="549038" y="189219"/>
                      </a:cubicBezTo>
                      <a:lnTo>
                        <a:pt x="546500" y="195649"/>
                      </a:lnTo>
                      <a:lnTo>
                        <a:pt x="523924" y="191224"/>
                      </a:lnTo>
                      <a:cubicBezTo>
                        <a:pt x="483701" y="191224"/>
                        <a:pt x="447285" y="207052"/>
                        <a:pt x="420925" y="232643"/>
                      </a:cubicBezTo>
                      <a:lnTo>
                        <a:pt x="414387" y="242057"/>
                      </a:lnTo>
                      <a:lnTo>
                        <a:pt x="407848" y="232643"/>
                      </a:lnTo>
                      <a:cubicBezTo>
                        <a:pt x="381488" y="207052"/>
                        <a:pt x="345072" y="191224"/>
                        <a:pt x="304849" y="191224"/>
                      </a:cubicBezTo>
                      <a:cubicBezTo>
                        <a:pt x="264625" y="191224"/>
                        <a:pt x="228210" y="207052"/>
                        <a:pt x="201850" y="232643"/>
                      </a:cubicBezTo>
                      <a:lnTo>
                        <a:pt x="194121" y="243771"/>
                      </a:lnTo>
                      <a:lnTo>
                        <a:pt x="186392" y="232643"/>
                      </a:lnTo>
                      <a:cubicBezTo>
                        <a:pt x="160032" y="207052"/>
                        <a:pt x="123616" y="191224"/>
                        <a:pt x="83393" y="191224"/>
                      </a:cubicBezTo>
                      <a:cubicBezTo>
                        <a:pt x="63281" y="191224"/>
                        <a:pt x="44122" y="195181"/>
                        <a:pt x="26695" y="202337"/>
                      </a:cubicBezTo>
                      <a:lnTo>
                        <a:pt x="14072" y="210599"/>
                      </a:lnTo>
                      <a:lnTo>
                        <a:pt x="5635" y="189219"/>
                      </a:lnTo>
                      <a:cubicBezTo>
                        <a:pt x="1940" y="175019"/>
                        <a:pt x="0" y="160316"/>
                        <a:pt x="0" y="145256"/>
                      </a:cubicBezTo>
                      <a:cubicBezTo>
                        <a:pt x="0" y="100077"/>
                        <a:pt x="17461" y="58106"/>
                        <a:pt x="47365" y="2329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6D3C9CFA-DB00-A503-2C77-937E9643F708}"/>
                    </a:ext>
                  </a:extLst>
                </p:cNvPr>
                <p:cNvSpPr/>
                <p:nvPr/>
              </p:nvSpPr>
              <p:spPr>
                <a:xfrm rot="1800000" flipH="1">
                  <a:off x="3365013" y="924186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C37A958A-41BB-75C4-049F-5303380367FB}"/>
                    </a:ext>
                  </a:extLst>
                </p:cNvPr>
                <p:cNvSpPr/>
                <p:nvPr/>
              </p:nvSpPr>
              <p:spPr>
                <a:xfrm rot="19800000">
                  <a:off x="2921216" y="924187"/>
                  <a:ext cx="136106" cy="219010"/>
                </a:xfrm>
                <a:custGeom>
                  <a:avLst/>
                  <a:gdLst>
                    <a:gd name="connsiteX0" fmla="*/ 68053 w 136106"/>
                    <a:gd name="connsiteY0" fmla="*/ 0 h 219010"/>
                    <a:gd name="connsiteX1" fmla="*/ 86543 w 136106"/>
                    <a:gd name="connsiteY1" fmla="*/ 5207 h 219010"/>
                    <a:gd name="connsiteX2" fmla="*/ 136106 w 136106"/>
                    <a:gd name="connsiteY2" fmla="*/ 109505 h 219010"/>
                    <a:gd name="connsiteX3" fmla="*/ 86543 w 136106"/>
                    <a:gd name="connsiteY3" fmla="*/ 213803 h 219010"/>
                    <a:gd name="connsiteX4" fmla="*/ 68053 w 136106"/>
                    <a:gd name="connsiteY4" fmla="*/ 219010 h 219010"/>
                    <a:gd name="connsiteX5" fmla="*/ 49563 w 136106"/>
                    <a:gd name="connsiteY5" fmla="*/ 213803 h 219010"/>
                    <a:gd name="connsiteX6" fmla="*/ 0 w 136106"/>
                    <a:gd name="connsiteY6" fmla="*/ 109505 h 219010"/>
                    <a:gd name="connsiteX7" fmla="*/ 49563 w 136106"/>
                    <a:gd name="connsiteY7" fmla="*/ 5207 h 21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6106" h="219010">
                      <a:moveTo>
                        <a:pt x="68053" y="0"/>
                      </a:moveTo>
                      <a:lnTo>
                        <a:pt x="86543" y="5207"/>
                      </a:lnTo>
                      <a:cubicBezTo>
                        <a:pt x="115669" y="22391"/>
                        <a:pt x="136106" y="62619"/>
                        <a:pt x="136106" y="109505"/>
                      </a:cubicBezTo>
                      <a:cubicBezTo>
                        <a:pt x="136106" y="156391"/>
                        <a:pt x="115669" y="196619"/>
                        <a:pt x="86543" y="213803"/>
                      </a:cubicBezTo>
                      <a:lnTo>
                        <a:pt x="68053" y="219010"/>
                      </a:lnTo>
                      <a:lnTo>
                        <a:pt x="49563" y="213803"/>
                      </a:lnTo>
                      <a:cubicBezTo>
                        <a:pt x="20437" y="196619"/>
                        <a:pt x="0" y="156391"/>
                        <a:pt x="0" y="109505"/>
                      </a:cubicBezTo>
                      <a:cubicBezTo>
                        <a:pt x="0" y="62619"/>
                        <a:pt x="20437" y="22391"/>
                        <a:pt x="49563" y="520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3E5C25E5-CEB6-7DC3-F04A-B562C25D0643}"/>
                    </a:ext>
                  </a:extLst>
                </p:cNvPr>
                <p:cNvSpPr/>
                <p:nvPr/>
              </p:nvSpPr>
              <p:spPr>
                <a:xfrm rot="10800000">
                  <a:off x="3430728" y="941617"/>
                  <a:ext cx="75625" cy="587146"/>
                </a:xfrm>
                <a:custGeom>
                  <a:avLst/>
                  <a:gdLst>
                    <a:gd name="connsiteX0" fmla="*/ 57210 w 114420"/>
                    <a:gd name="connsiteY0" fmla="*/ 468506 h 468506"/>
                    <a:gd name="connsiteX1" fmla="*/ 30920 w 114420"/>
                    <a:gd name="connsiteY1" fmla="*/ 356689 h 468506"/>
                    <a:gd name="connsiteX2" fmla="*/ 55539 w 114420"/>
                    <a:gd name="connsiteY2" fmla="*/ 381620 h 468506"/>
                    <a:gd name="connsiteX3" fmla="*/ 34350 w 114420"/>
                    <a:gd name="connsiteY3" fmla="*/ 0 h 468506"/>
                    <a:gd name="connsiteX4" fmla="*/ 80070 w 114420"/>
                    <a:gd name="connsiteY4" fmla="*/ 0 h 468506"/>
                    <a:gd name="connsiteX5" fmla="*/ 58881 w 114420"/>
                    <a:gd name="connsiteY5" fmla="*/ 381620 h 468506"/>
                    <a:gd name="connsiteX6" fmla="*/ 83501 w 114420"/>
                    <a:gd name="connsiteY6" fmla="*/ 356689 h 468506"/>
                    <a:gd name="connsiteX7" fmla="*/ 57210 w 114420"/>
                    <a:gd name="connsiteY7" fmla="*/ 468506 h 46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4420" h="468506">
                      <a:moveTo>
                        <a:pt x="57210" y="468506"/>
                      </a:moveTo>
                      <a:cubicBezTo>
                        <a:pt x="-29759" y="404611"/>
                        <a:pt x="414" y="351364"/>
                        <a:pt x="30920" y="356689"/>
                      </a:cubicBezTo>
                      <a:lnTo>
                        <a:pt x="55539" y="381620"/>
                      </a:lnTo>
                      <a:lnTo>
                        <a:pt x="34350" y="0"/>
                      </a:lnTo>
                      <a:lnTo>
                        <a:pt x="80070" y="0"/>
                      </a:lnTo>
                      <a:lnTo>
                        <a:pt x="58881" y="381620"/>
                      </a:lnTo>
                      <a:lnTo>
                        <a:pt x="83501" y="356689"/>
                      </a:lnTo>
                      <a:cubicBezTo>
                        <a:pt x="114006" y="351364"/>
                        <a:pt x="144179" y="404611"/>
                        <a:pt x="57210" y="46850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アーチ 479">
                  <a:extLst>
                    <a:ext uri="{FF2B5EF4-FFF2-40B4-BE49-F238E27FC236}">
                      <a16:creationId xmlns:a16="http://schemas.microsoft.com/office/drawing/2014/main" id="{3205FBB7-462B-0C8F-6C3D-4E441E7ECE0B}"/>
                    </a:ext>
                  </a:extLst>
                </p:cNvPr>
                <p:cNvSpPr/>
                <p:nvPr/>
              </p:nvSpPr>
              <p:spPr>
                <a:xfrm>
                  <a:off x="3086467" y="1350453"/>
                  <a:ext cx="223838" cy="223838"/>
                </a:xfrm>
                <a:prstGeom prst="blockArc">
                  <a:avLst>
                    <a:gd name="adj1" fmla="val 10800000"/>
                    <a:gd name="adj2" fmla="val 21459777"/>
                    <a:gd name="adj3" fmla="val 13583"/>
                  </a:avLst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BF418116-16BD-1CC3-1D0B-4C8EA38C54A6}"/>
                    </a:ext>
                  </a:extLst>
                </p:cNvPr>
                <p:cNvSpPr/>
                <p:nvPr/>
              </p:nvSpPr>
              <p:spPr>
                <a:xfrm>
                  <a:off x="3008961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08C38E5D-867E-D3E9-4D5F-DAF1CBAAB17F}"/>
                    </a:ext>
                  </a:extLst>
                </p:cNvPr>
                <p:cNvSpPr/>
                <p:nvPr/>
              </p:nvSpPr>
              <p:spPr>
                <a:xfrm flipH="1">
                  <a:off x="3270898" y="1441226"/>
                  <a:ext cx="117622" cy="89272"/>
                </a:xfrm>
                <a:custGeom>
                  <a:avLst/>
                  <a:gdLst>
                    <a:gd name="connsiteX0" fmla="*/ 97631 w 169164"/>
                    <a:gd name="connsiteY0" fmla="*/ 0 h 128392"/>
                    <a:gd name="connsiteX1" fmla="*/ 169164 w 169164"/>
                    <a:gd name="connsiteY1" fmla="*/ 0 h 128392"/>
                    <a:gd name="connsiteX2" fmla="*/ 169164 w 169164"/>
                    <a:gd name="connsiteY2" fmla="*/ 38100 h 128392"/>
                    <a:gd name="connsiteX3" fmla="*/ 169164 w 169164"/>
                    <a:gd name="connsiteY3" fmla="*/ 90292 h 128392"/>
                    <a:gd name="connsiteX4" fmla="*/ 169164 w 169164"/>
                    <a:gd name="connsiteY4" fmla="*/ 128392 h 128392"/>
                    <a:gd name="connsiteX5" fmla="*/ 142972 w 169164"/>
                    <a:gd name="connsiteY5" fmla="*/ 128392 h 128392"/>
                    <a:gd name="connsiteX6" fmla="*/ 64207 w 169164"/>
                    <a:gd name="connsiteY6" fmla="*/ 128392 h 128392"/>
                    <a:gd name="connsiteX7" fmla="*/ 4762 w 169164"/>
                    <a:gd name="connsiteY7" fmla="*/ 128392 h 128392"/>
                    <a:gd name="connsiteX8" fmla="*/ 0 w 169164"/>
                    <a:gd name="connsiteY8" fmla="*/ 123630 h 128392"/>
                    <a:gd name="connsiteX9" fmla="*/ 0 w 169164"/>
                    <a:gd name="connsiteY9" fmla="*/ 83246 h 128392"/>
                    <a:gd name="connsiteX10" fmla="*/ 45146 w 169164"/>
                    <a:gd name="connsiteY10" fmla="*/ 38100 h 128392"/>
                    <a:gd name="connsiteX11" fmla="*/ 64207 w 169164"/>
                    <a:gd name="connsiteY11" fmla="*/ 38100 h 128392"/>
                    <a:gd name="connsiteX12" fmla="*/ 97631 w 169164"/>
                    <a:gd name="connsiteY12" fmla="*/ 38100 h 128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164" h="128392">
                      <a:moveTo>
                        <a:pt x="97631" y="0"/>
                      </a:moveTo>
                      <a:lnTo>
                        <a:pt x="169164" y="0"/>
                      </a:lnTo>
                      <a:lnTo>
                        <a:pt x="169164" y="38100"/>
                      </a:lnTo>
                      <a:lnTo>
                        <a:pt x="169164" y="90292"/>
                      </a:lnTo>
                      <a:lnTo>
                        <a:pt x="169164" y="128392"/>
                      </a:lnTo>
                      <a:lnTo>
                        <a:pt x="142972" y="128392"/>
                      </a:lnTo>
                      <a:lnTo>
                        <a:pt x="64207" y="128392"/>
                      </a:lnTo>
                      <a:lnTo>
                        <a:pt x="4762" y="128392"/>
                      </a:lnTo>
                      <a:cubicBezTo>
                        <a:pt x="2132" y="128392"/>
                        <a:pt x="0" y="126260"/>
                        <a:pt x="0" y="123630"/>
                      </a:cubicBezTo>
                      <a:lnTo>
                        <a:pt x="0" y="83246"/>
                      </a:lnTo>
                      <a:cubicBezTo>
                        <a:pt x="0" y="58313"/>
                        <a:pt x="20213" y="38100"/>
                        <a:pt x="45146" y="38100"/>
                      </a:cubicBezTo>
                      <a:lnTo>
                        <a:pt x="64207" y="38100"/>
                      </a:lnTo>
                      <a:lnTo>
                        <a:pt x="97631" y="38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876D675A-F953-F574-A287-85E0C96760C8}"/>
                    </a:ext>
                  </a:extLst>
                </p:cNvPr>
                <p:cNvSpPr/>
                <p:nvPr/>
              </p:nvSpPr>
              <p:spPr>
                <a:xfrm>
                  <a:off x="3037820" y="1175870"/>
                  <a:ext cx="396869" cy="253742"/>
                </a:xfrm>
                <a:custGeom>
                  <a:avLst/>
                  <a:gdLst>
                    <a:gd name="connsiteX0" fmla="*/ 168251 w 396869"/>
                    <a:gd name="connsiteY0" fmla="*/ 0 h 253742"/>
                    <a:gd name="connsiteX1" fmla="*/ 238787 w 396869"/>
                    <a:gd name="connsiteY1" fmla="*/ 37160 h 253742"/>
                    <a:gd name="connsiteX2" fmla="*/ 259171 w 396869"/>
                    <a:gd name="connsiteY2" fmla="*/ 75612 h 253742"/>
                    <a:gd name="connsiteX3" fmla="*/ 259171 w 396869"/>
                    <a:gd name="connsiteY3" fmla="*/ 69148 h 253742"/>
                    <a:gd name="connsiteX4" fmla="*/ 396869 w 396869"/>
                    <a:gd name="connsiteY4" fmla="*/ 69148 h 253742"/>
                    <a:gd name="connsiteX5" fmla="*/ 396869 w 396869"/>
                    <a:gd name="connsiteY5" fmla="*/ 101335 h 253742"/>
                    <a:gd name="connsiteX6" fmla="*/ 263951 w 396869"/>
                    <a:gd name="connsiteY6" fmla="*/ 101335 h 253742"/>
                    <a:gd name="connsiteX7" fmla="*/ 268004 w 396869"/>
                    <a:gd name="connsiteY7" fmla="*/ 126871 h 253742"/>
                    <a:gd name="connsiteX8" fmla="*/ 168251 w 396869"/>
                    <a:gd name="connsiteY8" fmla="*/ 253742 h 253742"/>
                    <a:gd name="connsiteX9" fmla="*/ 68498 w 396869"/>
                    <a:gd name="connsiteY9" fmla="*/ 126871 h 253742"/>
                    <a:gd name="connsiteX10" fmla="*/ 74595 w 396869"/>
                    <a:gd name="connsiteY10" fmla="*/ 88460 h 253742"/>
                    <a:gd name="connsiteX11" fmla="*/ 54714 w 396869"/>
                    <a:gd name="connsiteY11" fmla="*/ 89640 h 253742"/>
                    <a:gd name="connsiteX12" fmla="*/ 35901 w 396869"/>
                    <a:gd name="connsiteY12" fmla="*/ 108511 h 253742"/>
                    <a:gd name="connsiteX13" fmla="*/ 50980 w 396869"/>
                    <a:gd name="connsiteY13" fmla="*/ 155978 h 253742"/>
                    <a:gd name="connsiteX14" fmla="*/ 34324 w 396869"/>
                    <a:gd name="connsiteY14" fmla="*/ 184045 h 253742"/>
                    <a:gd name="connsiteX15" fmla="*/ 6101 w 396869"/>
                    <a:gd name="connsiteY15" fmla="*/ 95202 h 253742"/>
                    <a:gd name="connsiteX16" fmla="*/ 65540 w 396869"/>
                    <a:gd name="connsiteY16" fmla="*/ 53838 h 253742"/>
                    <a:gd name="connsiteX17" fmla="*/ 87469 w 396869"/>
                    <a:gd name="connsiteY17" fmla="*/ 56488 h 253742"/>
                    <a:gd name="connsiteX18" fmla="*/ 97715 w 396869"/>
                    <a:gd name="connsiteY18" fmla="*/ 37160 h 253742"/>
                    <a:gd name="connsiteX19" fmla="*/ 168251 w 396869"/>
                    <a:gd name="connsiteY19" fmla="*/ 0 h 253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96869" h="253742">
                      <a:moveTo>
                        <a:pt x="168251" y="0"/>
                      </a:moveTo>
                      <a:cubicBezTo>
                        <a:pt x="195797" y="0"/>
                        <a:pt x="220735" y="14200"/>
                        <a:pt x="238787" y="37160"/>
                      </a:cubicBezTo>
                      <a:lnTo>
                        <a:pt x="259171" y="75612"/>
                      </a:lnTo>
                      <a:lnTo>
                        <a:pt x="259171" y="69148"/>
                      </a:lnTo>
                      <a:lnTo>
                        <a:pt x="396869" y="69148"/>
                      </a:lnTo>
                      <a:lnTo>
                        <a:pt x="396869" y="101335"/>
                      </a:lnTo>
                      <a:lnTo>
                        <a:pt x="263951" y="101335"/>
                      </a:lnTo>
                      <a:lnTo>
                        <a:pt x="268004" y="126871"/>
                      </a:lnTo>
                      <a:cubicBezTo>
                        <a:pt x="268004" y="196940"/>
                        <a:pt x="223343" y="253742"/>
                        <a:pt x="168251" y="253742"/>
                      </a:cubicBezTo>
                      <a:cubicBezTo>
                        <a:pt x="113159" y="253742"/>
                        <a:pt x="68498" y="196940"/>
                        <a:pt x="68498" y="126871"/>
                      </a:cubicBezTo>
                      <a:lnTo>
                        <a:pt x="74595" y="88460"/>
                      </a:lnTo>
                      <a:lnTo>
                        <a:pt x="54714" y="89640"/>
                      </a:lnTo>
                      <a:cubicBezTo>
                        <a:pt x="46596" y="93296"/>
                        <a:pt x="39777" y="99833"/>
                        <a:pt x="35901" y="108511"/>
                      </a:cubicBezTo>
                      <a:cubicBezTo>
                        <a:pt x="28149" y="125867"/>
                        <a:pt x="34633" y="146277"/>
                        <a:pt x="50980" y="155978"/>
                      </a:cubicBezTo>
                      <a:lnTo>
                        <a:pt x="34324" y="184045"/>
                      </a:lnTo>
                      <a:cubicBezTo>
                        <a:pt x="3728" y="165888"/>
                        <a:pt x="-8408" y="127687"/>
                        <a:pt x="6101" y="95202"/>
                      </a:cubicBezTo>
                      <a:cubicBezTo>
                        <a:pt x="16983" y="70838"/>
                        <a:pt x="40262" y="55490"/>
                        <a:pt x="65540" y="53838"/>
                      </a:cubicBezTo>
                      <a:lnTo>
                        <a:pt x="87469" y="56488"/>
                      </a:lnTo>
                      <a:lnTo>
                        <a:pt x="97715" y="37160"/>
                      </a:lnTo>
                      <a:cubicBezTo>
                        <a:pt x="115767" y="14200"/>
                        <a:pt x="140705" y="0"/>
                        <a:pt x="16825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4" name="四角形: 角を丸くする 483">
                  <a:extLst>
                    <a:ext uri="{FF2B5EF4-FFF2-40B4-BE49-F238E27FC236}">
                      <a16:creationId xmlns:a16="http://schemas.microsoft.com/office/drawing/2014/main" id="{13790E2B-0630-DA03-9F62-BB1B9C0B148A}"/>
                    </a:ext>
                  </a:extLst>
                </p:cNvPr>
                <p:cNvSpPr/>
                <p:nvPr/>
              </p:nvSpPr>
              <p:spPr>
                <a:xfrm>
                  <a:off x="3432157" y="1218454"/>
                  <a:ext cx="67182" cy="88537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四角形: 角を丸くする 484">
                  <a:extLst>
                    <a:ext uri="{FF2B5EF4-FFF2-40B4-BE49-F238E27FC236}">
                      <a16:creationId xmlns:a16="http://schemas.microsoft.com/office/drawing/2014/main" id="{BA26EFD2-CBBA-CA34-D123-3E5ADEE5468E}"/>
                    </a:ext>
                  </a:extLst>
                </p:cNvPr>
                <p:cNvSpPr/>
                <p:nvPr/>
              </p:nvSpPr>
              <p:spPr>
                <a:xfrm rot="2700000">
                  <a:off x="3066723" y="1329005"/>
                  <a:ext cx="63518" cy="63978"/>
                </a:xfrm>
                <a:prstGeom prst="round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4961E819-DA64-C566-7E7F-547D2ACAD17E}"/>
                    </a:ext>
                  </a:extLst>
                </p:cNvPr>
                <p:cNvSpPr/>
                <p:nvPr/>
              </p:nvSpPr>
              <p:spPr>
                <a:xfrm>
                  <a:off x="2874900" y="715221"/>
                  <a:ext cx="662340" cy="517957"/>
                </a:xfrm>
                <a:custGeom>
                  <a:avLst/>
                  <a:gdLst>
                    <a:gd name="connsiteX0" fmla="*/ 489600 w 662340"/>
                    <a:gd name="connsiteY0" fmla="*/ 3 h 517957"/>
                    <a:gd name="connsiteX1" fmla="*/ 524586 w 662340"/>
                    <a:gd name="connsiteY1" fmla="*/ 5124 h 517957"/>
                    <a:gd name="connsiteX2" fmla="*/ 583542 w 662340"/>
                    <a:gd name="connsiteY2" fmla="*/ 41803 h 517957"/>
                    <a:gd name="connsiteX3" fmla="*/ 604002 w 662340"/>
                    <a:gd name="connsiteY3" fmla="*/ 82332 h 517957"/>
                    <a:gd name="connsiteX4" fmla="*/ 605907 w 662340"/>
                    <a:gd name="connsiteY4" fmla="*/ 75893 h 517957"/>
                    <a:gd name="connsiteX5" fmla="*/ 623102 w 662340"/>
                    <a:gd name="connsiteY5" fmla="*/ 188713 h 517957"/>
                    <a:gd name="connsiteX6" fmla="*/ 563873 w 662340"/>
                    <a:gd name="connsiteY6" fmla="*/ 78394 h 517957"/>
                    <a:gd name="connsiteX7" fmla="*/ 572450 w 662340"/>
                    <a:gd name="connsiteY7" fmla="*/ 80339 h 517957"/>
                    <a:gd name="connsiteX8" fmla="*/ 562645 w 662340"/>
                    <a:gd name="connsiteY8" fmla="*/ 60918 h 517957"/>
                    <a:gd name="connsiteX9" fmla="*/ 516674 w 662340"/>
                    <a:gd name="connsiteY9" fmla="*/ 32317 h 517957"/>
                    <a:gd name="connsiteX10" fmla="*/ 416013 w 662340"/>
                    <a:gd name="connsiteY10" fmla="*/ 59484 h 517957"/>
                    <a:gd name="connsiteX11" fmla="*/ 398370 w 662340"/>
                    <a:gd name="connsiteY11" fmla="*/ 92799 h 517957"/>
                    <a:gd name="connsiteX12" fmla="*/ 416181 w 662340"/>
                    <a:gd name="connsiteY12" fmla="*/ 98328 h 517957"/>
                    <a:gd name="connsiteX13" fmla="*/ 549567 w 662340"/>
                    <a:gd name="connsiteY13" fmla="*/ 299561 h 517957"/>
                    <a:gd name="connsiteX14" fmla="*/ 331171 w 662340"/>
                    <a:gd name="connsiteY14" fmla="*/ 517957 h 517957"/>
                    <a:gd name="connsiteX15" fmla="*/ 112775 w 662340"/>
                    <a:gd name="connsiteY15" fmla="*/ 299561 h 517957"/>
                    <a:gd name="connsiteX16" fmla="*/ 246161 w 662340"/>
                    <a:gd name="connsiteY16" fmla="*/ 98328 h 517957"/>
                    <a:gd name="connsiteX17" fmla="*/ 263970 w 662340"/>
                    <a:gd name="connsiteY17" fmla="*/ 92799 h 517957"/>
                    <a:gd name="connsiteX18" fmla="*/ 246327 w 662340"/>
                    <a:gd name="connsiteY18" fmla="*/ 59485 h 517957"/>
                    <a:gd name="connsiteX19" fmla="*/ 145666 w 662340"/>
                    <a:gd name="connsiteY19" fmla="*/ 32318 h 517957"/>
                    <a:gd name="connsiteX20" fmla="*/ 99695 w 662340"/>
                    <a:gd name="connsiteY20" fmla="*/ 60919 h 517957"/>
                    <a:gd name="connsiteX21" fmla="*/ 89890 w 662340"/>
                    <a:gd name="connsiteY21" fmla="*/ 80340 h 517957"/>
                    <a:gd name="connsiteX22" fmla="*/ 98467 w 662340"/>
                    <a:gd name="connsiteY22" fmla="*/ 78395 h 517957"/>
                    <a:gd name="connsiteX23" fmla="*/ 39238 w 662340"/>
                    <a:gd name="connsiteY23" fmla="*/ 188714 h 517957"/>
                    <a:gd name="connsiteX24" fmla="*/ 56433 w 662340"/>
                    <a:gd name="connsiteY24" fmla="*/ 75894 h 517957"/>
                    <a:gd name="connsiteX25" fmla="*/ 58338 w 662340"/>
                    <a:gd name="connsiteY25" fmla="*/ 82333 h 517957"/>
                    <a:gd name="connsiteX26" fmla="*/ 78798 w 662340"/>
                    <a:gd name="connsiteY26" fmla="*/ 41804 h 517957"/>
                    <a:gd name="connsiteX27" fmla="*/ 137754 w 662340"/>
                    <a:gd name="connsiteY27" fmla="*/ 5125 h 517957"/>
                    <a:gd name="connsiteX28" fmla="*/ 207187 w 662340"/>
                    <a:gd name="connsiteY28" fmla="*/ 4447 h 517957"/>
                    <a:gd name="connsiteX29" fmla="*/ 266848 w 662340"/>
                    <a:gd name="connsiteY29" fmla="*/ 39967 h 517957"/>
                    <a:gd name="connsiteX30" fmla="*/ 290821 w 662340"/>
                    <a:gd name="connsiteY30" fmla="*/ 85233 h 517957"/>
                    <a:gd name="connsiteX31" fmla="*/ 331171 w 662340"/>
                    <a:gd name="connsiteY31" fmla="*/ 81165 h 517957"/>
                    <a:gd name="connsiteX32" fmla="*/ 368947 w 662340"/>
                    <a:gd name="connsiteY32" fmla="*/ 84973 h 517957"/>
                    <a:gd name="connsiteX33" fmla="*/ 374873 w 662340"/>
                    <a:gd name="connsiteY33" fmla="*/ 68689 h 517957"/>
                    <a:gd name="connsiteX34" fmla="*/ 395492 w 662340"/>
                    <a:gd name="connsiteY34" fmla="*/ 39966 h 517957"/>
                    <a:gd name="connsiteX35" fmla="*/ 455153 w 662340"/>
                    <a:gd name="connsiteY35" fmla="*/ 4446 h 517957"/>
                    <a:gd name="connsiteX36" fmla="*/ 489600 w 662340"/>
                    <a:gd name="connsiteY36" fmla="*/ 3 h 517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2340" h="517957">
                      <a:moveTo>
                        <a:pt x="489600" y="3"/>
                      </a:moveTo>
                      <a:cubicBezTo>
                        <a:pt x="501278" y="88"/>
                        <a:pt x="513046" y="1766"/>
                        <a:pt x="524586" y="5124"/>
                      </a:cubicBezTo>
                      <a:cubicBezTo>
                        <a:pt x="547666" y="11839"/>
                        <a:pt x="567910" y="24713"/>
                        <a:pt x="583542" y="41803"/>
                      </a:cubicBezTo>
                      <a:lnTo>
                        <a:pt x="604002" y="82332"/>
                      </a:lnTo>
                      <a:lnTo>
                        <a:pt x="605907" y="75893"/>
                      </a:lnTo>
                      <a:cubicBezTo>
                        <a:pt x="630915" y="34724"/>
                        <a:pt x="708906" y="81596"/>
                        <a:pt x="623102" y="188713"/>
                      </a:cubicBezTo>
                      <a:cubicBezTo>
                        <a:pt x="513502" y="145971"/>
                        <a:pt x="530250" y="81393"/>
                        <a:pt x="563873" y="78394"/>
                      </a:cubicBezTo>
                      <a:lnTo>
                        <a:pt x="572450" y="80339"/>
                      </a:lnTo>
                      <a:lnTo>
                        <a:pt x="562645" y="60918"/>
                      </a:lnTo>
                      <a:cubicBezTo>
                        <a:pt x="550456" y="47592"/>
                        <a:pt x="534671" y="37553"/>
                        <a:pt x="516674" y="32317"/>
                      </a:cubicBezTo>
                      <a:cubicBezTo>
                        <a:pt x="480680" y="21844"/>
                        <a:pt x="441851" y="32324"/>
                        <a:pt x="416013" y="59484"/>
                      </a:cubicBezTo>
                      <a:lnTo>
                        <a:pt x="398370" y="92799"/>
                      </a:lnTo>
                      <a:lnTo>
                        <a:pt x="416181" y="98328"/>
                      </a:lnTo>
                      <a:cubicBezTo>
                        <a:pt x="494566" y="131482"/>
                        <a:pt x="549567" y="209098"/>
                        <a:pt x="549567" y="299561"/>
                      </a:cubicBezTo>
                      <a:cubicBezTo>
                        <a:pt x="549567" y="420178"/>
                        <a:pt x="451788" y="517957"/>
                        <a:pt x="331171" y="517957"/>
                      </a:cubicBezTo>
                      <a:cubicBezTo>
                        <a:pt x="210554" y="517957"/>
                        <a:pt x="112775" y="420178"/>
                        <a:pt x="112775" y="299561"/>
                      </a:cubicBezTo>
                      <a:cubicBezTo>
                        <a:pt x="112775" y="209098"/>
                        <a:pt x="167776" y="131482"/>
                        <a:pt x="246161" y="98328"/>
                      </a:cubicBezTo>
                      <a:lnTo>
                        <a:pt x="263970" y="92799"/>
                      </a:lnTo>
                      <a:lnTo>
                        <a:pt x="246327" y="59485"/>
                      </a:lnTo>
                      <a:cubicBezTo>
                        <a:pt x="220490" y="32325"/>
                        <a:pt x="181660" y="21845"/>
                        <a:pt x="145666" y="32318"/>
                      </a:cubicBezTo>
                      <a:cubicBezTo>
                        <a:pt x="127669" y="37554"/>
                        <a:pt x="111884" y="47593"/>
                        <a:pt x="99695" y="60919"/>
                      </a:cubicBezTo>
                      <a:lnTo>
                        <a:pt x="89890" y="80340"/>
                      </a:lnTo>
                      <a:lnTo>
                        <a:pt x="98467" y="78395"/>
                      </a:lnTo>
                      <a:cubicBezTo>
                        <a:pt x="132090" y="81394"/>
                        <a:pt x="148838" y="145972"/>
                        <a:pt x="39238" y="188714"/>
                      </a:cubicBezTo>
                      <a:cubicBezTo>
                        <a:pt x="-46566" y="81597"/>
                        <a:pt x="31425" y="34725"/>
                        <a:pt x="56433" y="75894"/>
                      </a:cubicBezTo>
                      <a:lnTo>
                        <a:pt x="58338" y="82333"/>
                      </a:lnTo>
                      <a:lnTo>
                        <a:pt x="78798" y="41804"/>
                      </a:lnTo>
                      <a:cubicBezTo>
                        <a:pt x="94430" y="24714"/>
                        <a:pt x="114674" y="11840"/>
                        <a:pt x="137754" y="5125"/>
                      </a:cubicBezTo>
                      <a:cubicBezTo>
                        <a:pt x="160835" y="-1591"/>
                        <a:pt x="184825" y="-1589"/>
                        <a:pt x="207187" y="4447"/>
                      </a:cubicBezTo>
                      <a:cubicBezTo>
                        <a:pt x="229548" y="10482"/>
                        <a:pt x="250282" y="22550"/>
                        <a:pt x="266848" y="39967"/>
                      </a:cubicBezTo>
                      <a:lnTo>
                        <a:pt x="290821" y="85233"/>
                      </a:lnTo>
                      <a:lnTo>
                        <a:pt x="331171" y="81165"/>
                      </a:lnTo>
                      <a:lnTo>
                        <a:pt x="368947" y="84973"/>
                      </a:lnTo>
                      <a:lnTo>
                        <a:pt x="374873" y="68689"/>
                      </a:lnTo>
                      <a:cubicBezTo>
                        <a:pt x="380312" y="58355"/>
                        <a:pt x="387208" y="48674"/>
                        <a:pt x="395492" y="39966"/>
                      </a:cubicBezTo>
                      <a:cubicBezTo>
                        <a:pt x="412059" y="22549"/>
                        <a:pt x="432793" y="10481"/>
                        <a:pt x="455153" y="4446"/>
                      </a:cubicBezTo>
                      <a:cubicBezTo>
                        <a:pt x="466334" y="1428"/>
                        <a:pt x="477922" y="-81"/>
                        <a:pt x="489600" y="3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6D0886F6-9E44-02C5-58BE-F293AFC72CE6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3252678" y="943612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387F8064-22CC-3975-C8CF-C8A688E2D78A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4C8497D6-2172-0E54-1AE7-7081858536E9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52206185-04BE-F232-04A8-91505CAA44CB}"/>
                    </a:ext>
                  </a:extLst>
                </p:cNvPr>
                <p:cNvGrpSpPr/>
                <p:nvPr/>
              </p:nvGrpSpPr>
              <p:grpSpPr>
                <a:xfrm rot="1800000">
                  <a:off x="3009436" y="943613"/>
                  <a:ext cx="154062" cy="100993"/>
                  <a:chOff x="2962275" y="1915341"/>
                  <a:chExt cx="312744" cy="205014"/>
                </a:xfrm>
              </p:grpSpPr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DA343E8D-A92E-1154-F1C5-6E894D5E0C4C}"/>
                      </a:ext>
                    </a:extLst>
                  </p:cNvPr>
                  <p:cNvSpPr/>
                  <p:nvPr/>
                </p:nvSpPr>
                <p:spPr>
                  <a:xfrm>
                    <a:off x="2962275" y="1915341"/>
                    <a:ext cx="312744" cy="20501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31E6440B-2881-447A-0B34-B9865C83CC43}"/>
                      </a:ext>
                    </a:extLst>
                  </p:cNvPr>
                  <p:cNvSpPr/>
                  <p:nvPr/>
                </p:nvSpPr>
                <p:spPr>
                  <a:xfrm>
                    <a:off x="3035907" y="1925548"/>
                    <a:ext cx="172690" cy="113204"/>
                  </a:xfrm>
                  <a:custGeom>
                    <a:avLst/>
                    <a:gdLst>
                      <a:gd name="connsiteX0" fmla="*/ 9821 w 312744"/>
                      <a:gd name="connsiteY0" fmla="*/ 0 h 205014"/>
                      <a:gd name="connsiteX1" fmla="*/ 311540 w 312744"/>
                      <a:gd name="connsiteY1" fmla="*/ 42680 h 205014"/>
                      <a:gd name="connsiteX2" fmla="*/ 312744 w 312744"/>
                      <a:gd name="connsiteY2" fmla="*/ 48642 h 205014"/>
                      <a:gd name="connsiteX3" fmla="*/ 156372 w 312744"/>
                      <a:gd name="connsiteY3" fmla="*/ 205014 h 205014"/>
                      <a:gd name="connsiteX4" fmla="*/ 0 w 312744"/>
                      <a:gd name="connsiteY4" fmla="*/ 48642 h 20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2744" h="205014">
                        <a:moveTo>
                          <a:pt x="9821" y="0"/>
                        </a:moveTo>
                        <a:lnTo>
                          <a:pt x="311540" y="42680"/>
                        </a:lnTo>
                        <a:lnTo>
                          <a:pt x="312744" y="48642"/>
                        </a:lnTo>
                        <a:cubicBezTo>
                          <a:pt x="312744" y="135004"/>
                          <a:pt x="242734" y="205014"/>
                          <a:pt x="156372" y="205014"/>
                        </a:cubicBezTo>
                        <a:cubicBezTo>
                          <a:pt x="70010" y="205014"/>
                          <a:pt x="0" y="135004"/>
                          <a:pt x="0" y="486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7AA41DD6-86E5-B4B4-7D59-4505FB64DA11}"/>
                    </a:ext>
                  </a:extLst>
                </p:cNvPr>
                <p:cNvSpPr/>
                <p:nvPr/>
              </p:nvSpPr>
              <p:spPr>
                <a:xfrm rot="16200000">
                  <a:off x="3164480" y="1005169"/>
                  <a:ext cx="83826" cy="259476"/>
                </a:xfrm>
                <a:prstGeom prst="mo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4A9F3836-1ECC-6697-5514-5B15622EB468}"/>
                </a:ext>
              </a:extLst>
            </p:cNvPr>
            <p:cNvGrpSpPr/>
            <p:nvPr/>
          </p:nvGrpSpPr>
          <p:grpSpPr>
            <a:xfrm>
              <a:off x="1733400" y="4697444"/>
              <a:ext cx="187526" cy="122928"/>
              <a:chOff x="2962275" y="1915341"/>
              <a:chExt cx="312744" cy="205014"/>
            </a:xfrm>
          </p:grpSpPr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C2BEC9DB-DAF9-BD78-E585-294EEB790910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91B61A78-127C-4A10-C9AA-A77B6DFEAE74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7" name="グループ化 576">
              <a:extLst>
                <a:ext uri="{FF2B5EF4-FFF2-40B4-BE49-F238E27FC236}">
                  <a16:creationId xmlns:a16="http://schemas.microsoft.com/office/drawing/2014/main" id="{714A54D3-4A6E-2B9C-CE51-43D2055C0A93}"/>
                </a:ext>
              </a:extLst>
            </p:cNvPr>
            <p:cNvGrpSpPr/>
            <p:nvPr/>
          </p:nvGrpSpPr>
          <p:grpSpPr>
            <a:xfrm flipH="1">
              <a:off x="2120622" y="4697444"/>
              <a:ext cx="187524" cy="122928"/>
              <a:chOff x="2962275" y="1915341"/>
              <a:chExt cx="312744" cy="205014"/>
            </a:xfrm>
          </p:grpSpPr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D327EB9F-9836-D784-2601-E8CA2EBB3F8A}"/>
                  </a:ext>
                </a:extLst>
              </p:cNvPr>
              <p:cNvSpPr/>
              <p:nvPr/>
            </p:nvSpPr>
            <p:spPr>
              <a:xfrm>
                <a:off x="2962275" y="1915341"/>
                <a:ext cx="312744" cy="20501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DF981B43-EE15-76B1-7C71-0FF78AEA988B}"/>
                  </a:ext>
                </a:extLst>
              </p:cNvPr>
              <p:cNvSpPr/>
              <p:nvPr/>
            </p:nvSpPr>
            <p:spPr>
              <a:xfrm>
                <a:off x="3035907" y="1925548"/>
                <a:ext cx="172690" cy="113204"/>
              </a:xfrm>
              <a:custGeom>
                <a:avLst/>
                <a:gdLst>
                  <a:gd name="connsiteX0" fmla="*/ 9821 w 312744"/>
                  <a:gd name="connsiteY0" fmla="*/ 0 h 205014"/>
                  <a:gd name="connsiteX1" fmla="*/ 311540 w 312744"/>
                  <a:gd name="connsiteY1" fmla="*/ 42680 h 205014"/>
                  <a:gd name="connsiteX2" fmla="*/ 312744 w 312744"/>
                  <a:gd name="connsiteY2" fmla="*/ 48642 h 205014"/>
                  <a:gd name="connsiteX3" fmla="*/ 156372 w 312744"/>
                  <a:gd name="connsiteY3" fmla="*/ 205014 h 205014"/>
                  <a:gd name="connsiteX4" fmla="*/ 0 w 312744"/>
                  <a:gd name="connsiteY4" fmla="*/ 48642 h 20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2744" h="205014">
                    <a:moveTo>
                      <a:pt x="9821" y="0"/>
                    </a:moveTo>
                    <a:lnTo>
                      <a:pt x="311540" y="42680"/>
                    </a:lnTo>
                    <a:lnTo>
                      <a:pt x="312744" y="48642"/>
                    </a:lnTo>
                    <a:cubicBezTo>
                      <a:pt x="312744" y="135004"/>
                      <a:pt x="242734" y="205014"/>
                      <a:pt x="156372" y="205014"/>
                    </a:cubicBezTo>
                    <a:cubicBezTo>
                      <a:pt x="70010" y="205014"/>
                      <a:pt x="0" y="135004"/>
                      <a:pt x="0" y="48642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594" name="テキスト ボックス 593">
            <a:extLst>
              <a:ext uri="{FF2B5EF4-FFF2-40B4-BE49-F238E27FC236}">
                <a16:creationId xmlns:a16="http://schemas.microsoft.com/office/drawing/2014/main" id="{4A82DCFE-D81D-27C3-2DAC-B5335F60F5D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悪いことをたくらむ女性のイラスト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546213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2096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pptxk58_悪いことをたくらむ女性のイラスト</dc:title>
  <dc:subject>pptxk58_悪いことをたくらむ女性のイラスト</dc:subject>
  <dc:creator>でじけろお</dc:creator>
  <cp:revision>1</cp:revision>
  <dcterms:created xsi:type="dcterms:W3CDTF">2018-05-20T00:31:01Z</dcterms:created>
  <dcterms:modified xsi:type="dcterms:W3CDTF">2022-08-16T14:14:54Z</dcterms:modified>
  <cp:version>1</cp:version>
</cp:coreProperties>
</file>