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32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FF3399"/>
    <a:srgbClr val="339933"/>
    <a:srgbClr val="66FFFF"/>
    <a:srgbClr val="CCECFF"/>
    <a:srgbClr val="FFCC66"/>
    <a:srgbClr val="CC0066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泣き叫ぶ赤ちゃんのイラスト</a:t>
            </a:r>
          </a:p>
        </p:txBody>
      </p: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4E01AC88-C276-6C47-39F6-7CC8B8B5A67D}"/>
              </a:ext>
            </a:extLst>
          </p:cNvPr>
          <p:cNvGrpSpPr/>
          <p:nvPr/>
        </p:nvGrpSpPr>
        <p:grpSpPr>
          <a:xfrm>
            <a:off x="3732033" y="4340197"/>
            <a:ext cx="2434342" cy="1421907"/>
            <a:chOff x="5311872" y="2937279"/>
            <a:chExt cx="2434342" cy="1421907"/>
          </a:xfrm>
        </p:grpSpPr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9F0E8123-2F85-13FF-C3AF-3A80AC026D18}"/>
                </a:ext>
              </a:extLst>
            </p:cNvPr>
            <p:cNvGrpSpPr/>
            <p:nvPr/>
          </p:nvGrpSpPr>
          <p:grpSpPr>
            <a:xfrm>
              <a:off x="5771210" y="3281642"/>
              <a:ext cx="1975004" cy="1077544"/>
              <a:chOff x="5999294" y="3441346"/>
              <a:chExt cx="1975004" cy="1077544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5BE30430-AFB2-D072-A83A-FE48B9AC4C40}"/>
                  </a:ext>
                </a:extLst>
              </p:cNvPr>
              <p:cNvGrpSpPr/>
              <p:nvPr/>
            </p:nvGrpSpPr>
            <p:grpSpPr>
              <a:xfrm rot="20753192">
                <a:off x="6745462" y="3490795"/>
                <a:ext cx="451730" cy="687234"/>
                <a:chOff x="1719769" y="3058695"/>
                <a:chExt cx="451730" cy="687234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2D51907F-347D-1CA9-222E-45C750CDB19C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BA2B2E6E-09AF-8127-86C5-2C80290C0A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E40F23E3-9D4F-EB96-124B-E1ED5C63FA9E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481" name="四角形: 上の 2 つの角を丸める 480">
                      <a:extLst>
                        <a:ext uri="{FF2B5EF4-FFF2-40B4-BE49-F238E27FC236}">
                          <a16:creationId xmlns:a16="http://schemas.microsoft.com/office/drawing/2014/main" id="{75D57397-207D-DD3C-E1AB-96A397A0E7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2" name="四角形: 上の 2 つの角を丸める 481">
                      <a:extLst>
                        <a:ext uri="{FF2B5EF4-FFF2-40B4-BE49-F238E27FC236}">
                          <a16:creationId xmlns:a16="http://schemas.microsoft.com/office/drawing/2014/main" id="{575E7906-C3A0-31A2-BF03-A86A99A079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3" name="四角形: 上の 2 つの角を丸める 482">
                      <a:extLst>
                        <a:ext uri="{FF2B5EF4-FFF2-40B4-BE49-F238E27FC236}">
                          <a16:creationId xmlns:a16="http://schemas.microsoft.com/office/drawing/2014/main" id="{DFF2EF92-E395-46D1-B391-93337CF39A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4" name="四角形: 上の 2 つの角を丸める 483">
                      <a:extLst>
                        <a:ext uri="{FF2B5EF4-FFF2-40B4-BE49-F238E27FC236}">
                          <a16:creationId xmlns:a16="http://schemas.microsoft.com/office/drawing/2014/main" id="{7B602C9D-BC23-2435-9BD7-94FC1A760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80" name="四角形: 上の 2 つの角を丸める 135">
                    <a:extLst>
                      <a:ext uri="{FF2B5EF4-FFF2-40B4-BE49-F238E27FC236}">
                        <a16:creationId xmlns:a16="http://schemas.microsoft.com/office/drawing/2014/main" id="{6540EDDD-8616-21FB-8A50-1DBC440399B3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C89893A2-0FE3-8F6F-F284-89273A8BC271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5E03760E-4676-54F1-A586-50E595F7C655}"/>
                  </a:ext>
                </a:extLst>
              </p:cNvPr>
              <p:cNvGrpSpPr/>
              <p:nvPr/>
            </p:nvGrpSpPr>
            <p:grpSpPr>
              <a:xfrm rot="17100000">
                <a:off x="7451805" y="3811316"/>
                <a:ext cx="503098" cy="541889"/>
                <a:chOff x="2119949" y="2138466"/>
                <a:chExt cx="503098" cy="541889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0E2B89D0-B63E-6B88-210E-4269267F71E2}"/>
                    </a:ext>
                  </a:extLst>
                </p:cNvPr>
                <p:cNvSpPr/>
                <p:nvPr/>
              </p:nvSpPr>
              <p:spPr bwMode="auto">
                <a:xfrm>
                  <a:off x="2119949" y="2138466"/>
                  <a:ext cx="419214" cy="419475"/>
                </a:xfrm>
                <a:custGeom>
                  <a:avLst/>
                  <a:gdLst>
                    <a:gd name="connsiteX0" fmla="*/ 0 w 419214"/>
                    <a:gd name="connsiteY0" fmla="*/ 0 h 419475"/>
                    <a:gd name="connsiteX1" fmla="*/ 68530 w 419214"/>
                    <a:gd name="connsiteY1" fmla="*/ 5639 h 419475"/>
                    <a:gd name="connsiteX2" fmla="*/ 419214 w 419214"/>
                    <a:gd name="connsiteY2" fmla="*/ 412913 h 419475"/>
                    <a:gd name="connsiteX3" fmla="*/ 228928 w 419214"/>
                    <a:gd name="connsiteY3" fmla="*/ 419475 h 419475"/>
                    <a:gd name="connsiteX4" fmla="*/ 33821 w 419214"/>
                    <a:gd name="connsiteY4" fmla="*/ 192883 h 419475"/>
                    <a:gd name="connsiteX5" fmla="*/ 0 w 419214"/>
                    <a:gd name="connsiteY5" fmla="*/ 190100 h 419475"/>
                    <a:gd name="connsiteX6" fmla="*/ 0 w 419214"/>
                    <a:gd name="connsiteY6" fmla="*/ 0 h 419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214" h="419475">
                      <a:moveTo>
                        <a:pt x="0" y="0"/>
                      </a:moveTo>
                      <a:lnTo>
                        <a:pt x="68530" y="5639"/>
                      </a:lnTo>
                      <a:cubicBezTo>
                        <a:pt x="262634" y="41421"/>
                        <a:pt x="412154" y="208160"/>
                        <a:pt x="419214" y="412913"/>
                      </a:cubicBezTo>
                      <a:lnTo>
                        <a:pt x="228928" y="419475"/>
                      </a:lnTo>
                      <a:cubicBezTo>
                        <a:pt x="225000" y="305558"/>
                        <a:pt x="141813" y="212791"/>
                        <a:pt x="33821" y="192883"/>
                      </a:cubicBezTo>
                      <a:lnTo>
                        <a:pt x="0" y="190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58740201-B28C-465A-611B-328C6B0EEE18}"/>
                    </a:ext>
                  </a:extLst>
                </p:cNvPr>
                <p:cNvSpPr/>
                <p:nvPr/>
              </p:nvSpPr>
              <p:spPr bwMode="auto">
                <a:xfrm>
                  <a:off x="2309918" y="2536300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6BECCA6-9370-CDD2-C52C-BA4BFF564773}"/>
                  </a:ext>
                </a:extLst>
              </p:cNvPr>
              <p:cNvSpPr/>
              <p:nvPr/>
            </p:nvSpPr>
            <p:spPr bwMode="auto">
              <a:xfrm>
                <a:off x="6656786" y="3686760"/>
                <a:ext cx="1154485" cy="832130"/>
              </a:xfrm>
              <a:custGeom>
                <a:avLst/>
                <a:gdLst>
                  <a:gd name="connsiteX0" fmla="*/ 1098897 w 1154485"/>
                  <a:gd name="connsiteY0" fmla="*/ 0 h 832130"/>
                  <a:gd name="connsiteX1" fmla="*/ 1154485 w 1154485"/>
                  <a:gd name="connsiteY1" fmla="*/ 182104 h 832130"/>
                  <a:gd name="connsiteX2" fmla="*/ 993410 w 1154485"/>
                  <a:gd name="connsiteY2" fmla="*/ 349098 h 832130"/>
                  <a:gd name="connsiteX3" fmla="*/ 989943 w 1154485"/>
                  <a:gd name="connsiteY3" fmla="*/ 387158 h 832130"/>
                  <a:gd name="connsiteX4" fmla="*/ 1004519 w 1154485"/>
                  <a:gd name="connsiteY4" fmla="*/ 408777 h 832130"/>
                  <a:gd name="connsiteX5" fmla="*/ 1018331 w 1154485"/>
                  <a:gd name="connsiteY5" fmla="*/ 477192 h 832130"/>
                  <a:gd name="connsiteX6" fmla="*/ 966851 w 1154485"/>
                  <a:gd name="connsiteY6" fmla="*/ 601476 h 832130"/>
                  <a:gd name="connsiteX7" fmla="*/ 960764 w 1154485"/>
                  <a:gd name="connsiteY7" fmla="*/ 605580 h 832130"/>
                  <a:gd name="connsiteX8" fmla="*/ 945675 w 1154485"/>
                  <a:gd name="connsiteY8" fmla="*/ 680315 h 832130"/>
                  <a:gd name="connsiteX9" fmla="*/ 716640 w 1154485"/>
                  <a:gd name="connsiteY9" fmla="*/ 832130 h 832130"/>
                  <a:gd name="connsiteX10" fmla="*/ 248569 w 1154485"/>
                  <a:gd name="connsiteY10" fmla="*/ 832130 h 832130"/>
                  <a:gd name="connsiteX11" fmla="*/ 0 w 1154485"/>
                  <a:gd name="connsiteY11" fmla="*/ 583561 h 832130"/>
                  <a:gd name="connsiteX12" fmla="*/ 248569 w 1154485"/>
                  <a:gd name="connsiteY12" fmla="*/ 334992 h 832130"/>
                  <a:gd name="connsiteX13" fmla="*/ 716641 w 1154485"/>
                  <a:gd name="connsiteY13" fmla="*/ 334993 h 832130"/>
                  <a:gd name="connsiteX14" fmla="*/ 741185 w 1154485"/>
                  <a:gd name="connsiteY14" fmla="*/ 337467 h 832130"/>
                  <a:gd name="connsiteX15" fmla="*/ 774152 w 1154485"/>
                  <a:gd name="connsiteY15" fmla="*/ 315241 h 832130"/>
                  <a:gd name="connsiteX16" fmla="*/ 807906 w 1154485"/>
                  <a:gd name="connsiteY16" fmla="*/ 308426 h 832130"/>
                  <a:gd name="connsiteX17" fmla="*/ 809383 w 1154485"/>
                  <a:gd name="connsiteY17" fmla="*/ 300154 h 832130"/>
                  <a:gd name="connsiteX18" fmla="*/ 1098897 w 1154485"/>
                  <a:gd name="connsiteY18" fmla="*/ 0 h 832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54485" h="832130">
                    <a:moveTo>
                      <a:pt x="1098897" y="0"/>
                    </a:moveTo>
                    <a:lnTo>
                      <a:pt x="1154485" y="182104"/>
                    </a:lnTo>
                    <a:cubicBezTo>
                      <a:pt x="1072721" y="207062"/>
                      <a:pt x="1013988" y="272006"/>
                      <a:pt x="993410" y="349098"/>
                    </a:cubicBezTo>
                    <a:lnTo>
                      <a:pt x="989943" y="387158"/>
                    </a:lnTo>
                    <a:lnTo>
                      <a:pt x="1004519" y="408777"/>
                    </a:lnTo>
                    <a:cubicBezTo>
                      <a:pt x="1013413" y="429805"/>
                      <a:pt x="1018331" y="452924"/>
                      <a:pt x="1018331" y="477192"/>
                    </a:cubicBezTo>
                    <a:cubicBezTo>
                      <a:pt x="1018331" y="525728"/>
                      <a:pt x="998658" y="569669"/>
                      <a:pt x="966851" y="601476"/>
                    </a:cubicBezTo>
                    <a:lnTo>
                      <a:pt x="960764" y="605580"/>
                    </a:lnTo>
                    <a:lnTo>
                      <a:pt x="945675" y="680315"/>
                    </a:lnTo>
                    <a:cubicBezTo>
                      <a:pt x="907941" y="769531"/>
                      <a:pt x="819601" y="832130"/>
                      <a:pt x="716640" y="832130"/>
                    </a:cubicBezTo>
                    <a:lnTo>
                      <a:pt x="248569" y="832130"/>
                    </a:lnTo>
                    <a:cubicBezTo>
                      <a:pt x="111288" y="832130"/>
                      <a:pt x="0" y="720842"/>
                      <a:pt x="0" y="583561"/>
                    </a:cubicBezTo>
                    <a:cubicBezTo>
                      <a:pt x="0" y="446280"/>
                      <a:pt x="111288" y="334992"/>
                      <a:pt x="248569" y="334992"/>
                    </a:cubicBezTo>
                    <a:cubicBezTo>
                      <a:pt x="404593" y="334992"/>
                      <a:pt x="560617" y="334993"/>
                      <a:pt x="716641" y="334993"/>
                    </a:cubicBezTo>
                    <a:lnTo>
                      <a:pt x="741185" y="337467"/>
                    </a:lnTo>
                    <a:lnTo>
                      <a:pt x="774152" y="315241"/>
                    </a:lnTo>
                    <a:lnTo>
                      <a:pt x="807906" y="308426"/>
                    </a:lnTo>
                    <a:lnTo>
                      <a:pt x="809383" y="300154"/>
                    </a:lnTo>
                    <a:cubicBezTo>
                      <a:pt x="846368" y="161589"/>
                      <a:pt x="951936" y="44860"/>
                      <a:pt x="1098897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D556C4F8-5BE5-77EE-4C4A-4CB3DA4E8D09}"/>
                  </a:ext>
                </a:extLst>
              </p:cNvPr>
              <p:cNvSpPr/>
              <p:nvPr/>
            </p:nvSpPr>
            <p:spPr bwMode="auto">
              <a:xfrm>
                <a:off x="6685414" y="3773000"/>
                <a:ext cx="639306" cy="459368"/>
              </a:xfrm>
              <a:custGeom>
                <a:avLst/>
                <a:gdLst>
                  <a:gd name="connsiteX0" fmla="*/ 476312 w 639306"/>
                  <a:gd name="connsiteY0" fmla="*/ 0 h 566716"/>
                  <a:gd name="connsiteX1" fmla="*/ 639306 w 639306"/>
                  <a:gd name="connsiteY1" fmla="*/ 89576 h 566716"/>
                  <a:gd name="connsiteX2" fmla="*/ 361400 w 639306"/>
                  <a:gd name="connsiteY2" fmla="*/ 408638 h 566716"/>
                  <a:gd name="connsiteX3" fmla="*/ 346181 w 639306"/>
                  <a:gd name="connsiteY3" fmla="*/ 417435 h 566716"/>
                  <a:gd name="connsiteX4" fmla="*/ 337716 w 639306"/>
                  <a:gd name="connsiteY4" fmla="*/ 459368 h 566716"/>
                  <a:gd name="connsiteX5" fmla="*/ 175764 w 639306"/>
                  <a:gd name="connsiteY5" fmla="*/ 566716 h 566716"/>
                  <a:gd name="connsiteX6" fmla="*/ 0 w 639306"/>
                  <a:gd name="connsiteY6" fmla="*/ 390952 h 566716"/>
                  <a:gd name="connsiteX7" fmla="*/ 175764 w 639306"/>
                  <a:gd name="connsiteY7" fmla="*/ 215188 h 566716"/>
                  <a:gd name="connsiteX8" fmla="*/ 244179 w 639306"/>
                  <a:gd name="connsiteY8" fmla="*/ 229001 h 566716"/>
                  <a:gd name="connsiteX9" fmla="*/ 268796 w 639306"/>
                  <a:gd name="connsiteY9" fmla="*/ 245597 h 566716"/>
                  <a:gd name="connsiteX10" fmla="*/ 344347 w 639306"/>
                  <a:gd name="connsiteY10" fmla="*/ 182035 h 566716"/>
                  <a:gd name="connsiteX11" fmla="*/ 476312 w 639306"/>
                  <a:gd name="connsiteY11" fmla="*/ 0 h 566716"/>
                  <a:gd name="connsiteX0" fmla="*/ 175764 w 639306"/>
                  <a:gd name="connsiteY0" fmla="*/ 566716 h 658156"/>
                  <a:gd name="connsiteX1" fmla="*/ 0 w 639306"/>
                  <a:gd name="connsiteY1" fmla="*/ 390952 h 658156"/>
                  <a:gd name="connsiteX2" fmla="*/ 175764 w 639306"/>
                  <a:gd name="connsiteY2" fmla="*/ 215188 h 658156"/>
                  <a:gd name="connsiteX3" fmla="*/ 244179 w 639306"/>
                  <a:gd name="connsiteY3" fmla="*/ 229001 h 658156"/>
                  <a:gd name="connsiteX4" fmla="*/ 268796 w 639306"/>
                  <a:gd name="connsiteY4" fmla="*/ 245597 h 658156"/>
                  <a:gd name="connsiteX5" fmla="*/ 344347 w 639306"/>
                  <a:gd name="connsiteY5" fmla="*/ 182035 h 658156"/>
                  <a:gd name="connsiteX6" fmla="*/ 476312 w 639306"/>
                  <a:gd name="connsiteY6" fmla="*/ 0 h 658156"/>
                  <a:gd name="connsiteX7" fmla="*/ 639306 w 639306"/>
                  <a:gd name="connsiteY7" fmla="*/ 89576 h 658156"/>
                  <a:gd name="connsiteX8" fmla="*/ 361400 w 639306"/>
                  <a:gd name="connsiteY8" fmla="*/ 408638 h 658156"/>
                  <a:gd name="connsiteX9" fmla="*/ 346181 w 639306"/>
                  <a:gd name="connsiteY9" fmla="*/ 417435 h 658156"/>
                  <a:gd name="connsiteX10" fmla="*/ 337716 w 639306"/>
                  <a:gd name="connsiteY10" fmla="*/ 459368 h 658156"/>
                  <a:gd name="connsiteX11" fmla="*/ 267204 w 639306"/>
                  <a:gd name="connsiteY11" fmla="*/ 658156 h 658156"/>
                  <a:gd name="connsiteX0" fmla="*/ 175764 w 639306"/>
                  <a:gd name="connsiteY0" fmla="*/ 566716 h 566716"/>
                  <a:gd name="connsiteX1" fmla="*/ 0 w 639306"/>
                  <a:gd name="connsiteY1" fmla="*/ 390952 h 566716"/>
                  <a:gd name="connsiteX2" fmla="*/ 175764 w 639306"/>
                  <a:gd name="connsiteY2" fmla="*/ 215188 h 566716"/>
                  <a:gd name="connsiteX3" fmla="*/ 244179 w 639306"/>
                  <a:gd name="connsiteY3" fmla="*/ 229001 h 566716"/>
                  <a:gd name="connsiteX4" fmla="*/ 268796 w 639306"/>
                  <a:gd name="connsiteY4" fmla="*/ 245597 h 566716"/>
                  <a:gd name="connsiteX5" fmla="*/ 344347 w 639306"/>
                  <a:gd name="connsiteY5" fmla="*/ 182035 h 566716"/>
                  <a:gd name="connsiteX6" fmla="*/ 476312 w 639306"/>
                  <a:gd name="connsiteY6" fmla="*/ 0 h 566716"/>
                  <a:gd name="connsiteX7" fmla="*/ 639306 w 639306"/>
                  <a:gd name="connsiteY7" fmla="*/ 89576 h 566716"/>
                  <a:gd name="connsiteX8" fmla="*/ 361400 w 639306"/>
                  <a:gd name="connsiteY8" fmla="*/ 408638 h 566716"/>
                  <a:gd name="connsiteX9" fmla="*/ 346181 w 639306"/>
                  <a:gd name="connsiteY9" fmla="*/ 417435 h 566716"/>
                  <a:gd name="connsiteX10" fmla="*/ 337716 w 639306"/>
                  <a:gd name="connsiteY10" fmla="*/ 459368 h 566716"/>
                  <a:gd name="connsiteX0" fmla="*/ 0 w 639306"/>
                  <a:gd name="connsiteY0" fmla="*/ 390952 h 459368"/>
                  <a:gd name="connsiteX1" fmla="*/ 175764 w 639306"/>
                  <a:gd name="connsiteY1" fmla="*/ 215188 h 459368"/>
                  <a:gd name="connsiteX2" fmla="*/ 244179 w 639306"/>
                  <a:gd name="connsiteY2" fmla="*/ 229001 h 459368"/>
                  <a:gd name="connsiteX3" fmla="*/ 268796 w 639306"/>
                  <a:gd name="connsiteY3" fmla="*/ 245597 h 459368"/>
                  <a:gd name="connsiteX4" fmla="*/ 344347 w 639306"/>
                  <a:gd name="connsiteY4" fmla="*/ 182035 h 459368"/>
                  <a:gd name="connsiteX5" fmla="*/ 476312 w 639306"/>
                  <a:gd name="connsiteY5" fmla="*/ 0 h 459368"/>
                  <a:gd name="connsiteX6" fmla="*/ 639306 w 639306"/>
                  <a:gd name="connsiteY6" fmla="*/ 89576 h 459368"/>
                  <a:gd name="connsiteX7" fmla="*/ 361400 w 639306"/>
                  <a:gd name="connsiteY7" fmla="*/ 408638 h 459368"/>
                  <a:gd name="connsiteX8" fmla="*/ 346181 w 639306"/>
                  <a:gd name="connsiteY8" fmla="*/ 417435 h 459368"/>
                  <a:gd name="connsiteX9" fmla="*/ 337716 w 639306"/>
                  <a:gd name="connsiteY9" fmla="*/ 459368 h 45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306" h="459368">
                    <a:moveTo>
                      <a:pt x="0" y="390952"/>
                    </a:moveTo>
                    <a:cubicBezTo>
                      <a:pt x="0" y="293880"/>
                      <a:pt x="78692" y="215188"/>
                      <a:pt x="175764" y="215188"/>
                    </a:cubicBezTo>
                    <a:cubicBezTo>
                      <a:pt x="200032" y="215188"/>
                      <a:pt x="223151" y="220106"/>
                      <a:pt x="244179" y="229001"/>
                    </a:cubicBezTo>
                    <a:lnTo>
                      <a:pt x="268796" y="245597"/>
                    </a:lnTo>
                    <a:lnTo>
                      <a:pt x="344347" y="182035"/>
                    </a:lnTo>
                    <a:cubicBezTo>
                      <a:pt x="396312" y="130589"/>
                      <a:pt x="441215" y="69466"/>
                      <a:pt x="476312" y="0"/>
                    </a:cubicBezTo>
                    <a:lnTo>
                      <a:pt x="639306" y="89576"/>
                    </a:lnTo>
                    <a:cubicBezTo>
                      <a:pt x="571226" y="221902"/>
                      <a:pt x="474617" y="330132"/>
                      <a:pt x="361400" y="408638"/>
                    </a:cubicBezTo>
                    <a:lnTo>
                      <a:pt x="346181" y="417435"/>
                    </a:lnTo>
                    <a:lnTo>
                      <a:pt x="337716" y="459368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A9DC795E-E009-139A-D4C0-29D299B40807}"/>
                  </a:ext>
                </a:extLst>
              </p:cNvPr>
              <p:cNvSpPr/>
              <p:nvPr/>
            </p:nvSpPr>
            <p:spPr bwMode="auto">
              <a:xfrm rot="16200000">
                <a:off x="7167826" y="3619214"/>
                <a:ext cx="235724" cy="258348"/>
              </a:xfrm>
              <a:custGeom>
                <a:avLst/>
                <a:gdLst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20416 w 235724"/>
                  <a:gd name="connsiteY7" fmla="*/ 197226 h 258721"/>
                  <a:gd name="connsiteX8" fmla="*/ 170621 w 235724"/>
                  <a:gd name="connsiteY8" fmla="*/ 210678 h 258721"/>
                  <a:gd name="connsiteX9" fmla="*/ 187899 w 235724"/>
                  <a:gd name="connsiteY9" fmla="*/ 240605 h 258721"/>
                  <a:gd name="connsiteX10" fmla="*/ 157972 w 235724"/>
                  <a:gd name="connsiteY10" fmla="*/ 257883 h 258721"/>
                  <a:gd name="connsiteX11" fmla="*/ 92256 w 235724"/>
                  <a:gd name="connsiteY11" fmla="*/ 240274 h 258721"/>
                  <a:gd name="connsiteX12" fmla="*/ 86747 w 235724"/>
                  <a:gd name="connsiteY12" fmla="*/ 236047 h 258721"/>
                  <a:gd name="connsiteX13" fmla="*/ 60260 w 235724"/>
                  <a:gd name="connsiteY13" fmla="*/ 228950 h 258721"/>
                  <a:gd name="connsiteX14" fmla="*/ 3244 w 235724"/>
                  <a:gd name="connsiteY14" fmla="*/ 121969 h 258721"/>
                  <a:gd name="connsiteX15" fmla="*/ 15794 w 235724"/>
                  <a:gd name="connsiteY15" fmla="*/ 75133 h 258721"/>
                  <a:gd name="connsiteX16" fmla="*/ 85743 w 235724"/>
                  <a:gd name="connsiteY16" fmla="*/ 9379 h 258721"/>
                  <a:gd name="connsiteX17" fmla="*/ 99297 w 235724"/>
                  <a:gd name="connsiteY17" fmla="*/ 10043 h 258721"/>
                  <a:gd name="connsiteX18" fmla="*/ 94395 w 235724"/>
                  <a:gd name="connsiteY18" fmla="*/ 8233 h 258721"/>
                  <a:gd name="connsiteX19" fmla="*/ 155994 w 235724"/>
                  <a:gd name="connsiteY19" fmla="*/ 373 h 258721"/>
                  <a:gd name="connsiteX20" fmla="*/ 183249 w 235724"/>
                  <a:gd name="connsiteY20" fmla="*/ 22727 h 258721"/>
                  <a:gd name="connsiteX21" fmla="*/ 183249 w 235724"/>
                  <a:gd name="connsiteY21" fmla="*/ 41864 h 258721"/>
                  <a:gd name="connsiteX22" fmla="*/ 216070 w 235724"/>
                  <a:gd name="connsiteY22" fmla="*/ 50658 h 258721"/>
                  <a:gd name="connsiteX23" fmla="*/ 234815 w 235724"/>
                  <a:gd name="connsiteY23" fmla="*/ 83126 h 258721"/>
                  <a:gd name="connsiteX24" fmla="*/ 202347 w 235724"/>
                  <a:gd name="connsiteY24" fmla="*/ 101872 h 258721"/>
                  <a:gd name="connsiteX25" fmla="*/ 182860 w 235724"/>
                  <a:gd name="connsiteY25" fmla="*/ 96650 h 258721"/>
                  <a:gd name="connsiteX26" fmla="*/ 182743 w 235724"/>
                  <a:gd name="connsiteY26" fmla="*/ 96933 h 258721"/>
                  <a:gd name="connsiteX27" fmla="*/ 207138 w 235724"/>
                  <a:gd name="connsiteY27" fmla="*/ 103469 h 258721"/>
                  <a:gd name="connsiteX28" fmla="*/ 227196 w 235724"/>
                  <a:gd name="connsiteY28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70621 w 235724"/>
                  <a:gd name="connsiteY7" fmla="*/ 210678 h 258721"/>
                  <a:gd name="connsiteX8" fmla="*/ 187899 w 235724"/>
                  <a:gd name="connsiteY8" fmla="*/ 240605 h 258721"/>
                  <a:gd name="connsiteX9" fmla="*/ 157972 w 235724"/>
                  <a:gd name="connsiteY9" fmla="*/ 257883 h 258721"/>
                  <a:gd name="connsiteX10" fmla="*/ 92256 w 235724"/>
                  <a:gd name="connsiteY10" fmla="*/ 240274 h 258721"/>
                  <a:gd name="connsiteX11" fmla="*/ 86747 w 235724"/>
                  <a:gd name="connsiteY11" fmla="*/ 236047 h 258721"/>
                  <a:gd name="connsiteX12" fmla="*/ 60260 w 235724"/>
                  <a:gd name="connsiteY12" fmla="*/ 228950 h 258721"/>
                  <a:gd name="connsiteX13" fmla="*/ 3244 w 235724"/>
                  <a:gd name="connsiteY13" fmla="*/ 121969 h 258721"/>
                  <a:gd name="connsiteX14" fmla="*/ 15794 w 235724"/>
                  <a:gd name="connsiteY14" fmla="*/ 75133 h 258721"/>
                  <a:gd name="connsiteX15" fmla="*/ 85743 w 235724"/>
                  <a:gd name="connsiteY15" fmla="*/ 9379 h 258721"/>
                  <a:gd name="connsiteX16" fmla="*/ 99297 w 235724"/>
                  <a:gd name="connsiteY16" fmla="*/ 10043 h 258721"/>
                  <a:gd name="connsiteX17" fmla="*/ 94395 w 235724"/>
                  <a:gd name="connsiteY17" fmla="*/ 8233 h 258721"/>
                  <a:gd name="connsiteX18" fmla="*/ 155994 w 235724"/>
                  <a:gd name="connsiteY18" fmla="*/ 373 h 258721"/>
                  <a:gd name="connsiteX19" fmla="*/ 183249 w 235724"/>
                  <a:gd name="connsiteY19" fmla="*/ 22727 h 258721"/>
                  <a:gd name="connsiteX20" fmla="*/ 183249 w 235724"/>
                  <a:gd name="connsiteY20" fmla="*/ 41864 h 258721"/>
                  <a:gd name="connsiteX21" fmla="*/ 216070 w 235724"/>
                  <a:gd name="connsiteY21" fmla="*/ 50658 h 258721"/>
                  <a:gd name="connsiteX22" fmla="*/ 234815 w 235724"/>
                  <a:gd name="connsiteY22" fmla="*/ 83126 h 258721"/>
                  <a:gd name="connsiteX23" fmla="*/ 202347 w 235724"/>
                  <a:gd name="connsiteY23" fmla="*/ 101872 h 258721"/>
                  <a:gd name="connsiteX24" fmla="*/ 182860 w 235724"/>
                  <a:gd name="connsiteY24" fmla="*/ 96650 h 258721"/>
                  <a:gd name="connsiteX25" fmla="*/ 182743 w 235724"/>
                  <a:gd name="connsiteY25" fmla="*/ 96933 h 258721"/>
                  <a:gd name="connsiteX26" fmla="*/ 207138 w 235724"/>
                  <a:gd name="connsiteY26" fmla="*/ 103469 h 258721"/>
                  <a:gd name="connsiteX27" fmla="*/ 227196 w 235724"/>
                  <a:gd name="connsiteY27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182743 w 235724"/>
                  <a:gd name="connsiteY24" fmla="*/ 96933 h 258721"/>
                  <a:gd name="connsiteX25" fmla="*/ 207138 w 235724"/>
                  <a:gd name="connsiteY25" fmla="*/ 103469 h 258721"/>
                  <a:gd name="connsiteX26" fmla="*/ 227196 w 235724"/>
                  <a:gd name="connsiteY26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207138 w 235724"/>
                  <a:gd name="connsiteY24" fmla="*/ 103469 h 258721"/>
                  <a:gd name="connsiteX25" fmla="*/ 227196 w 235724"/>
                  <a:gd name="connsiteY25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207138 w 235724"/>
                  <a:gd name="connsiteY23" fmla="*/ 103469 h 258721"/>
                  <a:gd name="connsiteX24" fmla="*/ 227196 w 235724"/>
                  <a:gd name="connsiteY24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60260 w 235724"/>
                  <a:gd name="connsiteY10" fmla="*/ 228950 h 258721"/>
                  <a:gd name="connsiteX11" fmla="*/ 3244 w 235724"/>
                  <a:gd name="connsiteY11" fmla="*/ 121969 h 258721"/>
                  <a:gd name="connsiteX12" fmla="*/ 15794 w 235724"/>
                  <a:gd name="connsiteY12" fmla="*/ 75133 h 258721"/>
                  <a:gd name="connsiteX13" fmla="*/ 85743 w 235724"/>
                  <a:gd name="connsiteY13" fmla="*/ 9379 h 258721"/>
                  <a:gd name="connsiteX14" fmla="*/ 99297 w 235724"/>
                  <a:gd name="connsiteY14" fmla="*/ 10043 h 258721"/>
                  <a:gd name="connsiteX15" fmla="*/ 94395 w 235724"/>
                  <a:gd name="connsiteY15" fmla="*/ 8233 h 258721"/>
                  <a:gd name="connsiteX16" fmla="*/ 155994 w 235724"/>
                  <a:gd name="connsiteY16" fmla="*/ 373 h 258721"/>
                  <a:gd name="connsiteX17" fmla="*/ 183249 w 235724"/>
                  <a:gd name="connsiteY17" fmla="*/ 22727 h 258721"/>
                  <a:gd name="connsiteX18" fmla="*/ 183249 w 235724"/>
                  <a:gd name="connsiteY18" fmla="*/ 41864 h 258721"/>
                  <a:gd name="connsiteX19" fmla="*/ 216070 w 235724"/>
                  <a:gd name="connsiteY19" fmla="*/ 50658 h 258721"/>
                  <a:gd name="connsiteX20" fmla="*/ 234815 w 235724"/>
                  <a:gd name="connsiteY20" fmla="*/ 83126 h 258721"/>
                  <a:gd name="connsiteX21" fmla="*/ 202347 w 235724"/>
                  <a:gd name="connsiteY21" fmla="*/ 101872 h 258721"/>
                  <a:gd name="connsiteX22" fmla="*/ 207138 w 235724"/>
                  <a:gd name="connsiteY22" fmla="*/ 103469 h 258721"/>
                  <a:gd name="connsiteX23" fmla="*/ 227196 w 235724"/>
                  <a:gd name="connsiteY23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60260 w 235724"/>
                  <a:gd name="connsiteY9" fmla="*/ 228950 h 258721"/>
                  <a:gd name="connsiteX10" fmla="*/ 3244 w 235724"/>
                  <a:gd name="connsiteY10" fmla="*/ 121969 h 258721"/>
                  <a:gd name="connsiteX11" fmla="*/ 15794 w 235724"/>
                  <a:gd name="connsiteY11" fmla="*/ 75133 h 258721"/>
                  <a:gd name="connsiteX12" fmla="*/ 85743 w 235724"/>
                  <a:gd name="connsiteY12" fmla="*/ 9379 h 258721"/>
                  <a:gd name="connsiteX13" fmla="*/ 99297 w 235724"/>
                  <a:gd name="connsiteY13" fmla="*/ 10043 h 258721"/>
                  <a:gd name="connsiteX14" fmla="*/ 94395 w 235724"/>
                  <a:gd name="connsiteY14" fmla="*/ 8233 h 258721"/>
                  <a:gd name="connsiteX15" fmla="*/ 155994 w 235724"/>
                  <a:gd name="connsiteY15" fmla="*/ 373 h 258721"/>
                  <a:gd name="connsiteX16" fmla="*/ 183249 w 235724"/>
                  <a:gd name="connsiteY16" fmla="*/ 22727 h 258721"/>
                  <a:gd name="connsiteX17" fmla="*/ 183249 w 235724"/>
                  <a:gd name="connsiteY17" fmla="*/ 41864 h 258721"/>
                  <a:gd name="connsiteX18" fmla="*/ 216070 w 235724"/>
                  <a:gd name="connsiteY18" fmla="*/ 50658 h 258721"/>
                  <a:gd name="connsiteX19" fmla="*/ 234815 w 235724"/>
                  <a:gd name="connsiteY19" fmla="*/ 83126 h 258721"/>
                  <a:gd name="connsiteX20" fmla="*/ 202347 w 235724"/>
                  <a:gd name="connsiteY20" fmla="*/ 101872 h 258721"/>
                  <a:gd name="connsiteX21" fmla="*/ 207138 w 235724"/>
                  <a:gd name="connsiteY21" fmla="*/ 103469 h 258721"/>
                  <a:gd name="connsiteX22" fmla="*/ 227196 w 235724"/>
                  <a:gd name="connsiteY22" fmla="*/ 138210 h 258721"/>
                  <a:gd name="connsiteX0" fmla="*/ 227196 w 235724"/>
                  <a:gd name="connsiteY0" fmla="*/ 137837 h 258348"/>
                  <a:gd name="connsiteX1" fmla="*/ 213979 w 235724"/>
                  <a:gd name="connsiteY1" fmla="*/ 155061 h 258348"/>
                  <a:gd name="connsiteX2" fmla="*/ 193047 w 235724"/>
                  <a:gd name="connsiteY2" fmla="*/ 157817 h 258348"/>
                  <a:gd name="connsiteX3" fmla="*/ 209797 w 235724"/>
                  <a:gd name="connsiteY3" fmla="*/ 170670 h 258348"/>
                  <a:gd name="connsiteX4" fmla="*/ 212631 w 235724"/>
                  <a:gd name="connsiteY4" fmla="*/ 192195 h 258348"/>
                  <a:gd name="connsiteX5" fmla="*/ 177889 w 235724"/>
                  <a:gd name="connsiteY5" fmla="*/ 212253 h 258348"/>
                  <a:gd name="connsiteX6" fmla="*/ 170621 w 235724"/>
                  <a:gd name="connsiteY6" fmla="*/ 210305 h 258348"/>
                  <a:gd name="connsiteX7" fmla="*/ 187899 w 235724"/>
                  <a:gd name="connsiteY7" fmla="*/ 240232 h 258348"/>
                  <a:gd name="connsiteX8" fmla="*/ 157972 w 235724"/>
                  <a:gd name="connsiteY8" fmla="*/ 257510 h 258348"/>
                  <a:gd name="connsiteX9" fmla="*/ 60260 w 235724"/>
                  <a:gd name="connsiteY9" fmla="*/ 228577 h 258348"/>
                  <a:gd name="connsiteX10" fmla="*/ 3244 w 235724"/>
                  <a:gd name="connsiteY10" fmla="*/ 121596 h 258348"/>
                  <a:gd name="connsiteX11" fmla="*/ 15794 w 235724"/>
                  <a:gd name="connsiteY11" fmla="*/ 74760 h 258348"/>
                  <a:gd name="connsiteX12" fmla="*/ 85743 w 235724"/>
                  <a:gd name="connsiteY12" fmla="*/ 9006 h 258348"/>
                  <a:gd name="connsiteX13" fmla="*/ 99297 w 235724"/>
                  <a:gd name="connsiteY13" fmla="*/ 9670 h 258348"/>
                  <a:gd name="connsiteX14" fmla="*/ 155994 w 235724"/>
                  <a:gd name="connsiteY14" fmla="*/ 0 h 258348"/>
                  <a:gd name="connsiteX15" fmla="*/ 183249 w 235724"/>
                  <a:gd name="connsiteY15" fmla="*/ 22354 h 258348"/>
                  <a:gd name="connsiteX16" fmla="*/ 183249 w 235724"/>
                  <a:gd name="connsiteY16" fmla="*/ 41491 h 258348"/>
                  <a:gd name="connsiteX17" fmla="*/ 216070 w 235724"/>
                  <a:gd name="connsiteY17" fmla="*/ 50285 h 258348"/>
                  <a:gd name="connsiteX18" fmla="*/ 234815 w 235724"/>
                  <a:gd name="connsiteY18" fmla="*/ 82753 h 258348"/>
                  <a:gd name="connsiteX19" fmla="*/ 202347 w 235724"/>
                  <a:gd name="connsiteY19" fmla="*/ 101499 h 258348"/>
                  <a:gd name="connsiteX20" fmla="*/ 207138 w 235724"/>
                  <a:gd name="connsiteY20" fmla="*/ 103096 h 258348"/>
                  <a:gd name="connsiteX21" fmla="*/ 227196 w 235724"/>
                  <a:gd name="connsiteY21" fmla="*/ 137837 h 25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5724" h="258348">
                    <a:moveTo>
                      <a:pt x="227196" y="137837"/>
                    </a:moveTo>
                    <a:cubicBezTo>
                      <a:pt x="225168" y="145403"/>
                      <a:pt x="220266" y="151432"/>
                      <a:pt x="213979" y="155061"/>
                    </a:cubicBezTo>
                    <a:lnTo>
                      <a:pt x="193047" y="157817"/>
                    </a:lnTo>
                    <a:lnTo>
                      <a:pt x="209797" y="170670"/>
                    </a:lnTo>
                    <a:cubicBezTo>
                      <a:pt x="213426" y="176957"/>
                      <a:pt x="214658" y="184629"/>
                      <a:pt x="212631" y="192195"/>
                    </a:cubicBezTo>
                    <a:cubicBezTo>
                      <a:pt x="208576" y="207327"/>
                      <a:pt x="193022" y="216307"/>
                      <a:pt x="177889" y="212253"/>
                    </a:cubicBezTo>
                    <a:lnTo>
                      <a:pt x="170621" y="210305"/>
                    </a:lnTo>
                    <a:cubicBezTo>
                      <a:pt x="183656" y="213798"/>
                      <a:pt x="191392" y="227197"/>
                      <a:pt x="187899" y="240232"/>
                    </a:cubicBezTo>
                    <a:cubicBezTo>
                      <a:pt x="184406" y="253267"/>
                      <a:pt x="171008" y="261003"/>
                      <a:pt x="157972" y="257510"/>
                    </a:cubicBezTo>
                    <a:lnTo>
                      <a:pt x="60260" y="228577"/>
                    </a:lnTo>
                    <a:cubicBezTo>
                      <a:pt x="16109" y="216747"/>
                      <a:pt x="-9418" y="168850"/>
                      <a:pt x="3244" y="121596"/>
                    </a:cubicBezTo>
                    <a:lnTo>
                      <a:pt x="15794" y="74760"/>
                    </a:lnTo>
                    <a:cubicBezTo>
                      <a:pt x="25290" y="39320"/>
                      <a:pt x="53570" y="14307"/>
                      <a:pt x="85743" y="9006"/>
                    </a:cubicBezTo>
                    <a:lnTo>
                      <a:pt x="99297" y="9670"/>
                    </a:lnTo>
                    <a:lnTo>
                      <a:pt x="155994" y="0"/>
                    </a:lnTo>
                    <a:cubicBezTo>
                      <a:pt x="171489" y="2483"/>
                      <a:pt x="178706" y="6464"/>
                      <a:pt x="183249" y="22354"/>
                    </a:cubicBezTo>
                    <a:lnTo>
                      <a:pt x="183249" y="41491"/>
                    </a:lnTo>
                    <a:lnTo>
                      <a:pt x="216070" y="50285"/>
                    </a:lnTo>
                    <a:cubicBezTo>
                      <a:pt x="230212" y="54075"/>
                      <a:pt x="238604" y="68611"/>
                      <a:pt x="234815" y="82753"/>
                    </a:cubicBezTo>
                    <a:cubicBezTo>
                      <a:pt x="231026" y="96896"/>
                      <a:pt x="216489" y="105288"/>
                      <a:pt x="202347" y="101499"/>
                    </a:cubicBezTo>
                    <a:lnTo>
                      <a:pt x="207138" y="103096"/>
                    </a:lnTo>
                    <a:cubicBezTo>
                      <a:pt x="222270" y="107151"/>
                      <a:pt x="231250" y="122705"/>
                      <a:pt x="227196" y="1378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0CCD715-656B-2BED-23F7-FC13EB4081EC}"/>
                  </a:ext>
                </a:extLst>
              </p:cNvPr>
              <p:cNvSpPr/>
              <p:nvPr/>
            </p:nvSpPr>
            <p:spPr bwMode="auto">
              <a:xfrm rot="17100000">
                <a:off x="5999294" y="3441346"/>
                <a:ext cx="945106" cy="945106"/>
              </a:xfrm>
              <a:custGeom>
                <a:avLst/>
                <a:gdLst>
                  <a:gd name="connsiteX0" fmla="*/ 935505 w 945106"/>
                  <a:gd name="connsiteY0" fmla="*/ 377317 h 945106"/>
                  <a:gd name="connsiteX1" fmla="*/ 945106 w 945106"/>
                  <a:gd name="connsiteY1" fmla="*/ 472553 h 945106"/>
                  <a:gd name="connsiteX2" fmla="*/ 864401 w 945106"/>
                  <a:gd name="connsiteY2" fmla="*/ 736762 h 945106"/>
                  <a:gd name="connsiteX3" fmla="*/ 823795 w 945106"/>
                  <a:gd name="connsiteY3" fmla="*/ 785978 h 945106"/>
                  <a:gd name="connsiteX4" fmla="*/ 821291 w 945106"/>
                  <a:gd name="connsiteY4" fmla="*/ 782380 h 945106"/>
                  <a:gd name="connsiteX5" fmla="*/ 763304 w 945106"/>
                  <a:gd name="connsiteY5" fmla="*/ 737063 h 945106"/>
                  <a:gd name="connsiteX6" fmla="*/ 535936 w 945106"/>
                  <a:gd name="connsiteY6" fmla="*/ 756429 h 945106"/>
                  <a:gd name="connsiteX7" fmla="*/ 574863 w 945106"/>
                  <a:gd name="connsiteY7" fmla="*/ 917702 h 945106"/>
                  <a:gd name="connsiteX8" fmla="*/ 589157 w 945106"/>
                  <a:gd name="connsiteY8" fmla="*/ 928872 h 945106"/>
                  <a:gd name="connsiteX9" fmla="*/ 567789 w 945106"/>
                  <a:gd name="connsiteY9" fmla="*/ 935505 h 945106"/>
                  <a:gd name="connsiteX10" fmla="*/ 472553 w 945106"/>
                  <a:gd name="connsiteY10" fmla="*/ 945106 h 945106"/>
                  <a:gd name="connsiteX11" fmla="*/ 0 w 945106"/>
                  <a:gd name="connsiteY11" fmla="*/ 472553 h 945106"/>
                  <a:gd name="connsiteX12" fmla="*/ 472553 w 945106"/>
                  <a:gd name="connsiteY12" fmla="*/ 0 h 945106"/>
                  <a:gd name="connsiteX13" fmla="*/ 935505 w 945106"/>
                  <a:gd name="connsiteY13" fmla="*/ 377317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5106" h="945106">
                    <a:moveTo>
                      <a:pt x="935505" y="377317"/>
                    </a:moveTo>
                    <a:cubicBezTo>
                      <a:pt x="941800" y="408079"/>
                      <a:pt x="945106" y="439930"/>
                      <a:pt x="945106" y="472553"/>
                    </a:cubicBezTo>
                    <a:cubicBezTo>
                      <a:pt x="945106" y="570422"/>
                      <a:pt x="915354" y="661342"/>
                      <a:pt x="864401" y="736762"/>
                    </a:cubicBezTo>
                    <a:lnTo>
                      <a:pt x="823795" y="785978"/>
                    </a:lnTo>
                    <a:lnTo>
                      <a:pt x="821291" y="782380"/>
                    </a:lnTo>
                    <a:cubicBezTo>
                      <a:pt x="805193" y="765463"/>
                      <a:pt x="785691" y="749988"/>
                      <a:pt x="763304" y="737063"/>
                    </a:cubicBezTo>
                    <a:cubicBezTo>
                      <a:pt x="673756" y="685363"/>
                      <a:pt x="571960" y="694033"/>
                      <a:pt x="535936" y="756429"/>
                    </a:cubicBezTo>
                    <a:cubicBezTo>
                      <a:pt x="508918" y="803225"/>
                      <a:pt x="526570" y="866952"/>
                      <a:pt x="574863" y="917702"/>
                    </a:cubicBezTo>
                    <a:lnTo>
                      <a:pt x="589157" y="928872"/>
                    </a:lnTo>
                    <a:lnTo>
                      <a:pt x="567789" y="935505"/>
                    </a:lnTo>
                    <a:cubicBezTo>
                      <a:pt x="537027" y="941800"/>
                      <a:pt x="505176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ubicBezTo>
                      <a:pt x="700914" y="0"/>
                      <a:pt x="891442" y="161982"/>
                      <a:pt x="935505" y="3773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866E7A09-2F1E-4EA4-EAF5-DD68AB9590D3}"/>
                  </a:ext>
                </a:extLst>
              </p:cNvPr>
              <p:cNvSpPr/>
              <p:nvPr/>
            </p:nvSpPr>
            <p:spPr bwMode="auto">
              <a:xfrm rot="17100000">
                <a:off x="6307387" y="3954747"/>
                <a:ext cx="184791" cy="299184"/>
              </a:xfrm>
              <a:custGeom>
                <a:avLst/>
                <a:gdLst>
                  <a:gd name="connsiteX0" fmla="*/ 184791 w 184791"/>
                  <a:gd name="connsiteY0" fmla="*/ 7793 h 299184"/>
                  <a:gd name="connsiteX1" fmla="*/ 176590 w 184791"/>
                  <a:gd name="connsiteY1" fmla="*/ 76822 h 299184"/>
                  <a:gd name="connsiteX2" fmla="*/ 172818 w 184791"/>
                  <a:gd name="connsiteY2" fmla="*/ 174597 h 299184"/>
                  <a:gd name="connsiteX3" fmla="*/ 176590 w 184791"/>
                  <a:gd name="connsiteY3" fmla="*/ 272373 h 299184"/>
                  <a:gd name="connsiteX4" fmla="*/ 178991 w 184791"/>
                  <a:gd name="connsiteY4" fmla="*/ 292584 h 299184"/>
                  <a:gd name="connsiteX5" fmla="*/ 146890 w 184791"/>
                  <a:gd name="connsiteY5" fmla="*/ 299184 h 299184"/>
                  <a:gd name="connsiteX6" fmla="*/ 0 w 184791"/>
                  <a:gd name="connsiteY6" fmla="*/ 149592 h 299184"/>
                  <a:gd name="connsiteX7" fmla="*/ 146890 w 184791"/>
                  <a:gd name="connsiteY7" fmla="*/ 0 h 299184"/>
                  <a:gd name="connsiteX0" fmla="*/ 184791 w 361404"/>
                  <a:gd name="connsiteY0" fmla="*/ 7793 h 299184"/>
                  <a:gd name="connsiteX1" fmla="*/ 176590 w 361404"/>
                  <a:gd name="connsiteY1" fmla="*/ 76822 h 299184"/>
                  <a:gd name="connsiteX2" fmla="*/ 361404 w 361404"/>
                  <a:gd name="connsiteY2" fmla="*/ 174596 h 299184"/>
                  <a:gd name="connsiteX3" fmla="*/ 176590 w 361404"/>
                  <a:gd name="connsiteY3" fmla="*/ 272373 h 299184"/>
                  <a:gd name="connsiteX4" fmla="*/ 178991 w 361404"/>
                  <a:gd name="connsiteY4" fmla="*/ 292584 h 299184"/>
                  <a:gd name="connsiteX5" fmla="*/ 146890 w 361404"/>
                  <a:gd name="connsiteY5" fmla="*/ 299184 h 299184"/>
                  <a:gd name="connsiteX6" fmla="*/ 0 w 361404"/>
                  <a:gd name="connsiteY6" fmla="*/ 149592 h 299184"/>
                  <a:gd name="connsiteX7" fmla="*/ 146890 w 361404"/>
                  <a:gd name="connsiteY7" fmla="*/ 0 h 299184"/>
                  <a:gd name="connsiteX8" fmla="*/ 184791 w 361404"/>
                  <a:gd name="connsiteY8" fmla="*/ 7793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176590 w 452844"/>
                  <a:gd name="connsiteY7" fmla="*/ 76822 h 299184"/>
                  <a:gd name="connsiteX8" fmla="*/ 452844 w 452844"/>
                  <a:gd name="connsiteY8" fmla="*/ 266036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452844 w 452844"/>
                  <a:gd name="connsiteY7" fmla="*/ 266036 h 299184"/>
                  <a:gd name="connsiteX0" fmla="*/ 176590 w 452844"/>
                  <a:gd name="connsiteY0" fmla="*/ 272373 h 299184"/>
                  <a:gd name="connsiteX1" fmla="*/ 178991 w 452844"/>
                  <a:gd name="connsiteY1" fmla="*/ 292584 h 299184"/>
                  <a:gd name="connsiteX2" fmla="*/ 146890 w 452844"/>
                  <a:gd name="connsiteY2" fmla="*/ 299184 h 299184"/>
                  <a:gd name="connsiteX3" fmla="*/ 0 w 452844"/>
                  <a:gd name="connsiteY3" fmla="*/ 149592 h 299184"/>
                  <a:gd name="connsiteX4" fmla="*/ 146890 w 452844"/>
                  <a:gd name="connsiteY4" fmla="*/ 0 h 299184"/>
                  <a:gd name="connsiteX5" fmla="*/ 184791 w 452844"/>
                  <a:gd name="connsiteY5" fmla="*/ 7793 h 299184"/>
                  <a:gd name="connsiteX6" fmla="*/ 452844 w 452844"/>
                  <a:gd name="connsiteY6" fmla="*/ 266036 h 299184"/>
                  <a:gd name="connsiteX0" fmla="*/ 176590 w 184791"/>
                  <a:gd name="connsiteY0" fmla="*/ 272373 h 299184"/>
                  <a:gd name="connsiteX1" fmla="*/ 178991 w 184791"/>
                  <a:gd name="connsiteY1" fmla="*/ 292584 h 299184"/>
                  <a:gd name="connsiteX2" fmla="*/ 146890 w 184791"/>
                  <a:gd name="connsiteY2" fmla="*/ 299184 h 299184"/>
                  <a:gd name="connsiteX3" fmla="*/ 0 w 184791"/>
                  <a:gd name="connsiteY3" fmla="*/ 149592 h 299184"/>
                  <a:gd name="connsiteX4" fmla="*/ 146890 w 184791"/>
                  <a:gd name="connsiteY4" fmla="*/ 0 h 299184"/>
                  <a:gd name="connsiteX5" fmla="*/ 184791 w 184791"/>
                  <a:gd name="connsiteY5" fmla="*/ 7793 h 29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91" h="299184">
                    <a:moveTo>
                      <a:pt x="176590" y="272373"/>
                    </a:moveTo>
                    <a:lnTo>
                      <a:pt x="178991" y="292584"/>
                    </a:lnTo>
                    <a:lnTo>
                      <a:pt x="146890" y="299184"/>
                    </a:lnTo>
                    <a:cubicBezTo>
                      <a:pt x="65765" y="299184"/>
                      <a:pt x="0" y="232209"/>
                      <a:pt x="0" y="149592"/>
                    </a:cubicBezTo>
                    <a:cubicBezTo>
                      <a:pt x="0" y="66975"/>
                      <a:pt x="65765" y="0"/>
                      <a:pt x="146890" y="0"/>
                    </a:cubicBezTo>
                    <a:lnTo>
                      <a:pt x="184791" y="7793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FE2A9EC6-67F1-072D-9013-990305F72F84}"/>
                  </a:ext>
                </a:extLst>
              </p:cNvPr>
              <p:cNvSpPr/>
              <p:nvPr/>
            </p:nvSpPr>
            <p:spPr bwMode="auto">
              <a:xfrm rot="17100000">
                <a:off x="6334895" y="3978956"/>
                <a:ext cx="139101" cy="215956"/>
              </a:xfrm>
              <a:custGeom>
                <a:avLst/>
                <a:gdLst>
                  <a:gd name="connsiteX0" fmla="*/ 139101 w 139101"/>
                  <a:gd name="connsiteY0" fmla="*/ 6800 h 215956"/>
                  <a:gd name="connsiteX1" fmla="*/ 135726 w 139101"/>
                  <a:gd name="connsiteY1" fmla="*/ 35208 h 215956"/>
                  <a:gd name="connsiteX2" fmla="*/ 131954 w 139101"/>
                  <a:gd name="connsiteY2" fmla="*/ 132983 h 215956"/>
                  <a:gd name="connsiteX3" fmla="*/ 134926 w 139101"/>
                  <a:gd name="connsiteY3" fmla="*/ 210014 h 215956"/>
                  <a:gd name="connsiteX4" fmla="*/ 106026 w 139101"/>
                  <a:gd name="connsiteY4" fmla="*/ 215956 h 215956"/>
                  <a:gd name="connsiteX5" fmla="*/ 0 w 139101"/>
                  <a:gd name="connsiteY5" fmla="*/ 107978 h 215956"/>
                  <a:gd name="connsiteX6" fmla="*/ 106026 w 139101"/>
                  <a:gd name="connsiteY6" fmla="*/ 0 h 215956"/>
                  <a:gd name="connsiteX0" fmla="*/ 139101 w 258239"/>
                  <a:gd name="connsiteY0" fmla="*/ 6800 h 215956"/>
                  <a:gd name="connsiteX1" fmla="*/ 135726 w 258239"/>
                  <a:gd name="connsiteY1" fmla="*/ 35208 h 215956"/>
                  <a:gd name="connsiteX2" fmla="*/ 258239 w 258239"/>
                  <a:gd name="connsiteY2" fmla="*/ 134667 h 215956"/>
                  <a:gd name="connsiteX3" fmla="*/ 134926 w 258239"/>
                  <a:gd name="connsiteY3" fmla="*/ 210014 h 215956"/>
                  <a:gd name="connsiteX4" fmla="*/ 106026 w 258239"/>
                  <a:gd name="connsiteY4" fmla="*/ 215956 h 215956"/>
                  <a:gd name="connsiteX5" fmla="*/ 0 w 258239"/>
                  <a:gd name="connsiteY5" fmla="*/ 107978 h 215956"/>
                  <a:gd name="connsiteX6" fmla="*/ 106026 w 258239"/>
                  <a:gd name="connsiteY6" fmla="*/ 0 h 215956"/>
                  <a:gd name="connsiteX7" fmla="*/ 139101 w 258239"/>
                  <a:gd name="connsiteY7" fmla="*/ 6800 h 215956"/>
                  <a:gd name="connsiteX0" fmla="*/ 258239 w 349679"/>
                  <a:gd name="connsiteY0" fmla="*/ 134667 h 226107"/>
                  <a:gd name="connsiteX1" fmla="*/ 134926 w 349679"/>
                  <a:gd name="connsiteY1" fmla="*/ 210014 h 226107"/>
                  <a:gd name="connsiteX2" fmla="*/ 106026 w 349679"/>
                  <a:gd name="connsiteY2" fmla="*/ 215956 h 226107"/>
                  <a:gd name="connsiteX3" fmla="*/ 0 w 349679"/>
                  <a:gd name="connsiteY3" fmla="*/ 107978 h 226107"/>
                  <a:gd name="connsiteX4" fmla="*/ 106026 w 349679"/>
                  <a:gd name="connsiteY4" fmla="*/ 0 h 226107"/>
                  <a:gd name="connsiteX5" fmla="*/ 139101 w 349679"/>
                  <a:gd name="connsiteY5" fmla="*/ 6800 h 226107"/>
                  <a:gd name="connsiteX6" fmla="*/ 135726 w 349679"/>
                  <a:gd name="connsiteY6" fmla="*/ 35208 h 226107"/>
                  <a:gd name="connsiteX7" fmla="*/ 349679 w 349679"/>
                  <a:gd name="connsiteY7" fmla="*/ 226107 h 226107"/>
                  <a:gd name="connsiteX0" fmla="*/ 258239 w 258239"/>
                  <a:gd name="connsiteY0" fmla="*/ 134667 h 215956"/>
                  <a:gd name="connsiteX1" fmla="*/ 134926 w 258239"/>
                  <a:gd name="connsiteY1" fmla="*/ 210014 h 215956"/>
                  <a:gd name="connsiteX2" fmla="*/ 106026 w 258239"/>
                  <a:gd name="connsiteY2" fmla="*/ 215956 h 215956"/>
                  <a:gd name="connsiteX3" fmla="*/ 0 w 258239"/>
                  <a:gd name="connsiteY3" fmla="*/ 107978 h 215956"/>
                  <a:gd name="connsiteX4" fmla="*/ 106026 w 258239"/>
                  <a:gd name="connsiteY4" fmla="*/ 0 h 215956"/>
                  <a:gd name="connsiteX5" fmla="*/ 139101 w 258239"/>
                  <a:gd name="connsiteY5" fmla="*/ 6800 h 215956"/>
                  <a:gd name="connsiteX6" fmla="*/ 135726 w 258239"/>
                  <a:gd name="connsiteY6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  <a:gd name="connsiteX5" fmla="*/ 135726 w 139101"/>
                  <a:gd name="connsiteY5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01" h="215956">
                    <a:moveTo>
                      <a:pt x="134926" y="210014"/>
                    </a:moveTo>
                    <a:lnTo>
                      <a:pt x="106026" y="215956"/>
                    </a:lnTo>
                    <a:cubicBezTo>
                      <a:pt x="47469" y="215956"/>
                      <a:pt x="0" y="167613"/>
                      <a:pt x="0" y="107978"/>
                    </a:cubicBezTo>
                    <a:cubicBezTo>
                      <a:pt x="0" y="48343"/>
                      <a:pt x="47469" y="0"/>
                      <a:pt x="106026" y="0"/>
                    </a:cubicBezTo>
                    <a:lnTo>
                      <a:pt x="139101" y="6800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A88D30C8-E3D1-6ED2-B37B-9F8BBB1466C7}"/>
                  </a:ext>
                </a:extLst>
              </p:cNvPr>
              <p:cNvSpPr/>
              <p:nvPr/>
            </p:nvSpPr>
            <p:spPr bwMode="auto">
              <a:xfrm rot="15300000">
                <a:off x="7672938" y="3670198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01227F9-56D1-40C2-4A69-3986FA6390A3}"/>
                  </a:ext>
                </a:extLst>
              </p:cNvPr>
              <p:cNvSpPr/>
              <p:nvPr/>
            </p:nvSpPr>
            <p:spPr bwMode="auto">
              <a:xfrm rot="18000000">
                <a:off x="6544319" y="3553666"/>
                <a:ext cx="148456" cy="197360"/>
              </a:xfrm>
              <a:custGeom>
                <a:avLst/>
                <a:gdLst>
                  <a:gd name="connsiteX0" fmla="*/ 0 w 148456"/>
                  <a:gd name="connsiteY0" fmla="*/ 0 h 197360"/>
                  <a:gd name="connsiteX1" fmla="*/ 148456 w 148456"/>
                  <a:gd name="connsiteY1" fmla="*/ 86105 h 197360"/>
                  <a:gd name="connsiteX2" fmla="*/ 148456 w 148456"/>
                  <a:gd name="connsiteY2" fmla="*/ 111255 h 197360"/>
                  <a:gd name="connsiteX3" fmla="*/ 0 w 148456"/>
                  <a:gd name="connsiteY3" fmla="*/ 197360 h 197360"/>
                  <a:gd name="connsiteX4" fmla="*/ 0 w 148456"/>
                  <a:gd name="connsiteY4" fmla="*/ 152823 h 197360"/>
                  <a:gd name="connsiteX5" fmla="*/ 93348 w 148456"/>
                  <a:gd name="connsiteY5" fmla="*/ 98680 h 197360"/>
                  <a:gd name="connsiteX6" fmla="*/ 0 w 148456"/>
                  <a:gd name="connsiteY6" fmla="*/ 44537 h 19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456" h="197360">
                    <a:moveTo>
                      <a:pt x="0" y="0"/>
                    </a:moveTo>
                    <a:lnTo>
                      <a:pt x="148456" y="86105"/>
                    </a:lnTo>
                    <a:lnTo>
                      <a:pt x="148456" y="111255"/>
                    </a:lnTo>
                    <a:lnTo>
                      <a:pt x="0" y="197360"/>
                    </a:lnTo>
                    <a:lnTo>
                      <a:pt x="0" y="152823"/>
                    </a:lnTo>
                    <a:lnTo>
                      <a:pt x="93348" y="98680"/>
                    </a:lnTo>
                    <a:lnTo>
                      <a:pt x="0" y="44537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C9491538-8C93-86B1-046A-319CCBC71E35}"/>
                </a:ext>
              </a:extLst>
            </p:cNvPr>
            <p:cNvSpPr/>
            <p:nvPr/>
          </p:nvSpPr>
          <p:spPr bwMode="auto">
            <a:xfrm>
              <a:off x="5674687" y="3237085"/>
              <a:ext cx="489756" cy="798142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楕円 22">
              <a:extLst>
                <a:ext uri="{FF2B5EF4-FFF2-40B4-BE49-F238E27FC236}">
                  <a16:creationId xmlns:a16="http://schemas.microsoft.com/office/drawing/2014/main" id="{5316CD78-8D5D-8DF9-C32C-7A4A2FD28CDA}"/>
                </a:ext>
              </a:extLst>
            </p:cNvPr>
            <p:cNvSpPr/>
            <p:nvPr/>
          </p:nvSpPr>
          <p:spPr>
            <a:xfrm rot="9000000">
              <a:off x="5662161" y="307443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59" name="楕円 22">
              <a:extLst>
                <a:ext uri="{FF2B5EF4-FFF2-40B4-BE49-F238E27FC236}">
                  <a16:creationId xmlns:a16="http://schemas.microsoft.com/office/drawing/2014/main" id="{2DE95BC2-7FDC-677A-4304-D17051ADDEE1}"/>
                </a:ext>
              </a:extLst>
            </p:cNvPr>
            <p:cNvSpPr/>
            <p:nvPr/>
          </p:nvSpPr>
          <p:spPr>
            <a:xfrm rot="10800000">
              <a:off x="5989821" y="293727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0" name="楕円 22">
              <a:extLst>
                <a:ext uri="{FF2B5EF4-FFF2-40B4-BE49-F238E27FC236}">
                  <a16:creationId xmlns:a16="http://schemas.microsoft.com/office/drawing/2014/main" id="{EF92CF9C-1E32-1DC1-D1AD-2D0C89403E12}"/>
                </a:ext>
              </a:extLst>
            </p:cNvPr>
            <p:cNvSpPr/>
            <p:nvPr/>
          </p:nvSpPr>
          <p:spPr>
            <a:xfrm rot="5400000">
              <a:off x="5471661" y="344019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1" name="楕円 22">
              <a:extLst>
                <a:ext uri="{FF2B5EF4-FFF2-40B4-BE49-F238E27FC236}">
                  <a16:creationId xmlns:a16="http://schemas.microsoft.com/office/drawing/2014/main" id="{275B8550-4F09-2DFE-0497-4BA0F83C46FB}"/>
                </a:ext>
              </a:extLst>
            </p:cNvPr>
            <p:cNvSpPr/>
            <p:nvPr/>
          </p:nvSpPr>
          <p:spPr>
            <a:xfrm rot="5400000">
              <a:off x="5342121" y="319635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2" name="楕円 22">
              <a:extLst>
                <a:ext uri="{FF2B5EF4-FFF2-40B4-BE49-F238E27FC236}">
                  <a16:creationId xmlns:a16="http://schemas.microsoft.com/office/drawing/2014/main" id="{2BE27B42-4942-5847-CD27-2BB34CB94BA6}"/>
                </a:ext>
              </a:extLst>
            </p:cNvPr>
            <p:cNvSpPr/>
            <p:nvPr/>
          </p:nvSpPr>
          <p:spPr>
            <a:xfrm rot="900000">
              <a:off x="6349368" y="368427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3" name="楕円 22">
              <a:extLst>
                <a:ext uri="{FF2B5EF4-FFF2-40B4-BE49-F238E27FC236}">
                  <a16:creationId xmlns:a16="http://schemas.microsoft.com/office/drawing/2014/main" id="{F051AA6A-5971-9169-39CF-96FDED3B8249}"/>
                </a:ext>
              </a:extLst>
            </p:cNvPr>
            <p:cNvSpPr/>
            <p:nvPr/>
          </p:nvSpPr>
          <p:spPr>
            <a:xfrm rot="900000">
              <a:off x="5602607" y="39890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813AE115-34D1-E179-492F-1C88F1B4C660}"/>
              </a:ext>
            </a:extLst>
          </p:cNvPr>
          <p:cNvGrpSpPr/>
          <p:nvPr/>
        </p:nvGrpSpPr>
        <p:grpSpPr>
          <a:xfrm>
            <a:off x="3719571" y="1482728"/>
            <a:ext cx="2472442" cy="1421907"/>
            <a:chOff x="7483572" y="2937279"/>
            <a:chExt cx="2472442" cy="1421907"/>
          </a:xfrm>
        </p:grpSpPr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650E9BF6-6B49-5354-58BB-41567F6172C8}"/>
                </a:ext>
              </a:extLst>
            </p:cNvPr>
            <p:cNvGrpSpPr/>
            <p:nvPr/>
          </p:nvGrpSpPr>
          <p:grpSpPr>
            <a:xfrm>
              <a:off x="7981010" y="3281642"/>
              <a:ext cx="1975004" cy="1077544"/>
              <a:chOff x="5999294" y="3441346"/>
              <a:chExt cx="1975004" cy="1077544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712B1A88-4FD4-8B0E-5787-6AF6F4EB1409}"/>
                  </a:ext>
                </a:extLst>
              </p:cNvPr>
              <p:cNvGrpSpPr/>
              <p:nvPr/>
            </p:nvGrpSpPr>
            <p:grpSpPr>
              <a:xfrm rot="20753192">
                <a:off x="6745462" y="3490795"/>
                <a:ext cx="451730" cy="687234"/>
                <a:chOff x="1719769" y="3058695"/>
                <a:chExt cx="451730" cy="687234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01010623-A52C-CA48-C603-C95EFD208BB4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AAA8BF52-419F-BC8E-BB01-81E57E7450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2C48692A-F678-27EA-AE51-C04303F9E68B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511" name="四角形: 上の 2 つの角を丸める 510">
                      <a:extLst>
                        <a:ext uri="{FF2B5EF4-FFF2-40B4-BE49-F238E27FC236}">
                          <a16:creationId xmlns:a16="http://schemas.microsoft.com/office/drawing/2014/main" id="{C1B8D9F0-4CD4-7A10-BCDB-391FC0C92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2" name="四角形: 上の 2 つの角を丸める 511">
                      <a:extLst>
                        <a:ext uri="{FF2B5EF4-FFF2-40B4-BE49-F238E27FC236}">
                          <a16:creationId xmlns:a16="http://schemas.microsoft.com/office/drawing/2014/main" id="{3996540C-1BD1-D060-E853-B24990F209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3" name="四角形: 上の 2 つの角を丸める 512">
                      <a:extLst>
                        <a:ext uri="{FF2B5EF4-FFF2-40B4-BE49-F238E27FC236}">
                          <a16:creationId xmlns:a16="http://schemas.microsoft.com/office/drawing/2014/main" id="{E14695AF-2833-D81C-C7F0-48E938A2A2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4" name="四角形: 上の 2 つの角を丸める 513">
                      <a:extLst>
                        <a:ext uri="{FF2B5EF4-FFF2-40B4-BE49-F238E27FC236}">
                          <a16:creationId xmlns:a16="http://schemas.microsoft.com/office/drawing/2014/main" id="{57E33594-A333-F67B-DE15-CBC833786D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10" name="四角形: 上の 2 つの角を丸める 135">
                    <a:extLst>
                      <a:ext uri="{FF2B5EF4-FFF2-40B4-BE49-F238E27FC236}">
                        <a16:creationId xmlns:a16="http://schemas.microsoft.com/office/drawing/2014/main" id="{7E3D3107-D8DA-DFF5-C8BC-BDFC0F79A770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248F59E7-0EE9-9C34-FF8E-18FB5A3FEE91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D78A31B8-D558-07CC-AEEA-43242A5F398B}"/>
                  </a:ext>
                </a:extLst>
              </p:cNvPr>
              <p:cNvGrpSpPr/>
              <p:nvPr/>
            </p:nvGrpSpPr>
            <p:grpSpPr>
              <a:xfrm rot="17100000">
                <a:off x="7451805" y="3811316"/>
                <a:ext cx="503098" cy="541889"/>
                <a:chOff x="2119949" y="2138466"/>
                <a:chExt cx="503098" cy="541889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0CB38DD0-E83E-A6C9-54D3-99EB09586BC8}"/>
                    </a:ext>
                  </a:extLst>
                </p:cNvPr>
                <p:cNvSpPr/>
                <p:nvPr/>
              </p:nvSpPr>
              <p:spPr bwMode="auto">
                <a:xfrm>
                  <a:off x="2119949" y="2138466"/>
                  <a:ext cx="419214" cy="419475"/>
                </a:xfrm>
                <a:custGeom>
                  <a:avLst/>
                  <a:gdLst>
                    <a:gd name="connsiteX0" fmla="*/ 0 w 419214"/>
                    <a:gd name="connsiteY0" fmla="*/ 0 h 419475"/>
                    <a:gd name="connsiteX1" fmla="*/ 68530 w 419214"/>
                    <a:gd name="connsiteY1" fmla="*/ 5639 h 419475"/>
                    <a:gd name="connsiteX2" fmla="*/ 419214 w 419214"/>
                    <a:gd name="connsiteY2" fmla="*/ 412913 h 419475"/>
                    <a:gd name="connsiteX3" fmla="*/ 228928 w 419214"/>
                    <a:gd name="connsiteY3" fmla="*/ 419475 h 419475"/>
                    <a:gd name="connsiteX4" fmla="*/ 33821 w 419214"/>
                    <a:gd name="connsiteY4" fmla="*/ 192883 h 419475"/>
                    <a:gd name="connsiteX5" fmla="*/ 0 w 419214"/>
                    <a:gd name="connsiteY5" fmla="*/ 190100 h 419475"/>
                    <a:gd name="connsiteX6" fmla="*/ 0 w 419214"/>
                    <a:gd name="connsiteY6" fmla="*/ 0 h 419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214" h="419475">
                      <a:moveTo>
                        <a:pt x="0" y="0"/>
                      </a:moveTo>
                      <a:lnTo>
                        <a:pt x="68530" y="5639"/>
                      </a:lnTo>
                      <a:cubicBezTo>
                        <a:pt x="262634" y="41421"/>
                        <a:pt x="412154" y="208160"/>
                        <a:pt x="419214" y="412913"/>
                      </a:cubicBezTo>
                      <a:lnTo>
                        <a:pt x="228928" y="419475"/>
                      </a:lnTo>
                      <a:cubicBezTo>
                        <a:pt x="225000" y="305558"/>
                        <a:pt x="141813" y="212791"/>
                        <a:pt x="33821" y="192883"/>
                      </a:cubicBezTo>
                      <a:lnTo>
                        <a:pt x="0" y="190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3D9C4AB7-5235-EDF1-50A7-88D4DA6AC398}"/>
                    </a:ext>
                  </a:extLst>
                </p:cNvPr>
                <p:cNvSpPr/>
                <p:nvPr/>
              </p:nvSpPr>
              <p:spPr bwMode="auto">
                <a:xfrm>
                  <a:off x="2309918" y="2536300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FB1AC256-CF72-782B-EAA1-A2DF0C7FB9D5}"/>
                  </a:ext>
                </a:extLst>
              </p:cNvPr>
              <p:cNvSpPr/>
              <p:nvPr/>
            </p:nvSpPr>
            <p:spPr bwMode="auto">
              <a:xfrm>
                <a:off x="6656786" y="3686760"/>
                <a:ext cx="1154485" cy="832130"/>
              </a:xfrm>
              <a:custGeom>
                <a:avLst/>
                <a:gdLst>
                  <a:gd name="connsiteX0" fmla="*/ 1098897 w 1154485"/>
                  <a:gd name="connsiteY0" fmla="*/ 0 h 832130"/>
                  <a:gd name="connsiteX1" fmla="*/ 1154485 w 1154485"/>
                  <a:gd name="connsiteY1" fmla="*/ 182104 h 832130"/>
                  <a:gd name="connsiteX2" fmla="*/ 993410 w 1154485"/>
                  <a:gd name="connsiteY2" fmla="*/ 349098 h 832130"/>
                  <a:gd name="connsiteX3" fmla="*/ 989943 w 1154485"/>
                  <a:gd name="connsiteY3" fmla="*/ 387158 h 832130"/>
                  <a:gd name="connsiteX4" fmla="*/ 1004519 w 1154485"/>
                  <a:gd name="connsiteY4" fmla="*/ 408777 h 832130"/>
                  <a:gd name="connsiteX5" fmla="*/ 1018331 w 1154485"/>
                  <a:gd name="connsiteY5" fmla="*/ 477192 h 832130"/>
                  <a:gd name="connsiteX6" fmla="*/ 966851 w 1154485"/>
                  <a:gd name="connsiteY6" fmla="*/ 601476 h 832130"/>
                  <a:gd name="connsiteX7" fmla="*/ 960764 w 1154485"/>
                  <a:gd name="connsiteY7" fmla="*/ 605580 h 832130"/>
                  <a:gd name="connsiteX8" fmla="*/ 945675 w 1154485"/>
                  <a:gd name="connsiteY8" fmla="*/ 680315 h 832130"/>
                  <a:gd name="connsiteX9" fmla="*/ 716640 w 1154485"/>
                  <a:gd name="connsiteY9" fmla="*/ 832130 h 832130"/>
                  <a:gd name="connsiteX10" fmla="*/ 248569 w 1154485"/>
                  <a:gd name="connsiteY10" fmla="*/ 832130 h 832130"/>
                  <a:gd name="connsiteX11" fmla="*/ 0 w 1154485"/>
                  <a:gd name="connsiteY11" fmla="*/ 583561 h 832130"/>
                  <a:gd name="connsiteX12" fmla="*/ 248569 w 1154485"/>
                  <a:gd name="connsiteY12" fmla="*/ 334992 h 832130"/>
                  <a:gd name="connsiteX13" fmla="*/ 716641 w 1154485"/>
                  <a:gd name="connsiteY13" fmla="*/ 334993 h 832130"/>
                  <a:gd name="connsiteX14" fmla="*/ 741185 w 1154485"/>
                  <a:gd name="connsiteY14" fmla="*/ 337467 h 832130"/>
                  <a:gd name="connsiteX15" fmla="*/ 774152 w 1154485"/>
                  <a:gd name="connsiteY15" fmla="*/ 315241 h 832130"/>
                  <a:gd name="connsiteX16" fmla="*/ 807906 w 1154485"/>
                  <a:gd name="connsiteY16" fmla="*/ 308426 h 832130"/>
                  <a:gd name="connsiteX17" fmla="*/ 809383 w 1154485"/>
                  <a:gd name="connsiteY17" fmla="*/ 300154 h 832130"/>
                  <a:gd name="connsiteX18" fmla="*/ 1098897 w 1154485"/>
                  <a:gd name="connsiteY18" fmla="*/ 0 h 832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54485" h="832130">
                    <a:moveTo>
                      <a:pt x="1098897" y="0"/>
                    </a:moveTo>
                    <a:lnTo>
                      <a:pt x="1154485" y="182104"/>
                    </a:lnTo>
                    <a:cubicBezTo>
                      <a:pt x="1072721" y="207062"/>
                      <a:pt x="1013988" y="272006"/>
                      <a:pt x="993410" y="349098"/>
                    </a:cubicBezTo>
                    <a:lnTo>
                      <a:pt x="989943" y="387158"/>
                    </a:lnTo>
                    <a:lnTo>
                      <a:pt x="1004519" y="408777"/>
                    </a:lnTo>
                    <a:cubicBezTo>
                      <a:pt x="1013413" y="429805"/>
                      <a:pt x="1018331" y="452924"/>
                      <a:pt x="1018331" y="477192"/>
                    </a:cubicBezTo>
                    <a:cubicBezTo>
                      <a:pt x="1018331" y="525728"/>
                      <a:pt x="998658" y="569669"/>
                      <a:pt x="966851" y="601476"/>
                    </a:cubicBezTo>
                    <a:lnTo>
                      <a:pt x="960764" y="605580"/>
                    </a:lnTo>
                    <a:lnTo>
                      <a:pt x="945675" y="680315"/>
                    </a:lnTo>
                    <a:cubicBezTo>
                      <a:pt x="907941" y="769531"/>
                      <a:pt x="819601" y="832130"/>
                      <a:pt x="716640" y="832130"/>
                    </a:cubicBezTo>
                    <a:lnTo>
                      <a:pt x="248569" y="832130"/>
                    </a:lnTo>
                    <a:cubicBezTo>
                      <a:pt x="111288" y="832130"/>
                      <a:pt x="0" y="720842"/>
                      <a:pt x="0" y="583561"/>
                    </a:cubicBezTo>
                    <a:cubicBezTo>
                      <a:pt x="0" y="446280"/>
                      <a:pt x="111288" y="334992"/>
                      <a:pt x="248569" y="334992"/>
                    </a:cubicBezTo>
                    <a:cubicBezTo>
                      <a:pt x="404593" y="334992"/>
                      <a:pt x="560617" y="334993"/>
                      <a:pt x="716641" y="334993"/>
                    </a:cubicBezTo>
                    <a:lnTo>
                      <a:pt x="741185" y="337467"/>
                    </a:lnTo>
                    <a:lnTo>
                      <a:pt x="774152" y="315241"/>
                    </a:lnTo>
                    <a:lnTo>
                      <a:pt x="807906" y="308426"/>
                    </a:lnTo>
                    <a:lnTo>
                      <a:pt x="809383" y="300154"/>
                    </a:lnTo>
                    <a:cubicBezTo>
                      <a:pt x="846368" y="161589"/>
                      <a:pt x="951936" y="44860"/>
                      <a:pt x="109889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A5D5B70-C5AF-7864-4FAB-372EA5B397E6}"/>
                  </a:ext>
                </a:extLst>
              </p:cNvPr>
              <p:cNvSpPr/>
              <p:nvPr/>
            </p:nvSpPr>
            <p:spPr bwMode="auto">
              <a:xfrm>
                <a:off x="6685414" y="3773000"/>
                <a:ext cx="639306" cy="459368"/>
              </a:xfrm>
              <a:custGeom>
                <a:avLst/>
                <a:gdLst>
                  <a:gd name="connsiteX0" fmla="*/ 476312 w 639306"/>
                  <a:gd name="connsiteY0" fmla="*/ 0 h 566716"/>
                  <a:gd name="connsiteX1" fmla="*/ 639306 w 639306"/>
                  <a:gd name="connsiteY1" fmla="*/ 89576 h 566716"/>
                  <a:gd name="connsiteX2" fmla="*/ 361400 w 639306"/>
                  <a:gd name="connsiteY2" fmla="*/ 408638 h 566716"/>
                  <a:gd name="connsiteX3" fmla="*/ 346181 w 639306"/>
                  <a:gd name="connsiteY3" fmla="*/ 417435 h 566716"/>
                  <a:gd name="connsiteX4" fmla="*/ 337716 w 639306"/>
                  <a:gd name="connsiteY4" fmla="*/ 459368 h 566716"/>
                  <a:gd name="connsiteX5" fmla="*/ 175764 w 639306"/>
                  <a:gd name="connsiteY5" fmla="*/ 566716 h 566716"/>
                  <a:gd name="connsiteX6" fmla="*/ 0 w 639306"/>
                  <a:gd name="connsiteY6" fmla="*/ 390952 h 566716"/>
                  <a:gd name="connsiteX7" fmla="*/ 175764 w 639306"/>
                  <a:gd name="connsiteY7" fmla="*/ 215188 h 566716"/>
                  <a:gd name="connsiteX8" fmla="*/ 244179 w 639306"/>
                  <a:gd name="connsiteY8" fmla="*/ 229001 h 566716"/>
                  <a:gd name="connsiteX9" fmla="*/ 268796 w 639306"/>
                  <a:gd name="connsiteY9" fmla="*/ 245597 h 566716"/>
                  <a:gd name="connsiteX10" fmla="*/ 344347 w 639306"/>
                  <a:gd name="connsiteY10" fmla="*/ 182035 h 566716"/>
                  <a:gd name="connsiteX11" fmla="*/ 476312 w 639306"/>
                  <a:gd name="connsiteY11" fmla="*/ 0 h 566716"/>
                  <a:gd name="connsiteX0" fmla="*/ 175764 w 639306"/>
                  <a:gd name="connsiteY0" fmla="*/ 566716 h 658156"/>
                  <a:gd name="connsiteX1" fmla="*/ 0 w 639306"/>
                  <a:gd name="connsiteY1" fmla="*/ 390952 h 658156"/>
                  <a:gd name="connsiteX2" fmla="*/ 175764 w 639306"/>
                  <a:gd name="connsiteY2" fmla="*/ 215188 h 658156"/>
                  <a:gd name="connsiteX3" fmla="*/ 244179 w 639306"/>
                  <a:gd name="connsiteY3" fmla="*/ 229001 h 658156"/>
                  <a:gd name="connsiteX4" fmla="*/ 268796 w 639306"/>
                  <a:gd name="connsiteY4" fmla="*/ 245597 h 658156"/>
                  <a:gd name="connsiteX5" fmla="*/ 344347 w 639306"/>
                  <a:gd name="connsiteY5" fmla="*/ 182035 h 658156"/>
                  <a:gd name="connsiteX6" fmla="*/ 476312 w 639306"/>
                  <a:gd name="connsiteY6" fmla="*/ 0 h 658156"/>
                  <a:gd name="connsiteX7" fmla="*/ 639306 w 639306"/>
                  <a:gd name="connsiteY7" fmla="*/ 89576 h 658156"/>
                  <a:gd name="connsiteX8" fmla="*/ 361400 w 639306"/>
                  <a:gd name="connsiteY8" fmla="*/ 408638 h 658156"/>
                  <a:gd name="connsiteX9" fmla="*/ 346181 w 639306"/>
                  <a:gd name="connsiteY9" fmla="*/ 417435 h 658156"/>
                  <a:gd name="connsiteX10" fmla="*/ 337716 w 639306"/>
                  <a:gd name="connsiteY10" fmla="*/ 459368 h 658156"/>
                  <a:gd name="connsiteX11" fmla="*/ 267204 w 639306"/>
                  <a:gd name="connsiteY11" fmla="*/ 658156 h 658156"/>
                  <a:gd name="connsiteX0" fmla="*/ 175764 w 639306"/>
                  <a:gd name="connsiteY0" fmla="*/ 566716 h 566716"/>
                  <a:gd name="connsiteX1" fmla="*/ 0 w 639306"/>
                  <a:gd name="connsiteY1" fmla="*/ 390952 h 566716"/>
                  <a:gd name="connsiteX2" fmla="*/ 175764 w 639306"/>
                  <a:gd name="connsiteY2" fmla="*/ 215188 h 566716"/>
                  <a:gd name="connsiteX3" fmla="*/ 244179 w 639306"/>
                  <a:gd name="connsiteY3" fmla="*/ 229001 h 566716"/>
                  <a:gd name="connsiteX4" fmla="*/ 268796 w 639306"/>
                  <a:gd name="connsiteY4" fmla="*/ 245597 h 566716"/>
                  <a:gd name="connsiteX5" fmla="*/ 344347 w 639306"/>
                  <a:gd name="connsiteY5" fmla="*/ 182035 h 566716"/>
                  <a:gd name="connsiteX6" fmla="*/ 476312 w 639306"/>
                  <a:gd name="connsiteY6" fmla="*/ 0 h 566716"/>
                  <a:gd name="connsiteX7" fmla="*/ 639306 w 639306"/>
                  <a:gd name="connsiteY7" fmla="*/ 89576 h 566716"/>
                  <a:gd name="connsiteX8" fmla="*/ 361400 w 639306"/>
                  <a:gd name="connsiteY8" fmla="*/ 408638 h 566716"/>
                  <a:gd name="connsiteX9" fmla="*/ 346181 w 639306"/>
                  <a:gd name="connsiteY9" fmla="*/ 417435 h 566716"/>
                  <a:gd name="connsiteX10" fmla="*/ 337716 w 639306"/>
                  <a:gd name="connsiteY10" fmla="*/ 459368 h 566716"/>
                  <a:gd name="connsiteX0" fmla="*/ 0 w 639306"/>
                  <a:gd name="connsiteY0" fmla="*/ 390952 h 459368"/>
                  <a:gd name="connsiteX1" fmla="*/ 175764 w 639306"/>
                  <a:gd name="connsiteY1" fmla="*/ 215188 h 459368"/>
                  <a:gd name="connsiteX2" fmla="*/ 244179 w 639306"/>
                  <a:gd name="connsiteY2" fmla="*/ 229001 h 459368"/>
                  <a:gd name="connsiteX3" fmla="*/ 268796 w 639306"/>
                  <a:gd name="connsiteY3" fmla="*/ 245597 h 459368"/>
                  <a:gd name="connsiteX4" fmla="*/ 344347 w 639306"/>
                  <a:gd name="connsiteY4" fmla="*/ 182035 h 459368"/>
                  <a:gd name="connsiteX5" fmla="*/ 476312 w 639306"/>
                  <a:gd name="connsiteY5" fmla="*/ 0 h 459368"/>
                  <a:gd name="connsiteX6" fmla="*/ 639306 w 639306"/>
                  <a:gd name="connsiteY6" fmla="*/ 89576 h 459368"/>
                  <a:gd name="connsiteX7" fmla="*/ 361400 w 639306"/>
                  <a:gd name="connsiteY7" fmla="*/ 408638 h 459368"/>
                  <a:gd name="connsiteX8" fmla="*/ 346181 w 639306"/>
                  <a:gd name="connsiteY8" fmla="*/ 417435 h 459368"/>
                  <a:gd name="connsiteX9" fmla="*/ 337716 w 639306"/>
                  <a:gd name="connsiteY9" fmla="*/ 459368 h 45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306" h="459368">
                    <a:moveTo>
                      <a:pt x="0" y="390952"/>
                    </a:moveTo>
                    <a:cubicBezTo>
                      <a:pt x="0" y="293880"/>
                      <a:pt x="78692" y="215188"/>
                      <a:pt x="175764" y="215188"/>
                    </a:cubicBezTo>
                    <a:cubicBezTo>
                      <a:pt x="200032" y="215188"/>
                      <a:pt x="223151" y="220106"/>
                      <a:pt x="244179" y="229001"/>
                    </a:cubicBezTo>
                    <a:lnTo>
                      <a:pt x="268796" y="245597"/>
                    </a:lnTo>
                    <a:lnTo>
                      <a:pt x="344347" y="182035"/>
                    </a:lnTo>
                    <a:cubicBezTo>
                      <a:pt x="396312" y="130589"/>
                      <a:pt x="441215" y="69466"/>
                      <a:pt x="476312" y="0"/>
                    </a:cubicBezTo>
                    <a:lnTo>
                      <a:pt x="639306" y="89576"/>
                    </a:lnTo>
                    <a:cubicBezTo>
                      <a:pt x="571226" y="221902"/>
                      <a:pt x="474617" y="330132"/>
                      <a:pt x="361400" y="408638"/>
                    </a:cubicBezTo>
                    <a:lnTo>
                      <a:pt x="346181" y="417435"/>
                    </a:lnTo>
                    <a:lnTo>
                      <a:pt x="337716" y="459368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E125487-9E2B-C643-1A0A-074FA83CE35D}"/>
                  </a:ext>
                </a:extLst>
              </p:cNvPr>
              <p:cNvSpPr/>
              <p:nvPr/>
            </p:nvSpPr>
            <p:spPr bwMode="auto">
              <a:xfrm rot="16200000">
                <a:off x="7167826" y="3619214"/>
                <a:ext cx="235724" cy="258348"/>
              </a:xfrm>
              <a:custGeom>
                <a:avLst/>
                <a:gdLst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20416 w 235724"/>
                  <a:gd name="connsiteY7" fmla="*/ 197226 h 258721"/>
                  <a:gd name="connsiteX8" fmla="*/ 170621 w 235724"/>
                  <a:gd name="connsiteY8" fmla="*/ 210678 h 258721"/>
                  <a:gd name="connsiteX9" fmla="*/ 187899 w 235724"/>
                  <a:gd name="connsiteY9" fmla="*/ 240605 h 258721"/>
                  <a:gd name="connsiteX10" fmla="*/ 157972 w 235724"/>
                  <a:gd name="connsiteY10" fmla="*/ 257883 h 258721"/>
                  <a:gd name="connsiteX11" fmla="*/ 92256 w 235724"/>
                  <a:gd name="connsiteY11" fmla="*/ 240274 h 258721"/>
                  <a:gd name="connsiteX12" fmla="*/ 86747 w 235724"/>
                  <a:gd name="connsiteY12" fmla="*/ 236047 h 258721"/>
                  <a:gd name="connsiteX13" fmla="*/ 60260 w 235724"/>
                  <a:gd name="connsiteY13" fmla="*/ 228950 h 258721"/>
                  <a:gd name="connsiteX14" fmla="*/ 3244 w 235724"/>
                  <a:gd name="connsiteY14" fmla="*/ 121969 h 258721"/>
                  <a:gd name="connsiteX15" fmla="*/ 15794 w 235724"/>
                  <a:gd name="connsiteY15" fmla="*/ 75133 h 258721"/>
                  <a:gd name="connsiteX16" fmla="*/ 85743 w 235724"/>
                  <a:gd name="connsiteY16" fmla="*/ 9379 h 258721"/>
                  <a:gd name="connsiteX17" fmla="*/ 99297 w 235724"/>
                  <a:gd name="connsiteY17" fmla="*/ 10043 h 258721"/>
                  <a:gd name="connsiteX18" fmla="*/ 94395 w 235724"/>
                  <a:gd name="connsiteY18" fmla="*/ 8233 h 258721"/>
                  <a:gd name="connsiteX19" fmla="*/ 155994 w 235724"/>
                  <a:gd name="connsiteY19" fmla="*/ 373 h 258721"/>
                  <a:gd name="connsiteX20" fmla="*/ 183249 w 235724"/>
                  <a:gd name="connsiteY20" fmla="*/ 22727 h 258721"/>
                  <a:gd name="connsiteX21" fmla="*/ 183249 w 235724"/>
                  <a:gd name="connsiteY21" fmla="*/ 41864 h 258721"/>
                  <a:gd name="connsiteX22" fmla="*/ 216070 w 235724"/>
                  <a:gd name="connsiteY22" fmla="*/ 50658 h 258721"/>
                  <a:gd name="connsiteX23" fmla="*/ 234815 w 235724"/>
                  <a:gd name="connsiteY23" fmla="*/ 83126 h 258721"/>
                  <a:gd name="connsiteX24" fmla="*/ 202347 w 235724"/>
                  <a:gd name="connsiteY24" fmla="*/ 101872 h 258721"/>
                  <a:gd name="connsiteX25" fmla="*/ 182860 w 235724"/>
                  <a:gd name="connsiteY25" fmla="*/ 96650 h 258721"/>
                  <a:gd name="connsiteX26" fmla="*/ 182743 w 235724"/>
                  <a:gd name="connsiteY26" fmla="*/ 96933 h 258721"/>
                  <a:gd name="connsiteX27" fmla="*/ 207138 w 235724"/>
                  <a:gd name="connsiteY27" fmla="*/ 103469 h 258721"/>
                  <a:gd name="connsiteX28" fmla="*/ 227196 w 235724"/>
                  <a:gd name="connsiteY28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70621 w 235724"/>
                  <a:gd name="connsiteY7" fmla="*/ 210678 h 258721"/>
                  <a:gd name="connsiteX8" fmla="*/ 187899 w 235724"/>
                  <a:gd name="connsiteY8" fmla="*/ 240605 h 258721"/>
                  <a:gd name="connsiteX9" fmla="*/ 157972 w 235724"/>
                  <a:gd name="connsiteY9" fmla="*/ 257883 h 258721"/>
                  <a:gd name="connsiteX10" fmla="*/ 92256 w 235724"/>
                  <a:gd name="connsiteY10" fmla="*/ 240274 h 258721"/>
                  <a:gd name="connsiteX11" fmla="*/ 86747 w 235724"/>
                  <a:gd name="connsiteY11" fmla="*/ 236047 h 258721"/>
                  <a:gd name="connsiteX12" fmla="*/ 60260 w 235724"/>
                  <a:gd name="connsiteY12" fmla="*/ 228950 h 258721"/>
                  <a:gd name="connsiteX13" fmla="*/ 3244 w 235724"/>
                  <a:gd name="connsiteY13" fmla="*/ 121969 h 258721"/>
                  <a:gd name="connsiteX14" fmla="*/ 15794 w 235724"/>
                  <a:gd name="connsiteY14" fmla="*/ 75133 h 258721"/>
                  <a:gd name="connsiteX15" fmla="*/ 85743 w 235724"/>
                  <a:gd name="connsiteY15" fmla="*/ 9379 h 258721"/>
                  <a:gd name="connsiteX16" fmla="*/ 99297 w 235724"/>
                  <a:gd name="connsiteY16" fmla="*/ 10043 h 258721"/>
                  <a:gd name="connsiteX17" fmla="*/ 94395 w 235724"/>
                  <a:gd name="connsiteY17" fmla="*/ 8233 h 258721"/>
                  <a:gd name="connsiteX18" fmla="*/ 155994 w 235724"/>
                  <a:gd name="connsiteY18" fmla="*/ 373 h 258721"/>
                  <a:gd name="connsiteX19" fmla="*/ 183249 w 235724"/>
                  <a:gd name="connsiteY19" fmla="*/ 22727 h 258721"/>
                  <a:gd name="connsiteX20" fmla="*/ 183249 w 235724"/>
                  <a:gd name="connsiteY20" fmla="*/ 41864 h 258721"/>
                  <a:gd name="connsiteX21" fmla="*/ 216070 w 235724"/>
                  <a:gd name="connsiteY21" fmla="*/ 50658 h 258721"/>
                  <a:gd name="connsiteX22" fmla="*/ 234815 w 235724"/>
                  <a:gd name="connsiteY22" fmla="*/ 83126 h 258721"/>
                  <a:gd name="connsiteX23" fmla="*/ 202347 w 235724"/>
                  <a:gd name="connsiteY23" fmla="*/ 101872 h 258721"/>
                  <a:gd name="connsiteX24" fmla="*/ 182860 w 235724"/>
                  <a:gd name="connsiteY24" fmla="*/ 96650 h 258721"/>
                  <a:gd name="connsiteX25" fmla="*/ 182743 w 235724"/>
                  <a:gd name="connsiteY25" fmla="*/ 96933 h 258721"/>
                  <a:gd name="connsiteX26" fmla="*/ 207138 w 235724"/>
                  <a:gd name="connsiteY26" fmla="*/ 103469 h 258721"/>
                  <a:gd name="connsiteX27" fmla="*/ 227196 w 235724"/>
                  <a:gd name="connsiteY27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182743 w 235724"/>
                  <a:gd name="connsiteY24" fmla="*/ 96933 h 258721"/>
                  <a:gd name="connsiteX25" fmla="*/ 207138 w 235724"/>
                  <a:gd name="connsiteY25" fmla="*/ 103469 h 258721"/>
                  <a:gd name="connsiteX26" fmla="*/ 227196 w 235724"/>
                  <a:gd name="connsiteY26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207138 w 235724"/>
                  <a:gd name="connsiteY24" fmla="*/ 103469 h 258721"/>
                  <a:gd name="connsiteX25" fmla="*/ 227196 w 235724"/>
                  <a:gd name="connsiteY25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207138 w 235724"/>
                  <a:gd name="connsiteY23" fmla="*/ 103469 h 258721"/>
                  <a:gd name="connsiteX24" fmla="*/ 227196 w 235724"/>
                  <a:gd name="connsiteY24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60260 w 235724"/>
                  <a:gd name="connsiteY10" fmla="*/ 228950 h 258721"/>
                  <a:gd name="connsiteX11" fmla="*/ 3244 w 235724"/>
                  <a:gd name="connsiteY11" fmla="*/ 121969 h 258721"/>
                  <a:gd name="connsiteX12" fmla="*/ 15794 w 235724"/>
                  <a:gd name="connsiteY12" fmla="*/ 75133 h 258721"/>
                  <a:gd name="connsiteX13" fmla="*/ 85743 w 235724"/>
                  <a:gd name="connsiteY13" fmla="*/ 9379 h 258721"/>
                  <a:gd name="connsiteX14" fmla="*/ 99297 w 235724"/>
                  <a:gd name="connsiteY14" fmla="*/ 10043 h 258721"/>
                  <a:gd name="connsiteX15" fmla="*/ 94395 w 235724"/>
                  <a:gd name="connsiteY15" fmla="*/ 8233 h 258721"/>
                  <a:gd name="connsiteX16" fmla="*/ 155994 w 235724"/>
                  <a:gd name="connsiteY16" fmla="*/ 373 h 258721"/>
                  <a:gd name="connsiteX17" fmla="*/ 183249 w 235724"/>
                  <a:gd name="connsiteY17" fmla="*/ 22727 h 258721"/>
                  <a:gd name="connsiteX18" fmla="*/ 183249 w 235724"/>
                  <a:gd name="connsiteY18" fmla="*/ 41864 h 258721"/>
                  <a:gd name="connsiteX19" fmla="*/ 216070 w 235724"/>
                  <a:gd name="connsiteY19" fmla="*/ 50658 h 258721"/>
                  <a:gd name="connsiteX20" fmla="*/ 234815 w 235724"/>
                  <a:gd name="connsiteY20" fmla="*/ 83126 h 258721"/>
                  <a:gd name="connsiteX21" fmla="*/ 202347 w 235724"/>
                  <a:gd name="connsiteY21" fmla="*/ 101872 h 258721"/>
                  <a:gd name="connsiteX22" fmla="*/ 207138 w 235724"/>
                  <a:gd name="connsiteY22" fmla="*/ 103469 h 258721"/>
                  <a:gd name="connsiteX23" fmla="*/ 227196 w 235724"/>
                  <a:gd name="connsiteY23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60260 w 235724"/>
                  <a:gd name="connsiteY9" fmla="*/ 228950 h 258721"/>
                  <a:gd name="connsiteX10" fmla="*/ 3244 w 235724"/>
                  <a:gd name="connsiteY10" fmla="*/ 121969 h 258721"/>
                  <a:gd name="connsiteX11" fmla="*/ 15794 w 235724"/>
                  <a:gd name="connsiteY11" fmla="*/ 75133 h 258721"/>
                  <a:gd name="connsiteX12" fmla="*/ 85743 w 235724"/>
                  <a:gd name="connsiteY12" fmla="*/ 9379 h 258721"/>
                  <a:gd name="connsiteX13" fmla="*/ 99297 w 235724"/>
                  <a:gd name="connsiteY13" fmla="*/ 10043 h 258721"/>
                  <a:gd name="connsiteX14" fmla="*/ 94395 w 235724"/>
                  <a:gd name="connsiteY14" fmla="*/ 8233 h 258721"/>
                  <a:gd name="connsiteX15" fmla="*/ 155994 w 235724"/>
                  <a:gd name="connsiteY15" fmla="*/ 373 h 258721"/>
                  <a:gd name="connsiteX16" fmla="*/ 183249 w 235724"/>
                  <a:gd name="connsiteY16" fmla="*/ 22727 h 258721"/>
                  <a:gd name="connsiteX17" fmla="*/ 183249 w 235724"/>
                  <a:gd name="connsiteY17" fmla="*/ 41864 h 258721"/>
                  <a:gd name="connsiteX18" fmla="*/ 216070 w 235724"/>
                  <a:gd name="connsiteY18" fmla="*/ 50658 h 258721"/>
                  <a:gd name="connsiteX19" fmla="*/ 234815 w 235724"/>
                  <a:gd name="connsiteY19" fmla="*/ 83126 h 258721"/>
                  <a:gd name="connsiteX20" fmla="*/ 202347 w 235724"/>
                  <a:gd name="connsiteY20" fmla="*/ 101872 h 258721"/>
                  <a:gd name="connsiteX21" fmla="*/ 207138 w 235724"/>
                  <a:gd name="connsiteY21" fmla="*/ 103469 h 258721"/>
                  <a:gd name="connsiteX22" fmla="*/ 227196 w 235724"/>
                  <a:gd name="connsiteY22" fmla="*/ 138210 h 258721"/>
                  <a:gd name="connsiteX0" fmla="*/ 227196 w 235724"/>
                  <a:gd name="connsiteY0" fmla="*/ 137837 h 258348"/>
                  <a:gd name="connsiteX1" fmla="*/ 213979 w 235724"/>
                  <a:gd name="connsiteY1" fmla="*/ 155061 h 258348"/>
                  <a:gd name="connsiteX2" fmla="*/ 193047 w 235724"/>
                  <a:gd name="connsiteY2" fmla="*/ 157817 h 258348"/>
                  <a:gd name="connsiteX3" fmla="*/ 209797 w 235724"/>
                  <a:gd name="connsiteY3" fmla="*/ 170670 h 258348"/>
                  <a:gd name="connsiteX4" fmla="*/ 212631 w 235724"/>
                  <a:gd name="connsiteY4" fmla="*/ 192195 h 258348"/>
                  <a:gd name="connsiteX5" fmla="*/ 177889 w 235724"/>
                  <a:gd name="connsiteY5" fmla="*/ 212253 h 258348"/>
                  <a:gd name="connsiteX6" fmla="*/ 170621 w 235724"/>
                  <a:gd name="connsiteY6" fmla="*/ 210305 h 258348"/>
                  <a:gd name="connsiteX7" fmla="*/ 187899 w 235724"/>
                  <a:gd name="connsiteY7" fmla="*/ 240232 h 258348"/>
                  <a:gd name="connsiteX8" fmla="*/ 157972 w 235724"/>
                  <a:gd name="connsiteY8" fmla="*/ 257510 h 258348"/>
                  <a:gd name="connsiteX9" fmla="*/ 60260 w 235724"/>
                  <a:gd name="connsiteY9" fmla="*/ 228577 h 258348"/>
                  <a:gd name="connsiteX10" fmla="*/ 3244 w 235724"/>
                  <a:gd name="connsiteY10" fmla="*/ 121596 h 258348"/>
                  <a:gd name="connsiteX11" fmla="*/ 15794 w 235724"/>
                  <a:gd name="connsiteY11" fmla="*/ 74760 h 258348"/>
                  <a:gd name="connsiteX12" fmla="*/ 85743 w 235724"/>
                  <a:gd name="connsiteY12" fmla="*/ 9006 h 258348"/>
                  <a:gd name="connsiteX13" fmla="*/ 99297 w 235724"/>
                  <a:gd name="connsiteY13" fmla="*/ 9670 h 258348"/>
                  <a:gd name="connsiteX14" fmla="*/ 155994 w 235724"/>
                  <a:gd name="connsiteY14" fmla="*/ 0 h 258348"/>
                  <a:gd name="connsiteX15" fmla="*/ 183249 w 235724"/>
                  <a:gd name="connsiteY15" fmla="*/ 22354 h 258348"/>
                  <a:gd name="connsiteX16" fmla="*/ 183249 w 235724"/>
                  <a:gd name="connsiteY16" fmla="*/ 41491 h 258348"/>
                  <a:gd name="connsiteX17" fmla="*/ 216070 w 235724"/>
                  <a:gd name="connsiteY17" fmla="*/ 50285 h 258348"/>
                  <a:gd name="connsiteX18" fmla="*/ 234815 w 235724"/>
                  <a:gd name="connsiteY18" fmla="*/ 82753 h 258348"/>
                  <a:gd name="connsiteX19" fmla="*/ 202347 w 235724"/>
                  <a:gd name="connsiteY19" fmla="*/ 101499 h 258348"/>
                  <a:gd name="connsiteX20" fmla="*/ 207138 w 235724"/>
                  <a:gd name="connsiteY20" fmla="*/ 103096 h 258348"/>
                  <a:gd name="connsiteX21" fmla="*/ 227196 w 235724"/>
                  <a:gd name="connsiteY21" fmla="*/ 137837 h 25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5724" h="258348">
                    <a:moveTo>
                      <a:pt x="227196" y="137837"/>
                    </a:moveTo>
                    <a:cubicBezTo>
                      <a:pt x="225168" y="145403"/>
                      <a:pt x="220266" y="151432"/>
                      <a:pt x="213979" y="155061"/>
                    </a:cubicBezTo>
                    <a:lnTo>
                      <a:pt x="193047" y="157817"/>
                    </a:lnTo>
                    <a:lnTo>
                      <a:pt x="209797" y="170670"/>
                    </a:lnTo>
                    <a:cubicBezTo>
                      <a:pt x="213426" y="176957"/>
                      <a:pt x="214658" y="184629"/>
                      <a:pt x="212631" y="192195"/>
                    </a:cubicBezTo>
                    <a:cubicBezTo>
                      <a:pt x="208576" y="207327"/>
                      <a:pt x="193022" y="216307"/>
                      <a:pt x="177889" y="212253"/>
                    </a:cubicBezTo>
                    <a:lnTo>
                      <a:pt x="170621" y="210305"/>
                    </a:lnTo>
                    <a:cubicBezTo>
                      <a:pt x="183656" y="213798"/>
                      <a:pt x="191392" y="227197"/>
                      <a:pt x="187899" y="240232"/>
                    </a:cubicBezTo>
                    <a:cubicBezTo>
                      <a:pt x="184406" y="253267"/>
                      <a:pt x="171008" y="261003"/>
                      <a:pt x="157972" y="257510"/>
                    </a:cubicBezTo>
                    <a:lnTo>
                      <a:pt x="60260" y="228577"/>
                    </a:lnTo>
                    <a:cubicBezTo>
                      <a:pt x="16109" y="216747"/>
                      <a:pt x="-9418" y="168850"/>
                      <a:pt x="3244" y="121596"/>
                    </a:cubicBezTo>
                    <a:lnTo>
                      <a:pt x="15794" y="74760"/>
                    </a:lnTo>
                    <a:cubicBezTo>
                      <a:pt x="25290" y="39320"/>
                      <a:pt x="53570" y="14307"/>
                      <a:pt x="85743" y="9006"/>
                    </a:cubicBezTo>
                    <a:lnTo>
                      <a:pt x="99297" y="9670"/>
                    </a:lnTo>
                    <a:lnTo>
                      <a:pt x="155994" y="0"/>
                    </a:lnTo>
                    <a:cubicBezTo>
                      <a:pt x="171489" y="2483"/>
                      <a:pt x="178706" y="6464"/>
                      <a:pt x="183249" y="22354"/>
                    </a:cubicBezTo>
                    <a:lnTo>
                      <a:pt x="183249" y="41491"/>
                    </a:lnTo>
                    <a:lnTo>
                      <a:pt x="216070" y="50285"/>
                    </a:lnTo>
                    <a:cubicBezTo>
                      <a:pt x="230212" y="54075"/>
                      <a:pt x="238604" y="68611"/>
                      <a:pt x="234815" y="82753"/>
                    </a:cubicBezTo>
                    <a:cubicBezTo>
                      <a:pt x="231026" y="96896"/>
                      <a:pt x="216489" y="105288"/>
                      <a:pt x="202347" y="101499"/>
                    </a:cubicBezTo>
                    <a:lnTo>
                      <a:pt x="207138" y="103096"/>
                    </a:lnTo>
                    <a:cubicBezTo>
                      <a:pt x="222270" y="107151"/>
                      <a:pt x="231250" y="122705"/>
                      <a:pt x="227196" y="1378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6DF351C5-57FC-046F-3D73-2D37110B17D0}"/>
                  </a:ext>
                </a:extLst>
              </p:cNvPr>
              <p:cNvSpPr/>
              <p:nvPr/>
            </p:nvSpPr>
            <p:spPr bwMode="auto">
              <a:xfrm rot="17100000">
                <a:off x="5999294" y="3441346"/>
                <a:ext cx="945106" cy="945106"/>
              </a:xfrm>
              <a:custGeom>
                <a:avLst/>
                <a:gdLst>
                  <a:gd name="connsiteX0" fmla="*/ 935505 w 945106"/>
                  <a:gd name="connsiteY0" fmla="*/ 377317 h 945106"/>
                  <a:gd name="connsiteX1" fmla="*/ 945106 w 945106"/>
                  <a:gd name="connsiteY1" fmla="*/ 472553 h 945106"/>
                  <a:gd name="connsiteX2" fmla="*/ 864401 w 945106"/>
                  <a:gd name="connsiteY2" fmla="*/ 736762 h 945106"/>
                  <a:gd name="connsiteX3" fmla="*/ 823795 w 945106"/>
                  <a:gd name="connsiteY3" fmla="*/ 785978 h 945106"/>
                  <a:gd name="connsiteX4" fmla="*/ 821291 w 945106"/>
                  <a:gd name="connsiteY4" fmla="*/ 782380 h 945106"/>
                  <a:gd name="connsiteX5" fmla="*/ 763304 w 945106"/>
                  <a:gd name="connsiteY5" fmla="*/ 737063 h 945106"/>
                  <a:gd name="connsiteX6" fmla="*/ 535936 w 945106"/>
                  <a:gd name="connsiteY6" fmla="*/ 756429 h 945106"/>
                  <a:gd name="connsiteX7" fmla="*/ 574863 w 945106"/>
                  <a:gd name="connsiteY7" fmla="*/ 917702 h 945106"/>
                  <a:gd name="connsiteX8" fmla="*/ 589157 w 945106"/>
                  <a:gd name="connsiteY8" fmla="*/ 928872 h 945106"/>
                  <a:gd name="connsiteX9" fmla="*/ 567789 w 945106"/>
                  <a:gd name="connsiteY9" fmla="*/ 935505 h 945106"/>
                  <a:gd name="connsiteX10" fmla="*/ 472553 w 945106"/>
                  <a:gd name="connsiteY10" fmla="*/ 945106 h 945106"/>
                  <a:gd name="connsiteX11" fmla="*/ 0 w 945106"/>
                  <a:gd name="connsiteY11" fmla="*/ 472553 h 945106"/>
                  <a:gd name="connsiteX12" fmla="*/ 472553 w 945106"/>
                  <a:gd name="connsiteY12" fmla="*/ 0 h 945106"/>
                  <a:gd name="connsiteX13" fmla="*/ 935505 w 945106"/>
                  <a:gd name="connsiteY13" fmla="*/ 377317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5106" h="945106">
                    <a:moveTo>
                      <a:pt x="935505" y="377317"/>
                    </a:moveTo>
                    <a:cubicBezTo>
                      <a:pt x="941800" y="408079"/>
                      <a:pt x="945106" y="439930"/>
                      <a:pt x="945106" y="472553"/>
                    </a:cubicBezTo>
                    <a:cubicBezTo>
                      <a:pt x="945106" y="570422"/>
                      <a:pt x="915354" y="661342"/>
                      <a:pt x="864401" y="736762"/>
                    </a:cubicBezTo>
                    <a:lnTo>
                      <a:pt x="823795" y="785978"/>
                    </a:lnTo>
                    <a:lnTo>
                      <a:pt x="821291" y="782380"/>
                    </a:lnTo>
                    <a:cubicBezTo>
                      <a:pt x="805193" y="765463"/>
                      <a:pt x="785691" y="749988"/>
                      <a:pt x="763304" y="737063"/>
                    </a:cubicBezTo>
                    <a:cubicBezTo>
                      <a:pt x="673756" y="685363"/>
                      <a:pt x="571960" y="694033"/>
                      <a:pt x="535936" y="756429"/>
                    </a:cubicBezTo>
                    <a:cubicBezTo>
                      <a:pt x="508918" y="803225"/>
                      <a:pt x="526570" y="866952"/>
                      <a:pt x="574863" y="917702"/>
                    </a:cubicBezTo>
                    <a:lnTo>
                      <a:pt x="589157" y="928872"/>
                    </a:lnTo>
                    <a:lnTo>
                      <a:pt x="567789" y="935505"/>
                    </a:lnTo>
                    <a:cubicBezTo>
                      <a:pt x="537027" y="941800"/>
                      <a:pt x="505176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ubicBezTo>
                      <a:pt x="700914" y="0"/>
                      <a:pt x="891442" y="161982"/>
                      <a:pt x="935505" y="3773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B640B7C7-6B3A-3404-6E11-7E36274722F6}"/>
                  </a:ext>
                </a:extLst>
              </p:cNvPr>
              <p:cNvSpPr/>
              <p:nvPr/>
            </p:nvSpPr>
            <p:spPr bwMode="auto">
              <a:xfrm rot="17100000">
                <a:off x="6307387" y="3954747"/>
                <a:ext cx="184791" cy="299184"/>
              </a:xfrm>
              <a:custGeom>
                <a:avLst/>
                <a:gdLst>
                  <a:gd name="connsiteX0" fmla="*/ 184791 w 184791"/>
                  <a:gd name="connsiteY0" fmla="*/ 7793 h 299184"/>
                  <a:gd name="connsiteX1" fmla="*/ 176590 w 184791"/>
                  <a:gd name="connsiteY1" fmla="*/ 76822 h 299184"/>
                  <a:gd name="connsiteX2" fmla="*/ 172818 w 184791"/>
                  <a:gd name="connsiteY2" fmla="*/ 174597 h 299184"/>
                  <a:gd name="connsiteX3" fmla="*/ 176590 w 184791"/>
                  <a:gd name="connsiteY3" fmla="*/ 272373 h 299184"/>
                  <a:gd name="connsiteX4" fmla="*/ 178991 w 184791"/>
                  <a:gd name="connsiteY4" fmla="*/ 292584 h 299184"/>
                  <a:gd name="connsiteX5" fmla="*/ 146890 w 184791"/>
                  <a:gd name="connsiteY5" fmla="*/ 299184 h 299184"/>
                  <a:gd name="connsiteX6" fmla="*/ 0 w 184791"/>
                  <a:gd name="connsiteY6" fmla="*/ 149592 h 299184"/>
                  <a:gd name="connsiteX7" fmla="*/ 146890 w 184791"/>
                  <a:gd name="connsiteY7" fmla="*/ 0 h 299184"/>
                  <a:gd name="connsiteX0" fmla="*/ 184791 w 361404"/>
                  <a:gd name="connsiteY0" fmla="*/ 7793 h 299184"/>
                  <a:gd name="connsiteX1" fmla="*/ 176590 w 361404"/>
                  <a:gd name="connsiteY1" fmla="*/ 76822 h 299184"/>
                  <a:gd name="connsiteX2" fmla="*/ 361404 w 361404"/>
                  <a:gd name="connsiteY2" fmla="*/ 174596 h 299184"/>
                  <a:gd name="connsiteX3" fmla="*/ 176590 w 361404"/>
                  <a:gd name="connsiteY3" fmla="*/ 272373 h 299184"/>
                  <a:gd name="connsiteX4" fmla="*/ 178991 w 361404"/>
                  <a:gd name="connsiteY4" fmla="*/ 292584 h 299184"/>
                  <a:gd name="connsiteX5" fmla="*/ 146890 w 361404"/>
                  <a:gd name="connsiteY5" fmla="*/ 299184 h 299184"/>
                  <a:gd name="connsiteX6" fmla="*/ 0 w 361404"/>
                  <a:gd name="connsiteY6" fmla="*/ 149592 h 299184"/>
                  <a:gd name="connsiteX7" fmla="*/ 146890 w 361404"/>
                  <a:gd name="connsiteY7" fmla="*/ 0 h 299184"/>
                  <a:gd name="connsiteX8" fmla="*/ 184791 w 361404"/>
                  <a:gd name="connsiteY8" fmla="*/ 7793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176590 w 452844"/>
                  <a:gd name="connsiteY7" fmla="*/ 76822 h 299184"/>
                  <a:gd name="connsiteX8" fmla="*/ 452844 w 452844"/>
                  <a:gd name="connsiteY8" fmla="*/ 266036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452844 w 452844"/>
                  <a:gd name="connsiteY7" fmla="*/ 266036 h 299184"/>
                  <a:gd name="connsiteX0" fmla="*/ 176590 w 452844"/>
                  <a:gd name="connsiteY0" fmla="*/ 272373 h 299184"/>
                  <a:gd name="connsiteX1" fmla="*/ 178991 w 452844"/>
                  <a:gd name="connsiteY1" fmla="*/ 292584 h 299184"/>
                  <a:gd name="connsiteX2" fmla="*/ 146890 w 452844"/>
                  <a:gd name="connsiteY2" fmla="*/ 299184 h 299184"/>
                  <a:gd name="connsiteX3" fmla="*/ 0 w 452844"/>
                  <a:gd name="connsiteY3" fmla="*/ 149592 h 299184"/>
                  <a:gd name="connsiteX4" fmla="*/ 146890 w 452844"/>
                  <a:gd name="connsiteY4" fmla="*/ 0 h 299184"/>
                  <a:gd name="connsiteX5" fmla="*/ 184791 w 452844"/>
                  <a:gd name="connsiteY5" fmla="*/ 7793 h 299184"/>
                  <a:gd name="connsiteX6" fmla="*/ 452844 w 452844"/>
                  <a:gd name="connsiteY6" fmla="*/ 266036 h 299184"/>
                  <a:gd name="connsiteX0" fmla="*/ 176590 w 184791"/>
                  <a:gd name="connsiteY0" fmla="*/ 272373 h 299184"/>
                  <a:gd name="connsiteX1" fmla="*/ 178991 w 184791"/>
                  <a:gd name="connsiteY1" fmla="*/ 292584 h 299184"/>
                  <a:gd name="connsiteX2" fmla="*/ 146890 w 184791"/>
                  <a:gd name="connsiteY2" fmla="*/ 299184 h 299184"/>
                  <a:gd name="connsiteX3" fmla="*/ 0 w 184791"/>
                  <a:gd name="connsiteY3" fmla="*/ 149592 h 299184"/>
                  <a:gd name="connsiteX4" fmla="*/ 146890 w 184791"/>
                  <a:gd name="connsiteY4" fmla="*/ 0 h 299184"/>
                  <a:gd name="connsiteX5" fmla="*/ 184791 w 184791"/>
                  <a:gd name="connsiteY5" fmla="*/ 7793 h 29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91" h="299184">
                    <a:moveTo>
                      <a:pt x="176590" y="272373"/>
                    </a:moveTo>
                    <a:lnTo>
                      <a:pt x="178991" y="292584"/>
                    </a:lnTo>
                    <a:lnTo>
                      <a:pt x="146890" y="299184"/>
                    </a:lnTo>
                    <a:cubicBezTo>
                      <a:pt x="65765" y="299184"/>
                      <a:pt x="0" y="232209"/>
                      <a:pt x="0" y="149592"/>
                    </a:cubicBezTo>
                    <a:cubicBezTo>
                      <a:pt x="0" y="66975"/>
                      <a:pt x="65765" y="0"/>
                      <a:pt x="146890" y="0"/>
                    </a:cubicBezTo>
                    <a:lnTo>
                      <a:pt x="184791" y="7793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ADEEEE4-6C3E-12D0-1F2D-4EB214D5C97B}"/>
                  </a:ext>
                </a:extLst>
              </p:cNvPr>
              <p:cNvSpPr/>
              <p:nvPr/>
            </p:nvSpPr>
            <p:spPr bwMode="auto">
              <a:xfrm rot="17100000">
                <a:off x="6334895" y="3978956"/>
                <a:ext cx="139101" cy="215956"/>
              </a:xfrm>
              <a:custGeom>
                <a:avLst/>
                <a:gdLst>
                  <a:gd name="connsiteX0" fmla="*/ 139101 w 139101"/>
                  <a:gd name="connsiteY0" fmla="*/ 6800 h 215956"/>
                  <a:gd name="connsiteX1" fmla="*/ 135726 w 139101"/>
                  <a:gd name="connsiteY1" fmla="*/ 35208 h 215956"/>
                  <a:gd name="connsiteX2" fmla="*/ 131954 w 139101"/>
                  <a:gd name="connsiteY2" fmla="*/ 132983 h 215956"/>
                  <a:gd name="connsiteX3" fmla="*/ 134926 w 139101"/>
                  <a:gd name="connsiteY3" fmla="*/ 210014 h 215956"/>
                  <a:gd name="connsiteX4" fmla="*/ 106026 w 139101"/>
                  <a:gd name="connsiteY4" fmla="*/ 215956 h 215956"/>
                  <a:gd name="connsiteX5" fmla="*/ 0 w 139101"/>
                  <a:gd name="connsiteY5" fmla="*/ 107978 h 215956"/>
                  <a:gd name="connsiteX6" fmla="*/ 106026 w 139101"/>
                  <a:gd name="connsiteY6" fmla="*/ 0 h 215956"/>
                  <a:gd name="connsiteX0" fmla="*/ 139101 w 258239"/>
                  <a:gd name="connsiteY0" fmla="*/ 6800 h 215956"/>
                  <a:gd name="connsiteX1" fmla="*/ 135726 w 258239"/>
                  <a:gd name="connsiteY1" fmla="*/ 35208 h 215956"/>
                  <a:gd name="connsiteX2" fmla="*/ 258239 w 258239"/>
                  <a:gd name="connsiteY2" fmla="*/ 134667 h 215956"/>
                  <a:gd name="connsiteX3" fmla="*/ 134926 w 258239"/>
                  <a:gd name="connsiteY3" fmla="*/ 210014 h 215956"/>
                  <a:gd name="connsiteX4" fmla="*/ 106026 w 258239"/>
                  <a:gd name="connsiteY4" fmla="*/ 215956 h 215956"/>
                  <a:gd name="connsiteX5" fmla="*/ 0 w 258239"/>
                  <a:gd name="connsiteY5" fmla="*/ 107978 h 215956"/>
                  <a:gd name="connsiteX6" fmla="*/ 106026 w 258239"/>
                  <a:gd name="connsiteY6" fmla="*/ 0 h 215956"/>
                  <a:gd name="connsiteX7" fmla="*/ 139101 w 258239"/>
                  <a:gd name="connsiteY7" fmla="*/ 6800 h 215956"/>
                  <a:gd name="connsiteX0" fmla="*/ 258239 w 349679"/>
                  <a:gd name="connsiteY0" fmla="*/ 134667 h 226107"/>
                  <a:gd name="connsiteX1" fmla="*/ 134926 w 349679"/>
                  <a:gd name="connsiteY1" fmla="*/ 210014 h 226107"/>
                  <a:gd name="connsiteX2" fmla="*/ 106026 w 349679"/>
                  <a:gd name="connsiteY2" fmla="*/ 215956 h 226107"/>
                  <a:gd name="connsiteX3" fmla="*/ 0 w 349679"/>
                  <a:gd name="connsiteY3" fmla="*/ 107978 h 226107"/>
                  <a:gd name="connsiteX4" fmla="*/ 106026 w 349679"/>
                  <a:gd name="connsiteY4" fmla="*/ 0 h 226107"/>
                  <a:gd name="connsiteX5" fmla="*/ 139101 w 349679"/>
                  <a:gd name="connsiteY5" fmla="*/ 6800 h 226107"/>
                  <a:gd name="connsiteX6" fmla="*/ 135726 w 349679"/>
                  <a:gd name="connsiteY6" fmla="*/ 35208 h 226107"/>
                  <a:gd name="connsiteX7" fmla="*/ 349679 w 349679"/>
                  <a:gd name="connsiteY7" fmla="*/ 226107 h 226107"/>
                  <a:gd name="connsiteX0" fmla="*/ 258239 w 258239"/>
                  <a:gd name="connsiteY0" fmla="*/ 134667 h 215956"/>
                  <a:gd name="connsiteX1" fmla="*/ 134926 w 258239"/>
                  <a:gd name="connsiteY1" fmla="*/ 210014 h 215956"/>
                  <a:gd name="connsiteX2" fmla="*/ 106026 w 258239"/>
                  <a:gd name="connsiteY2" fmla="*/ 215956 h 215956"/>
                  <a:gd name="connsiteX3" fmla="*/ 0 w 258239"/>
                  <a:gd name="connsiteY3" fmla="*/ 107978 h 215956"/>
                  <a:gd name="connsiteX4" fmla="*/ 106026 w 258239"/>
                  <a:gd name="connsiteY4" fmla="*/ 0 h 215956"/>
                  <a:gd name="connsiteX5" fmla="*/ 139101 w 258239"/>
                  <a:gd name="connsiteY5" fmla="*/ 6800 h 215956"/>
                  <a:gd name="connsiteX6" fmla="*/ 135726 w 258239"/>
                  <a:gd name="connsiteY6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  <a:gd name="connsiteX5" fmla="*/ 135726 w 139101"/>
                  <a:gd name="connsiteY5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01" h="215956">
                    <a:moveTo>
                      <a:pt x="134926" y="210014"/>
                    </a:moveTo>
                    <a:lnTo>
                      <a:pt x="106026" y="215956"/>
                    </a:lnTo>
                    <a:cubicBezTo>
                      <a:pt x="47469" y="215956"/>
                      <a:pt x="0" y="167613"/>
                      <a:pt x="0" y="107978"/>
                    </a:cubicBezTo>
                    <a:cubicBezTo>
                      <a:pt x="0" y="48343"/>
                      <a:pt x="47469" y="0"/>
                      <a:pt x="106026" y="0"/>
                    </a:cubicBezTo>
                    <a:lnTo>
                      <a:pt x="139101" y="6800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15EE93DA-A8DB-63DA-AD04-8EA1D0C1E63D}"/>
                  </a:ext>
                </a:extLst>
              </p:cNvPr>
              <p:cNvSpPr/>
              <p:nvPr/>
            </p:nvSpPr>
            <p:spPr bwMode="auto">
              <a:xfrm rot="19800000">
                <a:off x="6272147" y="3463514"/>
                <a:ext cx="231635" cy="222917"/>
              </a:xfrm>
              <a:custGeom>
                <a:avLst/>
                <a:gdLst>
                  <a:gd name="connsiteX0" fmla="*/ 208750 w 231635"/>
                  <a:gd name="connsiteY0" fmla="*/ 37737 h 222917"/>
                  <a:gd name="connsiteX1" fmla="*/ 231635 w 231635"/>
                  <a:gd name="connsiteY1" fmla="*/ 50158 h 222917"/>
                  <a:gd name="connsiteX2" fmla="*/ 213599 w 231635"/>
                  <a:gd name="connsiteY2" fmla="*/ 84150 h 222917"/>
                  <a:gd name="connsiteX3" fmla="*/ 213598 w 231635"/>
                  <a:gd name="connsiteY3" fmla="*/ 84149 h 222917"/>
                  <a:gd name="connsiteX4" fmla="*/ 210639 w 231635"/>
                  <a:gd name="connsiteY4" fmla="*/ 43737 h 222917"/>
                  <a:gd name="connsiteX5" fmla="*/ 76215 w 231635"/>
                  <a:gd name="connsiteY5" fmla="*/ 511 h 222917"/>
                  <a:gd name="connsiteX6" fmla="*/ 110129 w 231635"/>
                  <a:gd name="connsiteY6" fmla="*/ 3930 h 222917"/>
                  <a:gd name="connsiteX7" fmla="*/ 179824 w 231635"/>
                  <a:gd name="connsiteY7" fmla="*/ 25564 h 222917"/>
                  <a:gd name="connsiteX8" fmla="*/ 187594 w 231635"/>
                  <a:gd name="connsiteY8" fmla="*/ 51550 h 222917"/>
                  <a:gd name="connsiteX9" fmla="*/ 156678 w 231635"/>
                  <a:gd name="connsiteY9" fmla="*/ 153534 h 222917"/>
                  <a:gd name="connsiteX10" fmla="*/ 156677 w 231635"/>
                  <a:gd name="connsiteY10" fmla="*/ 153533 h 222917"/>
                  <a:gd name="connsiteX11" fmla="*/ 93186 w 231635"/>
                  <a:gd name="connsiteY11" fmla="*/ 11399 h 222917"/>
                  <a:gd name="connsiteX12" fmla="*/ 26146 w 231635"/>
                  <a:gd name="connsiteY12" fmla="*/ 0 h 222917"/>
                  <a:gd name="connsiteX13" fmla="*/ 31580 w 231635"/>
                  <a:gd name="connsiteY13" fmla="*/ 1044 h 222917"/>
                  <a:gd name="connsiteX14" fmla="*/ 80421 w 231635"/>
                  <a:gd name="connsiteY14" fmla="*/ 26959 h 222917"/>
                  <a:gd name="connsiteX15" fmla="*/ 99757 w 231635"/>
                  <a:gd name="connsiteY15" fmla="*/ 222917 h 222917"/>
                  <a:gd name="connsiteX16" fmla="*/ 99756 w 231635"/>
                  <a:gd name="connsiteY16" fmla="*/ 222917 h 222917"/>
                  <a:gd name="connsiteX17" fmla="*/ 36265 w 231635"/>
                  <a:gd name="connsiteY17" fmla="*/ 80783 h 222917"/>
                  <a:gd name="connsiteX18" fmla="*/ 2161 w 231635"/>
                  <a:gd name="connsiteY18" fmla="*/ 58903 h 222917"/>
                  <a:gd name="connsiteX19" fmla="*/ 0 w 231635"/>
                  <a:gd name="connsiteY19" fmla="*/ 58142 h 222917"/>
                  <a:gd name="connsiteX20" fmla="*/ 1 w 231635"/>
                  <a:gd name="connsiteY20" fmla="*/ 58139 h 222917"/>
                  <a:gd name="connsiteX21" fmla="*/ 19673 w 231635"/>
                  <a:gd name="connsiteY21" fmla="*/ 9740 h 222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1635" h="222917">
                    <a:moveTo>
                      <a:pt x="208750" y="37737"/>
                    </a:moveTo>
                    <a:lnTo>
                      <a:pt x="231635" y="50158"/>
                    </a:lnTo>
                    <a:lnTo>
                      <a:pt x="213599" y="84150"/>
                    </a:lnTo>
                    <a:lnTo>
                      <a:pt x="213598" y="84149"/>
                    </a:lnTo>
                    <a:cubicBezTo>
                      <a:pt x="214194" y="70466"/>
                      <a:pt x="213171" y="56913"/>
                      <a:pt x="210639" y="43737"/>
                    </a:cubicBezTo>
                    <a:close/>
                    <a:moveTo>
                      <a:pt x="76215" y="511"/>
                    </a:moveTo>
                    <a:lnTo>
                      <a:pt x="110129" y="3930"/>
                    </a:lnTo>
                    <a:lnTo>
                      <a:pt x="179824" y="25564"/>
                    </a:lnTo>
                    <a:lnTo>
                      <a:pt x="187594" y="51550"/>
                    </a:lnTo>
                    <a:cubicBezTo>
                      <a:pt x="191093" y="87011"/>
                      <a:pt x="181064" y="123808"/>
                      <a:pt x="156678" y="153534"/>
                    </a:cubicBezTo>
                    <a:lnTo>
                      <a:pt x="156677" y="153533"/>
                    </a:lnTo>
                    <a:cubicBezTo>
                      <a:pt x="159061" y="98803"/>
                      <a:pt x="135539" y="46144"/>
                      <a:pt x="93186" y="11399"/>
                    </a:cubicBezTo>
                    <a:close/>
                    <a:moveTo>
                      <a:pt x="26146" y="0"/>
                    </a:moveTo>
                    <a:lnTo>
                      <a:pt x="31580" y="1044"/>
                    </a:lnTo>
                    <a:cubicBezTo>
                      <a:pt x="48928" y="6163"/>
                      <a:pt x="65558" y="14766"/>
                      <a:pt x="80421" y="26959"/>
                    </a:cubicBezTo>
                    <a:cubicBezTo>
                      <a:pt x="139873" y="75732"/>
                      <a:pt x="148530" y="163466"/>
                      <a:pt x="99757" y="222917"/>
                    </a:cubicBezTo>
                    <a:lnTo>
                      <a:pt x="99756" y="222917"/>
                    </a:lnTo>
                    <a:cubicBezTo>
                      <a:pt x="102140" y="168187"/>
                      <a:pt x="78618" y="115528"/>
                      <a:pt x="36265" y="80783"/>
                    </a:cubicBezTo>
                    <a:cubicBezTo>
                      <a:pt x="25677" y="72096"/>
                      <a:pt x="14221" y="64783"/>
                      <a:pt x="2161" y="58903"/>
                    </a:cubicBezTo>
                    <a:lnTo>
                      <a:pt x="0" y="58142"/>
                    </a:lnTo>
                    <a:lnTo>
                      <a:pt x="1" y="58139"/>
                    </a:lnTo>
                    <a:cubicBezTo>
                      <a:pt x="4886" y="41580"/>
                      <a:pt x="11436" y="25363"/>
                      <a:pt x="19673" y="974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49FF2254-D64C-78F6-38C0-7E5832F0D06E}"/>
                  </a:ext>
                </a:extLst>
              </p:cNvPr>
              <p:cNvSpPr/>
              <p:nvPr/>
            </p:nvSpPr>
            <p:spPr bwMode="auto">
              <a:xfrm rot="15300000">
                <a:off x="7672938" y="3670198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EFC0ACC1-C9B2-C403-8BD2-96664F955A4D}"/>
                  </a:ext>
                </a:extLst>
              </p:cNvPr>
              <p:cNvSpPr/>
              <p:nvPr/>
            </p:nvSpPr>
            <p:spPr bwMode="auto">
              <a:xfrm rot="18000000">
                <a:off x="6544319" y="3553666"/>
                <a:ext cx="148456" cy="197360"/>
              </a:xfrm>
              <a:custGeom>
                <a:avLst/>
                <a:gdLst>
                  <a:gd name="connsiteX0" fmla="*/ 0 w 148456"/>
                  <a:gd name="connsiteY0" fmla="*/ 0 h 197360"/>
                  <a:gd name="connsiteX1" fmla="*/ 148456 w 148456"/>
                  <a:gd name="connsiteY1" fmla="*/ 86105 h 197360"/>
                  <a:gd name="connsiteX2" fmla="*/ 148456 w 148456"/>
                  <a:gd name="connsiteY2" fmla="*/ 111255 h 197360"/>
                  <a:gd name="connsiteX3" fmla="*/ 0 w 148456"/>
                  <a:gd name="connsiteY3" fmla="*/ 197360 h 197360"/>
                  <a:gd name="connsiteX4" fmla="*/ 0 w 148456"/>
                  <a:gd name="connsiteY4" fmla="*/ 152823 h 197360"/>
                  <a:gd name="connsiteX5" fmla="*/ 93348 w 148456"/>
                  <a:gd name="connsiteY5" fmla="*/ 98680 h 197360"/>
                  <a:gd name="connsiteX6" fmla="*/ 0 w 148456"/>
                  <a:gd name="connsiteY6" fmla="*/ 44537 h 19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456" h="197360">
                    <a:moveTo>
                      <a:pt x="0" y="0"/>
                    </a:moveTo>
                    <a:lnTo>
                      <a:pt x="148456" y="86105"/>
                    </a:lnTo>
                    <a:lnTo>
                      <a:pt x="148456" y="111255"/>
                    </a:lnTo>
                    <a:lnTo>
                      <a:pt x="0" y="197360"/>
                    </a:lnTo>
                    <a:lnTo>
                      <a:pt x="0" y="152823"/>
                    </a:lnTo>
                    <a:lnTo>
                      <a:pt x="93348" y="98680"/>
                    </a:lnTo>
                    <a:lnTo>
                      <a:pt x="0" y="44537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7" name="楕円 22">
              <a:extLst>
                <a:ext uri="{FF2B5EF4-FFF2-40B4-BE49-F238E27FC236}">
                  <a16:creationId xmlns:a16="http://schemas.microsoft.com/office/drawing/2014/main" id="{B81E3CE1-4928-5B33-310B-98EE412FE68B}"/>
                </a:ext>
              </a:extLst>
            </p:cNvPr>
            <p:cNvSpPr/>
            <p:nvPr/>
          </p:nvSpPr>
          <p:spPr>
            <a:xfrm rot="9000000">
              <a:off x="7833861" y="307443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88" name="楕円 22">
              <a:extLst>
                <a:ext uri="{FF2B5EF4-FFF2-40B4-BE49-F238E27FC236}">
                  <a16:creationId xmlns:a16="http://schemas.microsoft.com/office/drawing/2014/main" id="{004ADA9A-F789-A89C-1E31-5E6CDD6BA180}"/>
                </a:ext>
              </a:extLst>
            </p:cNvPr>
            <p:cNvSpPr/>
            <p:nvPr/>
          </p:nvSpPr>
          <p:spPr>
            <a:xfrm rot="10800000">
              <a:off x="8161521" y="293727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89" name="楕円 22">
              <a:extLst>
                <a:ext uri="{FF2B5EF4-FFF2-40B4-BE49-F238E27FC236}">
                  <a16:creationId xmlns:a16="http://schemas.microsoft.com/office/drawing/2014/main" id="{5DBD6651-BDF0-A897-B790-AF185B60A213}"/>
                </a:ext>
              </a:extLst>
            </p:cNvPr>
            <p:cNvSpPr/>
            <p:nvPr/>
          </p:nvSpPr>
          <p:spPr>
            <a:xfrm rot="5400000">
              <a:off x="7643361" y="344019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0" name="楕円 22">
              <a:extLst>
                <a:ext uri="{FF2B5EF4-FFF2-40B4-BE49-F238E27FC236}">
                  <a16:creationId xmlns:a16="http://schemas.microsoft.com/office/drawing/2014/main" id="{9A9591C5-9518-2DE7-B9EE-24A111C7DE37}"/>
                </a:ext>
              </a:extLst>
            </p:cNvPr>
            <p:cNvSpPr/>
            <p:nvPr/>
          </p:nvSpPr>
          <p:spPr>
            <a:xfrm rot="5400000">
              <a:off x="7513821" y="319635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1" name="楕円 22">
              <a:extLst>
                <a:ext uri="{FF2B5EF4-FFF2-40B4-BE49-F238E27FC236}">
                  <a16:creationId xmlns:a16="http://schemas.microsoft.com/office/drawing/2014/main" id="{D698DAD7-44C4-0B0F-EA33-AD0BCCEDD02A}"/>
                </a:ext>
              </a:extLst>
            </p:cNvPr>
            <p:cNvSpPr/>
            <p:nvPr/>
          </p:nvSpPr>
          <p:spPr>
            <a:xfrm rot="900000">
              <a:off x="8521068" y="368427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2" name="楕円 22">
              <a:extLst>
                <a:ext uri="{FF2B5EF4-FFF2-40B4-BE49-F238E27FC236}">
                  <a16:creationId xmlns:a16="http://schemas.microsoft.com/office/drawing/2014/main" id="{0554EA2A-FF7D-68AE-E701-29D16914A7A9}"/>
                </a:ext>
              </a:extLst>
            </p:cNvPr>
            <p:cNvSpPr/>
            <p:nvPr/>
          </p:nvSpPr>
          <p:spPr>
            <a:xfrm rot="900000">
              <a:off x="7774307" y="39890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DC3555FA-DEE9-E638-18C7-AA85E83D24FA}"/>
              </a:ext>
            </a:extLst>
          </p:cNvPr>
          <p:cNvGrpSpPr/>
          <p:nvPr/>
        </p:nvGrpSpPr>
        <p:grpSpPr>
          <a:xfrm>
            <a:off x="6808595" y="1231185"/>
            <a:ext cx="2163797" cy="1815301"/>
            <a:chOff x="8414617" y="4712977"/>
            <a:chExt cx="2163797" cy="1815301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6746C7DF-1C6D-46BE-1E56-0963507A75C5}"/>
                </a:ext>
              </a:extLst>
            </p:cNvPr>
            <p:cNvGrpSpPr/>
            <p:nvPr/>
          </p:nvGrpSpPr>
          <p:grpSpPr>
            <a:xfrm rot="18000000">
              <a:off x="8831015" y="4780879"/>
              <a:ext cx="1657321" cy="1837477"/>
              <a:chOff x="-806042" y="728700"/>
              <a:chExt cx="1657321" cy="1837477"/>
            </a:xfrm>
            <a:solidFill>
              <a:srgbClr val="FFCC99"/>
            </a:solidFill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E79E2DC0-1281-D450-4DB3-8574CEA498B3}"/>
                  </a:ext>
                </a:extLst>
              </p:cNvPr>
              <p:cNvGrpSpPr/>
              <p:nvPr/>
            </p:nvGrpSpPr>
            <p:grpSpPr>
              <a:xfrm rot="20700000" flipH="1">
                <a:off x="-806042" y="983164"/>
                <a:ext cx="246188" cy="220522"/>
                <a:chOff x="597606" y="942194"/>
                <a:chExt cx="689395" cy="617524"/>
              </a:xfrm>
              <a:grpFill/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C15571E8-49D0-BD9F-B73A-4D20A8329E62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0FC2B3B1-89C7-D2FA-AB0A-610417C578FC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552" name="四角形: 上の 2 つの角を丸める 551">
                    <a:extLst>
                      <a:ext uri="{FF2B5EF4-FFF2-40B4-BE49-F238E27FC236}">
                        <a16:creationId xmlns:a16="http://schemas.microsoft.com/office/drawing/2014/main" id="{2DFE185B-0E6C-570F-06F8-98BA7D2CAE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四角形: 上の 2 つの角を丸める 552">
                    <a:extLst>
                      <a:ext uri="{FF2B5EF4-FFF2-40B4-BE49-F238E27FC236}">
                        <a16:creationId xmlns:a16="http://schemas.microsoft.com/office/drawing/2014/main" id="{7DCBF782-5BC7-6885-A65C-AD0F8F5703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4" name="四角形: 上の 2 つの角を丸める 553">
                    <a:extLst>
                      <a:ext uri="{FF2B5EF4-FFF2-40B4-BE49-F238E27FC236}">
                        <a16:creationId xmlns:a16="http://schemas.microsoft.com/office/drawing/2014/main" id="{D7623DE5-93CD-5906-F08D-BDAA99EADD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5" name="四角形: 上の 2 つの角を丸める 554">
                    <a:extLst>
                      <a:ext uri="{FF2B5EF4-FFF2-40B4-BE49-F238E27FC236}">
                        <a16:creationId xmlns:a16="http://schemas.microsoft.com/office/drawing/2014/main" id="{F6C6FA3A-220F-4023-8ED0-D4E4442FB4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51" name="四角形: 上の 2 つの角を丸める 135">
                  <a:extLst>
                    <a:ext uri="{FF2B5EF4-FFF2-40B4-BE49-F238E27FC236}">
                      <a16:creationId xmlns:a16="http://schemas.microsoft.com/office/drawing/2014/main" id="{C05DF95E-20CC-25A1-D1F3-36CCD879F999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033BE61E-07F5-B07D-3B0F-CFBA15F70ABC}"/>
                  </a:ext>
                </a:extLst>
              </p:cNvPr>
              <p:cNvGrpSpPr/>
              <p:nvPr/>
            </p:nvGrpSpPr>
            <p:grpSpPr>
              <a:xfrm rot="900000">
                <a:off x="605087" y="985440"/>
                <a:ext cx="246192" cy="220524"/>
                <a:chOff x="597606" y="942194"/>
                <a:chExt cx="689395" cy="617524"/>
              </a:xfrm>
              <a:grpFill/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F9B54EC4-0473-8C3B-D471-4906D924D13A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ECA8B5FC-FB9C-EAD9-B3B3-87CC121C276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545" name="四角形: 上の 2 つの角を丸める 544">
                    <a:extLst>
                      <a:ext uri="{FF2B5EF4-FFF2-40B4-BE49-F238E27FC236}">
                        <a16:creationId xmlns:a16="http://schemas.microsoft.com/office/drawing/2014/main" id="{41C02B4C-A469-3706-2574-373F02B0B2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6" name="四角形: 上の 2 つの角を丸める 545">
                    <a:extLst>
                      <a:ext uri="{FF2B5EF4-FFF2-40B4-BE49-F238E27FC236}">
                        <a16:creationId xmlns:a16="http://schemas.microsoft.com/office/drawing/2014/main" id="{3D752C97-2C7F-BE36-1712-6CC88CCACF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7" name="四角形: 上の 2 つの角を丸める 546">
                    <a:extLst>
                      <a:ext uri="{FF2B5EF4-FFF2-40B4-BE49-F238E27FC236}">
                        <a16:creationId xmlns:a16="http://schemas.microsoft.com/office/drawing/2014/main" id="{06F1F5A5-A091-AADD-97E3-CF5F73B001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8" name="四角形: 上の 2 つの角を丸める 547">
                    <a:extLst>
                      <a:ext uri="{FF2B5EF4-FFF2-40B4-BE49-F238E27FC236}">
                        <a16:creationId xmlns:a16="http://schemas.microsoft.com/office/drawing/2014/main" id="{77806801-ED5F-1B7C-2E26-4F958AAB96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44" name="四角形: 上の 2 つの角を丸める 135">
                  <a:extLst>
                    <a:ext uri="{FF2B5EF4-FFF2-40B4-BE49-F238E27FC236}">
                      <a16:creationId xmlns:a16="http://schemas.microsoft.com/office/drawing/2014/main" id="{15594BE7-9201-3EEA-B1CB-F5AA32678FA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927737AD-C5DC-DD21-88F9-CDC8B5E50E84}"/>
                  </a:ext>
                </a:extLst>
              </p:cNvPr>
              <p:cNvSpPr/>
              <p:nvPr/>
            </p:nvSpPr>
            <p:spPr bwMode="auto">
              <a:xfrm>
                <a:off x="-760399" y="1156678"/>
                <a:ext cx="1565353" cy="1355159"/>
              </a:xfrm>
              <a:custGeom>
                <a:avLst/>
                <a:gdLst>
                  <a:gd name="connsiteX0" fmla="*/ 1384729 w 1565353"/>
                  <a:gd name="connsiteY0" fmla="*/ 0 h 1355159"/>
                  <a:gd name="connsiteX1" fmla="*/ 1565353 w 1565353"/>
                  <a:gd name="connsiteY1" fmla="*/ 44338 h 1355159"/>
                  <a:gd name="connsiteX2" fmla="*/ 1282915 w 1565353"/>
                  <a:gd name="connsiteY2" fmla="*/ 521135 h 1355159"/>
                  <a:gd name="connsiteX3" fmla="*/ 1252313 w 1565353"/>
                  <a:gd name="connsiteY3" fmla="*/ 542943 h 1355159"/>
                  <a:gd name="connsiteX4" fmla="*/ 1257740 w 1565353"/>
                  <a:gd name="connsiteY4" fmla="*/ 569824 h 1355159"/>
                  <a:gd name="connsiteX5" fmla="*/ 1206981 w 1565353"/>
                  <a:gd name="connsiteY5" fmla="*/ 692368 h 1355159"/>
                  <a:gd name="connsiteX6" fmla="*/ 1154116 w 1565353"/>
                  <a:gd name="connsiteY6" fmla="*/ 728011 h 1355159"/>
                  <a:gd name="connsiteX7" fmla="*/ 1154723 w 1565353"/>
                  <a:gd name="connsiteY7" fmla="*/ 729967 h 1355159"/>
                  <a:gd name="connsiteX8" fmla="*/ 1162595 w 1565353"/>
                  <a:gd name="connsiteY8" fmla="*/ 808052 h 1355159"/>
                  <a:gd name="connsiteX9" fmla="*/ 1162594 w 1565353"/>
                  <a:gd name="connsiteY9" fmla="*/ 1041134 h 1355159"/>
                  <a:gd name="connsiteX10" fmla="*/ 1157096 w 1565353"/>
                  <a:gd name="connsiteY10" fmla="*/ 1095670 h 1355159"/>
                  <a:gd name="connsiteX11" fmla="*/ 1155148 w 1565353"/>
                  <a:gd name="connsiteY11" fmla="*/ 1101946 h 1355159"/>
                  <a:gd name="connsiteX12" fmla="*/ 1205766 w 1565353"/>
                  <a:gd name="connsiteY12" fmla="*/ 1135193 h 1355159"/>
                  <a:gd name="connsiteX13" fmla="*/ 1304652 w 1565353"/>
                  <a:gd name="connsiteY13" fmla="*/ 1245515 h 1355159"/>
                  <a:gd name="connsiteX14" fmla="*/ 1143140 w 1565353"/>
                  <a:gd name="connsiteY14" fmla="*/ 1346341 h 1355159"/>
                  <a:gd name="connsiteX15" fmla="*/ 1088124 w 1565353"/>
                  <a:gd name="connsiteY15" fmla="*/ 1284962 h 1355159"/>
                  <a:gd name="connsiteX16" fmla="*/ 1046884 w 1565353"/>
                  <a:gd name="connsiteY16" fmla="*/ 1262555 h 1355159"/>
                  <a:gd name="connsiteX17" fmla="*/ 1043288 w 1565353"/>
                  <a:gd name="connsiteY17" fmla="*/ 1265522 h 1355159"/>
                  <a:gd name="connsiteX18" fmla="*/ 891991 w 1565353"/>
                  <a:gd name="connsiteY18" fmla="*/ 1311737 h 1355159"/>
                  <a:gd name="connsiteX19" fmla="*/ 658296 w 1565353"/>
                  <a:gd name="connsiteY19" fmla="*/ 1311737 h 1355159"/>
                  <a:gd name="connsiteX20" fmla="*/ 506999 w 1565353"/>
                  <a:gd name="connsiteY20" fmla="*/ 1265522 h 1355159"/>
                  <a:gd name="connsiteX21" fmla="*/ 490883 w 1565353"/>
                  <a:gd name="connsiteY21" fmla="*/ 1252225 h 1355159"/>
                  <a:gd name="connsiteX22" fmla="*/ 468890 w 1565353"/>
                  <a:gd name="connsiteY22" fmla="*/ 1260628 h 1355159"/>
                  <a:gd name="connsiteX23" fmla="*/ 368234 w 1565353"/>
                  <a:gd name="connsiteY23" fmla="*/ 1355159 h 1355159"/>
                  <a:gd name="connsiteX24" fmla="*/ 203344 w 1565353"/>
                  <a:gd name="connsiteY24" fmla="*/ 1259959 h 1355159"/>
                  <a:gd name="connsiteX25" fmla="*/ 384262 w 1565353"/>
                  <a:gd name="connsiteY25" fmla="*/ 1090050 h 1355159"/>
                  <a:gd name="connsiteX26" fmla="*/ 392314 w 1565353"/>
                  <a:gd name="connsiteY26" fmla="*/ 1086974 h 1355159"/>
                  <a:gd name="connsiteX27" fmla="*/ 387693 w 1565353"/>
                  <a:gd name="connsiteY27" fmla="*/ 1041134 h 1355159"/>
                  <a:gd name="connsiteX28" fmla="*/ 387693 w 1565353"/>
                  <a:gd name="connsiteY28" fmla="*/ 808052 h 1355159"/>
                  <a:gd name="connsiteX29" fmla="*/ 395565 w 1565353"/>
                  <a:gd name="connsiteY29" fmla="*/ 729967 h 1355159"/>
                  <a:gd name="connsiteX30" fmla="*/ 397910 w 1565353"/>
                  <a:gd name="connsiteY30" fmla="*/ 722411 h 1355159"/>
                  <a:gd name="connsiteX31" fmla="*/ 353351 w 1565353"/>
                  <a:gd name="connsiteY31" fmla="*/ 692368 h 1355159"/>
                  <a:gd name="connsiteX32" fmla="*/ 302591 w 1565353"/>
                  <a:gd name="connsiteY32" fmla="*/ 569824 h 1355159"/>
                  <a:gd name="connsiteX33" fmla="*/ 308426 w 1565353"/>
                  <a:gd name="connsiteY33" fmla="*/ 540921 h 1355159"/>
                  <a:gd name="connsiteX34" fmla="*/ 232759 w 1565353"/>
                  <a:gd name="connsiteY34" fmla="*/ 475585 h 1355159"/>
                  <a:gd name="connsiteX35" fmla="*/ 0 w 1565353"/>
                  <a:gd name="connsiteY35" fmla="*/ 45196 h 1355159"/>
                  <a:gd name="connsiteX36" fmla="*/ 180577 w 1565353"/>
                  <a:gd name="connsiteY36" fmla="*/ 662 h 1355159"/>
                  <a:gd name="connsiteX37" fmla="*/ 428321 w 1565353"/>
                  <a:gd name="connsiteY37" fmla="*/ 400203 h 1355159"/>
                  <a:gd name="connsiteX38" fmla="*/ 435289 w 1565353"/>
                  <a:gd name="connsiteY38" fmla="*/ 404718 h 1355159"/>
                  <a:gd name="connsiteX39" fmla="*/ 475895 w 1565353"/>
                  <a:gd name="connsiteY39" fmla="*/ 396520 h 1355159"/>
                  <a:gd name="connsiteX40" fmla="*/ 598439 w 1565353"/>
                  <a:gd name="connsiteY40" fmla="*/ 447280 h 1355159"/>
                  <a:gd name="connsiteX41" fmla="*/ 607236 w 1565353"/>
                  <a:gd name="connsiteY41" fmla="*/ 460327 h 1355159"/>
                  <a:gd name="connsiteX42" fmla="*/ 624331 w 1565353"/>
                  <a:gd name="connsiteY42" fmla="*/ 451049 h 1355159"/>
                  <a:gd name="connsiteX43" fmla="*/ 775144 w 1565353"/>
                  <a:gd name="connsiteY43" fmla="*/ 420601 h 1355159"/>
                  <a:gd name="connsiteX44" fmla="*/ 925957 w 1565353"/>
                  <a:gd name="connsiteY44" fmla="*/ 451049 h 1355159"/>
                  <a:gd name="connsiteX45" fmla="*/ 950404 w 1565353"/>
                  <a:gd name="connsiteY45" fmla="*/ 464318 h 1355159"/>
                  <a:gd name="connsiteX46" fmla="*/ 961892 w 1565353"/>
                  <a:gd name="connsiteY46" fmla="*/ 447280 h 1355159"/>
                  <a:gd name="connsiteX47" fmla="*/ 1084436 w 1565353"/>
                  <a:gd name="connsiteY47" fmla="*/ 396520 h 1355159"/>
                  <a:gd name="connsiteX48" fmla="*/ 1126633 w 1565353"/>
                  <a:gd name="connsiteY48" fmla="*/ 405039 h 1355159"/>
                  <a:gd name="connsiteX49" fmla="*/ 1168068 w 1565353"/>
                  <a:gd name="connsiteY49" fmla="*/ 374860 h 1355159"/>
                  <a:gd name="connsiteX50" fmla="*/ 1384729 w 1565353"/>
                  <a:gd name="connsiteY50" fmla="*/ 0 h 135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355159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5" y="403920"/>
                      <a:pt x="1282915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cubicBezTo>
                      <a:pt x="1162594" y="1059815"/>
                      <a:pt x="1160701" y="1078054"/>
                      <a:pt x="1157096" y="1095670"/>
                    </a:cubicBezTo>
                    <a:lnTo>
                      <a:pt x="1155148" y="1101946"/>
                    </a:lnTo>
                    <a:lnTo>
                      <a:pt x="1205766" y="1135193"/>
                    </a:lnTo>
                    <a:cubicBezTo>
                      <a:pt x="1243884" y="1165129"/>
                      <a:pt x="1277529" y="1202068"/>
                      <a:pt x="1304652" y="1245515"/>
                    </a:cubicBezTo>
                    <a:lnTo>
                      <a:pt x="1143140" y="1346341"/>
                    </a:lnTo>
                    <a:cubicBezTo>
                      <a:pt x="1128050" y="1322168"/>
                      <a:pt x="1109331" y="1301617"/>
                      <a:pt x="1088124" y="1284962"/>
                    </a:cubicBezTo>
                    <a:lnTo>
                      <a:pt x="1046884" y="1262555"/>
                    </a:lnTo>
                    <a:lnTo>
                      <a:pt x="1043288" y="1265522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02252" y="1311737"/>
                      <a:pt x="550188" y="1294700"/>
                      <a:pt x="506999" y="1265522"/>
                    </a:cubicBezTo>
                    <a:lnTo>
                      <a:pt x="490883" y="1252225"/>
                    </a:lnTo>
                    <a:lnTo>
                      <a:pt x="468890" y="1260628"/>
                    </a:lnTo>
                    <a:cubicBezTo>
                      <a:pt x="428110" y="1280817"/>
                      <a:pt x="392659" y="1312853"/>
                      <a:pt x="368234" y="1355159"/>
                    </a:cubicBezTo>
                    <a:lnTo>
                      <a:pt x="203344" y="1259959"/>
                    </a:lnTo>
                    <a:cubicBezTo>
                      <a:pt x="247246" y="1183919"/>
                      <a:pt x="310965" y="1126336"/>
                      <a:pt x="384262" y="1090050"/>
                    </a:cubicBezTo>
                    <a:lnTo>
                      <a:pt x="392314" y="1086974"/>
                    </a:lnTo>
                    <a:lnTo>
                      <a:pt x="387693" y="1041134"/>
                    </a:ln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6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7A77A567-780F-AAB9-6198-5BC5C54BC9B6}"/>
                  </a:ext>
                </a:extLst>
              </p:cNvPr>
              <p:cNvSpPr/>
              <p:nvPr/>
            </p:nvSpPr>
            <p:spPr bwMode="auto">
              <a:xfrm>
                <a:off x="-249910" y="1548944"/>
                <a:ext cx="529310" cy="608706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753D8DEA-04D5-4C43-FD30-8F12C3D8232D}"/>
                  </a:ext>
                </a:extLst>
              </p:cNvPr>
              <p:cNvSpPr/>
              <p:nvPr/>
            </p:nvSpPr>
            <p:spPr bwMode="auto">
              <a:xfrm>
                <a:off x="-574755" y="1079955"/>
                <a:ext cx="293780" cy="299184"/>
              </a:xfrm>
              <a:prstGeom prst="ellipse">
                <a:avLst/>
              </a:prstGeom>
              <a:solidFill>
                <a:srgbClr val="FF66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471831B7-EB28-3724-A35B-A00B659924B1}"/>
                  </a:ext>
                </a:extLst>
              </p:cNvPr>
              <p:cNvSpPr/>
              <p:nvPr/>
            </p:nvSpPr>
            <p:spPr bwMode="auto">
              <a:xfrm>
                <a:off x="325345" y="1079955"/>
                <a:ext cx="293780" cy="299184"/>
              </a:xfrm>
              <a:prstGeom prst="ellipse">
                <a:avLst/>
              </a:prstGeom>
              <a:solidFill>
                <a:srgbClr val="FF66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3BA77BDB-00A2-C6E0-2964-10909D94C861}"/>
                  </a:ext>
                </a:extLst>
              </p:cNvPr>
              <p:cNvSpPr/>
              <p:nvPr/>
            </p:nvSpPr>
            <p:spPr bwMode="auto">
              <a:xfrm>
                <a:off x="-533891" y="1121569"/>
                <a:ext cx="212052" cy="215956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E7447BF2-3A58-192A-7B34-8FEDF239CEE0}"/>
                  </a:ext>
                </a:extLst>
              </p:cNvPr>
              <p:cNvSpPr/>
              <p:nvPr/>
            </p:nvSpPr>
            <p:spPr bwMode="auto">
              <a:xfrm>
                <a:off x="366209" y="1121569"/>
                <a:ext cx="212052" cy="215956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5700D243-7DF4-5711-2B70-74826D599B87}"/>
                  </a:ext>
                </a:extLst>
              </p:cNvPr>
              <p:cNvSpPr/>
              <p:nvPr/>
            </p:nvSpPr>
            <p:spPr bwMode="auto">
              <a:xfrm>
                <a:off x="-450368" y="728700"/>
                <a:ext cx="945105" cy="945105"/>
              </a:xfrm>
              <a:prstGeom prst="ellipse">
                <a:avLst/>
              </a:prstGeom>
              <a:solidFill>
                <a:srgbClr val="FF66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38C12A46-2137-F32A-3BCC-C209101E5D01}"/>
                  </a:ext>
                </a:extLst>
              </p:cNvPr>
              <p:cNvSpPr/>
              <p:nvPr/>
            </p:nvSpPr>
            <p:spPr bwMode="auto">
              <a:xfrm>
                <a:off x="-137751" y="767752"/>
                <a:ext cx="318726" cy="202524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480DDF5A-EE6A-B4F6-1F51-609BB8D7BC5E}"/>
                  </a:ext>
                </a:extLst>
              </p:cNvPr>
              <p:cNvGrpSpPr/>
              <p:nvPr/>
            </p:nvGrpSpPr>
            <p:grpSpPr>
              <a:xfrm>
                <a:off x="-206910" y="1243455"/>
                <a:ext cx="449798" cy="401922"/>
                <a:chOff x="-154522" y="1345171"/>
                <a:chExt cx="345022" cy="308298"/>
              </a:xfrm>
              <a:grpFill/>
            </p:grpSpPr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95FDD6DF-672B-1407-A683-57E5C29A3F27}"/>
                    </a:ext>
                  </a:extLst>
                </p:cNvPr>
                <p:cNvSpPr/>
                <p:nvPr/>
              </p:nvSpPr>
              <p:spPr bwMode="auto">
                <a:xfrm>
                  <a:off x="-154522" y="1345171"/>
                  <a:ext cx="345022" cy="30679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865FA11A-32AA-82A9-8DCC-2943C99E276A}"/>
                    </a:ext>
                  </a:extLst>
                </p:cNvPr>
                <p:cNvSpPr/>
                <p:nvPr/>
              </p:nvSpPr>
              <p:spPr bwMode="auto">
                <a:xfrm>
                  <a:off x="-138643" y="1513330"/>
                  <a:ext cx="313264" cy="140139"/>
                </a:xfrm>
                <a:custGeom>
                  <a:avLst/>
                  <a:gdLst>
                    <a:gd name="connsiteX0" fmla="*/ 156632 w 313264"/>
                    <a:gd name="connsiteY0" fmla="*/ 0 h 140139"/>
                    <a:gd name="connsiteX1" fmla="*/ 308925 w 313264"/>
                    <a:gd name="connsiteY1" fmla="*/ 44929 h 140139"/>
                    <a:gd name="connsiteX2" fmla="*/ 313264 w 313264"/>
                    <a:gd name="connsiteY2" fmla="*/ 49513 h 140139"/>
                    <a:gd name="connsiteX3" fmla="*/ 278616 w 313264"/>
                    <a:gd name="connsiteY3" fmla="*/ 95210 h 140139"/>
                    <a:gd name="connsiteX4" fmla="*/ 156632 w 313264"/>
                    <a:gd name="connsiteY4" fmla="*/ 140139 h 140139"/>
                    <a:gd name="connsiteX5" fmla="*/ 34648 w 313264"/>
                    <a:gd name="connsiteY5" fmla="*/ 95210 h 140139"/>
                    <a:gd name="connsiteX6" fmla="*/ 0 w 313264"/>
                    <a:gd name="connsiteY6" fmla="*/ 49513 h 140139"/>
                    <a:gd name="connsiteX7" fmla="*/ 4340 w 313264"/>
                    <a:gd name="connsiteY7" fmla="*/ 44929 h 140139"/>
                    <a:gd name="connsiteX8" fmla="*/ 156632 w 313264"/>
                    <a:gd name="connsiteY8" fmla="*/ 0 h 140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264" h="140139">
                      <a:moveTo>
                        <a:pt x="156632" y="0"/>
                      </a:moveTo>
                      <a:cubicBezTo>
                        <a:pt x="216106" y="0"/>
                        <a:pt x="269950" y="17170"/>
                        <a:pt x="308925" y="44929"/>
                      </a:cubicBezTo>
                      <a:lnTo>
                        <a:pt x="313264" y="49513"/>
                      </a:lnTo>
                      <a:lnTo>
                        <a:pt x="278616" y="95210"/>
                      </a:lnTo>
                      <a:cubicBezTo>
                        <a:pt x="247397" y="122969"/>
                        <a:pt x="204270" y="140139"/>
                        <a:pt x="156632" y="140139"/>
                      </a:cubicBezTo>
                      <a:cubicBezTo>
                        <a:pt x="108995" y="140139"/>
                        <a:pt x="65867" y="122969"/>
                        <a:pt x="34648" y="95210"/>
                      </a:cubicBezTo>
                      <a:lnTo>
                        <a:pt x="0" y="49513"/>
                      </a:lnTo>
                      <a:lnTo>
                        <a:pt x="4340" y="44929"/>
                      </a:lnTo>
                      <a:cubicBezTo>
                        <a:pt x="43315" y="17170"/>
                        <a:pt x="97158" y="0"/>
                        <a:pt x="156632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7211C5A-2BF4-65CD-40BE-89DE7333AF8D}"/>
                  </a:ext>
                </a:extLst>
              </p:cNvPr>
              <p:cNvSpPr/>
              <p:nvPr/>
            </p:nvSpPr>
            <p:spPr bwMode="auto">
              <a:xfrm>
                <a:off x="-277869" y="1040859"/>
                <a:ext cx="582672" cy="197368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02D7F5E-D0B1-3025-9151-83C93ACFF19F}"/>
                  </a:ext>
                </a:extLst>
              </p:cNvPr>
              <p:cNvSpPr/>
              <p:nvPr/>
            </p:nvSpPr>
            <p:spPr bwMode="auto">
              <a:xfrm>
                <a:off x="-89300" y="1241836"/>
                <a:ext cx="214578" cy="90402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0ACA9F59-0A5D-FE37-3321-ED78D4C07715}"/>
                  </a:ext>
                </a:extLst>
              </p:cNvPr>
              <p:cNvSpPr/>
              <p:nvPr/>
            </p:nvSpPr>
            <p:spPr bwMode="auto">
              <a:xfrm rot="1800000">
                <a:off x="-678515" y="2410465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四角形: 上の 2 つの角を丸める 538">
                <a:extLst>
                  <a:ext uri="{FF2B5EF4-FFF2-40B4-BE49-F238E27FC236}">
                    <a16:creationId xmlns:a16="http://schemas.microsoft.com/office/drawing/2014/main" id="{14514EA0-B587-0E76-C7CB-CEAAE59481D8}"/>
                  </a:ext>
                </a:extLst>
              </p:cNvPr>
              <p:cNvSpPr/>
              <p:nvPr/>
            </p:nvSpPr>
            <p:spPr bwMode="auto">
              <a:xfrm rot="19800000">
                <a:off x="336955" y="2422122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7" name="楕円 22">
              <a:extLst>
                <a:ext uri="{FF2B5EF4-FFF2-40B4-BE49-F238E27FC236}">
                  <a16:creationId xmlns:a16="http://schemas.microsoft.com/office/drawing/2014/main" id="{C322DEB4-6FEF-B65C-F530-5E414BD84997}"/>
                </a:ext>
              </a:extLst>
            </p:cNvPr>
            <p:cNvSpPr/>
            <p:nvPr/>
          </p:nvSpPr>
          <p:spPr>
            <a:xfrm rot="2700000">
              <a:off x="8642986" y="57416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8" name="楕円 22">
              <a:extLst>
                <a:ext uri="{FF2B5EF4-FFF2-40B4-BE49-F238E27FC236}">
                  <a16:creationId xmlns:a16="http://schemas.microsoft.com/office/drawing/2014/main" id="{AC98ABA5-D97F-35C0-1804-6D2C42A293D3}"/>
                </a:ext>
              </a:extLst>
            </p:cNvPr>
            <p:cNvSpPr/>
            <p:nvPr/>
          </p:nvSpPr>
          <p:spPr>
            <a:xfrm rot="4500000">
              <a:off x="8444866" y="554355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9" name="楕円 22">
              <a:extLst>
                <a:ext uri="{FF2B5EF4-FFF2-40B4-BE49-F238E27FC236}">
                  <a16:creationId xmlns:a16="http://schemas.microsoft.com/office/drawing/2014/main" id="{C107AC1F-FF74-6F00-EAEC-87CB692B98BC}"/>
                </a:ext>
              </a:extLst>
            </p:cNvPr>
            <p:cNvSpPr/>
            <p:nvPr/>
          </p:nvSpPr>
          <p:spPr>
            <a:xfrm rot="7200000">
              <a:off x="8513445" y="499491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0" name="楕円 22">
              <a:extLst>
                <a:ext uri="{FF2B5EF4-FFF2-40B4-BE49-F238E27FC236}">
                  <a16:creationId xmlns:a16="http://schemas.microsoft.com/office/drawing/2014/main" id="{C4C95FB7-917A-4706-9731-D9794461E6F0}"/>
                </a:ext>
              </a:extLst>
            </p:cNvPr>
            <p:cNvSpPr/>
            <p:nvPr/>
          </p:nvSpPr>
          <p:spPr>
            <a:xfrm rot="5400000">
              <a:off x="8559166" y="527685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1" name="楕円 22">
              <a:extLst>
                <a:ext uri="{FF2B5EF4-FFF2-40B4-BE49-F238E27FC236}">
                  <a16:creationId xmlns:a16="http://schemas.microsoft.com/office/drawing/2014/main" id="{DC1C6977-2B91-9919-1747-9E35D1742366}"/>
                </a:ext>
              </a:extLst>
            </p:cNvPr>
            <p:cNvSpPr/>
            <p:nvPr/>
          </p:nvSpPr>
          <p:spPr>
            <a:xfrm rot="9000000">
              <a:off x="8879205" y="485013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2" name="楕円 22">
              <a:extLst>
                <a:ext uri="{FF2B5EF4-FFF2-40B4-BE49-F238E27FC236}">
                  <a16:creationId xmlns:a16="http://schemas.microsoft.com/office/drawing/2014/main" id="{60949451-E691-2EC0-1888-8C75A0FC13B5}"/>
                </a:ext>
              </a:extLst>
            </p:cNvPr>
            <p:cNvSpPr/>
            <p:nvPr/>
          </p:nvSpPr>
          <p:spPr>
            <a:xfrm rot="10800000">
              <a:off x="9168765" y="47129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3" name="楕円 22">
              <a:extLst>
                <a:ext uri="{FF2B5EF4-FFF2-40B4-BE49-F238E27FC236}">
                  <a16:creationId xmlns:a16="http://schemas.microsoft.com/office/drawing/2014/main" id="{9B200D99-694D-8491-C08D-0BEC928DD68E}"/>
                </a:ext>
              </a:extLst>
            </p:cNvPr>
            <p:cNvSpPr/>
            <p:nvPr/>
          </p:nvSpPr>
          <p:spPr>
            <a:xfrm rot="18000000">
              <a:off x="9488387" y="522044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4" name="楕円 22">
              <a:extLst>
                <a:ext uri="{FF2B5EF4-FFF2-40B4-BE49-F238E27FC236}">
                  <a16:creationId xmlns:a16="http://schemas.microsoft.com/office/drawing/2014/main" id="{8B379AB5-B4D4-0FCC-61E9-3B79A2FDB8B5}"/>
                </a:ext>
              </a:extLst>
            </p:cNvPr>
            <p:cNvSpPr/>
            <p:nvPr/>
          </p:nvSpPr>
          <p:spPr>
            <a:xfrm rot="18000000">
              <a:off x="9216925" y="572050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B45CFD5F-A351-5AFB-ACAB-2D74ECD177A1}"/>
              </a:ext>
            </a:extLst>
          </p:cNvPr>
          <p:cNvGrpSpPr/>
          <p:nvPr/>
        </p:nvGrpSpPr>
        <p:grpSpPr>
          <a:xfrm>
            <a:off x="6798974" y="4179899"/>
            <a:ext cx="2302737" cy="1891528"/>
            <a:chOff x="5636912" y="4859625"/>
            <a:chExt cx="2302737" cy="1891528"/>
          </a:xfrm>
        </p:grpSpPr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9D50D8F0-D9DD-2750-2B5B-5CB8AD2399B4}"/>
                </a:ext>
              </a:extLst>
            </p:cNvPr>
            <p:cNvGrpSpPr/>
            <p:nvPr/>
          </p:nvGrpSpPr>
          <p:grpSpPr>
            <a:xfrm rot="17009789" flipH="1">
              <a:off x="6002903" y="6084586"/>
              <a:ext cx="235549" cy="210992"/>
              <a:chOff x="597606" y="942194"/>
              <a:chExt cx="689395" cy="617524"/>
            </a:xfrm>
            <a:solidFill>
              <a:srgbClr val="FFCC99"/>
            </a:solidFill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C5C083F-DF90-9713-3FDF-4DD3D48BEDF3}"/>
                  </a:ext>
                </a:extLst>
              </p:cNvPr>
              <p:cNvSpPr/>
              <p:nvPr/>
            </p:nvSpPr>
            <p:spPr bwMode="auto">
              <a:xfrm>
                <a:off x="647700" y="1188243"/>
                <a:ext cx="631862" cy="371475"/>
              </a:xfrm>
              <a:custGeom>
                <a:avLst/>
                <a:gdLst>
                  <a:gd name="connsiteX0" fmla="*/ 0 w 441095"/>
                  <a:gd name="connsiteY0" fmla="*/ 0 h 277545"/>
                  <a:gd name="connsiteX1" fmla="*/ 441095 w 441095"/>
                  <a:gd name="connsiteY1" fmla="*/ 0 h 277545"/>
                  <a:gd name="connsiteX2" fmla="*/ 441095 w 441095"/>
                  <a:gd name="connsiteY2" fmla="*/ 104390 h 277545"/>
                  <a:gd name="connsiteX3" fmla="*/ 267940 w 441095"/>
                  <a:gd name="connsiteY3" fmla="*/ 277545 h 277545"/>
                  <a:gd name="connsiteX4" fmla="*/ 173155 w 441095"/>
                  <a:gd name="connsiteY4" fmla="*/ 277545 h 277545"/>
                  <a:gd name="connsiteX5" fmla="*/ 0 w 441095"/>
                  <a:gd name="connsiteY5" fmla="*/ 104390 h 27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1095" h="277545">
                    <a:moveTo>
                      <a:pt x="0" y="0"/>
                    </a:moveTo>
                    <a:lnTo>
                      <a:pt x="441095" y="0"/>
                    </a:lnTo>
                    <a:lnTo>
                      <a:pt x="441095" y="104390"/>
                    </a:lnTo>
                    <a:cubicBezTo>
                      <a:pt x="441095" y="200021"/>
                      <a:pt x="363571" y="277545"/>
                      <a:pt x="267940" y="277545"/>
                    </a:cubicBezTo>
                    <a:lnTo>
                      <a:pt x="173155" y="277545"/>
                    </a:lnTo>
                    <a:cubicBezTo>
                      <a:pt x="77524" y="277545"/>
                      <a:pt x="0" y="200021"/>
                      <a:pt x="0" y="10439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A86A5E89-03A2-21E9-D577-063F486A7935}"/>
                  </a:ext>
                </a:extLst>
              </p:cNvPr>
              <p:cNvGrpSpPr/>
              <p:nvPr/>
            </p:nvGrpSpPr>
            <p:grpSpPr>
              <a:xfrm>
                <a:off x="684391" y="942194"/>
                <a:ext cx="602610" cy="359445"/>
                <a:chOff x="606420" y="1218888"/>
                <a:chExt cx="356523" cy="189382"/>
              </a:xfrm>
              <a:grpFill/>
            </p:grpSpPr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ADC4000A-1156-08CA-FC66-92549A346663}"/>
                    </a:ext>
                  </a:extLst>
                </p:cNvPr>
                <p:cNvSpPr/>
                <p:nvPr/>
              </p:nvSpPr>
              <p:spPr bwMode="auto">
                <a:xfrm>
                  <a:off x="881980" y="1235790"/>
                  <a:ext cx="80963" cy="1724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9AC47A3F-31AC-2247-3350-EAF4F7B13B91}"/>
                    </a:ext>
                  </a:extLst>
                </p:cNvPr>
                <p:cNvSpPr/>
                <p:nvPr/>
              </p:nvSpPr>
              <p:spPr bwMode="auto">
                <a:xfrm>
                  <a:off x="787992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4" name="四角形: 上の 2 つの角を丸める 593">
                  <a:extLst>
                    <a:ext uri="{FF2B5EF4-FFF2-40B4-BE49-F238E27FC236}">
                      <a16:creationId xmlns:a16="http://schemas.microsoft.com/office/drawing/2014/main" id="{D666EAA7-DA4E-7766-5E96-02F6E8B7C935}"/>
                    </a:ext>
                  </a:extLst>
                </p:cNvPr>
                <p:cNvSpPr/>
                <p:nvPr/>
              </p:nvSpPr>
              <p:spPr bwMode="auto">
                <a:xfrm>
                  <a:off x="694761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5" name="四角形: 上の 2 つの角を丸める 594">
                  <a:extLst>
                    <a:ext uri="{FF2B5EF4-FFF2-40B4-BE49-F238E27FC236}">
                      <a16:creationId xmlns:a16="http://schemas.microsoft.com/office/drawing/2014/main" id="{E3D0F316-AA3F-565C-DA00-A9E022D49F6A}"/>
                    </a:ext>
                  </a:extLst>
                </p:cNvPr>
                <p:cNvSpPr/>
                <p:nvPr/>
              </p:nvSpPr>
              <p:spPr bwMode="auto">
                <a:xfrm>
                  <a:off x="606420" y="1229063"/>
                  <a:ext cx="87837" cy="17879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1" name="四角形: 上の 2 つの角を丸める 135">
                <a:extLst>
                  <a:ext uri="{FF2B5EF4-FFF2-40B4-BE49-F238E27FC236}">
                    <a16:creationId xmlns:a16="http://schemas.microsoft.com/office/drawing/2014/main" id="{DDD96742-E806-D9A5-764F-078D2F1F0871}"/>
                  </a:ext>
                </a:extLst>
              </p:cNvPr>
              <p:cNvSpPr/>
              <p:nvPr/>
            </p:nvSpPr>
            <p:spPr bwMode="auto">
              <a:xfrm rot="15300000">
                <a:off x="641939" y="1068985"/>
                <a:ext cx="248813" cy="337480"/>
              </a:xfrm>
              <a:custGeom>
                <a:avLst/>
                <a:gdLst>
                  <a:gd name="connsiteX0" fmla="*/ 46994 w 93987"/>
                  <a:gd name="connsiteY0" fmla="*/ 0 h 232261"/>
                  <a:gd name="connsiteX1" fmla="*/ 46994 w 93987"/>
                  <a:gd name="connsiteY1" fmla="*/ 0 h 232261"/>
                  <a:gd name="connsiteX2" fmla="*/ 93988 w 93987"/>
                  <a:gd name="connsiteY2" fmla="*/ 46994 h 232261"/>
                  <a:gd name="connsiteX3" fmla="*/ 93987 w 93987"/>
                  <a:gd name="connsiteY3" fmla="*/ 185268 h 232261"/>
                  <a:gd name="connsiteX4" fmla="*/ 46993 w 93987"/>
                  <a:gd name="connsiteY4" fmla="*/ 232262 h 232261"/>
                  <a:gd name="connsiteX5" fmla="*/ 46994 w 93987"/>
                  <a:gd name="connsiteY5" fmla="*/ 232261 h 232261"/>
                  <a:gd name="connsiteX6" fmla="*/ 0 w 93987"/>
                  <a:gd name="connsiteY6" fmla="*/ 185267 h 232261"/>
                  <a:gd name="connsiteX7" fmla="*/ 0 w 93987"/>
                  <a:gd name="connsiteY7" fmla="*/ 46994 h 232261"/>
                  <a:gd name="connsiteX8" fmla="*/ 46994 w 93987"/>
                  <a:gd name="connsiteY8" fmla="*/ 0 h 232261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8" fmla="*/ 9937 w 93988"/>
                  <a:gd name="connsiteY8" fmla="*/ 11812 h 232262"/>
                  <a:gd name="connsiteX9" fmla="*/ 46994 w 93988"/>
                  <a:gd name="connsiteY9" fmla="*/ 0 h 232262"/>
                  <a:gd name="connsiteX0" fmla="*/ 9937 w 101377"/>
                  <a:gd name="connsiteY0" fmla="*/ 11812 h 232262"/>
                  <a:gd name="connsiteX1" fmla="*/ 46994 w 101377"/>
                  <a:gd name="connsiteY1" fmla="*/ 0 h 232262"/>
                  <a:gd name="connsiteX2" fmla="*/ 46994 w 101377"/>
                  <a:gd name="connsiteY2" fmla="*/ 0 h 232262"/>
                  <a:gd name="connsiteX3" fmla="*/ 93988 w 101377"/>
                  <a:gd name="connsiteY3" fmla="*/ 46994 h 232262"/>
                  <a:gd name="connsiteX4" fmla="*/ 93987 w 101377"/>
                  <a:gd name="connsiteY4" fmla="*/ 185268 h 232262"/>
                  <a:gd name="connsiteX5" fmla="*/ 46993 w 101377"/>
                  <a:gd name="connsiteY5" fmla="*/ 232262 h 232262"/>
                  <a:gd name="connsiteX6" fmla="*/ 46994 w 101377"/>
                  <a:gd name="connsiteY6" fmla="*/ 232261 h 232262"/>
                  <a:gd name="connsiteX7" fmla="*/ 0 w 101377"/>
                  <a:gd name="connsiteY7" fmla="*/ 185267 h 232262"/>
                  <a:gd name="connsiteX8" fmla="*/ 0 w 101377"/>
                  <a:gd name="connsiteY8" fmla="*/ 46994 h 232262"/>
                  <a:gd name="connsiteX9" fmla="*/ 101377 w 101377"/>
                  <a:gd name="connsiteY9" fmla="*/ 103252 h 232262"/>
                  <a:gd name="connsiteX0" fmla="*/ 9937 w 93988"/>
                  <a:gd name="connsiteY0" fmla="*/ 11812 h 232262"/>
                  <a:gd name="connsiteX1" fmla="*/ 46994 w 93988"/>
                  <a:gd name="connsiteY1" fmla="*/ 0 h 232262"/>
                  <a:gd name="connsiteX2" fmla="*/ 46994 w 93988"/>
                  <a:gd name="connsiteY2" fmla="*/ 0 h 232262"/>
                  <a:gd name="connsiteX3" fmla="*/ 93988 w 93988"/>
                  <a:gd name="connsiteY3" fmla="*/ 46994 h 232262"/>
                  <a:gd name="connsiteX4" fmla="*/ 93987 w 93988"/>
                  <a:gd name="connsiteY4" fmla="*/ 185268 h 232262"/>
                  <a:gd name="connsiteX5" fmla="*/ 46993 w 93988"/>
                  <a:gd name="connsiteY5" fmla="*/ 232262 h 232262"/>
                  <a:gd name="connsiteX6" fmla="*/ 46994 w 93988"/>
                  <a:gd name="connsiteY6" fmla="*/ 232261 h 232262"/>
                  <a:gd name="connsiteX7" fmla="*/ 0 w 93988"/>
                  <a:gd name="connsiteY7" fmla="*/ 185267 h 232262"/>
                  <a:gd name="connsiteX8" fmla="*/ 0 w 93988"/>
                  <a:gd name="connsiteY8" fmla="*/ 46994 h 232262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0" fmla="*/ 46994 w 93988"/>
                  <a:gd name="connsiteY0" fmla="*/ 0 h 232262"/>
                  <a:gd name="connsiteX1" fmla="*/ 93988 w 93988"/>
                  <a:gd name="connsiteY1" fmla="*/ 46994 h 232262"/>
                  <a:gd name="connsiteX2" fmla="*/ 93987 w 93988"/>
                  <a:gd name="connsiteY2" fmla="*/ 185268 h 232262"/>
                  <a:gd name="connsiteX3" fmla="*/ 46993 w 93988"/>
                  <a:gd name="connsiteY3" fmla="*/ 232262 h 232262"/>
                  <a:gd name="connsiteX4" fmla="*/ 46994 w 93988"/>
                  <a:gd name="connsiteY4" fmla="*/ 232261 h 232262"/>
                  <a:gd name="connsiteX5" fmla="*/ 0 w 93988"/>
                  <a:gd name="connsiteY5" fmla="*/ 185267 h 232262"/>
                  <a:gd name="connsiteX6" fmla="*/ 0 w 93988"/>
                  <a:gd name="connsiteY6" fmla="*/ 46994 h 232262"/>
                  <a:gd name="connsiteX0" fmla="*/ 0 w 189190"/>
                  <a:gd name="connsiteY0" fmla="*/ 0 h 213483"/>
                  <a:gd name="connsiteX1" fmla="*/ 176143 w 189190"/>
                  <a:gd name="connsiteY1" fmla="*/ 28215 h 213483"/>
                  <a:gd name="connsiteX2" fmla="*/ 176142 w 189190"/>
                  <a:gd name="connsiteY2" fmla="*/ 166489 h 213483"/>
                  <a:gd name="connsiteX3" fmla="*/ 129148 w 189190"/>
                  <a:gd name="connsiteY3" fmla="*/ 213483 h 213483"/>
                  <a:gd name="connsiteX4" fmla="*/ 129149 w 189190"/>
                  <a:gd name="connsiteY4" fmla="*/ 213482 h 213483"/>
                  <a:gd name="connsiteX5" fmla="*/ 82155 w 189190"/>
                  <a:gd name="connsiteY5" fmla="*/ 166488 h 213483"/>
                  <a:gd name="connsiteX6" fmla="*/ 82155 w 189190"/>
                  <a:gd name="connsiteY6" fmla="*/ 28215 h 213483"/>
                  <a:gd name="connsiteX0" fmla="*/ 0 w 178437"/>
                  <a:gd name="connsiteY0" fmla="*/ 0 h 213483"/>
                  <a:gd name="connsiteX1" fmla="*/ 145162 w 178437"/>
                  <a:gd name="connsiteY1" fmla="*/ 3412 h 213483"/>
                  <a:gd name="connsiteX2" fmla="*/ 176143 w 178437"/>
                  <a:gd name="connsiteY2" fmla="*/ 28215 h 213483"/>
                  <a:gd name="connsiteX3" fmla="*/ 176142 w 178437"/>
                  <a:gd name="connsiteY3" fmla="*/ 166489 h 213483"/>
                  <a:gd name="connsiteX4" fmla="*/ 129148 w 178437"/>
                  <a:gd name="connsiteY4" fmla="*/ 213483 h 213483"/>
                  <a:gd name="connsiteX5" fmla="*/ 129149 w 178437"/>
                  <a:gd name="connsiteY5" fmla="*/ 213482 h 213483"/>
                  <a:gd name="connsiteX6" fmla="*/ 82155 w 178437"/>
                  <a:gd name="connsiteY6" fmla="*/ 166488 h 213483"/>
                  <a:gd name="connsiteX7" fmla="*/ 82155 w 178437"/>
                  <a:gd name="connsiteY7" fmla="*/ 28215 h 213483"/>
                  <a:gd name="connsiteX0" fmla="*/ 0 w 178437"/>
                  <a:gd name="connsiteY0" fmla="*/ 14149 h 227632"/>
                  <a:gd name="connsiteX1" fmla="*/ 124507 w 178437"/>
                  <a:gd name="connsiteY1" fmla="*/ 15 h 227632"/>
                  <a:gd name="connsiteX2" fmla="*/ 145162 w 178437"/>
                  <a:gd name="connsiteY2" fmla="*/ 17561 h 227632"/>
                  <a:gd name="connsiteX3" fmla="*/ 176143 w 178437"/>
                  <a:gd name="connsiteY3" fmla="*/ 42364 h 227632"/>
                  <a:gd name="connsiteX4" fmla="*/ 176142 w 178437"/>
                  <a:gd name="connsiteY4" fmla="*/ 180638 h 227632"/>
                  <a:gd name="connsiteX5" fmla="*/ 129148 w 178437"/>
                  <a:gd name="connsiteY5" fmla="*/ 227632 h 227632"/>
                  <a:gd name="connsiteX6" fmla="*/ 129149 w 178437"/>
                  <a:gd name="connsiteY6" fmla="*/ 227631 h 227632"/>
                  <a:gd name="connsiteX7" fmla="*/ 82155 w 178437"/>
                  <a:gd name="connsiteY7" fmla="*/ 180637 h 227632"/>
                  <a:gd name="connsiteX8" fmla="*/ 82155 w 178437"/>
                  <a:gd name="connsiteY8" fmla="*/ 42364 h 227632"/>
                  <a:gd name="connsiteX0" fmla="*/ 0 w 179967"/>
                  <a:gd name="connsiteY0" fmla="*/ 14870 h 228353"/>
                  <a:gd name="connsiteX1" fmla="*/ 124507 w 179967"/>
                  <a:gd name="connsiteY1" fmla="*/ 736 h 228353"/>
                  <a:gd name="connsiteX2" fmla="*/ 176143 w 179967"/>
                  <a:gd name="connsiteY2" fmla="*/ 43085 h 228353"/>
                  <a:gd name="connsiteX3" fmla="*/ 176142 w 179967"/>
                  <a:gd name="connsiteY3" fmla="*/ 181359 h 228353"/>
                  <a:gd name="connsiteX4" fmla="*/ 129148 w 179967"/>
                  <a:gd name="connsiteY4" fmla="*/ 228353 h 228353"/>
                  <a:gd name="connsiteX5" fmla="*/ 129149 w 179967"/>
                  <a:gd name="connsiteY5" fmla="*/ 228352 h 228353"/>
                  <a:gd name="connsiteX6" fmla="*/ 82155 w 179967"/>
                  <a:gd name="connsiteY6" fmla="*/ 181358 h 228353"/>
                  <a:gd name="connsiteX7" fmla="*/ 82155 w 179967"/>
                  <a:gd name="connsiteY7" fmla="*/ 43085 h 228353"/>
                  <a:gd name="connsiteX0" fmla="*/ 0 w 180390"/>
                  <a:gd name="connsiteY0" fmla="*/ 21265 h 228188"/>
                  <a:gd name="connsiteX1" fmla="*/ 124930 w 180390"/>
                  <a:gd name="connsiteY1" fmla="*/ 571 h 228188"/>
                  <a:gd name="connsiteX2" fmla="*/ 176566 w 180390"/>
                  <a:gd name="connsiteY2" fmla="*/ 42920 h 228188"/>
                  <a:gd name="connsiteX3" fmla="*/ 176565 w 180390"/>
                  <a:gd name="connsiteY3" fmla="*/ 181194 h 228188"/>
                  <a:gd name="connsiteX4" fmla="*/ 129571 w 180390"/>
                  <a:gd name="connsiteY4" fmla="*/ 228188 h 228188"/>
                  <a:gd name="connsiteX5" fmla="*/ 129572 w 180390"/>
                  <a:gd name="connsiteY5" fmla="*/ 228187 h 228188"/>
                  <a:gd name="connsiteX6" fmla="*/ 82578 w 180390"/>
                  <a:gd name="connsiteY6" fmla="*/ 181193 h 228188"/>
                  <a:gd name="connsiteX7" fmla="*/ 82578 w 180390"/>
                  <a:gd name="connsiteY7" fmla="*/ 42920 h 228188"/>
                  <a:gd name="connsiteX0" fmla="*/ 0 w 180390"/>
                  <a:gd name="connsiteY0" fmla="*/ 21261 h 228184"/>
                  <a:gd name="connsiteX1" fmla="*/ 124930 w 180390"/>
                  <a:gd name="connsiteY1" fmla="*/ 567 h 228184"/>
                  <a:gd name="connsiteX2" fmla="*/ 176566 w 180390"/>
                  <a:gd name="connsiteY2" fmla="*/ 42916 h 228184"/>
                  <a:gd name="connsiteX3" fmla="*/ 176565 w 180390"/>
                  <a:gd name="connsiteY3" fmla="*/ 181190 h 228184"/>
                  <a:gd name="connsiteX4" fmla="*/ 129571 w 180390"/>
                  <a:gd name="connsiteY4" fmla="*/ 228184 h 228184"/>
                  <a:gd name="connsiteX5" fmla="*/ 129572 w 180390"/>
                  <a:gd name="connsiteY5" fmla="*/ 228183 h 228184"/>
                  <a:gd name="connsiteX6" fmla="*/ 82578 w 180390"/>
                  <a:gd name="connsiteY6" fmla="*/ 181189 h 228184"/>
                  <a:gd name="connsiteX7" fmla="*/ 82578 w 180390"/>
                  <a:gd name="connsiteY7" fmla="*/ 42916 h 228184"/>
                  <a:gd name="connsiteX0" fmla="*/ 0 w 174652"/>
                  <a:gd name="connsiteY0" fmla="*/ 14951 h 228344"/>
                  <a:gd name="connsiteX1" fmla="*/ 119192 w 174652"/>
                  <a:gd name="connsiteY1" fmla="*/ 727 h 228344"/>
                  <a:gd name="connsiteX2" fmla="*/ 170828 w 174652"/>
                  <a:gd name="connsiteY2" fmla="*/ 43076 h 228344"/>
                  <a:gd name="connsiteX3" fmla="*/ 170827 w 174652"/>
                  <a:gd name="connsiteY3" fmla="*/ 181350 h 228344"/>
                  <a:gd name="connsiteX4" fmla="*/ 123833 w 174652"/>
                  <a:gd name="connsiteY4" fmla="*/ 228344 h 228344"/>
                  <a:gd name="connsiteX5" fmla="*/ 123834 w 174652"/>
                  <a:gd name="connsiteY5" fmla="*/ 228343 h 228344"/>
                  <a:gd name="connsiteX6" fmla="*/ 76840 w 174652"/>
                  <a:gd name="connsiteY6" fmla="*/ 181349 h 228344"/>
                  <a:gd name="connsiteX7" fmla="*/ 76840 w 174652"/>
                  <a:gd name="connsiteY7" fmla="*/ 43076 h 228344"/>
                  <a:gd name="connsiteX0" fmla="*/ 0 w 170828"/>
                  <a:gd name="connsiteY0" fmla="*/ 14951 h 228344"/>
                  <a:gd name="connsiteX1" fmla="*/ 119192 w 170828"/>
                  <a:gd name="connsiteY1" fmla="*/ 727 h 228344"/>
                  <a:gd name="connsiteX2" fmla="*/ 170828 w 170828"/>
                  <a:gd name="connsiteY2" fmla="*/ 43076 h 228344"/>
                  <a:gd name="connsiteX3" fmla="*/ 170827 w 170828"/>
                  <a:gd name="connsiteY3" fmla="*/ 181350 h 228344"/>
                  <a:gd name="connsiteX4" fmla="*/ 123833 w 170828"/>
                  <a:gd name="connsiteY4" fmla="*/ 228344 h 228344"/>
                  <a:gd name="connsiteX5" fmla="*/ 123834 w 170828"/>
                  <a:gd name="connsiteY5" fmla="*/ 228343 h 228344"/>
                  <a:gd name="connsiteX6" fmla="*/ 76840 w 170828"/>
                  <a:gd name="connsiteY6" fmla="*/ 181349 h 228344"/>
                  <a:gd name="connsiteX7" fmla="*/ 76840 w 170828"/>
                  <a:gd name="connsiteY7" fmla="*/ 43076 h 228344"/>
                  <a:gd name="connsiteX0" fmla="*/ 0 w 168337"/>
                  <a:gd name="connsiteY0" fmla="*/ 15598 h 228324"/>
                  <a:gd name="connsiteX1" fmla="*/ 116701 w 168337"/>
                  <a:gd name="connsiteY1" fmla="*/ 707 h 228324"/>
                  <a:gd name="connsiteX2" fmla="*/ 168337 w 168337"/>
                  <a:gd name="connsiteY2" fmla="*/ 43056 h 228324"/>
                  <a:gd name="connsiteX3" fmla="*/ 168336 w 168337"/>
                  <a:gd name="connsiteY3" fmla="*/ 181330 h 228324"/>
                  <a:gd name="connsiteX4" fmla="*/ 121342 w 168337"/>
                  <a:gd name="connsiteY4" fmla="*/ 228324 h 228324"/>
                  <a:gd name="connsiteX5" fmla="*/ 121343 w 168337"/>
                  <a:gd name="connsiteY5" fmla="*/ 228323 h 228324"/>
                  <a:gd name="connsiteX6" fmla="*/ 74349 w 168337"/>
                  <a:gd name="connsiteY6" fmla="*/ 181329 h 228324"/>
                  <a:gd name="connsiteX7" fmla="*/ 74349 w 168337"/>
                  <a:gd name="connsiteY7" fmla="*/ 43056 h 2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337" h="228324">
                    <a:moveTo>
                      <a:pt x="0" y="15598"/>
                    </a:moveTo>
                    <a:cubicBezTo>
                      <a:pt x="53064" y="16339"/>
                      <a:pt x="87344" y="-3996"/>
                      <a:pt x="116701" y="707"/>
                    </a:cubicBezTo>
                    <a:cubicBezTo>
                      <a:pt x="146058" y="5410"/>
                      <a:pt x="159731" y="12952"/>
                      <a:pt x="168337" y="43056"/>
                    </a:cubicBezTo>
                    <a:cubicBezTo>
                      <a:pt x="168337" y="89147"/>
                      <a:pt x="168336" y="135239"/>
                      <a:pt x="168336" y="181330"/>
                    </a:cubicBezTo>
                    <a:cubicBezTo>
                      <a:pt x="168336" y="207284"/>
                      <a:pt x="147296" y="228324"/>
                      <a:pt x="121342" y="228324"/>
                    </a:cubicBezTo>
                    <a:lnTo>
                      <a:pt x="121343" y="228323"/>
                    </a:lnTo>
                    <a:cubicBezTo>
                      <a:pt x="95389" y="228323"/>
                      <a:pt x="74349" y="207283"/>
                      <a:pt x="74349" y="181329"/>
                    </a:cubicBezTo>
                    <a:lnTo>
                      <a:pt x="74349" y="43056"/>
                    </a:lnTo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0B47B7FE-5DFE-950B-5473-2D37D10513FD}"/>
                </a:ext>
              </a:extLst>
            </p:cNvPr>
            <p:cNvGrpSpPr/>
            <p:nvPr/>
          </p:nvGrpSpPr>
          <p:grpSpPr>
            <a:xfrm rot="18809789">
              <a:off x="6648980" y="4899045"/>
              <a:ext cx="235553" cy="210995"/>
              <a:chOff x="597606" y="942194"/>
              <a:chExt cx="689395" cy="617524"/>
            </a:xfrm>
            <a:solidFill>
              <a:srgbClr val="FFCC99"/>
            </a:solidFill>
          </p:grpSpPr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960A9206-5C07-7666-CE35-9A3F62FE6BEE}"/>
                  </a:ext>
                </a:extLst>
              </p:cNvPr>
              <p:cNvSpPr/>
              <p:nvPr/>
            </p:nvSpPr>
            <p:spPr bwMode="auto">
              <a:xfrm>
                <a:off x="647700" y="1188243"/>
                <a:ext cx="631862" cy="371475"/>
              </a:xfrm>
              <a:custGeom>
                <a:avLst/>
                <a:gdLst>
                  <a:gd name="connsiteX0" fmla="*/ 0 w 441095"/>
                  <a:gd name="connsiteY0" fmla="*/ 0 h 277545"/>
                  <a:gd name="connsiteX1" fmla="*/ 441095 w 441095"/>
                  <a:gd name="connsiteY1" fmla="*/ 0 h 277545"/>
                  <a:gd name="connsiteX2" fmla="*/ 441095 w 441095"/>
                  <a:gd name="connsiteY2" fmla="*/ 104390 h 277545"/>
                  <a:gd name="connsiteX3" fmla="*/ 267940 w 441095"/>
                  <a:gd name="connsiteY3" fmla="*/ 277545 h 277545"/>
                  <a:gd name="connsiteX4" fmla="*/ 173155 w 441095"/>
                  <a:gd name="connsiteY4" fmla="*/ 277545 h 277545"/>
                  <a:gd name="connsiteX5" fmla="*/ 0 w 441095"/>
                  <a:gd name="connsiteY5" fmla="*/ 104390 h 27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1095" h="277545">
                    <a:moveTo>
                      <a:pt x="0" y="0"/>
                    </a:moveTo>
                    <a:lnTo>
                      <a:pt x="441095" y="0"/>
                    </a:lnTo>
                    <a:lnTo>
                      <a:pt x="441095" y="104390"/>
                    </a:lnTo>
                    <a:cubicBezTo>
                      <a:pt x="441095" y="200021"/>
                      <a:pt x="363571" y="277545"/>
                      <a:pt x="267940" y="277545"/>
                    </a:cubicBezTo>
                    <a:lnTo>
                      <a:pt x="173155" y="277545"/>
                    </a:lnTo>
                    <a:cubicBezTo>
                      <a:pt x="77524" y="277545"/>
                      <a:pt x="0" y="200021"/>
                      <a:pt x="0" y="10439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42E6B894-0A5F-CCB3-364F-00DB8B0C41E2}"/>
                  </a:ext>
                </a:extLst>
              </p:cNvPr>
              <p:cNvGrpSpPr/>
              <p:nvPr/>
            </p:nvGrpSpPr>
            <p:grpSpPr>
              <a:xfrm>
                <a:off x="684391" y="942194"/>
                <a:ext cx="602610" cy="359445"/>
                <a:chOff x="606420" y="1218888"/>
                <a:chExt cx="356523" cy="189382"/>
              </a:xfrm>
              <a:grpFill/>
            </p:grpSpPr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7AB09D03-2E3D-F3F6-8BE9-22A755A5AD06}"/>
                    </a:ext>
                  </a:extLst>
                </p:cNvPr>
                <p:cNvSpPr/>
                <p:nvPr/>
              </p:nvSpPr>
              <p:spPr bwMode="auto">
                <a:xfrm>
                  <a:off x="881980" y="1235790"/>
                  <a:ext cx="80963" cy="1724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01A06D6B-20F4-6E22-0F35-A7E20C9C7CFB}"/>
                    </a:ext>
                  </a:extLst>
                </p:cNvPr>
                <p:cNvSpPr/>
                <p:nvPr/>
              </p:nvSpPr>
              <p:spPr bwMode="auto">
                <a:xfrm>
                  <a:off x="787992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B8738DDE-BD0A-D401-B29D-B069551FAB4E}"/>
                    </a:ext>
                  </a:extLst>
                </p:cNvPr>
                <p:cNvSpPr/>
                <p:nvPr/>
              </p:nvSpPr>
              <p:spPr bwMode="auto">
                <a:xfrm>
                  <a:off x="694761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8" name="四角形: 上の 2 つの角を丸める 587">
                  <a:extLst>
                    <a:ext uri="{FF2B5EF4-FFF2-40B4-BE49-F238E27FC236}">
                      <a16:creationId xmlns:a16="http://schemas.microsoft.com/office/drawing/2014/main" id="{3D736699-87C6-8367-868E-D105476BC744}"/>
                    </a:ext>
                  </a:extLst>
                </p:cNvPr>
                <p:cNvSpPr/>
                <p:nvPr/>
              </p:nvSpPr>
              <p:spPr bwMode="auto">
                <a:xfrm>
                  <a:off x="606420" y="1229063"/>
                  <a:ext cx="87837" cy="17879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84" name="四角形: 上の 2 つの角を丸める 135">
                <a:extLst>
                  <a:ext uri="{FF2B5EF4-FFF2-40B4-BE49-F238E27FC236}">
                    <a16:creationId xmlns:a16="http://schemas.microsoft.com/office/drawing/2014/main" id="{B8918931-0D2E-1654-E427-58AE0B25829C}"/>
                  </a:ext>
                </a:extLst>
              </p:cNvPr>
              <p:cNvSpPr/>
              <p:nvPr/>
            </p:nvSpPr>
            <p:spPr bwMode="auto">
              <a:xfrm rot="15300000">
                <a:off x="641939" y="1068985"/>
                <a:ext cx="248813" cy="337480"/>
              </a:xfrm>
              <a:custGeom>
                <a:avLst/>
                <a:gdLst>
                  <a:gd name="connsiteX0" fmla="*/ 46994 w 93987"/>
                  <a:gd name="connsiteY0" fmla="*/ 0 h 232261"/>
                  <a:gd name="connsiteX1" fmla="*/ 46994 w 93987"/>
                  <a:gd name="connsiteY1" fmla="*/ 0 h 232261"/>
                  <a:gd name="connsiteX2" fmla="*/ 93988 w 93987"/>
                  <a:gd name="connsiteY2" fmla="*/ 46994 h 232261"/>
                  <a:gd name="connsiteX3" fmla="*/ 93987 w 93987"/>
                  <a:gd name="connsiteY3" fmla="*/ 185268 h 232261"/>
                  <a:gd name="connsiteX4" fmla="*/ 46993 w 93987"/>
                  <a:gd name="connsiteY4" fmla="*/ 232262 h 232261"/>
                  <a:gd name="connsiteX5" fmla="*/ 46994 w 93987"/>
                  <a:gd name="connsiteY5" fmla="*/ 232261 h 232261"/>
                  <a:gd name="connsiteX6" fmla="*/ 0 w 93987"/>
                  <a:gd name="connsiteY6" fmla="*/ 185267 h 232261"/>
                  <a:gd name="connsiteX7" fmla="*/ 0 w 93987"/>
                  <a:gd name="connsiteY7" fmla="*/ 46994 h 232261"/>
                  <a:gd name="connsiteX8" fmla="*/ 46994 w 93987"/>
                  <a:gd name="connsiteY8" fmla="*/ 0 h 232261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8" fmla="*/ 9937 w 93988"/>
                  <a:gd name="connsiteY8" fmla="*/ 11812 h 232262"/>
                  <a:gd name="connsiteX9" fmla="*/ 46994 w 93988"/>
                  <a:gd name="connsiteY9" fmla="*/ 0 h 232262"/>
                  <a:gd name="connsiteX0" fmla="*/ 9937 w 101377"/>
                  <a:gd name="connsiteY0" fmla="*/ 11812 h 232262"/>
                  <a:gd name="connsiteX1" fmla="*/ 46994 w 101377"/>
                  <a:gd name="connsiteY1" fmla="*/ 0 h 232262"/>
                  <a:gd name="connsiteX2" fmla="*/ 46994 w 101377"/>
                  <a:gd name="connsiteY2" fmla="*/ 0 h 232262"/>
                  <a:gd name="connsiteX3" fmla="*/ 93988 w 101377"/>
                  <a:gd name="connsiteY3" fmla="*/ 46994 h 232262"/>
                  <a:gd name="connsiteX4" fmla="*/ 93987 w 101377"/>
                  <a:gd name="connsiteY4" fmla="*/ 185268 h 232262"/>
                  <a:gd name="connsiteX5" fmla="*/ 46993 w 101377"/>
                  <a:gd name="connsiteY5" fmla="*/ 232262 h 232262"/>
                  <a:gd name="connsiteX6" fmla="*/ 46994 w 101377"/>
                  <a:gd name="connsiteY6" fmla="*/ 232261 h 232262"/>
                  <a:gd name="connsiteX7" fmla="*/ 0 w 101377"/>
                  <a:gd name="connsiteY7" fmla="*/ 185267 h 232262"/>
                  <a:gd name="connsiteX8" fmla="*/ 0 w 101377"/>
                  <a:gd name="connsiteY8" fmla="*/ 46994 h 232262"/>
                  <a:gd name="connsiteX9" fmla="*/ 101377 w 101377"/>
                  <a:gd name="connsiteY9" fmla="*/ 103252 h 232262"/>
                  <a:gd name="connsiteX0" fmla="*/ 9937 w 93988"/>
                  <a:gd name="connsiteY0" fmla="*/ 11812 h 232262"/>
                  <a:gd name="connsiteX1" fmla="*/ 46994 w 93988"/>
                  <a:gd name="connsiteY1" fmla="*/ 0 h 232262"/>
                  <a:gd name="connsiteX2" fmla="*/ 46994 w 93988"/>
                  <a:gd name="connsiteY2" fmla="*/ 0 h 232262"/>
                  <a:gd name="connsiteX3" fmla="*/ 93988 w 93988"/>
                  <a:gd name="connsiteY3" fmla="*/ 46994 h 232262"/>
                  <a:gd name="connsiteX4" fmla="*/ 93987 w 93988"/>
                  <a:gd name="connsiteY4" fmla="*/ 185268 h 232262"/>
                  <a:gd name="connsiteX5" fmla="*/ 46993 w 93988"/>
                  <a:gd name="connsiteY5" fmla="*/ 232262 h 232262"/>
                  <a:gd name="connsiteX6" fmla="*/ 46994 w 93988"/>
                  <a:gd name="connsiteY6" fmla="*/ 232261 h 232262"/>
                  <a:gd name="connsiteX7" fmla="*/ 0 w 93988"/>
                  <a:gd name="connsiteY7" fmla="*/ 185267 h 232262"/>
                  <a:gd name="connsiteX8" fmla="*/ 0 w 93988"/>
                  <a:gd name="connsiteY8" fmla="*/ 46994 h 232262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0" fmla="*/ 46994 w 93988"/>
                  <a:gd name="connsiteY0" fmla="*/ 0 h 232262"/>
                  <a:gd name="connsiteX1" fmla="*/ 93988 w 93988"/>
                  <a:gd name="connsiteY1" fmla="*/ 46994 h 232262"/>
                  <a:gd name="connsiteX2" fmla="*/ 93987 w 93988"/>
                  <a:gd name="connsiteY2" fmla="*/ 185268 h 232262"/>
                  <a:gd name="connsiteX3" fmla="*/ 46993 w 93988"/>
                  <a:gd name="connsiteY3" fmla="*/ 232262 h 232262"/>
                  <a:gd name="connsiteX4" fmla="*/ 46994 w 93988"/>
                  <a:gd name="connsiteY4" fmla="*/ 232261 h 232262"/>
                  <a:gd name="connsiteX5" fmla="*/ 0 w 93988"/>
                  <a:gd name="connsiteY5" fmla="*/ 185267 h 232262"/>
                  <a:gd name="connsiteX6" fmla="*/ 0 w 93988"/>
                  <a:gd name="connsiteY6" fmla="*/ 46994 h 232262"/>
                  <a:gd name="connsiteX0" fmla="*/ 0 w 189190"/>
                  <a:gd name="connsiteY0" fmla="*/ 0 h 213483"/>
                  <a:gd name="connsiteX1" fmla="*/ 176143 w 189190"/>
                  <a:gd name="connsiteY1" fmla="*/ 28215 h 213483"/>
                  <a:gd name="connsiteX2" fmla="*/ 176142 w 189190"/>
                  <a:gd name="connsiteY2" fmla="*/ 166489 h 213483"/>
                  <a:gd name="connsiteX3" fmla="*/ 129148 w 189190"/>
                  <a:gd name="connsiteY3" fmla="*/ 213483 h 213483"/>
                  <a:gd name="connsiteX4" fmla="*/ 129149 w 189190"/>
                  <a:gd name="connsiteY4" fmla="*/ 213482 h 213483"/>
                  <a:gd name="connsiteX5" fmla="*/ 82155 w 189190"/>
                  <a:gd name="connsiteY5" fmla="*/ 166488 h 213483"/>
                  <a:gd name="connsiteX6" fmla="*/ 82155 w 189190"/>
                  <a:gd name="connsiteY6" fmla="*/ 28215 h 213483"/>
                  <a:gd name="connsiteX0" fmla="*/ 0 w 178437"/>
                  <a:gd name="connsiteY0" fmla="*/ 0 h 213483"/>
                  <a:gd name="connsiteX1" fmla="*/ 145162 w 178437"/>
                  <a:gd name="connsiteY1" fmla="*/ 3412 h 213483"/>
                  <a:gd name="connsiteX2" fmla="*/ 176143 w 178437"/>
                  <a:gd name="connsiteY2" fmla="*/ 28215 h 213483"/>
                  <a:gd name="connsiteX3" fmla="*/ 176142 w 178437"/>
                  <a:gd name="connsiteY3" fmla="*/ 166489 h 213483"/>
                  <a:gd name="connsiteX4" fmla="*/ 129148 w 178437"/>
                  <a:gd name="connsiteY4" fmla="*/ 213483 h 213483"/>
                  <a:gd name="connsiteX5" fmla="*/ 129149 w 178437"/>
                  <a:gd name="connsiteY5" fmla="*/ 213482 h 213483"/>
                  <a:gd name="connsiteX6" fmla="*/ 82155 w 178437"/>
                  <a:gd name="connsiteY6" fmla="*/ 166488 h 213483"/>
                  <a:gd name="connsiteX7" fmla="*/ 82155 w 178437"/>
                  <a:gd name="connsiteY7" fmla="*/ 28215 h 213483"/>
                  <a:gd name="connsiteX0" fmla="*/ 0 w 178437"/>
                  <a:gd name="connsiteY0" fmla="*/ 14149 h 227632"/>
                  <a:gd name="connsiteX1" fmla="*/ 124507 w 178437"/>
                  <a:gd name="connsiteY1" fmla="*/ 15 h 227632"/>
                  <a:gd name="connsiteX2" fmla="*/ 145162 w 178437"/>
                  <a:gd name="connsiteY2" fmla="*/ 17561 h 227632"/>
                  <a:gd name="connsiteX3" fmla="*/ 176143 w 178437"/>
                  <a:gd name="connsiteY3" fmla="*/ 42364 h 227632"/>
                  <a:gd name="connsiteX4" fmla="*/ 176142 w 178437"/>
                  <a:gd name="connsiteY4" fmla="*/ 180638 h 227632"/>
                  <a:gd name="connsiteX5" fmla="*/ 129148 w 178437"/>
                  <a:gd name="connsiteY5" fmla="*/ 227632 h 227632"/>
                  <a:gd name="connsiteX6" fmla="*/ 129149 w 178437"/>
                  <a:gd name="connsiteY6" fmla="*/ 227631 h 227632"/>
                  <a:gd name="connsiteX7" fmla="*/ 82155 w 178437"/>
                  <a:gd name="connsiteY7" fmla="*/ 180637 h 227632"/>
                  <a:gd name="connsiteX8" fmla="*/ 82155 w 178437"/>
                  <a:gd name="connsiteY8" fmla="*/ 42364 h 227632"/>
                  <a:gd name="connsiteX0" fmla="*/ 0 w 179967"/>
                  <a:gd name="connsiteY0" fmla="*/ 14870 h 228353"/>
                  <a:gd name="connsiteX1" fmla="*/ 124507 w 179967"/>
                  <a:gd name="connsiteY1" fmla="*/ 736 h 228353"/>
                  <a:gd name="connsiteX2" fmla="*/ 176143 w 179967"/>
                  <a:gd name="connsiteY2" fmla="*/ 43085 h 228353"/>
                  <a:gd name="connsiteX3" fmla="*/ 176142 w 179967"/>
                  <a:gd name="connsiteY3" fmla="*/ 181359 h 228353"/>
                  <a:gd name="connsiteX4" fmla="*/ 129148 w 179967"/>
                  <a:gd name="connsiteY4" fmla="*/ 228353 h 228353"/>
                  <a:gd name="connsiteX5" fmla="*/ 129149 w 179967"/>
                  <a:gd name="connsiteY5" fmla="*/ 228352 h 228353"/>
                  <a:gd name="connsiteX6" fmla="*/ 82155 w 179967"/>
                  <a:gd name="connsiteY6" fmla="*/ 181358 h 228353"/>
                  <a:gd name="connsiteX7" fmla="*/ 82155 w 179967"/>
                  <a:gd name="connsiteY7" fmla="*/ 43085 h 228353"/>
                  <a:gd name="connsiteX0" fmla="*/ 0 w 180390"/>
                  <a:gd name="connsiteY0" fmla="*/ 21265 h 228188"/>
                  <a:gd name="connsiteX1" fmla="*/ 124930 w 180390"/>
                  <a:gd name="connsiteY1" fmla="*/ 571 h 228188"/>
                  <a:gd name="connsiteX2" fmla="*/ 176566 w 180390"/>
                  <a:gd name="connsiteY2" fmla="*/ 42920 h 228188"/>
                  <a:gd name="connsiteX3" fmla="*/ 176565 w 180390"/>
                  <a:gd name="connsiteY3" fmla="*/ 181194 h 228188"/>
                  <a:gd name="connsiteX4" fmla="*/ 129571 w 180390"/>
                  <a:gd name="connsiteY4" fmla="*/ 228188 h 228188"/>
                  <a:gd name="connsiteX5" fmla="*/ 129572 w 180390"/>
                  <a:gd name="connsiteY5" fmla="*/ 228187 h 228188"/>
                  <a:gd name="connsiteX6" fmla="*/ 82578 w 180390"/>
                  <a:gd name="connsiteY6" fmla="*/ 181193 h 228188"/>
                  <a:gd name="connsiteX7" fmla="*/ 82578 w 180390"/>
                  <a:gd name="connsiteY7" fmla="*/ 42920 h 228188"/>
                  <a:gd name="connsiteX0" fmla="*/ 0 w 180390"/>
                  <a:gd name="connsiteY0" fmla="*/ 21261 h 228184"/>
                  <a:gd name="connsiteX1" fmla="*/ 124930 w 180390"/>
                  <a:gd name="connsiteY1" fmla="*/ 567 h 228184"/>
                  <a:gd name="connsiteX2" fmla="*/ 176566 w 180390"/>
                  <a:gd name="connsiteY2" fmla="*/ 42916 h 228184"/>
                  <a:gd name="connsiteX3" fmla="*/ 176565 w 180390"/>
                  <a:gd name="connsiteY3" fmla="*/ 181190 h 228184"/>
                  <a:gd name="connsiteX4" fmla="*/ 129571 w 180390"/>
                  <a:gd name="connsiteY4" fmla="*/ 228184 h 228184"/>
                  <a:gd name="connsiteX5" fmla="*/ 129572 w 180390"/>
                  <a:gd name="connsiteY5" fmla="*/ 228183 h 228184"/>
                  <a:gd name="connsiteX6" fmla="*/ 82578 w 180390"/>
                  <a:gd name="connsiteY6" fmla="*/ 181189 h 228184"/>
                  <a:gd name="connsiteX7" fmla="*/ 82578 w 180390"/>
                  <a:gd name="connsiteY7" fmla="*/ 42916 h 228184"/>
                  <a:gd name="connsiteX0" fmla="*/ 0 w 174652"/>
                  <a:gd name="connsiteY0" fmla="*/ 14951 h 228344"/>
                  <a:gd name="connsiteX1" fmla="*/ 119192 w 174652"/>
                  <a:gd name="connsiteY1" fmla="*/ 727 h 228344"/>
                  <a:gd name="connsiteX2" fmla="*/ 170828 w 174652"/>
                  <a:gd name="connsiteY2" fmla="*/ 43076 h 228344"/>
                  <a:gd name="connsiteX3" fmla="*/ 170827 w 174652"/>
                  <a:gd name="connsiteY3" fmla="*/ 181350 h 228344"/>
                  <a:gd name="connsiteX4" fmla="*/ 123833 w 174652"/>
                  <a:gd name="connsiteY4" fmla="*/ 228344 h 228344"/>
                  <a:gd name="connsiteX5" fmla="*/ 123834 w 174652"/>
                  <a:gd name="connsiteY5" fmla="*/ 228343 h 228344"/>
                  <a:gd name="connsiteX6" fmla="*/ 76840 w 174652"/>
                  <a:gd name="connsiteY6" fmla="*/ 181349 h 228344"/>
                  <a:gd name="connsiteX7" fmla="*/ 76840 w 174652"/>
                  <a:gd name="connsiteY7" fmla="*/ 43076 h 228344"/>
                  <a:gd name="connsiteX0" fmla="*/ 0 w 170828"/>
                  <a:gd name="connsiteY0" fmla="*/ 14951 h 228344"/>
                  <a:gd name="connsiteX1" fmla="*/ 119192 w 170828"/>
                  <a:gd name="connsiteY1" fmla="*/ 727 h 228344"/>
                  <a:gd name="connsiteX2" fmla="*/ 170828 w 170828"/>
                  <a:gd name="connsiteY2" fmla="*/ 43076 h 228344"/>
                  <a:gd name="connsiteX3" fmla="*/ 170827 w 170828"/>
                  <a:gd name="connsiteY3" fmla="*/ 181350 h 228344"/>
                  <a:gd name="connsiteX4" fmla="*/ 123833 w 170828"/>
                  <a:gd name="connsiteY4" fmla="*/ 228344 h 228344"/>
                  <a:gd name="connsiteX5" fmla="*/ 123834 w 170828"/>
                  <a:gd name="connsiteY5" fmla="*/ 228343 h 228344"/>
                  <a:gd name="connsiteX6" fmla="*/ 76840 w 170828"/>
                  <a:gd name="connsiteY6" fmla="*/ 181349 h 228344"/>
                  <a:gd name="connsiteX7" fmla="*/ 76840 w 170828"/>
                  <a:gd name="connsiteY7" fmla="*/ 43076 h 228344"/>
                  <a:gd name="connsiteX0" fmla="*/ 0 w 168337"/>
                  <a:gd name="connsiteY0" fmla="*/ 15598 h 228324"/>
                  <a:gd name="connsiteX1" fmla="*/ 116701 w 168337"/>
                  <a:gd name="connsiteY1" fmla="*/ 707 h 228324"/>
                  <a:gd name="connsiteX2" fmla="*/ 168337 w 168337"/>
                  <a:gd name="connsiteY2" fmla="*/ 43056 h 228324"/>
                  <a:gd name="connsiteX3" fmla="*/ 168336 w 168337"/>
                  <a:gd name="connsiteY3" fmla="*/ 181330 h 228324"/>
                  <a:gd name="connsiteX4" fmla="*/ 121342 w 168337"/>
                  <a:gd name="connsiteY4" fmla="*/ 228324 h 228324"/>
                  <a:gd name="connsiteX5" fmla="*/ 121343 w 168337"/>
                  <a:gd name="connsiteY5" fmla="*/ 228323 h 228324"/>
                  <a:gd name="connsiteX6" fmla="*/ 74349 w 168337"/>
                  <a:gd name="connsiteY6" fmla="*/ 181329 h 228324"/>
                  <a:gd name="connsiteX7" fmla="*/ 74349 w 168337"/>
                  <a:gd name="connsiteY7" fmla="*/ 43056 h 2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337" h="228324">
                    <a:moveTo>
                      <a:pt x="0" y="15598"/>
                    </a:moveTo>
                    <a:cubicBezTo>
                      <a:pt x="53064" y="16339"/>
                      <a:pt x="87344" y="-3996"/>
                      <a:pt x="116701" y="707"/>
                    </a:cubicBezTo>
                    <a:cubicBezTo>
                      <a:pt x="146058" y="5410"/>
                      <a:pt x="159731" y="12952"/>
                      <a:pt x="168337" y="43056"/>
                    </a:cubicBezTo>
                    <a:cubicBezTo>
                      <a:pt x="168337" y="89147"/>
                      <a:pt x="168336" y="135239"/>
                      <a:pt x="168336" y="181330"/>
                    </a:cubicBezTo>
                    <a:cubicBezTo>
                      <a:pt x="168336" y="207284"/>
                      <a:pt x="147296" y="228324"/>
                      <a:pt x="121342" y="228324"/>
                    </a:cubicBezTo>
                    <a:lnTo>
                      <a:pt x="121343" y="228323"/>
                    </a:lnTo>
                    <a:cubicBezTo>
                      <a:pt x="95389" y="228323"/>
                      <a:pt x="74349" y="207283"/>
                      <a:pt x="74349" y="181329"/>
                    </a:cubicBezTo>
                    <a:lnTo>
                      <a:pt x="74349" y="43056"/>
                    </a:lnTo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CA8FC031-51B7-3BBD-F0AB-9637BD33B75A}"/>
                </a:ext>
              </a:extLst>
            </p:cNvPr>
            <p:cNvSpPr/>
            <p:nvPr/>
          </p:nvSpPr>
          <p:spPr bwMode="auto">
            <a:xfrm rot="18000000">
              <a:off x="6329721" y="5273872"/>
              <a:ext cx="1497175" cy="1374195"/>
            </a:xfrm>
            <a:custGeom>
              <a:avLst/>
              <a:gdLst>
                <a:gd name="connsiteX0" fmla="*/ 1044325 w 1181541"/>
                <a:gd name="connsiteY0" fmla="*/ 0 h 1084489"/>
                <a:gd name="connsiteX1" fmla="*/ 1181541 w 1181541"/>
                <a:gd name="connsiteY1" fmla="*/ 29888 h 1084489"/>
                <a:gd name="connsiteX2" fmla="*/ 1152305 w 1181541"/>
                <a:gd name="connsiteY2" fmla="*/ 136271 h 1084489"/>
                <a:gd name="connsiteX3" fmla="*/ 1005750 w 1181541"/>
                <a:gd name="connsiteY3" fmla="*/ 368792 h 1084489"/>
                <a:gd name="connsiteX4" fmla="*/ 955252 w 1181541"/>
                <a:gd name="connsiteY4" fmla="*/ 412974 h 1084489"/>
                <a:gd name="connsiteX5" fmla="*/ 959760 w 1181541"/>
                <a:gd name="connsiteY5" fmla="*/ 432629 h 1084489"/>
                <a:gd name="connsiteX6" fmla="*/ 923874 w 1181541"/>
                <a:gd name="connsiteY6" fmla="*/ 526133 h 1084489"/>
                <a:gd name="connsiteX7" fmla="*/ 884677 w 1181541"/>
                <a:gd name="connsiteY7" fmla="*/ 554084 h 1084489"/>
                <a:gd name="connsiteX8" fmla="*/ 885174 w 1181541"/>
                <a:gd name="connsiteY8" fmla="*/ 555549 h 1084489"/>
                <a:gd name="connsiteX9" fmla="*/ 892663 w 1181541"/>
                <a:gd name="connsiteY9" fmla="*/ 614332 h 1084489"/>
                <a:gd name="connsiteX10" fmla="*/ 897279 w 1181541"/>
                <a:gd name="connsiteY10" fmla="*/ 790267 h 1084489"/>
                <a:gd name="connsiteX11" fmla="*/ 894211 w 1181541"/>
                <a:gd name="connsiteY11" fmla="*/ 831541 h 1084489"/>
                <a:gd name="connsiteX12" fmla="*/ 885362 w 1181541"/>
                <a:gd name="connsiteY12" fmla="*/ 862933 h 1084489"/>
                <a:gd name="connsiteX13" fmla="*/ 886278 w 1181541"/>
                <a:gd name="connsiteY13" fmla="*/ 863307 h 1084489"/>
                <a:gd name="connsiteX14" fmla="*/ 1009386 w 1181541"/>
                <a:gd name="connsiteY14" fmla="*/ 973310 h 1084489"/>
                <a:gd name="connsiteX15" fmla="*/ 889472 w 1181541"/>
                <a:gd name="connsiteY15" fmla="*/ 1052616 h 1084489"/>
                <a:gd name="connsiteX16" fmla="*/ 793178 w 1181541"/>
                <a:gd name="connsiteY16" fmla="*/ 980075 h 1084489"/>
                <a:gd name="connsiteX17" fmla="*/ 782001 w 1181541"/>
                <a:gd name="connsiteY17" fmla="*/ 978516 h 1084489"/>
                <a:gd name="connsiteX18" fmla="*/ 777469 w 1181541"/>
                <a:gd name="connsiteY18" fmla="*/ 981747 h 1084489"/>
                <a:gd name="connsiteX19" fmla="*/ 698385 w 1181541"/>
                <a:gd name="connsiteY19" fmla="*/ 999885 h 1084489"/>
                <a:gd name="connsiteX20" fmla="*/ 521988 w 1181541"/>
                <a:gd name="connsiteY20" fmla="*/ 1004515 h 1084489"/>
                <a:gd name="connsiteX21" fmla="*/ 480713 w 1181541"/>
                <a:gd name="connsiteY21" fmla="*/ 1001446 h 1084489"/>
                <a:gd name="connsiteX22" fmla="*/ 453372 w 1181541"/>
                <a:gd name="connsiteY22" fmla="*/ 993739 h 1084489"/>
                <a:gd name="connsiteX23" fmla="*/ 438419 w 1181541"/>
                <a:gd name="connsiteY23" fmla="*/ 1027511 h 1084489"/>
                <a:gd name="connsiteX24" fmla="*/ 431889 w 1181541"/>
                <a:gd name="connsiteY24" fmla="*/ 1080718 h 1084489"/>
                <a:gd name="connsiteX25" fmla="*/ 288172 w 1181541"/>
                <a:gd name="connsiteY25" fmla="*/ 1084489 h 1084489"/>
                <a:gd name="connsiteX26" fmla="*/ 337604 w 1181541"/>
                <a:gd name="connsiteY26" fmla="*/ 903720 h 1084489"/>
                <a:gd name="connsiteX27" fmla="*/ 340959 w 1181541"/>
                <a:gd name="connsiteY27" fmla="*/ 899362 h 1084489"/>
                <a:gd name="connsiteX28" fmla="*/ 330508 w 1181541"/>
                <a:gd name="connsiteY28" fmla="*/ 884705 h 1084489"/>
                <a:gd name="connsiteX29" fmla="*/ 312369 w 1181541"/>
                <a:gd name="connsiteY29" fmla="*/ 805619 h 1084489"/>
                <a:gd name="connsiteX30" fmla="*/ 307752 w 1181541"/>
                <a:gd name="connsiteY30" fmla="*/ 629685 h 1084489"/>
                <a:gd name="connsiteX31" fmla="*/ 312146 w 1181541"/>
                <a:gd name="connsiteY31" fmla="*/ 570589 h 1084489"/>
                <a:gd name="connsiteX32" fmla="*/ 313766 w 1181541"/>
                <a:gd name="connsiteY32" fmla="*/ 564839 h 1084489"/>
                <a:gd name="connsiteX33" fmla="*/ 279538 w 1181541"/>
                <a:gd name="connsiteY33" fmla="*/ 543045 h 1084489"/>
                <a:gd name="connsiteX34" fmla="*/ 238795 w 1181541"/>
                <a:gd name="connsiteY34" fmla="*/ 451552 h 1084489"/>
                <a:gd name="connsiteX35" fmla="*/ 242627 w 1181541"/>
                <a:gd name="connsiteY35" fmla="*/ 429620 h 1084489"/>
                <a:gd name="connsiteX36" fmla="*/ 184218 w 1181541"/>
                <a:gd name="connsiteY36" fmla="*/ 381803 h 1084489"/>
                <a:gd name="connsiteX37" fmla="*/ 0 w 1181541"/>
                <a:gd name="connsiteY37" fmla="*/ 61548 h 1084489"/>
                <a:gd name="connsiteX38" fmla="*/ 135421 w 1181541"/>
                <a:gd name="connsiteY38" fmla="*/ 24356 h 1084489"/>
                <a:gd name="connsiteX39" fmla="*/ 330337 w 1181541"/>
                <a:gd name="connsiteY39" fmla="*/ 321028 h 1084489"/>
                <a:gd name="connsiteX40" fmla="*/ 335686 w 1181541"/>
                <a:gd name="connsiteY40" fmla="*/ 324298 h 1084489"/>
                <a:gd name="connsiteX41" fmla="*/ 366175 w 1181541"/>
                <a:gd name="connsiteY41" fmla="*/ 317305 h 1084489"/>
                <a:gd name="connsiteX42" fmla="*/ 459680 w 1181541"/>
                <a:gd name="connsiteY42" fmla="*/ 353192 h 1084489"/>
                <a:gd name="connsiteX43" fmla="*/ 466578 w 1181541"/>
                <a:gd name="connsiteY43" fmla="*/ 362866 h 1084489"/>
                <a:gd name="connsiteX44" fmla="*/ 479298 w 1181541"/>
                <a:gd name="connsiteY44" fmla="*/ 355524 h 1084489"/>
                <a:gd name="connsiteX45" fmla="*/ 592531 w 1181541"/>
                <a:gd name="connsiteY45" fmla="*/ 329553 h 1084489"/>
                <a:gd name="connsiteX46" fmla="*/ 706970 w 1181541"/>
                <a:gd name="connsiteY46" fmla="*/ 349548 h 1084489"/>
                <a:gd name="connsiteX47" fmla="*/ 725686 w 1181541"/>
                <a:gd name="connsiteY47" fmla="*/ 359080 h 1084489"/>
                <a:gd name="connsiteX48" fmla="*/ 734021 w 1181541"/>
                <a:gd name="connsiteY48" fmla="*/ 345992 h 1084489"/>
                <a:gd name="connsiteX49" fmla="*/ 825513 w 1181541"/>
                <a:gd name="connsiteY49" fmla="*/ 305249 h 1084489"/>
                <a:gd name="connsiteX50" fmla="*/ 857534 w 1181541"/>
                <a:gd name="connsiteY50" fmla="*/ 310843 h 1084489"/>
                <a:gd name="connsiteX51" fmla="*/ 888211 w 1181541"/>
                <a:gd name="connsiteY51" fmla="*/ 287243 h 1084489"/>
                <a:gd name="connsiteX52" fmla="*/ 1044325 w 1181541"/>
                <a:gd name="connsiteY52" fmla="*/ 0 h 108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81541" h="1084489">
                  <a:moveTo>
                    <a:pt x="1044325" y="0"/>
                  </a:moveTo>
                  <a:lnTo>
                    <a:pt x="1181541" y="29888"/>
                  </a:lnTo>
                  <a:cubicBezTo>
                    <a:pt x="1174573" y="66690"/>
                    <a:pt x="1164736" y="102232"/>
                    <a:pt x="1152305" y="136271"/>
                  </a:cubicBezTo>
                  <a:cubicBezTo>
                    <a:pt x="1119671" y="225622"/>
                    <a:pt x="1069163" y="304609"/>
                    <a:pt x="1005750" y="368792"/>
                  </a:cubicBezTo>
                  <a:lnTo>
                    <a:pt x="955252" y="412974"/>
                  </a:lnTo>
                  <a:lnTo>
                    <a:pt x="959760" y="432629"/>
                  </a:lnTo>
                  <a:cubicBezTo>
                    <a:pt x="960708" y="468752"/>
                    <a:pt x="946924" y="501839"/>
                    <a:pt x="923874" y="526133"/>
                  </a:cubicBezTo>
                  <a:lnTo>
                    <a:pt x="884677" y="554084"/>
                  </a:lnTo>
                  <a:lnTo>
                    <a:pt x="885174" y="555549"/>
                  </a:lnTo>
                  <a:cubicBezTo>
                    <a:pt x="889569" y="574484"/>
                    <a:pt x="892133" y="594143"/>
                    <a:pt x="892663" y="614332"/>
                  </a:cubicBezTo>
                  <a:cubicBezTo>
                    <a:pt x="894202" y="672978"/>
                    <a:pt x="895741" y="731623"/>
                    <a:pt x="897279" y="790267"/>
                  </a:cubicBezTo>
                  <a:cubicBezTo>
                    <a:pt x="897649" y="804368"/>
                    <a:pt x="896582" y="818172"/>
                    <a:pt x="894211" y="831541"/>
                  </a:cubicBezTo>
                  <a:lnTo>
                    <a:pt x="885362" y="862933"/>
                  </a:lnTo>
                  <a:lnTo>
                    <a:pt x="886278" y="863307"/>
                  </a:lnTo>
                  <a:cubicBezTo>
                    <a:pt x="934598" y="887883"/>
                    <a:pt x="977386" y="924923"/>
                    <a:pt x="1009386" y="973310"/>
                  </a:cubicBezTo>
                  <a:lnTo>
                    <a:pt x="889472" y="1052616"/>
                  </a:lnTo>
                  <a:cubicBezTo>
                    <a:pt x="865733" y="1016721"/>
                    <a:pt x="831324" y="992050"/>
                    <a:pt x="793178" y="980075"/>
                  </a:cubicBezTo>
                  <a:lnTo>
                    <a:pt x="782001" y="978516"/>
                  </a:lnTo>
                  <a:lnTo>
                    <a:pt x="777469" y="981747"/>
                  </a:lnTo>
                  <a:cubicBezTo>
                    <a:pt x="753303" y="992724"/>
                    <a:pt x="726586" y="999144"/>
                    <a:pt x="698385" y="999885"/>
                  </a:cubicBezTo>
                  <a:lnTo>
                    <a:pt x="521988" y="1004515"/>
                  </a:lnTo>
                  <a:cubicBezTo>
                    <a:pt x="507887" y="1004885"/>
                    <a:pt x="494081" y="1003818"/>
                    <a:pt x="480713" y="1001446"/>
                  </a:cubicBezTo>
                  <a:lnTo>
                    <a:pt x="453372" y="993739"/>
                  </a:lnTo>
                  <a:lnTo>
                    <a:pt x="438419" y="1027511"/>
                  </a:lnTo>
                  <a:cubicBezTo>
                    <a:pt x="433709" y="1044409"/>
                    <a:pt x="431405" y="1062280"/>
                    <a:pt x="431889" y="1080718"/>
                  </a:cubicBezTo>
                  <a:lnTo>
                    <a:pt x="288172" y="1084489"/>
                  </a:lnTo>
                  <a:cubicBezTo>
                    <a:pt x="286433" y="1018214"/>
                    <a:pt x="304734" y="956002"/>
                    <a:pt x="337604" y="903720"/>
                  </a:cubicBezTo>
                  <a:lnTo>
                    <a:pt x="340959" y="899362"/>
                  </a:lnTo>
                  <a:lnTo>
                    <a:pt x="330508" y="884705"/>
                  </a:lnTo>
                  <a:cubicBezTo>
                    <a:pt x="319530" y="860539"/>
                    <a:pt x="313109" y="833821"/>
                    <a:pt x="312369" y="805619"/>
                  </a:cubicBezTo>
                  <a:lnTo>
                    <a:pt x="307752" y="629685"/>
                  </a:lnTo>
                  <a:cubicBezTo>
                    <a:pt x="307222" y="609495"/>
                    <a:pt x="308751" y="589730"/>
                    <a:pt x="312146" y="570589"/>
                  </a:cubicBezTo>
                  <a:lnTo>
                    <a:pt x="313766" y="564839"/>
                  </a:lnTo>
                  <a:lnTo>
                    <a:pt x="279538" y="543045"/>
                  </a:lnTo>
                  <a:cubicBezTo>
                    <a:pt x="255244" y="519994"/>
                    <a:pt x="239743" y="487676"/>
                    <a:pt x="238795" y="451552"/>
                  </a:cubicBezTo>
                  <a:lnTo>
                    <a:pt x="242627" y="429620"/>
                  </a:lnTo>
                  <a:lnTo>
                    <a:pt x="184218" y="381803"/>
                  </a:lnTo>
                  <a:cubicBezTo>
                    <a:pt x="96756" y="298922"/>
                    <a:pt x="31238" y="188876"/>
                    <a:pt x="0" y="61548"/>
                  </a:cubicBezTo>
                  <a:lnTo>
                    <a:pt x="135421" y="24356"/>
                  </a:lnTo>
                  <a:cubicBezTo>
                    <a:pt x="165132" y="149440"/>
                    <a:pt x="236324" y="253428"/>
                    <a:pt x="330337" y="321028"/>
                  </a:cubicBezTo>
                  <a:lnTo>
                    <a:pt x="335686" y="324298"/>
                  </a:lnTo>
                  <a:lnTo>
                    <a:pt x="366175" y="317305"/>
                  </a:lnTo>
                  <a:cubicBezTo>
                    <a:pt x="402297" y="316357"/>
                    <a:pt x="435385" y="330140"/>
                    <a:pt x="459680" y="353192"/>
                  </a:cubicBezTo>
                  <a:lnTo>
                    <a:pt x="466578" y="362866"/>
                  </a:lnTo>
                  <a:lnTo>
                    <a:pt x="479298" y="355524"/>
                  </a:lnTo>
                  <a:cubicBezTo>
                    <a:pt x="513898" y="339806"/>
                    <a:pt x="552151" y="330613"/>
                    <a:pt x="592531" y="329553"/>
                  </a:cubicBezTo>
                  <a:cubicBezTo>
                    <a:pt x="632910" y="328494"/>
                    <a:pt x="671593" y="335667"/>
                    <a:pt x="706970" y="349548"/>
                  </a:cubicBezTo>
                  <a:lnTo>
                    <a:pt x="725686" y="359080"/>
                  </a:lnTo>
                  <a:lnTo>
                    <a:pt x="734021" y="345992"/>
                  </a:lnTo>
                  <a:cubicBezTo>
                    <a:pt x="757072" y="321697"/>
                    <a:pt x="789391" y="306197"/>
                    <a:pt x="825513" y="305249"/>
                  </a:cubicBezTo>
                  <a:lnTo>
                    <a:pt x="857534" y="310843"/>
                  </a:lnTo>
                  <a:lnTo>
                    <a:pt x="888211" y="287243"/>
                  </a:lnTo>
                  <a:cubicBezTo>
                    <a:pt x="966733" y="215530"/>
                    <a:pt x="1023307" y="115639"/>
                    <a:pt x="104432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31F9F6C6-32EA-1DD4-0166-5F4226DC0F65}"/>
                </a:ext>
              </a:extLst>
            </p:cNvPr>
            <p:cNvSpPr/>
            <p:nvPr/>
          </p:nvSpPr>
          <p:spPr bwMode="auto">
            <a:xfrm rot="16109789">
              <a:off x="7720935" y="5790425"/>
              <a:ext cx="299598" cy="137830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A423A25A-1CC6-53B5-2D8F-8A254A909238}"/>
                </a:ext>
              </a:extLst>
            </p:cNvPr>
            <p:cNvSpPr/>
            <p:nvPr/>
          </p:nvSpPr>
          <p:spPr bwMode="auto">
            <a:xfrm rot="17909789">
              <a:off x="6824901" y="5659083"/>
              <a:ext cx="506438" cy="582402"/>
            </a:xfrm>
            <a:prstGeom prst="round2SameRect">
              <a:avLst>
                <a:gd name="adj1" fmla="val 50000"/>
                <a:gd name="adj2" fmla="val 13927"/>
              </a:avLst>
            </a:prstGeom>
            <a:solidFill>
              <a:srgbClr val="FF99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74525E78-C78D-34D1-81F2-06EC1116236B}"/>
                </a:ext>
              </a:extLst>
            </p:cNvPr>
            <p:cNvSpPr/>
            <p:nvPr/>
          </p:nvSpPr>
          <p:spPr bwMode="auto">
            <a:xfrm rot="17909789">
              <a:off x="6211037" y="5894600"/>
              <a:ext cx="281085" cy="286255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4E1FD9B6-0EDA-5142-5846-C21DD2384675}"/>
                </a:ext>
              </a:extLst>
            </p:cNvPr>
            <p:cNvSpPr/>
            <p:nvPr/>
          </p:nvSpPr>
          <p:spPr bwMode="auto">
            <a:xfrm rot="17909789">
              <a:off x="6621923" y="5137732"/>
              <a:ext cx="281085" cy="286255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28089545-DACF-A1CA-CFD6-A0823DCB376B}"/>
                </a:ext>
              </a:extLst>
            </p:cNvPr>
            <p:cNvSpPr/>
            <p:nvPr/>
          </p:nvSpPr>
          <p:spPr bwMode="auto">
            <a:xfrm rot="17909789">
              <a:off x="6250136" y="5934415"/>
              <a:ext cx="202889" cy="206624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9EE59E4C-251A-A387-1A57-86335245AEBE}"/>
                </a:ext>
              </a:extLst>
            </p:cNvPr>
            <p:cNvSpPr/>
            <p:nvPr/>
          </p:nvSpPr>
          <p:spPr bwMode="auto">
            <a:xfrm rot="17909789">
              <a:off x="6661021" y="5177548"/>
              <a:ext cx="202889" cy="206624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6A92BF08-66D1-4715-481A-74B0250D705E}"/>
                </a:ext>
              </a:extLst>
            </p:cNvPr>
            <p:cNvSpPr/>
            <p:nvPr/>
          </p:nvSpPr>
          <p:spPr bwMode="auto">
            <a:xfrm rot="17909789">
              <a:off x="6081098" y="5194245"/>
              <a:ext cx="904266" cy="904265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EB8DDF1E-2729-FAAF-F014-A7632019D9A6}"/>
                </a:ext>
              </a:extLst>
            </p:cNvPr>
            <p:cNvSpPr/>
            <p:nvPr/>
          </p:nvSpPr>
          <p:spPr bwMode="auto">
            <a:xfrm rot="17909789">
              <a:off x="7393945" y="6532439"/>
              <a:ext cx="299598" cy="137830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50996DA1-A211-B28B-F777-3DE93521E436}"/>
                </a:ext>
              </a:extLst>
            </p:cNvPr>
            <p:cNvSpPr/>
            <p:nvPr/>
          </p:nvSpPr>
          <p:spPr bwMode="auto">
            <a:xfrm rot="18000000">
              <a:off x="5827260" y="5301028"/>
              <a:ext cx="754079" cy="364852"/>
            </a:xfrm>
            <a:custGeom>
              <a:avLst/>
              <a:gdLst>
                <a:gd name="connsiteX0" fmla="*/ 377014 w 595104"/>
                <a:gd name="connsiteY0" fmla="*/ 50 h 287934"/>
                <a:gd name="connsiteX1" fmla="*/ 484990 w 595104"/>
                <a:gd name="connsiteY1" fmla="*/ 40284 h 287934"/>
                <a:gd name="connsiteX2" fmla="*/ 409782 w 595104"/>
                <a:gd name="connsiteY2" fmla="*/ 31564 h 287934"/>
                <a:gd name="connsiteX3" fmla="*/ 391743 w 595104"/>
                <a:gd name="connsiteY3" fmla="*/ 33296 h 287934"/>
                <a:gd name="connsiteX4" fmla="*/ 441003 w 595104"/>
                <a:gd name="connsiteY4" fmla="*/ 54279 h 287934"/>
                <a:gd name="connsiteX5" fmla="*/ 450618 w 595104"/>
                <a:gd name="connsiteY5" fmla="*/ 55522 h 287934"/>
                <a:gd name="connsiteX6" fmla="*/ 592367 w 595104"/>
                <a:gd name="connsiteY6" fmla="*/ 216208 h 287934"/>
                <a:gd name="connsiteX7" fmla="*/ 525890 w 595104"/>
                <a:gd name="connsiteY7" fmla="*/ 155779 h 287934"/>
                <a:gd name="connsiteX8" fmla="*/ 469310 w 595104"/>
                <a:gd name="connsiteY8" fmla="*/ 131238 h 287934"/>
                <a:gd name="connsiteX9" fmla="*/ 470701 w 595104"/>
                <a:gd name="connsiteY9" fmla="*/ 133153 h 287934"/>
                <a:gd name="connsiteX10" fmla="*/ 457953 w 595104"/>
                <a:gd name="connsiteY10" fmla="*/ 129371 h 287934"/>
                <a:gd name="connsiteX11" fmla="*/ 477831 w 595104"/>
                <a:gd name="connsiteY11" fmla="*/ 145536 h 287934"/>
                <a:gd name="connsiteX12" fmla="*/ 506642 w 595104"/>
                <a:gd name="connsiteY12" fmla="*/ 240020 h 287934"/>
                <a:gd name="connsiteX13" fmla="*/ 348663 w 595104"/>
                <a:gd name="connsiteY13" fmla="*/ 139904 h 287934"/>
                <a:gd name="connsiteX14" fmla="*/ 298584 w 595104"/>
                <a:gd name="connsiteY14" fmla="*/ 130367 h 287934"/>
                <a:gd name="connsiteX15" fmla="*/ 267829 w 595104"/>
                <a:gd name="connsiteY15" fmla="*/ 129210 h 287934"/>
                <a:gd name="connsiteX16" fmla="*/ 244661 w 595104"/>
                <a:gd name="connsiteY16" fmla="*/ 135539 h 287934"/>
                <a:gd name="connsiteX17" fmla="*/ 69942 w 595104"/>
                <a:gd name="connsiteY17" fmla="*/ 278971 h 287934"/>
                <a:gd name="connsiteX18" fmla="*/ 65990 w 595104"/>
                <a:gd name="connsiteY18" fmla="*/ 222313 h 287934"/>
                <a:gd name="connsiteX19" fmla="*/ 6356 w 595104"/>
                <a:gd name="connsiteY19" fmla="*/ 287934 h 287934"/>
                <a:gd name="connsiteX20" fmla="*/ 103348 w 595104"/>
                <a:gd name="connsiteY20" fmla="*/ 92987 h 287934"/>
                <a:gd name="connsiteX21" fmla="*/ 163230 w 595104"/>
                <a:gd name="connsiteY21" fmla="*/ 62152 h 287934"/>
                <a:gd name="connsiteX22" fmla="*/ 101006 w 595104"/>
                <a:gd name="connsiteY22" fmla="*/ 66947 h 287934"/>
                <a:gd name="connsiteX23" fmla="*/ 31541 w 595104"/>
                <a:gd name="connsiteY23" fmla="*/ 85528 h 287934"/>
                <a:gd name="connsiteX24" fmla="*/ 186828 w 595104"/>
                <a:gd name="connsiteY24" fmla="*/ 32028 h 287934"/>
                <a:gd name="connsiteX25" fmla="*/ 228711 w 595104"/>
                <a:gd name="connsiteY25" fmla="*/ 34941 h 287934"/>
                <a:gd name="connsiteX26" fmla="*/ 253279 w 595104"/>
                <a:gd name="connsiteY26" fmla="*/ 23160 h 287934"/>
                <a:gd name="connsiteX27" fmla="*/ 314217 w 595104"/>
                <a:gd name="connsiteY27" fmla="*/ 6627 h 287934"/>
                <a:gd name="connsiteX28" fmla="*/ 377014 w 595104"/>
                <a:gd name="connsiteY28" fmla="*/ 50 h 28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5104" h="287934">
                  <a:moveTo>
                    <a:pt x="377014" y="50"/>
                  </a:moveTo>
                  <a:cubicBezTo>
                    <a:pt x="435857" y="-989"/>
                    <a:pt x="480090" y="14046"/>
                    <a:pt x="484990" y="40284"/>
                  </a:cubicBezTo>
                  <a:cubicBezTo>
                    <a:pt x="463642" y="34496"/>
                    <a:pt x="437887" y="31588"/>
                    <a:pt x="409782" y="31564"/>
                  </a:cubicBezTo>
                  <a:lnTo>
                    <a:pt x="391743" y="33296"/>
                  </a:lnTo>
                  <a:lnTo>
                    <a:pt x="441003" y="54279"/>
                  </a:lnTo>
                  <a:lnTo>
                    <a:pt x="450618" y="55522"/>
                  </a:lnTo>
                  <a:cubicBezTo>
                    <a:pt x="545845" y="81038"/>
                    <a:pt x="609309" y="152980"/>
                    <a:pt x="592367" y="216208"/>
                  </a:cubicBezTo>
                  <a:cubicBezTo>
                    <a:pt x="575696" y="193443"/>
                    <a:pt x="552879" y="172883"/>
                    <a:pt x="525890" y="155779"/>
                  </a:cubicBezTo>
                  <a:lnTo>
                    <a:pt x="469310" y="131238"/>
                  </a:lnTo>
                  <a:lnTo>
                    <a:pt x="470701" y="133153"/>
                  </a:lnTo>
                  <a:lnTo>
                    <a:pt x="457953" y="129371"/>
                  </a:lnTo>
                  <a:lnTo>
                    <a:pt x="477831" y="145536"/>
                  </a:lnTo>
                  <a:cubicBezTo>
                    <a:pt x="503483" y="174614"/>
                    <a:pt x="515113" y="208406"/>
                    <a:pt x="506642" y="240020"/>
                  </a:cubicBezTo>
                  <a:cubicBezTo>
                    <a:pt x="473301" y="194490"/>
                    <a:pt x="415372" y="157778"/>
                    <a:pt x="348663" y="139904"/>
                  </a:cubicBezTo>
                  <a:cubicBezTo>
                    <a:pt x="331986" y="135435"/>
                    <a:pt x="315195" y="132260"/>
                    <a:pt x="298584" y="130367"/>
                  </a:cubicBezTo>
                  <a:lnTo>
                    <a:pt x="267829" y="129210"/>
                  </a:lnTo>
                  <a:lnTo>
                    <a:pt x="244661" y="135539"/>
                  </a:lnTo>
                  <a:cubicBezTo>
                    <a:pt x="165823" y="164226"/>
                    <a:pt x="101092" y="217365"/>
                    <a:pt x="69942" y="278971"/>
                  </a:cubicBezTo>
                  <a:lnTo>
                    <a:pt x="65990" y="222313"/>
                  </a:lnTo>
                  <a:lnTo>
                    <a:pt x="6356" y="287934"/>
                  </a:lnTo>
                  <a:cubicBezTo>
                    <a:pt x="-16706" y="224553"/>
                    <a:pt x="24655" y="147925"/>
                    <a:pt x="103348" y="92987"/>
                  </a:cubicBezTo>
                  <a:lnTo>
                    <a:pt x="163230" y="62152"/>
                  </a:lnTo>
                  <a:lnTo>
                    <a:pt x="101006" y="66947"/>
                  </a:lnTo>
                  <a:cubicBezTo>
                    <a:pt x="74477" y="71252"/>
                    <a:pt x="50675" y="77550"/>
                    <a:pt x="31541" y="85528"/>
                  </a:cubicBezTo>
                  <a:cubicBezTo>
                    <a:pt x="31541" y="55981"/>
                    <a:pt x="101065" y="32028"/>
                    <a:pt x="186828" y="32028"/>
                  </a:cubicBezTo>
                  <a:lnTo>
                    <a:pt x="228711" y="34941"/>
                  </a:lnTo>
                  <a:lnTo>
                    <a:pt x="253279" y="23160"/>
                  </a:lnTo>
                  <a:cubicBezTo>
                    <a:pt x="271696" y="16403"/>
                    <a:pt x="292272" y="10726"/>
                    <a:pt x="314217" y="6627"/>
                  </a:cubicBezTo>
                  <a:cubicBezTo>
                    <a:pt x="336162" y="2529"/>
                    <a:pt x="357400" y="396"/>
                    <a:pt x="377014" y="5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A9A78C86-A03F-0D3A-BA5B-F90BCBF025D4}"/>
                </a:ext>
              </a:extLst>
            </p:cNvPr>
            <p:cNvGrpSpPr/>
            <p:nvPr/>
          </p:nvGrpSpPr>
          <p:grpSpPr>
            <a:xfrm>
              <a:off x="6365688" y="5321300"/>
              <a:ext cx="552496" cy="684474"/>
              <a:chOff x="7699244" y="5162259"/>
              <a:chExt cx="564109" cy="698861"/>
            </a:xfrm>
          </p:grpSpPr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BE92BD0D-370B-FD14-E1C4-AF2DB3820AE3}"/>
                  </a:ext>
                </a:extLst>
              </p:cNvPr>
              <p:cNvSpPr/>
              <p:nvPr/>
            </p:nvSpPr>
            <p:spPr bwMode="auto">
              <a:xfrm rot="18000000">
                <a:off x="7838472" y="5401645"/>
                <a:ext cx="449798" cy="39996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5745F50-FD7F-D4E3-ADE4-688C402B29FD}"/>
                  </a:ext>
                </a:extLst>
              </p:cNvPr>
              <p:cNvSpPr/>
              <p:nvPr/>
            </p:nvSpPr>
            <p:spPr bwMode="auto">
              <a:xfrm rot="18000000">
                <a:off x="7954947" y="5565574"/>
                <a:ext cx="408396" cy="182696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51850D1-2FE2-01EE-F123-460DC749B0CD}"/>
                  </a:ext>
                </a:extLst>
              </p:cNvPr>
              <p:cNvSpPr/>
              <p:nvPr/>
            </p:nvSpPr>
            <p:spPr bwMode="auto">
              <a:xfrm rot="18000000">
                <a:off x="7506592" y="5354911"/>
                <a:ext cx="582672" cy="197368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93E4969F-139A-DAA4-8544-AD9B4E7EE90D}"/>
                  </a:ext>
                </a:extLst>
              </p:cNvPr>
              <p:cNvSpPr/>
              <p:nvPr/>
            </p:nvSpPr>
            <p:spPr bwMode="auto">
              <a:xfrm rot="18000000">
                <a:off x="7820635" y="5478226"/>
                <a:ext cx="214578" cy="90402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0" name="楕円 22">
              <a:extLst>
                <a:ext uri="{FF2B5EF4-FFF2-40B4-BE49-F238E27FC236}">
                  <a16:creationId xmlns:a16="http://schemas.microsoft.com/office/drawing/2014/main" id="{A8E37565-F5D2-5DCF-5568-74531B47FC35}"/>
                </a:ext>
              </a:extLst>
            </p:cNvPr>
            <p:cNvSpPr/>
            <p:nvPr/>
          </p:nvSpPr>
          <p:spPr>
            <a:xfrm rot="2700000">
              <a:off x="5865281" y="588832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1" name="楕円 22">
              <a:extLst>
                <a:ext uri="{FF2B5EF4-FFF2-40B4-BE49-F238E27FC236}">
                  <a16:creationId xmlns:a16="http://schemas.microsoft.com/office/drawing/2014/main" id="{A4CD8ABD-2F60-2B71-D5AE-C8C85C9440D9}"/>
                </a:ext>
              </a:extLst>
            </p:cNvPr>
            <p:cNvSpPr/>
            <p:nvPr/>
          </p:nvSpPr>
          <p:spPr>
            <a:xfrm rot="4500000">
              <a:off x="5667161" y="569020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2" name="楕円 22">
              <a:extLst>
                <a:ext uri="{FF2B5EF4-FFF2-40B4-BE49-F238E27FC236}">
                  <a16:creationId xmlns:a16="http://schemas.microsoft.com/office/drawing/2014/main" id="{BA4368D5-4224-4C97-FA1C-B887CE5B75AC}"/>
                </a:ext>
              </a:extLst>
            </p:cNvPr>
            <p:cNvSpPr/>
            <p:nvPr/>
          </p:nvSpPr>
          <p:spPr>
            <a:xfrm rot="7200000">
              <a:off x="5735740" y="514156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3" name="楕円 22">
              <a:extLst>
                <a:ext uri="{FF2B5EF4-FFF2-40B4-BE49-F238E27FC236}">
                  <a16:creationId xmlns:a16="http://schemas.microsoft.com/office/drawing/2014/main" id="{E34C91FE-EB50-F96F-E3B3-7ADE1F7FDDC5}"/>
                </a:ext>
              </a:extLst>
            </p:cNvPr>
            <p:cNvSpPr/>
            <p:nvPr/>
          </p:nvSpPr>
          <p:spPr>
            <a:xfrm rot="5400000">
              <a:off x="5781461" y="542350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4" name="楕円 22">
              <a:extLst>
                <a:ext uri="{FF2B5EF4-FFF2-40B4-BE49-F238E27FC236}">
                  <a16:creationId xmlns:a16="http://schemas.microsoft.com/office/drawing/2014/main" id="{484C6199-D7FE-D136-4DC3-1D2C1D724BCB}"/>
                </a:ext>
              </a:extLst>
            </p:cNvPr>
            <p:cNvSpPr/>
            <p:nvPr/>
          </p:nvSpPr>
          <p:spPr>
            <a:xfrm rot="9000000">
              <a:off x="6101500" y="499678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5" name="楕円 22">
              <a:extLst>
                <a:ext uri="{FF2B5EF4-FFF2-40B4-BE49-F238E27FC236}">
                  <a16:creationId xmlns:a16="http://schemas.microsoft.com/office/drawing/2014/main" id="{E64491CE-8661-A88E-08A9-CAC526D08930}"/>
                </a:ext>
              </a:extLst>
            </p:cNvPr>
            <p:cNvSpPr/>
            <p:nvPr/>
          </p:nvSpPr>
          <p:spPr>
            <a:xfrm rot="10800000">
              <a:off x="6391060" y="485962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6" name="楕円 22">
              <a:extLst>
                <a:ext uri="{FF2B5EF4-FFF2-40B4-BE49-F238E27FC236}">
                  <a16:creationId xmlns:a16="http://schemas.microsoft.com/office/drawing/2014/main" id="{511FF094-19CC-CA0F-FB3C-2B2D5023C67A}"/>
                </a:ext>
              </a:extLst>
            </p:cNvPr>
            <p:cNvSpPr/>
            <p:nvPr/>
          </p:nvSpPr>
          <p:spPr>
            <a:xfrm rot="18000000">
              <a:off x="6710682" y="5367091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7" name="楕円 22">
              <a:extLst>
                <a:ext uri="{FF2B5EF4-FFF2-40B4-BE49-F238E27FC236}">
                  <a16:creationId xmlns:a16="http://schemas.microsoft.com/office/drawing/2014/main" id="{817EDDF4-9AD0-40E6-51CE-598807E59573}"/>
                </a:ext>
              </a:extLst>
            </p:cNvPr>
            <p:cNvSpPr/>
            <p:nvPr/>
          </p:nvSpPr>
          <p:spPr>
            <a:xfrm rot="18000000">
              <a:off x="6439220" y="5867154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AE351E7A-5001-A086-81E1-83B291871707}"/>
              </a:ext>
            </a:extLst>
          </p:cNvPr>
          <p:cNvGrpSpPr/>
          <p:nvPr/>
        </p:nvGrpSpPr>
        <p:grpSpPr>
          <a:xfrm>
            <a:off x="868019" y="1086287"/>
            <a:ext cx="2195484" cy="2245850"/>
            <a:chOff x="3132241" y="3135762"/>
            <a:chExt cx="1644154" cy="1681873"/>
          </a:xfrm>
        </p:grpSpPr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29135042-428C-6532-4467-F2B0721A2EBB}"/>
                </a:ext>
              </a:extLst>
            </p:cNvPr>
            <p:cNvGrpSpPr/>
            <p:nvPr/>
          </p:nvGrpSpPr>
          <p:grpSpPr>
            <a:xfrm>
              <a:off x="3409614" y="3338974"/>
              <a:ext cx="1251086" cy="1478661"/>
              <a:chOff x="1812135" y="4726946"/>
              <a:chExt cx="1251086" cy="1478661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6713CCB0-4646-506B-386C-06F83E6D897D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542B55D6-6461-F88F-D9EE-73374A931ED3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8EA6F930-340D-B0DE-B51A-742FF48A21E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634" name="四角形: 上の 2 つの角を丸める 633">
                    <a:extLst>
                      <a:ext uri="{FF2B5EF4-FFF2-40B4-BE49-F238E27FC236}">
                        <a16:creationId xmlns:a16="http://schemas.microsoft.com/office/drawing/2014/main" id="{E2944E65-2C33-A216-E5D2-2C6D4CF6E7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5" name="四角形: 上の 2 つの角を丸める 634">
                    <a:extLst>
                      <a:ext uri="{FF2B5EF4-FFF2-40B4-BE49-F238E27FC236}">
                        <a16:creationId xmlns:a16="http://schemas.microsoft.com/office/drawing/2014/main" id="{422CA0F8-3349-A04F-7890-EBC5C57EE9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四角形: 上の 2 つの角を丸める 635">
                    <a:extLst>
                      <a:ext uri="{FF2B5EF4-FFF2-40B4-BE49-F238E27FC236}">
                        <a16:creationId xmlns:a16="http://schemas.microsoft.com/office/drawing/2014/main" id="{B7508AC1-436B-959A-7ED4-FFB45D4836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四角形: 上の 2 つの角を丸める 636">
                    <a:extLst>
                      <a:ext uri="{FF2B5EF4-FFF2-40B4-BE49-F238E27FC236}">
                        <a16:creationId xmlns:a16="http://schemas.microsoft.com/office/drawing/2014/main" id="{C370C2DC-F32F-880A-F163-92D43B402E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33" name="四角形: 上の 2 つの角を丸める 135">
                  <a:extLst>
                    <a:ext uri="{FF2B5EF4-FFF2-40B4-BE49-F238E27FC236}">
                      <a16:creationId xmlns:a16="http://schemas.microsoft.com/office/drawing/2014/main" id="{7DA641CD-13F4-0F42-6818-6099983D7EDB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BDB4195F-AEBC-8C7B-5B25-6FA3AD4D298D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C564439A-4608-7CB1-FEDF-FBE29B1E6FB4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30E11E34-A716-AF3E-2C00-1663D500C84F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627" name="四角形: 上の 2 つの角を丸める 626">
                    <a:extLst>
                      <a:ext uri="{FF2B5EF4-FFF2-40B4-BE49-F238E27FC236}">
                        <a16:creationId xmlns:a16="http://schemas.microsoft.com/office/drawing/2014/main" id="{B1B22FC6-C448-D47D-96C0-93451822A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8" name="四角形: 上の 2 つの角を丸める 627">
                    <a:extLst>
                      <a:ext uri="{FF2B5EF4-FFF2-40B4-BE49-F238E27FC236}">
                        <a16:creationId xmlns:a16="http://schemas.microsoft.com/office/drawing/2014/main" id="{23B0129E-85BF-8A9D-8E9E-3F996CCF6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9" name="四角形: 上の 2 つの角を丸める 628">
                    <a:extLst>
                      <a:ext uri="{FF2B5EF4-FFF2-40B4-BE49-F238E27FC236}">
                        <a16:creationId xmlns:a16="http://schemas.microsoft.com/office/drawing/2014/main" id="{AF0872F9-30BE-8E77-AD38-90916954D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0" name="四角形: 上の 2 つの角を丸める 629">
                    <a:extLst>
                      <a:ext uri="{FF2B5EF4-FFF2-40B4-BE49-F238E27FC236}">
                        <a16:creationId xmlns:a16="http://schemas.microsoft.com/office/drawing/2014/main" id="{099E9EF0-4BF7-659A-677C-21680201D5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26" name="四角形: 上の 2 つの角を丸める 135">
                  <a:extLst>
                    <a:ext uri="{FF2B5EF4-FFF2-40B4-BE49-F238E27FC236}">
                      <a16:creationId xmlns:a16="http://schemas.microsoft.com/office/drawing/2014/main" id="{E4430510-2EBB-C3C2-311E-D9937ED1CF54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A3551C9A-7CFF-14BC-E3EB-480263CC6F76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3B2A9B21-CE19-1D94-B0C2-59EB62041439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5F595C8F-31DA-B164-FB0F-07A6474BD306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DAEDE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B2A44373-7AEB-257D-E207-0E51C072DA7D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D45EB45B-8A76-B224-D888-1F94BF72BF32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14922F4F-5722-20B8-3420-2417BFCEDDC5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C15CF340-E120-47BC-E673-57A7B119E289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04C0EC86-AB02-95FC-723F-9F4B8057792B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B8800EDE-EF98-3335-70AC-79D695321BE6}"/>
                  </a:ext>
                </a:extLst>
              </p:cNvPr>
              <p:cNvSpPr/>
              <p:nvPr/>
            </p:nvSpPr>
            <p:spPr bwMode="auto">
              <a:xfrm rot="21509789">
                <a:off x="2312118" y="4756531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E9D2294B-F030-6157-C4E6-DEE52F815ED3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C18970EE-FC4C-EEF9-2423-A859298AB86A}"/>
                </a:ext>
              </a:extLst>
            </p:cNvPr>
            <p:cNvGrpSpPr/>
            <p:nvPr/>
          </p:nvGrpSpPr>
          <p:grpSpPr>
            <a:xfrm>
              <a:off x="3810526" y="3556133"/>
              <a:ext cx="446050" cy="462774"/>
              <a:chOff x="4449175" y="5360676"/>
              <a:chExt cx="570677" cy="592074"/>
            </a:xfrm>
          </p:grpSpPr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F6545CE1-EAB4-0CBD-A7FA-4921C0D649B5}"/>
                  </a:ext>
                </a:extLst>
              </p:cNvPr>
              <p:cNvSpPr/>
              <p:nvPr/>
            </p:nvSpPr>
            <p:spPr bwMode="auto">
              <a:xfrm>
                <a:off x="4518674" y="5559104"/>
                <a:ext cx="440538" cy="391730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25F2AB3F-32E1-FC2C-8DB2-E8313C16EEDD}"/>
                  </a:ext>
                </a:extLst>
              </p:cNvPr>
              <p:cNvSpPr/>
              <p:nvPr/>
            </p:nvSpPr>
            <p:spPr bwMode="auto">
              <a:xfrm>
                <a:off x="4538949" y="5773815"/>
                <a:ext cx="399989" cy="178935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58CC0172-B2AC-CF24-2FB6-CE6A24219561}"/>
                  </a:ext>
                </a:extLst>
              </p:cNvPr>
              <p:cNvSpPr/>
              <p:nvPr/>
            </p:nvSpPr>
            <p:spPr bwMode="auto">
              <a:xfrm>
                <a:off x="4449175" y="5360676"/>
                <a:ext cx="570677" cy="193305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F9743EDD-A4AC-E6A2-8E78-76B4EA369BD6}"/>
                  </a:ext>
                </a:extLst>
              </p:cNvPr>
              <p:cNvSpPr/>
              <p:nvPr/>
            </p:nvSpPr>
            <p:spPr bwMode="auto">
              <a:xfrm>
                <a:off x="4633862" y="5557517"/>
                <a:ext cx="210161" cy="88541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9" name="楕円 22">
              <a:extLst>
                <a:ext uri="{FF2B5EF4-FFF2-40B4-BE49-F238E27FC236}">
                  <a16:creationId xmlns:a16="http://schemas.microsoft.com/office/drawing/2014/main" id="{961CF695-B016-BE57-4B47-3E5BB7D495E2}"/>
                </a:ext>
              </a:extLst>
            </p:cNvPr>
            <p:cNvSpPr/>
            <p:nvPr/>
          </p:nvSpPr>
          <p:spPr>
            <a:xfrm rot="9000000">
              <a:off x="3524800" y="320453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0" name="楕円 22">
              <a:extLst>
                <a:ext uri="{FF2B5EF4-FFF2-40B4-BE49-F238E27FC236}">
                  <a16:creationId xmlns:a16="http://schemas.microsoft.com/office/drawing/2014/main" id="{2F6F14E7-8552-904B-58B3-C829C6BD1FA1}"/>
                </a:ext>
              </a:extLst>
            </p:cNvPr>
            <p:cNvSpPr/>
            <p:nvPr/>
          </p:nvSpPr>
          <p:spPr>
            <a:xfrm rot="6300000">
              <a:off x="3162490" y="361859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1" name="楕円 22">
              <a:extLst>
                <a:ext uri="{FF2B5EF4-FFF2-40B4-BE49-F238E27FC236}">
                  <a16:creationId xmlns:a16="http://schemas.microsoft.com/office/drawing/2014/main" id="{52490EE8-0CE5-6DB7-4EB4-E1304FB9E16B}"/>
                </a:ext>
              </a:extLst>
            </p:cNvPr>
            <p:cNvSpPr/>
            <p:nvPr/>
          </p:nvSpPr>
          <p:spPr>
            <a:xfrm rot="12600000">
              <a:off x="4292551" y="315277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2" name="楕円 22">
              <a:extLst>
                <a:ext uri="{FF2B5EF4-FFF2-40B4-BE49-F238E27FC236}">
                  <a16:creationId xmlns:a16="http://schemas.microsoft.com/office/drawing/2014/main" id="{8061D107-9C79-7E06-9763-0E209AF0C9E6}"/>
                </a:ext>
              </a:extLst>
            </p:cNvPr>
            <p:cNvSpPr/>
            <p:nvPr/>
          </p:nvSpPr>
          <p:spPr>
            <a:xfrm rot="15300000">
              <a:off x="4628980" y="386013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3" name="楕円 22">
              <a:extLst>
                <a:ext uri="{FF2B5EF4-FFF2-40B4-BE49-F238E27FC236}">
                  <a16:creationId xmlns:a16="http://schemas.microsoft.com/office/drawing/2014/main" id="{6A74B95D-EAFB-0F44-6BB2-D2FC96A70A5D}"/>
                </a:ext>
              </a:extLst>
            </p:cNvPr>
            <p:cNvSpPr/>
            <p:nvPr/>
          </p:nvSpPr>
          <p:spPr>
            <a:xfrm rot="13500000">
              <a:off x="4633992" y="3392937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4" name="楕円 22">
              <a:extLst>
                <a:ext uri="{FF2B5EF4-FFF2-40B4-BE49-F238E27FC236}">
                  <a16:creationId xmlns:a16="http://schemas.microsoft.com/office/drawing/2014/main" id="{CE8CF496-015F-6DCC-6729-1FC8DB04EE72}"/>
                </a:ext>
              </a:extLst>
            </p:cNvPr>
            <p:cNvSpPr/>
            <p:nvPr/>
          </p:nvSpPr>
          <p:spPr>
            <a:xfrm rot="9900000">
              <a:off x="3960893" y="3135762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5" name="楕円 22">
              <a:extLst>
                <a:ext uri="{FF2B5EF4-FFF2-40B4-BE49-F238E27FC236}">
                  <a16:creationId xmlns:a16="http://schemas.microsoft.com/office/drawing/2014/main" id="{4061E5C1-3CDA-EE59-E0D0-0FC0DED0648E}"/>
                </a:ext>
              </a:extLst>
            </p:cNvPr>
            <p:cNvSpPr/>
            <p:nvPr/>
          </p:nvSpPr>
          <p:spPr>
            <a:xfrm rot="8100000">
              <a:off x="3281443" y="3377061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6" name="楕円 22">
              <a:extLst>
                <a:ext uri="{FF2B5EF4-FFF2-40B4-BE49-F238E27FC236}">
                  <a16:creationId xmlns:a16="http://schemas.microsoft.com/office/drawing/2014/main" id="{9B575158-59DE-389F-4318-191539F72720}"/>
                </a:ext>
              </a:extLst>
            </p:cNvPr>
            <p:cNvSpPr/>
            <p:nvPr/>
          </p:nvSpPr>
          <p:spPr>
            <a:xfrm>
              <a:off x="3751473" y="3747199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7" name="楕円 22">
              <a:extLst>
                <a:ext uri="{FF2B5EF4-FFF2-40B4-BE49-F238E27FC236}">
                  <a16:creationId xmlns:a16="http://schemas.microsoft.com/office/drawing/2014/main" id="{30E742F8-9C5C-F308-6079-85C407A1DEBC}"/>
                </a:ext>
              </a:extLst>
            </p:cNvPr>
            <p:cNvSpPr/>
            <p:nvPr/>
          </p:nvSpPr>
          <p:spPr>
            <a:xfrm>
              <a:off x="4230898" y="3756724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5FB7A4C0-ED73-120A-6E83-6722844D1665}"/>
              </a:ext>
            </a:extLst>
          </p:cNvPr>
          <p:cNvGrpSpPr/>
          <p:nvPr/>
        </p:nvGrpSpPr>
        <p:grpSpPr>
          <a:xfrm>
            <a:off x="813917" y="4005991"/>
            <a:ext cx="2195484" cy="2250222"/>
            <a:chOff x="3148506" y="5039655"/>
            <a:chExt cx="1644154" cy="1685147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F40A34AD-0614-F87A-0E2D-7085AADFCA01}"/>
                </a:ext>
              </a:extLst>
            </p:cNvPr>
            <p:cNvGrpSpPr/>
            <p:nvPr/>
          </p:nvGrpSpPr>
          <p:grpSpPr>
            <a:xfrm>
              <a:off x="3409614" y="5169891"/>
              <a:ext cx="1251086" cy="1554911"/>
              <a:chOff x="1694463" y="5169891"/>
              <a:chExt cx="1251086" cy="1554911"/>
            </a:xfrm>
          </p:grpSpPr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60C68E03-38FF-A7C8-E20C-8B8AA90FA4E6}"/>
                  </a:ext>
                </a:extLst>
              </p:cNvPr>
              <p:cNvGrpSpPr/>
              <p:nvPr/>
            </p:nvGrpSpPr>
            <p:grpSpPr>
              <a:xfrm>
                <a:off x="1694463" y="5246141"/>
                <a:ext cx="1251086" cy="1478661"/>
                <a:chOff x="1812135" y="4726946"/>
                <a:chExt cx="1251086" cy="1478661"/>
              </a:xfrm>
            </p:grpSpPr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702DAC6D-B933-BC4A-7434-55C45D33432A}"/>
                    </a:ext>
                  </a:extLst>
                </p:cNvPr>
                <p:cNvGrpSpPr/>
                <p:nvPr/>
              </p:nvGrpSpPr>
              <p:grpSpPr>
                <a:xfrm rot="20609789" flipH="1">
                  <a:off x="1812135" y="4933085"/>
                  <a:ext cx="185891" cy="166511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2CA97D6B-8BF1-6F9D-08AB-4CCFA7869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F50F8F26-9C49-F7D1-10A8-B72FDF024A0A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77" name="四角形: 上の 2 つの角を丸める 676">
                      <a:extLst>
                        <a:ext uri="{FF2B5EF4-FFF2-40B4-BE49-F238E27FC236}">
                          <a16:creationId xmlns:a16="http://schemas.microsoft.com/office/drawing/2014/main" id="{65CA1F48-3323-AD75-ED30-4BB72E793D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8" name="四角形: 上の 2 つの角を丸める 677">
                      <a:extLst>
                        <a:ext uri="{FF2B5EF4-FFF2-40B4-BE49-F238E27FC236}">
                          <a16:creationId xmlns:a16="http://schemas.microsoft.com/office/drawing/2014/main" id="{2DA9696E-A4FF-D2CE-11D1-2BC21B6533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9" name="四角形: 上の 2 つの角を丸める 678">
                      <a:extLst>
                        <a:ext uri="{FF2B5EF4-FFF2-40B4-BE49-F238E27FC236}">
                          <a16:creationId xmlns:a16="http://schemas.microsoft.com/office/drawing/2014/main" id="{D95096D2-B9D6-67EE-4FE4-80DAE3062F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80" name="四角形: 上の 2 つの角を丸める 679">
                      <a:extLst>
                        <a:ext uri="{FF2B5EF4-FFF2-40B4-BE49-F238E27FC236}">
                          <a16:creationId xmlns:a16="http://schemas.microsoft.com/office/drawing/2014/main" id="{D1B6A0B7-BE9D-68BA-18D4-28D7B3BFE3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76" name="四角形: 上の 2 つの角を丸める 135">
                    <a:extLst>
                      <a:ext uri="{FF2B5EF4-FFF2-40B4-BE49-F238E27FC236}">
                        <a16:creationId xmlns:a16="http://schemas.microsoft.com/office/drawing/2014/main" id="{71DB27BD-CC42-BE6D-25AD-FB425A7F6D4E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57" name="グループ化 656">
                  <a:extLst>
                    <a:ext uri="{FF2B5EF4-FFF2-40B4-BE49-F238E27FC236}">
                      <a16:creationId xmlns:a16="http://schemas.microsoft.com/office/drawing/2014/main" id="{E0634745-9A7F-6841-D5E5-2739F2243A86}"/>
                    </a:ext>
                  </a:extLst>
                </p:cNvPr>
                <p:cNvGrpSpPr/>
                <p:nvPr/>
              </p:nvGrpSpPr>
              <p:grpSpPr>
                <a:xfrm rot="809789">
                  <a:off x="2877327" y="4906845"/>
                  <a:ext cx="185894" cy="166513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5784048D-554F-3AF5-5CC0-2EE1E6547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F1C24753-D63B-7D76-C771-639EC49ED86D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70" name="四角形: 上の 2 つの角を丸める 669">
                      <a:extLst>
                        <a:ext uri="{FF2B5EF4-FFF2-40B4-BE49-F238E27FC236}">
                          <a16:creationId xmlns:a16="http://schemas.microsoft.com/office/drawing/2014/main" id="{A69F4AF7-E20E-B42C-BC3F-937E8B3CB9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1" name="四角形: 上の 2 つの角を丸める 670">
                      <a:extLst>
                        <a:ext uri="{FF2B5EF4-FFF2-40B4-BE49-F238E27FC236}">
                          <a16:creationId xmlns:a16="http://schemas.microsoft.com/office/drawing/2014/main" id="{659936CC-05CF-F8C4-AB6A-A34FFABC0D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2" name="四角形: 上の 2 つの角を丸める 671">
                      <a:extLst>
                        <a:ext uri="{FF2B5EF4-FFF2-40B4-BE49-F238E27FC236}">
                          <a16:creationId xmlns:a16="http://schemas.microsoft.com/office/drawing/2014/main" id="{05273CB4-4092-69EF-7C90-C4D06C6867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3" name="四角形: 上の 2 つの角を丸める 672">
                      <a:extLst>
                        <a:ext uri="{FF2B5EF4-FFF2-40B4-BE49-F238E27FC236}">
                          <a16:creationId xmlns:a16="http://schemas.microsoft.com/office/drawing/2014/main" id="{28B93DD3-A273-6264-2399-3CBE8CADB8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69" name="四角形: 上の 2 つの角を丸める 135">
                    <a:extLst>
                      <a:ext uri="{FF2B5EF4-FFF2-40B4-BE49-F238E27FC236}">
                        <a16:creationId xmlns:a16="http://schemas.microsoft.com/office/drawing/2014/main" id="{DF69E28B-12CF-DD48-4F9E-F8E8BAFA7BB4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77D9CA88-6CF4-9049-F931-B1E1106110D9}"/>
                    </a:ext>
                  </a:extLst>
                </p:cNvPr>
                <p:cNvSpPr/>
                <p:nvPr/>
              </p:nvSpPr>
              <p:spPr bwMode="auto">
                <a:xfrm>
                  <a:off x="1848768" y="5038184"/>
                  <a:ext cx="1181541" cy="1084489"/>
                </a:xfrm>
                <a:custGeom>
                  <a:avLst/>
                  <a:gdLst>
                    <a:gd name="connsiteX0" fmla="*/ 1044325 w 1181541"/>
                    <a:gd name="connsiteY0" fmla="*/ 0 h 1084489"/>
                    <a:gd name="connsiteX1" fmla="*/ 1181541 w 1181541"/>
                    <a:gd name="connsiteY1" fmla="*/ 29888 h 1084489"/>
                    <a:gd name="connsiteX2" fmla="*/ 1152305 w 1181541"/>
                    <a:gd name="connsiteY2" fmla="*/ 136271 h 1084489"/>
                    <a:gd name="connsiteX3" fmla="*/ 1005750 w 1181541"/>
                    <a:gd name="connsiteY3" fmla="*/ 368792 h 1084489"/>
                    <a:gd name="connsiteX4" fmla="*/ 955252 w 1181541"/>
                    <a:gd name="connsiteY4" fmla="*/ 412974 h 1084489"/>
                    <a:gd name="connsiteX5" fmla="*/ 959760 w 1181541"/>
                    <a:gd name="connsiteY5" fmla="*/ 432629 h 1084489"/>
                    <a:gd name="connsiteX6" fmla="*/ 923874 w 1181541"/>
                    <a:gd name="connsiteY6" fmla="*/ 526133 h 1084489"/>
                    <a:gd name="connsiteX7" fmla="*/ 884677 w 1181541"/>
                    <a:gd name="connsiteY7" fmla="*/ 554084 h 1084489"/>
                    <a:gd name="connsiteX8" fmla="*/ 885174 w 1181541"/>
                    <a:gd name="connsiteY8" fmla="*/ 555549 h 1084489"/>
                    <a:gd name="connsiteX9" fmla="*/ 892663 w 1181541"/>
                    <a:gd name="connsiteY9" fmla="*/ 614332 h 1084489"/>
                    <a:gd name="connsiteX10" fmla="*/ 897279 w 1181541"/>
                    <a:gd name="connsiteY10" fmla="*/ 790267 h 1084489"/>
                    <a:gd name="connsiteX11" fmla="*/ 894211 w 1181541"/>
                    <a:gd name="connsiteY11" fmla="*/ 831541 h 1084489"/>
                    <a:gd name="connsiteX12" fmla="*/ 885362 w 1181541"/>
                    <a:gd name="connsiteY12" fmla="*/ 862933 h 1084489"/>
                    <a:gd name="connsiteX13" fmla="*/ 886278 w 1181541"/>
                    <a:gd name="connsiteY13" fmla="*/ 863307 h 1084489"/>
                    <a:gd name="connsiteX14" fmla="*/ 1009386 w 1181541"/>
                    <a:gd name="connsiteY14" fmla="*/ 973310 h 1084489"/>
                    <a:gd name="connsiteX15" fmla="*/ 889472 w 1181541"/>
                    <a:gd name="connsiteY15" fmla="*/ 1052616 h 1084489"/>
                    <a:gd name="connsiteX16" fmla="*/ 793178 w 1181541"/>
                    <a:gd name="connsiteY16" fmla="*/ 980075 h 1084489"/>
                    <a:gd name="connsiteX17" fmla="*/ 782001 w 1181541"/>
                    <a:gd name="connsiteY17" fmla="*/ 978516 h 1084489"/>
                    <a:gd name="connsiteX18" fmla="*/ 777469 w 1181541"/>
                    <a:gd name="connsiteY18" fmla="*/ 981747 h 1084489"/>
                    <a:gd name="connsiteX19" fmla="*/ 698385 w 1181541"/>
                    <a:gd name="connsiteY19" fmla="*/ 999885 h 1084489"/>
                    <a:gd name="connsiteX20" fmla="*/ 521988 w 1181541"/>
                    <a:gd name="connsiteY20" fmla="*/ 1004515 h 1084489"/>
                    <a:gd name="connsiteX21" fmla="*/ 480713 w 1181541"/>
                    <a:gd name="connsiteY21" fmla="*/ 1001446 h 1084489"/>
                    <a:gd name="connsiteX22" fmla="*/ 453372 w 1181541"/>
                    <a:gd name="connsiteY22" fmla="*/ 993739 h 1084489"/>
                    <a:gd name="connsiteX23" fmla="*/ 438419 w 1181541"/>
                    <a:gd name="connsiteY23" fmla="*/ 1027511 h 1084489"/>
                    <a:gd name="connsiteX24" fmla="*/ 431889 w 1181541"/>
                    <a:gd name="connsiteY24" fmla="*/ 1080718 h 1084489"/>
                    <a:gd name="connsiteX25" fmla="*/ 288172 w 1181541"/>
                    <a:gd name="connsiteY25" fmla="*/ 1084489 h 1084489"/>
                    <a:gd name="connsiteX26" fmla="*/ 337604 w 1181541"/>
                    <a:gd name="connsiteY26" fmla="*/ 903720 h 1084489"/>
                    <a:gd name="connsiteX27" fmla="*/ 340959 w 1181541"/>
                    <a:gd name="connsiteY27" fmla="*/ 899362 h 1084489"/>
                    <a:gd name="connsiteX28" fmla="*/ 330508 w 1181541"/>
                    <a:gd name="connsiteY28" fmla="*/ 884705 h 1084489"/>
                    <a:gd name="connsiteX29" fmla="*/ 312369 w 1181541"/>
                    <a:gd name="connsiteY29" fmla="*/ 805619 h 1084489"/>
                    <a:gd name="connsiteX30" fmla="*/ 307752 w 1181541"/>
                    <a:gd name="connsiteY30" fmla="*/ 629685 h 1084489"/>
                    <a:gd name="connsiteX31" fmla="*/ 312146 w 1181541"/>
                    <a:gd name="connsiteY31" fmla="*/ 570589 h 1084489"/>
                    <a:gd name="connsiteX32" fmla="*/ 313766 w 1181541"/>
                    <a:gd name="connsiteY32" fmla="*/ 564839 h 1084489"/>
                    <a:gd name="connsiteX33" fmla="*/ 279538 w 1181541"/>
                    <a:gd name="connsiteY33" fmla="*/ 543045 h 1084489"/>
                    <a:gd name="connsiteX34" fmla="*/ 238795 w 1181541"/>
                    <a:gd name="connsiteY34" fmla="*/ 451552 h 1084489"/>
                    <a:gd name="connsiteX35" fmla="*/ 242627 w 1181541"/>
                    <a:gd name="connsiteY35" fmla="*/ 429620 h 1084489"/>
                    <a:gd name="connsiteX36" fmla="*/ 184218 w 1181541"/>
                    <a:gd name="connsiteY36" fmla="*/ 381803 h 1084489"/>
                    <a:gd name="connsiteX37" fmla="*/ 0 w 1181541"/>
                    <a:gd name="connsiteY37" fmla="*/ 61548 h 1084489"/>
                    <a:gd name="connsiteX38" fmla="*/ 135421 w 1181541"/>
                    <a:gd name="connsiteY38" fmla="*/ 24356 h 1084489"/>
                    <a:gd name="connsiteX39" fmla="*/ 330337 w 1181541"/>
                    <a:gd name="connsiteY39" fmla="*/ 321028 h 1084489"/>
                    <a:gd name="connsiteX40" fmla="*/ 335686 w 1181541"/>
                    <a:gd name="connsiteY40" fmla="*/ 324298 h 1084489"/>
                    <a:gd name="connsiteX41" fmla="*/ 366175 w 1181541"/>
                    <a:gd name="connsiteY41" fmla="*/ 317305 h 1084489"/>
                    <a:gd name="connsiteX42" fmla="*/ 459680 w 1181541"/>
                    <a:gd name="connsiteY42" fmla="*/ 353192 h 1084489"/>
                    <a:gd name="connsiteX43" fmla="*/ 466578 w 1181541"/>
                    <a:gd name="connsiteY43" fmla="*/ 362866 h 1084489"/>
                    <a:gd name="connsiteX44" fmla="*/ 479298 w 1181541"/>
                    <a:gd name="connsiteY44" fmla="*/ 355524 h 1084489"/>
                    <a:gd name="connsiteX45" fmla="*/ 592531 w 1181541"/>
                    <a:gd name="connsiteY45" fmla="*/ 329553 h 1084489"/>
                    <a:gd name="connsiteX46" fmla="*/ 706970 w 1181541"/>
                    <a:gd name="connsiteY46" fmla="*/ 349548 h 1084489"/>
                    <a:gd name="connsiteX47" fmla="*/ 725686 w 1181541"/>
                    <a:gd name="connsiteY47" fmla="*/ 359080 h 1084489"/>
                    <a:gd name="connsiteX48" fmla="*/ 734021 w 1181541"/>
                    <a:gd name="connsiteY48" fmla="*/ 345992 h 1084489"/>
                    <a:gd name="connsiteX49" fmla="*/ 825513 w 1181541"/>
                    <a:gd name="connsiteY49" fmla="*/ 305249 h 1084489"/>
                    <a:gd name="connsiteX50" fmla="*/ 857534 w 1181541"/>
                    <a:gd name="connsiteY50" fmla="*/ 310843 h 1084489"/>
                    <a:gd name="connsiteX51" fmla="*/ 888211 w 1181541"/>
                    <a:gd name="connsiteY51" fmla="*/ 287243 h 1084489"/>
                    <a:gd name="connsiteX52" fmla="*/ 1044325 w 1181541"/>
                    <a:gd name="connsiteY52" fmla="*/ 0 h 1084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81541" h="1084489">
                      <a:moveTo>
                        <a:pt x="1044325" y="0"/>
                      </a:moveTo>
                      <a:lnTo>
                        <a:pt x="1181541" y="29888"/>
                      </a:lnTo>
                      <a:cubicBezTo>
                        <a:pt x="1174573" y="66690"/>
                        <a:pt x="1164736" y="102232"/>
                        <a:pt x="1152305" y="136271"/>
                      </a:cubicBezTo>
                      <a:cubicBezTo>
                        <a:pt x="1119671" y="225622"/>
                        <a:pt x="1069163" y="304609"/>
                        <a:pt x="1005750" y="368792"/>
                      </a:cubicBezTo>
                      <a:lnTo>
                        <a:pt x="955252" y="412974"/>
                      </a:lnTo>
                      <a:lnTo>
                        <a:pt x="959760" y="432629"/>
                      </a:lnTo>
                      <a:cubicBezTo>
                        <a:pt x="960708" y="468752"/>
                        <a:pt x="946924" y="501839"/>
                        <a:pt x="923874" y="526133"/>
                      </a:cubicBezTo>
                      <a:lnTo>
                        <a:pt x="884677" y="554084"/>
                      </a:lnTo>
                      <a:lnTo>
                        <a:pt x="885174" y="555549"/>
                      </a:lnTo>
                      <a:cubicBezTo>
                        <a:pt x="889569" y="574484"/>
                        <a:pt x="892133" y="594143"/>
                        <a:pt x="892663" y="614332"/>
                      </a:cubicBezTo>
                      <a:cubicBezTo>
                        <a:pt x="894202" y="672978"/>
                        <a:pt x="895741" y="731623"/>
                        <a:pt x="897279" y="790267"/>
                      </a:cubicBezTo>
                      <a:cubicBezTo>
                        <a:pt x="897649" y="804368"/>
                        <a:pt x="896582" y="818172"/>
                        <a:pt x="894211" y="831541"/>
                      </a:cubicBezTo>
                      <a:lnTo>
                        <a:pt x="885362" y="862933"/>
                      </a:lnTo>
                      <a:lnTo>
                        <a:pt x="886278" y="863307"/>
                      </a:lnTo>
                      <a:cubicBezTo>
                        <a:pt x="934598" y="887883"/>
                        <a:pt x="977386" y="924923"/>
                        <a:pt x="1009386" y="973310"/>
                      </a:cubicBezTo>
                      <a:lnTo>
                        <a:pt x="889472" y="1052616"/>
                      </a:lnTo>
                      <a:cubicBezTo>
                        <a:pt x="865733" y="1016721"/>
                        <a:pt x="831324" y="992050"/>
                        <a:pt x="793178" y="980075"/>
                      </a:cubicBezTo>
                      <a:lnTo>
                        <a:pt x="782001" y="978516"/>
                      </a:lnTo>
                      <a:lnTo>
                        <a:pt x="777469" y="981747"/>
                      </a:lnTo>
                      <a:cubicBezTo>
                        <a:pt x="753303" y="992724"/>
                        <a:pt x="726586" y="999144"/>
                        <a:pt x="698385" y="999885"/>
                      </a:cubicBezTo>
                      <a:lnTo>
                        <a:pt x="521988" y="1004515"/>
                      </a:lnTo>
                      <a:cubicBezTo>
                        <a:pt x="507887" y="1004885"/>
                        <a:pt x="494081" y="1003818"/>
                        <a:pt x="480713" y="1001446"/>
                      </a:cubicBezTo>
                      <a:lnTo>
                        <a:pt x="453372" y="993739"/>
                      </a:lnTo>
                      <a:lnTo>
                        <a:pt x="438419" y="1027511"/>
                      </a:lnTo>
                      <a:cubicBezTo>
                        <a:pt x="433709" y="1044409"/>
                        <a:pt x="431405" y="1062280"/>
                        <a:pt x="431889" y="1080718"/>
                      </a:cubicBezTo>
                      <a:lnTo>
                        <a:pt x="288172" y="1084489"/>
                      </a:lnTo>
                      <a:cubicBezTo>
                        <a:pt x="286433" y="1018214"/>
                        <a:pt x="304734" y="956002"/>
                        <a:pt x="337604" y="903720"/>
                      </a:cubicBezTo>
                      <a:lnTo>
                        <a:pt x="340959" y="899362"/>
                      </a:lnTo>
                      <a:lnTo>
                        <a:pt x="330508" y="884705"/>
                      </a:lnTo>
                      <a:cubicBezTo>
                        <a:pt x="319530" y="860539"/>
                        <a:pt x="313109" y="833821"/>
                        <a:pt x="312369" y="805619"/>
                      </a:cubicBezTo>
                      <a:lnTo>
                        <a:pt x="307752" y="629685"/>
                      </a:lnTo>
                      <a:cubicBezTo>
                        <a:pt x="307222" y="609495"/>
                        <a:pt x="308751" y="589730"/>
                        <a:pt x="312146" y="570589"/>
                      </a:cubicBezTo>
                      <a:lnTo>
                        <a:pt x="313766" y="564839"/>
                      </a:lnTo>
                      <a:lnTo>
                        <a:pt x="279538" y="543045"/>
                      </a:lnTo>
                      <a:cubicBezTo>
                        <a:pt x="255244" y="519994"/>
                        <a:pt x="239743" y="487676"/>
                        <a:pt x="238795" y="451552"/>
                      </a:cubicBezTo>
                      <a:lnTo>
                        <a:pt x="242627" y="429620"/>
                      </a:lnTo>
                      <a:lnTo>
                        <a:pt x="184218" y="381803"/>
                      </a:lnTo>
                      <a:cubicBezTo>
                        <a:pt x="96756" y="298922"/>
                        <a:pt x="31238" y="188876"/>
                        <a:pt x="0" y="61548"/>
                      </a:cubicBezTo>
                      <a:lnTo>
                        <a:pt x="135421" y="24356"/>
                      </a:lnTo>
                      <a:cubicBezTo>
                        <a:pt x="165132" y="149440"/>
                        <a:pt x="236324" y="253428"/>
                        <a:pt x="330337" y="321028"/>
                      </a:cubicBezTo>
                      <a:lnTo>
                        <a:pt x="335686" y="324298"/>
                      </a:lnTo>
                      <a:lnTo>
                        <a:pt x="366175" y="317305"/>
                      </a:lnTo>
                      <a:cubicBezTo>
                        <a:pt x="402297" y="316357"/>
                        <a:pt x="435385" y="330140"/>
                        <a:pt x="459680" y="353192"/>
                      </a:cubicBezTo>
                      <a:lnTo>
                        <a:pt x="466578" y="362866"/>
                      </a:lnTo>
                      <a:lnTo>
                        <a:pt x="479298" y="355524"/>
                      </a:lnTo>
                      <a:cubicBezTo>
                        <a:pt x="513898" y="339806"/>
                        <a:pt x="552151" y="330613"/>
                        <a:pt x="592531" y="329553"/>
                      </a:cubicBezTo>
                      <a:cubicBezTo>
                        <a:pt x="632910" y="328494"/>
                        <a:pt x="671593" y="335667"/>
                        <a:pt x="706970" y="349548"/>
                      </a:cubicBezTo>
                      <a:lnTo>
                        <a:pt x="725686" y="359080"/>
                      </a:lnTo>
                      <a:lnTo>
                        <a:pt x="734021" y="345992"/>
                      </a:lnTo>
                      <a:cubicBezTo>
                        <a:pt x="757072" y="321697"/>
                        <a:pt x="789391" y="306197"/>
                        <a:pt x="825513" y="305249"/>
                      </a:cubicBezTo>
                      <a:lnTo>
                        <a:pt x="857534" y="310843"/>
                      </a:lnTo>
                      <a:lnTo>
                        <a:pt x="888211" y="287243"/>
                      </a:lnTo>
                      <a:cubicBezTo>
                        <a:pt x="966733" y="215530"/>
                        <a:pt x="1023307" y="115639"/>
                        <a:pt x="1044325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2B076D4E-85AA-B754-369E-3FC33B67730A}"/>
                    </a:ext>
                  </a:extLst>
                </p:cNvPr>
                <p:cNvSpPr/>
                <p:nvPr/>
              </p:nvSpPr>
              <p:spPr bwMode="auto">
                <a:xfrm rot="19709789">
                  <a:off x="2703462" y="602752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424FAF39-86EE-2E1A-F71C-0F1BE2488C4D}"/>
                    </a:ext>
                  </a:extLst>
                </p:cNvPr>
                <p:cNvSpPr/>
                <p:nvPr/>
              </p:nvSpPr>
              <p:spPr bwMode="auto">
                <a:xfrm rot="21509789">
                  <a:off x="2246932" y="5346273"/>
                  <a:ext cx="399671" cy="459621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rgbClr val="FF99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ABE676B6-E832-D424-78DE-34736CE72180}"/>
                    </a:ext>
                  </a:extLst>
                </p:cNvPr>
                <p:cNvSpPr/>
                <p:nvPr/>
              </p:nvSpPr>
              <p:spPr bwMode="auto">
                <a:xfrm rot="21509789">
                  <a:off x="1989405" y="5001080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27B5E5DC-C8F2-90E8-3BC0-87A5EC4F20A7}"/>
                    </a:ext>
                  </a:extLst>
                </p:cNvPr>
                <p:cNvSpPr/>
                <p:nvPr/>
              </p:nvSpPr>
              <p:spPr bwMode="auto">
                <a:xfrm rot="21509789">
                  <a:off x="2668818" y="4983247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329C32B3-4579-C3B5-7FA6-430E3E202465}"/>
                    </a:ext>
                  </a:extLst>
                </p:cNvPr>
                <p:cNvSpPr/>
                <p:nvPr/>
              </p:nvSpPr>
              <p:spPr bwMode="auto">
                <a:xfrm rot="21509789">
                  <a:off x="2020261" y="5032502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7239F0FD-F316-19BA-8430-1133BC5C024F}"/>
                    </a:ext>
                  </a:extLst>
                </p:cNvPr>
                <p:cNvSpPr/>
                <p:nvPr/>
              </p:nvSpPr>
              <p:spPr bwMode="auto">
                <a:xfrm rot="21509789">
                  <a:off x="2699673" y="5014669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546A9FE5-6738-1042-6BA6-2C6546512A8E}"/>
                    </a:ext>
                  </a:extLst>
                </p:cNvPr>
                <p:cNvSpPr/>
                <p:nvPr/>
              </p:nvSpPr>
              <p:spPr bwMode="auto">
                <a:xfrm rot="21509789">
                  <a:off x="2082650" y="4726946"/>
                  <a:ext cx="713629" cy="71362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6" name="四角形: 上の 2 つの角を丸める 665">
                  <a:extLst>
                    <a:ext uri="{FF2B5EF4-FFF2-40B4-BE49-F238E27FC236}">
                      <a16:creationId xmlns:a16="http://schemas.microsoft.com/office/drawing/2014/main" id="{FF1CC28B-D4CE-43C3-3982-93953EF08A5B}"/>
                    </a:ext>
                  </a:extLst>
                </p:cNvPr>
                <p:cNvSpPr/>
                <p:nvPr/>
              </p:nvSpPr>
              <p:spPr bwMode="auto">
                <a:xfrm rot="21509789">
                  <a:off x="2067306" y="609683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1873618E-CD49-7DB3-A082-709DE930D458}"/>
                  </a:ext>
                </a:extLst>
              </p:cNvPr>
              <p:cNvSpPr/>
              <p:nvPr/>
            </p:nvSpPr>
            <p:spPr bwMode="auto">
              <a:xfrm>
                <a:off x="2005798" y="5169891"/>
                <a:ext cx="595104" cy="287934"/>
              </a:xfrm>
              <a:custGeom>
                <a:avLst/>
                <a:gdLst>
                  <a:gd name="connsiteX0" fmla="*/ 377014 w 595104"/>
                  <a:gd name="connsiteY0" fmla="*/ 50 h 287934"/>
                  <a:gd name="connsiteX1" fmla="*/ 484990 w 595104"/>
                  <a:gd name="connsiteY1" fmla="*/ 40284 h 287934"/>
                  <a:gd name="connsiteX2" fmla="*/ 409782 w 595104"/>
                  <a:gd name="connsiteY2" fmla="*/ 31564 h 287934"/>
                  <a:gd name="connsiteX3" fmla="*/ 391743 w 595104"/>
                  <a:gd name="connsiteY3" fmla="*/ 33296 h 287934"/>
                  <a:gd name="connsiteX4" fmla="*/ 441003 w 595104"/>
                  <a:gd name="connsiteY4" fmla="*/ 54279 h 287934"/>
                  <a:gd name="connsiteX5" fmla="*/ 450618 w 595104"/>
                  <a:gd name="connsiteY5" fmla="*/ 55522 h 287934"/>
                  <a:gd name="connsiteX6" fmla="*/ 592367 w 595104"/>
                  <a:gd name="connsiteY6" fmla="*/ 216208 h 287934"/>
                  <a:gd name="connsiteX7" fmla="*/ 525890 w 595104"/>
                  <a:gd name="connsiteY7" fmla="*/ 155779 h 287934"/>
                  <a:gd name="connsiteX8" fmla="*/ 469310 w 595104"/>
                  <a:gd name="connsiteY8" fmla="*/ 131238 h 287934"/>
                  <a:gd name="connsiteX9" fmla="*/ 470701 w 595104"/>
                  <a:gd name="connsiteY9" fmla="*/ 133153 h 287934"/>
                  <a:gd name="connsiteX10" fmla="*/ 457953 w 595104"/>
                  <a:gd name="connsiteY10" fmla="*/ 129371 h 287934"/>
                  <a:gd name="connsiteX11" fmla="*/ 477831 w 595104"/>
                  <a:gd name="connsiteY11" fmla="*/ 145536 h 287934"/>
                  <a:gd name="connsiteX12" fmla="*/ 506642 w 595104"/>
                  <a:gd name="connsiteY12" fmla="*/ 240020 h 287934"/>
                  <a:gd name="connsiteX13" fmla="*/ 348663 w 595104"/>
                  <a:gd name="connsiteY13" fmla="*/ 139904 h 287934"/>
                  <a:gd name="connsiteX14" fmla="*/ 298584 w 595104"/>
                  <a:gd name="connsiteY14" fmla="*/ 130367 h 287934"/>
                  <a:gd name="connsiteX15" fmla="*/ 267829 w 595104"/>
                  <a:gd name="connsiteY15" fmla="*/ 129210 h 287934"/>
                  <a:gd name="connsiteX16" fmla="*/ 244661 w 595104"/>
                  <a:gd name="connsiteY16" fmla="*/ 135539 h 287934"/>
                  <a:gd name="connsiteX17" fmla="*/ 69942 w 595104"/>
                  <a:gd name="connsiteY17" fmla="*/ 278971 h 287934"/>
                  <a:gd name="connsiteX18" fmla="*/ 65990 w 595104"/>
                  <a:gd name="connsiteY18" fmla="*/ 222313 h 287934"/>
                  <a:gd name="connsiteX19" fmla="*/ 6356 w 595104"/>
                  <a:gd name="connsiteY19" fmla="*/ 287934 h 287934"/>
                  <a:gd name="connsiteX20" fmla="*/ 103348 w 595104"/>
                  <a:gd name="connsiteY20" fmla="*/ 92987 h 287934"/>
                  <a:gd name="connsiteX21" fmla="*/ 163230 w 595104"/>
                  <a:gd name="connsiteY21" fmla="*/ 62152 h 287934"/>
                  <a:gd name="connsiteX22" fmla="*/ 101006 w 595104"/>
                  <a:gd name="connsiteY22" fmla="*/ 66947 h 287934"/>
                  <a:gd name="connsiteX23" fmla="*/ 31541 w 595104"/>
                  <a:gd name="connsiteY23" fmla="*/ 85528 h 287934"/>
                  <a:gd name="connsiteX24" fmla="*/ 186828 w 595104"/>
                  <a:gd name="connsiteY24" fmla="*/ 32028 h 287934"/>
                  <a:gd name="connsiteX25" fmla="*/ 228711 w 595104"/>
                  <a:gd name="connsiteY25" fmla="*/ 34941 h 287934"/>
                  <a:gd name="connsiteX26" fmla="*/ 253279 w 595104"/>
                  <a:gd name="connsiteY26" fmla="*/ 23160 h 287934"/>
                  <a:gd name="connsiteX27" fmla="*/ 314217 w 595104"/>
                  <a:gd name="connsiteY27" fmla="*/ 6627 h 287934"/>
                  <a:gd name="connsiteX28" fmla="*/ 377014 w 595104"/>
                  <a:gd name="connsiteY28" fmla="*/ 50 h 28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104" h="287934">
                    <a:moveTo>
                      <a:pt x="377014" y="50"/>
                    </a:moveTo>
                    <a:cubicBezTo>
                      <a:pt x="435857" y="-989"/>
                      <a:pt x="480090" y="14046"/>
                      <a:pt x="484990" y="40284"/>
                    </a:cubicBezTo>
                    <a:cubicBezTo>
                      <a:pt x="463642" y="34496"/>
                      <a:pt x="437887" y="31588"/>
                      <a:pt x="409782" y="31564"/>
                    </a:cubicBezTo>
                    <a:lnTo>
                      <a:pt x="391743" y="33296"/>
                    </a:lnTo>
                    <a:lnTo>
                      <a:pt x="441003" y="54279"/>
                    </a:lnTo>
                    <a:lnTo>
                      <a:pt x="450618" y="55522"/>
                    </a:lnTo>
                    <a:cubicBezTo>
                      <a:pt x="545845" y="81038"/>
                      <a:pt x="609309" y="152980"/>
                      <a:pt x="592367" y="216208"/>
                    </a:cubicBezTo>
                    <a:cubicBezTo>
                      <a:pt x="575696" y="193443"/>
                      <a:pt x="552879" y="172883"/>
                      <a:pt x="525890" y="155779"/>
                    </a:cubicBezTo>
                    <a:lnTo>
                      <a:pt x="469310" y="131238"/>
                    </a:lnTo>
                    <a:lnTo>
                      <a:pt x="470701" y="133153"/>
                    </a:lnTo>
                    <a:lnTo>
                      <a:pt x="457953" y="129371"/>
                    </a:lnTo>
                    <a:lnTo>
                      <a:pt x="477831" y="145536"/>
                    </a:lnTo>
                    <a:cubicBezTo>
                      <a:pt x="503483" y="174614"/>
                      <a:pt x="515113" y="208406"/>
                      <a:pt x="506642" y="240020"/>
                    </a:cubicBezTo>
                    <a:cubicBezTo>
                      <a:pt x="473301" y="194490"/>
                      <a:pt x="415372" y="157778"/>
                      <a:pt x="348663" y="139904"/>
                    </a:cubicBezTo>
                    <a:cubicBezTo>
                      <a:pt x="331986" y="135435"/>
                      <a:pt x="315195" y="132260"/>
                      <a:pt x="298584" y="130367"/>
                    </a:cubicBezTo>
                    <a:lnTo>
                      <a:pt x="267829" y="129210"/>
                    </a:lnTo>
                    <a:lnTo>
                      <a:pt x="244661" y="135539"/>
                    </a:lnTo>
                    <a:cubicBezTo>
                      <a:pt x="165823" y="164226"/>
                      <a:pt x="101092" y="217365"/>
                      <a:pt x="69942" y="278971"/>
                    </a:cubicBezTo>
                    <a:lnTo>
                      <a:pt x="65990" y="222313"/>
                    </a:lnTo>
                    <a:lnTo>
                      <a:pt x="6356" y="287934"/>
                    </a:lnTo>
                    <a:cubicBezTo>
                      <a:pt x="-16706" y="224553"/>
                      <a:pt x="24655" y="147925"/>
                      <a:pt x="103348" y="92987"/>
                    </a:cubicBezTo>
                    <a:lnTo>
                      <a:pt x="163230" y="62152"/>
                    </a:lnTo>
                    <a:lnTo>
                      <a:pt x="101006" y="66947"/>
                    </a:lnTo>
                    <a:cubicBezTo>
                      <a:pt x="74477" y="71252"/>
                      <a:pt x="50675" y="77550"/>
                      <a:pt x="31541" y="85528"/>
                    </a:cubicBezTo>
                    <a:cubicBezTo>
                      <a:pt x="31541" y="55981"/>
                      <a:pt x="101065" y="32028"/>
                      <a:pt x="186828" y="32028"/>
                    </a:cubicBezTo>
                    <a:lnTo>
                      <a:pt x="228711" y="34941"/>
                    </a:lnTo>
                    <a:lnTo>
                      <a:pt x="253279" y="23160"/>
                    </a:lnTo>
                    <a:cubicBezTo>
                      <a:pt x="271696" y="16403"/>
                      <a:pt x="292272" y="10726"/>
                      <a:pt x="314217" y="6627"/>
                    </a:cubicBezTo>
                    <a:cubicBezTo>
                      <a:pt x="336162" y="2529"/>
                      <a:pt x="357400" y="396"/>
                      <a:pt x="377014" y="5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601DE55D-296D-E3A1-4EF1-D9B0448CBD1A}"/>
                </a:ext>
              </a:extLst>
            </p:cNvPr>
            <p:cNvGrpSpPr/>
            <p:nvPr/>
          </p:nvGrpSpPr>
          <p:grpSpPr>
            <a:xfrm>
              <a:off x="3810526" y="5467614"/>
              <a:ext cx="446050" cy="462774"/>
              <a:chOff x="4449175" y="5360676"/>
              <a:chExt cx="570677" cy="592074"/>
            </a:xfrm>
          </p:grpSpPr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B51A791F-DB23-E2BB-0BC8-260C32C1A8AD}"/>
                  </a:ext>
                </a:extLst>
              </p:cNvPr>
              <p:cNvSpPr/>
              <p:nvPr/>
            </p:nvSpPr>
            <p:spPr bwMode="auto">
              <a:xfrm>
                <a:off x="4518674" y="5559104"/>
                <a:ext cx="440538" cy="391730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E1678110-0510-DC6B-D594-0EB1150A9513}"/>
                  </a:ext>
                </a:extLst>
              </p:cNvPr>
              <p:cNvSpPr/>
              <p:nvPr/>
            </p:nvSpPr>
            <p:spPr bwMode="auto">
              <a:xfrm>
                <a:off x="4538949" y="5773815"/>
                <a:ext cx="399989" cy="178935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9E814ED4-0812-4875-B022-BA295556DB83}"/>
                  </a:ext>
                </a:extLst>
              </p:cNvPr>
              <p:cNvSpPr/>
              <p:nvPr/>
            </p:nvSpPr>
            <p:spPr bwMode="auto">
              <a:xfrm>
                <a:off x="4449175" y="5360676"/>
                <a:ext cx="570677" cy="193305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158580BF-4FE1-3924-D286-47EA49DD77F0}"/>
                  </a:ext>
                </a:extLst>
              </p:cNvPr>
              <p:cNvSpPr/>
              <p:nvPr/>
            </p:nvSpPr>
            <p:spPr bwMode="auto">
              <a:xfrm>
                <a:off x="4633862" y="5557517"/>
                <a:ext cx="210161" cy="88541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1" name="楕円 22">
              <a:extLst>
                <a:ext uri="{FF2B5EF4-FFF2-40B4-BE49-F238E27FC236}">
                  <a16:creationId xmlns:a16="http://schemas.microsoft.com/office/drawing/2014/main" id="{F5A43C38-AFFB-27FB-934E-513D1F3CB724}"/>
                </a:ext>
              </a:extLst>
            </p:cNvPr>
            <p:cNvSpPr/>
            <p:nvPr/>
          </p:nvSpPr>
          <p:spPr>
            <a:xfrm rot="9000000">
              <a:off x="3541065" y="510842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2" name="楕円 22">
              <a:extLst>
                <a:ext uri="{FF2B5EF4-FFF2-40B4-BE49-F238E27FC236}">
                  <a16:creationId xmlns:a16="http://schemas.microsoft.com/office/drawing/2014/main" id="{D9D5CF5D-7E6D-1BD5-5937-8510CD56964E}"/>
                </a:ext>
              </a:extLst>
            </p:cNvPr>
            <p:cNvSpPr/>
            <p:nvPr/>
          </p:nvSpPr>
          <p:spPr>
            <a:xfrm rot="6300000">
              <a:off x="3178755" y="552249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3" name="楕円 22">
              <a:extLst>
                <a:ext uri="{FF2B5EF4-FFF2-40B4-BE49-F238E27FC236}">
                  <a16:creationId xmlns:a16="http://schemas.microsoft.com/office/drawing/2014/main" id="{9DB15D5A-6B4B-9E0A-E438-BD18A274DC20}"/>
                </a:ext>
              </a:extLst>
            </p:cNvPr>
            <p:cNvSpPr/>
            <p:nvPr/>
          </p:nvSpPr>
          <p:spPr>
            <a:xfrm rot="12600000">
              <a:off x="4308816" y="505666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4" name="楕円 22">
              <a:extLst>
                <a:ext uri="{FF2B5EF4-FFF2-40B4-BE49-F238E27FC236}">
                  <a16:creationId xmlns:a16="http://schemas.microsoft.com/office/drawing/2014/main" id="{858F5370-B07E-0539-80E9-B52EC58307FC}"/>
                </a:ext>
              </a:extLst>
            </p:cNvPr>
            <p:cNvSpPr/>
            <p:nvPr/>
          </p:nvSpPr>
          <p:spPr>
            <a:xfrm rot="15300000">
              <a:off x="4645245" y="576402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5" name="楕円 22">
              <a:extLst>
                <a:ext uri="{FF2B5EF4-FFF2-40B4-BE49-F238E27FC236}">
                  <a16:creationId xmlns:a16="http://schemas.microsoft.com/office/drawing/2014/main" id="{457EC816-8A70-E9D1-36E6-1245CD8E3F7A}"/>
                </a:ext>
              </a:extLst>
            </p:cNvPr>
            <p:cNvSpPr/>
            <p:nvPr/>
          </p:nvSpPr>
          <p:spPr>
            <a:xfrm rot="13500000">
              <a:off x="4650257" y="5296830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6" name="楕円 22">
              <a:extLst>
                <a:ext uri="{FF2B5EF4-FFF2-40B4-BE49-F238E27FC236}">
                  <a16:creationId xmlns:a16="http://schemas.microsoft.com/office/drawing/2014/main" id="{6AA8E7D8-95B8-D5C6-3B53-9C7C0576E676}"/>
                </a:ext>
              </a:extLst>
            </p:cNvPr>
            <p:cNvSpPr/>
            <p:nvPr/>
          </p:nvSpPr>
          <p:spPr>
            <a:xfrm rot="9900000">
              <a:off x="3977158" y="5039655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7" name="楕円 22">
              <a:extLst>
                <a:ext uri="{FF2B5EF4-FFF2-40B4-BE49-F238E27FC236}">
                  <a16:creationId xmlns:a16="http://schemas.microsoft.com/office/drawing/2014/main" id="{2D5B48E2-D413-6BDB-702A-F6E1E11B45CB}"/>
                </a:ext>
              </a:extLst>
            </p:cNvPr>
            <p:cNvSpPr/>
            <p:nvPr/>
          </p:nvSpPr>
          <p:spPr>
            <a:xfrm rot="8100000">
              <a:off x="3297708" y="5280954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8" name="楕円 22">
              <a:extLst>
                <a:ext uri="{FF2B5EF4-FFF2-40B4-BE49-F238E27FC236}">
                  <a16:creationId xmlns:a16="http://schemas.microsoft.com/office/drawing/2014/main" id="{DF5B1A5E-9B13-C78A-913D-CB714BE0801C}"/>
                </a:ext>
              </a:extLst>
            </p:cNvPr>
            <p:cNvSpPr/>
            <p:nvPr/>
          </p:nvSpPr>
          <p:spPr>
            <a:xfrm>
              <a:off x="3767738" y="5651092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9" name="楕円 22">
              <a:extLst>
                <a:ext uri="{FF2B5EF4-FFF2-40B4-BE49-F238E27FC236}">
                  <a16:creationId xmlns:a16="http://schemas.microsoft.com/office/drawing/2014/main" id="{8C313342-B8DE-4058-CAA7-BECBE7555855}"/>
                </a:ext>
              </a:extLst>
            </p:cNvPr>
            <p:cNvSpPr/>
            <p:nvPr/>
          </p:nvSpPr>
          <p:spPr>
            <a:xfrm>
              <a:off x="4225731" y="5660617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30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泣き叫ぶ赤ちゃんのイラスト</a:t>
            </a:r>
          </a:p>
        </p:txBody>
      </p: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4E01AC88-C276-6C47-39F6-7CC8B8B5A67D}"/>
              </a:ext>
            </a:extLst>
          </p:cNvPr>
          <p:cNvGrpSpPr/>
          <p:nvPr/>
        </p:nvGrpSpPr>
        <p:grpSpPr>
          <a:xfrm>
            <a:off x="3732033" y="4340197"/>
            <a:ext cx="2434342" cy="1421907"/>
            <a:chOff x="5311872" y="2937279"/>
            <a:chExt cx="2434342" cy="1421907"/>
          </a:xfrm>
        </p:grpSpPr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9F0E8123-2F85-13FF-C3AF-3A80AC026D18}"/>
                </a:ext>
              </a:extLst>
            </p:cNvPr>
            <p:cNvGrpSpPr/>
            <p:nvPr/>
          </p:nvGrpSpPr>
          <p:grpSpPr>
            <a:xfrm>
              <a:off x="5771210" y="3281642"/>
              <a:ext cx="1975004" cy="1077544"/>
              <a:chOff x="5999294" y="3441346"/>
              <a:chExt cx="1975004" cy="1077544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5BE30430-AFB2-D072-A83A-FE48B9AC4C40}"/>
                  </a:ext>
                </a:extLst>
              </p:cNvPr>
              <p:cNvGrpSpPr/>
              <p:nvPr/>
            </p:nvGrpSpPr>
            <p:grpSpPr>
              <a:xfrm rot="20753192">
                <a:off x="6745462" y="3490795"/>
                <a:ext cx="451730" cy="687234"/>
                <a:chOff x="1719769" y="3058695"/>
                <a:chExt cx="451730" cy="687234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2D51907F-347D-1CA9-222E-45C750CDB19C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BA2B2E6E-09AF-8127-86C5-2C80290C0A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E40F23E3-9D4F-EB96-124B-E1ED5C63FA9E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481" name="四角形: 上の 2 つの角を丸める 480">
                      <a:extLst>
                        <a:ext uri="{FF2B5EF4-FFF2-40B4-BE49-F238E27FC236}">
                          <a16:creationId xmlns:a16="http://schemas.microsoft.com/office/drawing/2014/main" id="{75D57397-207D-DD3C-E1AB-96A397A0E7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2" name="四角形: 上の 2 つの角を丸める 481">
                      <a:extLst>
                        <a:ext uri="{FF2B5EF4-FFF2-40B4-BE49-F238E27FC236}">
                          <a16:creationId xmlns:a16="http://schemas.microsoft.com/office/drawing/2014/main" id="{575E7906-C3A0-31A2-BF03-A86A99A079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3" name="四角形: 上の 2 つの角を丸める 482">
                      <a:extLst>
                        <a:ext uri="{FF2B5EF4-FFF2-40B4-BE49-F238E27FC236}">
                          <a16:creationId xmlns:a16="http://schemas.microsoft.com/office/drawing/2014/main" id="{DFF2EF92-E395-46D1-B391-93337CF39A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4" name="四角形: 上の 2 つの角を丸める 483">
                      <a:extLst>
                        <a:ext uri="{FF2B5EF4-FFF2-40B4-BE49-F238E27FC236}">
                          <a16:creationId xmlns:a16="http://schemas.microsoft.com/office/drawing/2014/main" id="{7B602C9D-BC23-2435-9BD7-94FC1A760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80" name="四角形: 上の 2 つの角を丸める 135">
                    <a:extLst>
                      <a:ext uri="{FF2B5EF4-FFF2-40B4-BE49-F238E27FC236}">
                        <a16:creationId xmlns:a16="http://schemas.microsoft.com/office/drawing/2014/main" id="{6540EDDD-8616-21FB-8A50-1DBC440399B3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C89893A2-0FE3-8F6F-F284-89273A8BC271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5E03760E-4676-54F1-A586-50E595F7C655}"/>
                  </a:ext>
                </a:extLst>
              </p:cNvPr>
              <p:cNvGrpSpPr/>
              <p:nvPr/>
            </p:nvGrpSpPr>
            <p:grpSpPr>
              <a:xfrm rot="17100000">
                <a:off x="7451805" y="3811316"/>
                <a:ext cx="503098" cy="541889"/>
                <a:chOff x="2119949" y="2138466"/>
                <a:chExt cx="503098" cy="541889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0E2B89D0-B63E-6B88-210E-4269267F71E2}"/>
                    </a:ext>
                  </a:extLst>
                </p:cNvPr>
                <p:cNvSpPr/>
                <p:nvPr/>
              </p:nvSpPr>
              <p:spPr bwMode="auto">
                <a:xfrm>
                  <a:off x="2119949" y="2138466"/>
                  <a:ext cx="419214" cy="419475"/>
                </a:xfrm>
                <a:custGeom>
                  <a:avLst/>
                  <a:gdLst>
                    <a:gd name="connsiteX0" fmla="*/ 0 w 419214"/>
                    <a:gd name="connsiteY0" fmla="*/ 0 h 419475"/>
                    <a:gd name="connsiteX1" fmla="*/ 68530 w 419214"/>
                    <a:gd name="connsiteY1" fmla="*/ 5639 h 419475"/>
                    <a:gd name="connsiteX2" fmla="*/ 419214 w 419214"/>
                    <a:gd name="connsiteY2" fmla="*/ 412913 h 419475"/>
                    <a:gd name="connsiteX3" fmla="*/ 228928 w 419214"/>
                    <a:gd name="connsiteY3" fmla="*/ 419475 h 419475"/>
                    <a:gd name="connsiteX4" fmla="*/ 33821 w 419214"/>
                    <a:gd name="connsiteY4" fmla="*/ 192883 h 419475"/>
                    <a:gd name="connsiteX5" fmla="*/ 0 w 419214"/>
                    <a:gd name="connsiteY5" fmla="*/ 190100 h 419475"/>
                    <a:gd name="connsiteX6" fmla="*/ 0 w 419214"/>
                    <a:gd name="connsiteY6" fmla="*/ 0 h 419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214" h="419475">
                      <a:moveTo>
                        <a:pt x="0" y="0"/>
                      </a:moveTo>
                      <a:lnTo>
                        <a:pt x="68530" y="5639"/>
                      </a:lnTo>
                      <a:cubicBezTo>
                        <a:pt x="262634" y="41421"/>
                        <a:pt x="412154" y="208160"/>
                        <a:pt x="419214" y="412913"/>
                      </a:cubicBezTo>
                      <a:lnTo>
                        <a:pt x="228928" y="419475"/>
                      </a:lnTo>
                      <a:cubicBezTo>
                        <a:pt x="225000" y="305558"/>
                        <a:pt x="141813" y="212791"/>
                        <a:pt x="33821" y="192883"/>
                      </a:cubicBezTo>
                      <a:lnTo>
                        <a:pt x="0" y="190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58740201-B28C-465A-611B-328C6B0EEE18}"/>
                    </a:ext>
                  </a:extLst>
                </p:cNvPr>
                <p:cNvSpPr/>
                <p:nvPr/>
              </p:nvSpPr>
              <p:spPr bwMode="auto">
                <a:xfrm>
                  <a:off x="2309918" y="2536300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6BECCA6-9370-CDD2-C52C-BA4BFF564773}"/>
                  </a:ext>
                </a:extLst>
              </p:cNvPr>
              <p:cNvSpPr/>
              <p:nvPr/>
            </p:nvSpPr>
            <p:spPr bwMode="auto">
              <a:xfrm>
                <a:off x="6656786" y="3686760"/>
                <a:ext cx="1154485" cy="832130"/>
              </a:xfrm>
              <a:custGeom>
                <a:avLst/>
                <a:gdLst>
                  <a:gd name="connsiteX0" fmla="*/ 1098897 w 1154485"/>
                  <a:gd name="connsiteY0" fmla="*/ 0 h 832130"/>
                  <a:gd name="connsiteX1" fmla="*/ 1154485 w 1154485"/>
                  <a:gd name="connsiteY1" fmla="*/ 182104 h 832130"/>
                  <a:gd name="connsiteX2" fmla="*/ 993410 w 1154485"/>
                  <a:gd name="connsiteY2" fmla="*/ 349098 h 832130"/>
                  <a:gd name="connsiteX3" fmla="*/ 989943 w 1154485"/>
                  <a:gd name="connsiteY3" fmla="*/ 387158 h 832130"/>
                  <a:gd name="connsiteX4" fmla="*/ 1004519 w 1154485"/>
                  <a:gd name="connsiteY4" fmla="*/ 408777 h 832130"/>
                  <a:gd name="connsiteX5" fmla="*/ 1018331 w 1154485"/>
                  <a:gd name="connsiteY5" fmla="*/ 477192 h 832130"/>
                  <a:gd name="connsiteX6" fmla="*/ 966851 w 1154485"/>
                  <a:gd name="connsiteY6" fmla="*/ 601476 h 832130"/>
                  <a:gd name="connsiteX7" fmla="*/ 960764 w 1154485"/>
                  <a:gd name="connsiteY7" fmla="*/ 605580 h 832130"/>
                  <a:gd name="connsiteX8" fmla="*/ 945675 w 1154485"/>
                  <a:gd name="connsiteY8" fmla="*/ 680315 h 832130"/>
                  <a:gd name="connsiteX9" fmla="*/ 716640 w 1154485"/>
                  <a:gd name="connsiteY9" fmla="*/ 832130 h 832130"/>
                  <a:gd name="connsiteX10" fmla="*/ 248569 w 1154485"/>
                  <a:gd name="connsiteY10" fmla="*/ 832130 h 832130"/>
                  <a:gd name="connsiteX11" fmla="*/ 0 w 1154485"/>
                  <a:gd name="connsiteY11" fmla="*/ 583561 h 832130"/>
                  <a:gd name="connsiteX12" fmla="*/ 248569 w 1154485"/>
                  <a:gd name="connsiteY12" fmla="*/ 334992 h 832130"/>
                  <a:gd name="connsiteX13" fmla="*/ 716641 w 1154485"/>
                  <a:gd name="connsiteY13" fmla="*/ 334993 h 832130"/>
                  <a:gd name="connsiteX14" fmla="*/ 741185 w 1154485"/>
                  <a:gd name="connsiteY14" fmla="*/ 337467 h 832130"/>
                  <a:gd name="connsiteX15" fmla="*/ 774152 w 1154485"/>
                  <a:gd name="connsiteY15" fmla="*/ 315241 h 832130"/>
                  <a:gd name="connsiteX16" fmla="*/ 807906 w 1154485"/>
                  <a:gd name="connsiteY16" fmla="*/ 308426 h 832130"/>
                  <a:gd name="connsiteX17" fmla="*/ 809383 w 1154485"/>
                  <a:gd name="connsiteY17" fmla="*/ 300154 h 832130"/>
                  <a:gd name="connsiteX18" fmla="*/ 1098897 w 1154485"/>
                  <a:gd name="connsiteY18" fmla="*/ 0 h 832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54485" h="832130">
                    <a:moveTo>
                      <a:pt x="1098897" y="0"/>
                    </a:moveTo>
                    <a:lnTo>
                      <a:pt x="1154485" y="182104"/>
                    </a:lnTo>
                    <a:cubicBezTo>
                      <a:pt x="1072721" y="207062"/>
                      <a:pt x="1013988" y="272006"/>
                      <a:pt x="993410" y="349098"/>
                    </a:cubicBezTo>
                    <a:lnTo>
                      <a:pt x="989943" y="387158"/>
                    </a:lnTo>
                    <a:lnTo>
                      <a:pt x="1004519" y="408777"/>
                    </a:lnTo>
                    <a:cubicBezTo>
                      <a:pt x="1013413" y="429805"/>
                      <a:pt x="1018331" y="452924"/>
                      <a:pt x="1018331" y="477192"/>
                    </a:cubicBezTo>
                    <a:cubicBezTo>
                      <a:pt x="1018331" y="525728"/>
                      <a:pt x="998658" y="569669"/>
                      <a:pt x="966851" y="601476"/>
                    </a:cubicBezTo>
                    <a:lnTo>
                      <a:pt x="960764" y="605580"/>
                    </a:lnTo>
                    <a:lnTo>
                      <a:pt x="945675" y="680315"/>
                    </a:lnTo>
                    <a:cubicBezTo>
                      <a:pt x="907941" y="769531"/>
                      <a:pt x="819601" y="832130"/>
                      <a:pt x="716640" y="832130"/>
                    </a:cubicBezTo>
                    <a:lnTo>
                      <a:pt x="248569" y="832130"/>
                    </a:lnTo>
                    <a:cubicBezTo>
                      <a:pt x="111288" y="832130"/>
                      <a:pt x="0" y="720842"/>
                      <a:pt x="0" y="583561"/>
                    </a:cubicBezTo>
                    <a:cubicBezTo>
                      <a:pt x="0" y="446280"/>
                      <a:pt x="111288" y="334992"/>
                      <a:pt x="248569" y="334992"/>
                    </a:cubicBezTo>
                    <a:cubicBezTo>
                      <a:pt x="404593" y="334992"/>
                      <a:pt x="560617" y="334993"/>
                      <a:pt x="716641" y="334993"/>
                    </a:cubicBezTo>
                    <a:lnTo>
                      <a:pt x="741185" y="337467"/>
                    </a:lnTo>
                    <a:lnTo>
                      <a:pt x="774152" y="315241"/>
                    </a:lnTo>
                    <a:lnTo>
                      <a:pt x="807906" y="308426"/>
                    </a:lnTo>
                    <a:lnTo>
                      <a:pt x="809383" y="300154"/>
                    </a:lnTo>
                    <a:cubicBezTo>
                      <a:pt x="846368" y="161589"/>
                      <a:pt x="951936" y="44860"/>
                      <a:pt x="1098897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D556C4F8-5BE5-77EE-4C4A-4CB3DA4E8D09}"/>
                  </a:ext>
                </a:extLst>
              </p:cNvPr>
              <p:cNvSpPr/>
              <p:nvPr/>
            </p:nvSpPr>
            <p:spPr bwMode="auto">
              <a:xfrm>
                <a:off x="6685414" y="3773000"/>
                <a:ext cx="639306" cy="459368"/>
              </a:xfrm>
              <a:custGeom>
                <a:avLst/>
                <a:gdLst>
                  <a:gd name="connsiteX0" fmla="*/ 476312 w 639306"/>
                  <a:gd name="connsiteY0" fmla="*/ 0 h 566716"/>
                  <a:gd name="connsiteX1" fmla="*/ 639306 w 639306"/>
                  <a:gd name="connsiteY1" fmla="*/ 89576 h 566716"/>
                  <a:gd name="connsiteX2" fmla="*/ 361400 w 639306"/>
                  <a:gd name="connsiteY2" fmla="*/ 408638 h 566716"/>
                  <a:gd name="connsiteX3" fmla="*/ 346181 w 639306"/>
                  <a:gd name="connsiteY3" fmla="*/ 417435 h 566716"/>
                  <a:gd name="connsiteX4" fmla="*/ 337716 w 639306"/>
                  <a:gd name="connsiteY4" fmla="*/ 459368 h 566716"/>
                  <a:gd name="connsiteX5" fmla="*/ 175764 w 639306"/>
                  <a:gd name="connsiteY5" fmla="*/ 566716 h 566716"/>
                  <a:gd name="connsiteX6" fmla="*/ 0 w 639306"/>
                  <a:gd name="connsiteY6" fmla="*/ 390952 h 566716"/>
                  <a:gd name="connsiteX7" fmla="*/ 175764 w 639306"/>
                  <a:gd name="connsiteY7" fmla="*/ 215188 h 566716"/>
                  <a:gd name="connsiteX8" fmla="*/ 244179 w 639306"/>
                  <a:gd name="connsiteY8" fmla="*/ 229001 h 566716"/>
                  <a:gd name="connsiteX9" fmla="*/ 268796 w 639306"/>
                  <a:gd name="connsiteY9" fmla="*/ 245597 h 566716"/>
                  <a:gd name="connsiteX10" fmla="*/ 344347 w 639306"/>
                  <a:gd name="connsiteY10" fmla="*/ 182035 h 566716"/>
                  <a:gd name="connsiteX11" fmla="*/ 476312 w 639306"/>
                  <a:gd name="connsiteY11" fmla="*/ 0 h 566716"/>
                  <a:gd name="connsiteX0" fmla="*/ 175764 w 639306"/>
                  <a:gd name="connsiteY0" fmla="*/ 566716 h 658156"/>
                  <a:gd name="connsiteX1" fmla="*/ 0 w 639306"/>
                  <a:gd name="connsiteY1" fmla="*/ 390952 h 658156"/>
                  <a:gd name="connsiteX2" fmla="*/ 175764 w 639306"/>
                  <a:gd name="connsiteY2" fmla="*/ 215188 h 658156"/>
                  <a:gd name="connsiteX3" fmla="*/ 244179 w 639306"/>
                  <a:gd name="connsiteY3" fmla="*/ 229001 h 658156"/>
                  <a:gd name="connsiteX4" fmla="*/ 268796 w 639306"/>
                  <a:gd name="connsiteY4" fmla="*/ 245597 h 658156"/>
                  <a:gd name="connsiteX5" fmla="*/ 344347 w 639306"/>
                  <a:gd name="connsiteY5" fmla="*/ 182035 h 658156"/>
                  <a:gd name="connsiteX6" fmla="*/ 476312 w 639306"/>
                  <a:gd name="connsiteY6" fmla="*/ 0 h 658156"/>
                  <a:gd name="connsiteX7" fmla="*/ 639306 w 639306"/>
                  <a:gd name="connsiteY7" fmla="*/ 89576 h 658156"/>
                  <a:gd name="connsiteX8" fmla="*/ 361400 w 639306"/>
                  <a:gd name="connsiteY8" fmla="*/ 408638 h 658156"/>
                  <a:gd name="connsiteX9" fmla="*/ 346181 w 639306"/>
                  <a:gd name="connsiteY9" fmla="*/ 417435 h 658156"/>
                  <a:gd name="connsiteX10" fmla="*/ 337716 w 639306"/>
                  <a:gd name="connsiteY10" fmla="*/ 459368 h 658156"/>
                  <a:gd name="connsiteX11" fmla="*/ 267204 w 639306"/>
                  <a:gd name="connsiteY11" fmla="*/ 658156 h 658156"/>
                  <a:gd name="connsiteX0" fmla="*/ 175764 w 639306"/>
                  <a:gd name="connsiteY0" fmla="*/ 566716 h 566716"/>
                  <a:gd name="connsiteX1" fmla="*/ 0 w 639306"/>
                  <a:gd name="connsiteY1" fmla="*/ 390952 h 566716"/>
                  <a:gd name="connsiteX2" fmla="*/ 175764 w 639306"/>
                  <a:gd name="connsiteY2" fmla="*/ 215188 h 566716"/>
                  <a:gd name="connsiteX3" fmla="*/ 244179 w 639306"/>
                  <a:gd name="connsiteY3" fmla="*/ 229001 h 566716"/>
                  <a:gd name="connsiteX4" fmla="*/ 268796 w 639306"/>
                  <a:gd name="connsiteY4" fmla="*/ 245597 h 566716"/>
                  <a:gd name="connsiteX5" fmla="*/ 344347 w 639306"/>
                  <a:gd name="connsiteY5" fmla="*/ 182035 h 566716"/>
                  <a:gd name="connsiteX6" fmla="*/ 476312 w 639306"/>
                  <a:gd name="connsiteY6" fmla="*/ 0 h 566716"/>
                  <a:gd name="connsiteX7" fmla="*/ 639306 w 639306"/>
                  <a:gd name="connsiteY7" fmla="*/ 89576 h 566716"/>
                  <a:gd name="connsiteX8" fmla="*/ 361400 w 639306"/>
                  <a:gd name="connsiteY8" fmla="*/ 408638 h 566716"/>
                  <a:gd name="connsiteX9" fmla="*/ 346181 w 639306"/>
                  <a:gd name="connsiteY9" fmla="*/ 417435 h 566716"/>
                  <a:gd name="connsiteX10" fmla="*/ 337716 w 639306"/>
                  <a:gd name="connsiteY10" fmla="*/ 459368 h 566716"/>
                  <a:gd name="connsiteX0" fmla="*/ 0 w 639306"/>
                  <a:gd name="connsiteY0" fmla="*/ 390952 h 459368"/>
                  <a:gd name="connsiteX1" fmla="*/ 175764 w 639306"/>
                  <a:gd name="connsiteY1" fmla="*/ 215188 h 459368"/>
                  <a:gd name="connsiteX2" fmla="*/ 244179 w 639306"/>
                  <a:gd name="connsiteY2" fmla="*/ 229001 h 459368"/>
                  <a:gd name="connsiteX3" fmla="*/ 268796 w 639306"/>
                  <a:gd name="connsiteY3" fmla="*/ 245597 h 459368"/>
                  <a:gd name="connsiteX4" fmla="*/ 344347 w 639306"/>
                  <a:gd name="connsiteY4" fmla="*/ 182035 h 459368"/>
                  <a:gd name="connsiteX5" fmla="*/ 476312 w 639306"/>
                  <a:gd name="connsiteY5" fmla="*/ 0 h 459368"/>
                  <a:gd name="connsiteX6" fmla="*/ 639306 w 639306"/>
                  <a:gd name="connsiteY6" fmla="*/ 89576 h 459368"/>
                  <a:gd name="connsiteX7" fmla="*/ 361400 w 639306"/>
                  <a:gd name="connsiteY7" fmla="*/ 408638 h 459368"/>
                  <a:gd name="connsiteX8" fmla="*/ 346181 w 639306"/>
                  <a:gd name="connsiteY8" fmla="*/ 417435 h 459368"/>
                  <a:gd name="connsiteX9" fmla="*/ 337716 w 639306"/>
                  <a:gd name="connsiteY9" fmla="*/ 459368 h 45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306" h="459368">
                    <a:moveTo>
                      <a:pt x="0" y="390952"/>
                    </a:moveTo>
                    <a:cubicBezTo>
                      <a:pt x="0" y="293880"/>
                      <a:pt x="78692" y="215188"/>
                      <a:pt x="175764" y="215188"/>
                    </a:cubicBezTo>
                    <a:cubicBezTo>
                      <a:pt x="200032" y="215188"/>
                      <a:pt x="223151" y="220106"/>
                      <a:pt x="244179" y="229001"/>
                    </a:cubicBezTo>
                    <a:lnTo>
                      <a:pt x="268796" y="245597"/>
                    </a:lnTo>
                    <a:lnTo>
                      <a:pt x="344347" y="182035"/>
                    </a:lnTo>
                    <a:cubicBezTo>
                      <a:pt x="396312" y="130589"/>
                      <a:pt x="441215" y="69466"/>
                      <a:pt x="476312" y="0"/>
                    </a:cubicBezTo>
                    <a:lnTo>
                      <a:pt x="639306" y="89576"/>
                    </a:lnTo>
                    <a:cubicBezTo>
                      <a:pt x="571226" y="221902"/>
                      <a:pt x="474617" y="330132"/>
                      <a:pt x="361400" y="408638"/>
                    </a:cubicBezTo>
                    <a:lnTo>
                      <a:pt x="346181" y="417435"/>
                    </a:lnTo>
                    <a:lnTo>
                      <a:pt x="337716" y="459368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A9DC795E-E009-139A-D4C0-29D299B40807}"/>
                  </a:ext>
                </a:extLst>
              </p:cNvPr>
              <p:cNvSpPr/>
              <p:nvPr/>
            </p:nvSpPr>
            <p:spPr bwMode="auto">
              <a:xfrm rot="16200000">
                <a:off x="7167826" y="3619214"/>
                <a:ext cx="235724" cy="258348"/>
              </a:xfrm>
              <a:custGeom>
                <a:avLst/>
                <a:gdLst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20416 w 235724"/>
                  <a:gd name="connsiteY7" fmla="*/ 197226 h 258721"/>
                  <a:gd name="connsiteX8" fmla="*/ 170621 w 235724"/>
                  <a:gd name="connsiteY8" fmla="*/ 210678 h 258721"/>
                  <a:gd name="connsiteX9" fmla="*/ 187899 w 235724"/>
                  <a:gd name="connsiteY9" fmla="*/ 240605 h 258721"/>
                  <a:gd name="connsiteX10" fmla="*/ 157972 w 235724"/>
                  <a:gd name="connsiteY10" fmla="*/ 257883 h 258721"/>
                  <a:gd name="connsiteX11" fmla="*/ 92256 w 235724"/>
                  <a:gd name="connsiteY11" fmla="*/ 240274 h 258721"/>
                  <a:gd name="connsiteX12" fmla="*/ 86747 w 235724"/>
                  <a:gd name="connsiteY12" fmla="*/ 236047 h 258721"/>
                  <a:gd name="connsiteX13" fmla="*/ 60260 w 235724"/>
                  <a:gd name="connsiteY13" fmla="*/ 228950 h 258721"/>
                  <a:gd name="connsiteX14" fmla="*/ 3244 w 235724"/>
                  <a:gd name="connsiteY14" fmla="*/ 121969 h 258721"/>
                  <a:gd name="connsiteX15" fmla="*/ 15794 w 235724"/>
                  <a:gd name="connsiteY15" fmla="*/ 75133 h 258721"/>
                  <a:gd name="connsiteX16" fmla="*/ 85743 w 235724"/>
                  <a:gd name="connsiteY16" fmla="*/ 9379 h 258721"/>
                  <a:gd name="connsiteX17" fmla="*/ 99297 w 235724"/>
                  <a:gd name="connsiteY17" fmla="*/ 10043 h 258721"/>
                  <a:gd name="connsiteX18" fmla="*/ 94395 w 235724"/>
                  <a:gd name="connsiteY18" fmla="*/ 8233 h 258721"/>
                  <a:gd name="connsiteX19" fmla="*/ 155994 w 235724"/>
                  <a:gd name="connsiteY19" fmla="*/ 373 h 258721"/>
                  <a:gd name="connsiteX20" fmla="*/ 183249 w 235724"/>
                  <a:gd name="connsiteY20" fmla="*/ 22727 h 258721"/>
                  <a:gd name="connsiteX21" fmla="*/ 183249 w 235724"/>
                  <a:gd name="connsiteY21" fmla="*/ 41864 h 258721"/>
                  <a:gd name="connsiteX22" fmla="*/ 216070 w 235724"/>
                  <a:gd name="connsiteY22" fmla="*/ 50658 h 258721"/>
                  <a:gd name="connsiteX23" fmla="*/ 234815 w 235724"/>
                  <a:gd name="connsiteY23" fmla="*/ 83126 h 258721"/>
                  <a:gd name="connsiteX24" fmla="*/ 202347 w 235724"/>
                  <a:gd name="connsiteY24" fmla="*/ 101872 h 258721"/>
                  <a:gd name="connsiteX25" fmla="*/ 182860 w 235724"/>
                  <a:gd name="connsiteY25" fmla="*/ 96650 h 258721"/>
                  <a:gd name="connsiteX26" fmla="*/ 182743 w 235724"/>
                  <a:gd name="connsiteY26" fmla="*/ 96933 h 258721"/>
                  <a:gd name="connsiteX27" fmla="*/ 207138 w 235724"/>
                  <a:gd name="connsiteY27" fmla="*/ 103469 h 258721"/>
                  <a:gd name="connsiteX28" fmla="*/ 227196 w 235724"/>
                  <a:gd name="connsiteY28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70621 w 235724"/>
                  <a:gd name="connsiteY7" fmla="*/ 210678 h 258721"/>
                  <a:gd name="connsiteX8" fmla="*/ 187899 w 235724"/>
                  <a:gd name="connsiteY8" fmla="*/ 240605 h 258721"/>
                  <a:gd name="connsiteX9" fmla="*/ 157972 w 235724"/>
                  <a:gd name="connsiteY9" fmla="*/ 257883 h 258721"/>
                  <a:gd name="connsiteX10" fmla="*/ 92256 w 235724"/>
                  <a:gd name="connsiteY10" fmla="*/ 240274 h 258721"/>
                  <a:gd name="connsiteX11" fmla="*/ 86747 w 235724"/>
                  <a:gd name="connsiteY11" fmla="*/ 236047 h 258721"/>
                  <a:gd name="connsiteX12" fmla="*/ 60260 w 235724"/>
                  <a:gd name="connsiteY12" fmla="*/ 228950 h 258721"/>
                  <a:gd name="connsiteX13" fmla="*/ 3244 w 235724"/>
                  <a:gd name="connsiteY13" fmla="*/ 121969 h 258721"/>
                  <a:gd name="connsiteX14" fmla="*/ 15794 w 235724"/>
                  <a:gd name="connsiteY14" fmla="*/ 75133 h 258721"/>
                  <a:gd name="connsiteX15" fmla="*/ 85743 w 235724"/>
                  <a:gd name="connsiteY15" fmla="*/ 9379 h 258721"/>
                  <a:gd name="connsiteX16" fmla="*/ 99297 w 235724"/>
                  <a:gd name="connsiteY16" fmla="*/ 10043 h 258721"/>
                  <a:gd name="connsiteX17" fmla="*/ 94395 w 235724"/>
                  <a:gd name="connsiteY17" fmla="*/ 8233 h 258721"/>
                  <a:gd name="connsiteX18" fmla="*/ 155994 w 235724"/>
                  <a:gd name="connsiteY18" fmla="*/ 373 h 258721"/>
                  <a:gd name="connsiteX19" fmla="*/ 183249 w 235724"/>
                  <a:gd name="connsiteY19" fmla="*/ 22727 h 258721"/>
                  <a:gd name="connsiteX20" fmla="*/ 183249 w 235724"/>
                  <a:gd name="connsiteY20" fmla="*/ 41864 h 258721"/>
                  <a:gd name="connsiteX21" fmla="*/ 216070 w 235724"/>
                  <a:gd name="connsiteY21" fmla="*/ 50658 h 258721"/>
                  <a:gd name="connsiteX22" fmla="*/ 234815 w 235724"/>
                  <a:gd name="connsiteY22" fmla="*/ 83126 h 258721"/>
                  <a:gd name="connsiteX23" fmla="*/ 202347 w 235724"/>
                  <a:gd name="connsiteY23" fmla="*/ 101872 h 258721"/>
                  <a:gd name="connsiteX24" fmla="*/ 182860 w 235724"/>
                  <a:gd name="connsiteY24" fmla="*/ 96650 h 258721"/>
                  <a:gd name="connsiteX25" fmla="*/ 182743 w 235724"/>
                  <a:gd name="connsiteY25" fmla="*/ 96933 h 258721"/>
                  <a:gd name="connsiteX26" fmla="*/ 207138 w 235724"/>
                  <a:gd name="connsiteY26" fmla="*/ 103469 h 258721"/>
                  <a:gd name="connsiteX27" fmla="*/ 227196 w 235724"/>
                  <a:gd name="connsiteY27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182743 w 235724"/>
                  <a:gd name="connsiteY24" fmla="*/ 96933 h 258721"/>
                  <a:gd name="connsiteX25" fmla="*/ 207138 w 235724"/>
                  <a:gd name="connsiteY25" fmla="*/ 103469 h 258721"/>
                  <a:gd name="connsiteX26" fmla="*/ 227196 w 235724"/>
                  <a:gd name="connsiteY26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207138 w 235724"/>
                  <a:gd name="connsiteY24" fmla="*/ 103469 h 258721"/>
                  <a:gd name="connsiteX25" fmla="*/ 227196 w 235724"/>
                  <a:gd name="connsiteY25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207138 w 235724"/>
                  <a:gd name="connsiteY23" fmla="*/ 103469 h 258721"/>
                  <a:gd name="connsiteX24" fmla="*/ 227196 w 235724"/>
                  <a:gd name="connsiteY24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60260 w 235724"/>
                  <a:gd name="connsiteY10" fmla="*/ 228950 h 258721"/>
                  <a:gd name="connsiteX11" fmla="*/ 3244 w 235724"/>
                  <a:gd name="connsiteY11" fmla="*/ 121969 h 258721"/>
                  <a:gd name="connsiteX12" fmla="*/ 15794 w 235724"/>
                  <a:gd name="connsiteY12" fmla="*/ 75133 h 258721"/>
                  <a:gd name="connsiteX13" fmla="*/ 85743 w 235724"/>
                  <a:gd name="connsiteY13" fmla="*/ 9379 h 258721"/>
                  <a:gd name="connsiteX14" fmla="*/ 99297 w 235724"/>
                  <a:gd name="connsiteY14" fmla="*/ 10043 h 258721"/>
                  <a:gd name="connsiteX15" fmla="*/ 94395 w 235724"/>
                  <a:gd name="connsiteY15" fmla="*/ 8233 h 258721"/>
                  <a:gd name="connsiteX16" fmla="*/ 155994 w 235724"/>
                  <a:gd name="connsiteY16" fmla="*/ 373 h 258721"/>
                  <a:gd name="connsiteX17" fmla="*/ 183249 w 235724"/>
                  <a:gd name="connsiteY17" fmla="*/ 22727 h 258721"/>
                  <a:gd name="connsiteX18" fmla="*/ 183249 w 235724"/>
                  <a:gd name="connsiteY18" fmla="*/ 41864 h 258721"/>
                  <a:gd name="connsiteX19" fmla="*/ 216070 w 235724"/>
                  <a:gd name="connsiteY19" fmla="*/ 50658 h 258721"/>
                  <a:gd name="connsiteX20" fmla="*/ 234815 w 235724"/>
                  <a:gd name="connsiteY20" fmla="*/ 83126 h 258721"/>
                  <a:gd name="connsiteX21" fmla="*/ 202347 w 235724"/>
                  <a:gd name="connsiteY21" fmla="*/ 101872 h 258721"/>
                  <a:gd name="connsiteX22" fmla="*/ 207138 w 235724"/>
                  <a:gd name="connsiteY22" fmla="*/ 103469 h 258721"/>
                  <a:gd name="connsiteX23" fmla="*/ 227196 w 235724"/>
                  <a:gd name="connsiteY23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60260 w 235724"/>
                  <a:gd name="connsiteY9" fmla="*/ 228950 h 258721"/>
                  <a:gd name="connsiteX10" fmla="*/ 3244 w 235724"/>
                  <a:gd name="connsiteY10" fmla="*/ 121969 h 258721"/>
                  <a:gd name="connsiteX11" fmla="*/ 15794 w 235724"/>
                  <a:gd name="connsiteY11" fmla="*/ 75133 h 258721"/>
                  <a:gd name="connsiteX12" fmla="*/ 85743 w 235724"/>
                  <a:gd name="connsiteY12" fmla="*/ 9379 h 258721"/>
                  <a:gd name="connsiteX13" fmla="*/ 99297 w 235724"/>
                  <a:gd name="connsiteY13" fmla="*/ 10043 h 258721"/>
                  <a:gd name="connsiteX14" fmla="*/ 94395 w 235724"/>
                  <a:gd name="connsiteY14" fmla="*/ 8233 h 258721"/>
                  <a:gd name="connsiteX15" fmla="*/ 155994 w 235724"/>
                  <a:gd name="connsiteY15" fmla="*/ 373 h 258721"/>
                  <a:gd name="connsiteX16" fmla="*/ 183249 w 235724"/>
                  <a:gd name="connsiteY16" fmla="*/ 22727 h 258721"/>
                  <a:gd name="connsiteX17" fmla="*/ 183249 w 235724"/>
                  <a:gd name="connsiteY17" fmla="*/ 41864 h 258721"/>
                  <a:gd name="connsiteX18" fmla="*/ 216070 w 235724"/>
                  <a:gd name="connsiteY18" fmla="*/ 50658 h 258721"/>
                  <a:gd name="connsiteX19" fmla="*/ 234815 w 235724"/>
                  <a:gd name="connsiteY19" fmla="*/ 83126 h 258721"/>
                  <a:gd name="connsiteX20" fmla="*/ 202347 w 235724"/>
                  <a:gd name="connsiteY20" fmla="*/ 101872 h 258721"/>
                  <a:gd name="connsiteX21" fmla="*/ 207138 w 235724"/>
                  <a:gd name="connsiteY21" fmla="*/ 103469 h 258721"/>
                  <a:gd name="connsiteX22" fmla="*/ 227196 w 235724"/>
                  <a:gd name="connsiteY22" fmla="*/ 138210 h 258721"/>
                  <a:gd name="connsiteX0" fmla="*/ 227196 w 235724"/>
                  <a:gd name="connsiteY0" fmla="*/ 137837 h 258348"/>
                  <a:gd name="connsiteX1" fmla="*/ 213979 w 235724"/>
                  <a:gd name="connsiteY1" fmla="*/ 155061 h 258348"/>
                  <a:gd name="connsiteX2" fmla="*/ 193047 w 235724"/>
                  <a:gd name="connsiteY2" fmla="*/ 157817 h 258348"/>
                  <a:gd name="connsiteX3" fmla="*/ 209797 w 235724"/>
                  <a:gd name="connsiteY3" fmla="*/ 170670 h 258348"/>
                  <a:gd name="connsiteX4" fmla="*/ 212631 w 235724"/>
                  <a:gd name="connsiteY4" fmla="*/ 192195 h 258348"/>
                  <a:gd name="connsiteX5" fmla="*/ 177889 w 235724"/>
                  <a:gd name="connsiteY5" fmla="*/ 212253 h 258348"/>
                  <a:gd name="connsiteX6" fmla="*/ 170621 w 235724"/>
                  <a:gd name="connsiteY6" fmla="*/ 210305 h 258348"/>
                  <a:gd name="connsiteX7" fmla="*/ 187899 w 235724"/>
                  <a:gd name="connsiteY7" fmla="*/ 240232 h 258348"/>
                  <a:gd name="connsiteX8" fmla="*/ 157972 w 235724"/>
                  <a:gd name="connsiteY8" fmla="*/ 257510 h 258348"/>
                  <a:gd name="connsiteX9" fmla="*/ 60260 w 235724"/>
                  <a:gd name="connsiteY9" fmla="*/ 228577 h 258348"/>
                  <a:gd name="connsiteX10" fmla="*/ 3244 w 235724"/>
                  <a:gd name="connsiteY10" fmla="*/ 121596 h 258348"/>
                  <a:gd name="connsiteX11" fmla="*/ 15794 w 235724"/>
                  <a:gd name="connsiteY11" fmla="*/ 74760 h 258348"/>
                  <a:gd name="connsiteX12" fmla="*/ 85743 w 235724"/>
                  <a:gd name="connsiteY12" fmla="*/ 9006 h 258348"/>
                  <a:gd name="connsiteX13" fmla="*/ 99297 w 235724"/>
                  <a:gd name="connsiteY13" fmla="*/ 9670 h 258348"/>
                  <a:gd name="connsiteX14" fmla="*/ 155994 w 235724"/>
                  <a:gd name="connsiteY14" fmla="*/ 0 h 258348"/>
                  <a:gd name="connsiteX15" fmla="*/ 183249 w 235724"/>
                  <a:gd name="connsiteY15" fmla="*/ 22354 h 258348"/>
                  <a:gd name="connsiteX16" fmla="*/ 183249 w 235724"/>
                  <a:gd name="connsiteY16" fmla="*/ 41491 h 258348"/>
                  <a:gd name="connsiteX17" fmla="*/ 216070 w 235724"/>
                  <a:gd name="connsiteY17" fmla="*/ 50285 h 258348"/>
                  <a:gd name="connsiteX18" fmla="*/ 234815 w 235724"/>
                  <a:gd name="connsiteY18" fmla="*/ 82753 h 258348"/>
                  <a:gd name="connsiteX19" fmla="*/ 202347 w 235724"/>
                  <a:gd name="connsiteY19" fmla="*/ 101499 h 258348"/>
                  <a:gd name="connsiteX20" fmla="*/ 207138 w 235724"/>
                  <a:gd name="connsiteY20" fmla="*/ 103096 h 258348"/>
                  <a:gd name="connsiteX21" fmla="*/ 227196 w 235724"/>
                  <a:gd name="connsiteY21" fmla="*/ 137837 h 25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5724" h="258348">
                    <a:moveTo>
                      <a:pt x="227196" y="137837"/>
                    </a:moveTo>
                    <a:cubicBezTo>
                      <a:pt x="225168" y="145403"/>
                      <a:pt x="220266" y="151432"/>
                      <a:pt x="213979" y="155061"/>
                    </a:cubicBezTo>
                    <a:lnTo>
                      <a:pt x="193047" y="157817"/>
                    </a:lnTo>
                    <a:lnTo>
                      <a:pt x="209797" y="170670"/>
                    </a:lnTo>
                    <a:cubicBezTo>
                      <a:pt x="213426" y="176957"/>
                      <a:pt x="214658" y="184629"/>
                      <a:pt x="212631" y="192195"/>
                    </a:cubicBezTo>
                    <a:cubicBezTo>
                      <a:pt x="208576" y="207327"/>
                      <a:pt x="193022" y="216307"/>
                      <a:pt x="177889" y="212253"/>
                    </a:cubicBezTo>
                    <a:lnTo>
                      <a:pt x="170621" y="210305"/>
                    </a:lnTo>
                    <a:cubicBezTo>
                      <a:pt x="183656" y="213798"/>
                      <a:pt x="191392" y="227197"/>
                      <a:pt x="187899" y="240232"/>
                    </a:cubicBezTo>
                    <a:cubicBezTo>
                      <a:pt x="184406" y="253267"/>
                      <a:pt x="171008" y="261003"/>
                      <a:pt x="157972" y="257510"/>
                    </a:cubicBezTo>
                    <a:lnTo>
                      <a:pt x="60260" y="228577"/>
                    </a:lnTo>
                    <a:cubicBezTo>
                      <a:pt x="16109" y="216747"/>
                      <a:pt x="-9418" y="168850"/>
                      <a:pt x="3244" y="121596"/>
                    </a:cubicBezTo>
                    <a:lnTo>
                      <a:pt x="15794" y="74760"/>
                    </a:lnTo>
                    <a:cubicBezTo>
                      <a:pt x="25290" y="39320"/>
                      <a:pt x="53570" y="14307"/>
                      <a:pt x="85743" y="9006"/>
                    </a:cubicBezTo>
                    <a:lnTo>
                      <a:pt x="99297" y="9670"/>
                    </a:lnTo>
                    <a:lnTo>
                      <a:pt x="155994" y="0"/>
                    </a:lnTo>
                    <a:cubicBezTo>
                      <a:pt x="171489" y="2483"/>
                      <a:pt x="178706" y="6464"/>
                      <a:pt x="183249" y="22354"/>
                    </a:cubicBezTo>
                    <a:lnTo>
                      <a:pt x="183249" y="41491"/>
                    </a:lnTo>
                    <a:lnTo>
                      <a:pt x="216070" y="50285"/>
                    </a:lnTo>
                    <a:cubicBezTo>
                      <a:pt x="230212" y="54075"/>
                      <a:pt x="238604" y="68611"/>
                      <a:pt x="234815" y="82753"/>
                    </a:cubicBezTo>
                    <a:cubicBezTo>
                      <a:pt x="231026" y="96896"/>
                      <a:pt x="216489" y="105288"/>
                      <a:pt x="202347" y="101499"/>
                    </a:cubicBezTo>
                    <a:lnTo>
                      <a:pt x="207138" y="103096"/>
                    </a:lnTo>
                    <a:cubicBezTo>
                      <a:pt x="222270" y="107151"/>
                      <a:pt x="231250" y="122705"/>
                      <a:pt x="227196" y="1378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0CCD715-656B-2BED-23F7-FC13EB4081EC}"/>
                  </a:ext>
                </a:extLst>
              </p:cNvPr>
              <p:cNvSpPr/>
              <p:nvPr/>
            </p:nvSpPr>
            <p:spPr bwMode="auto">
              <a:xfrm rot="17100000">
                <a:off x="5999294" y="3441346"/>
                <a:ext cx="945106" cy="945106"/>
              </a:xfrm>
              <a:custGeom>
                <a:avLst/>
                <a:gdLst>
                  <a:gd name="connsiteX0" fmla="*/ 935505 w 945106"/>
                  <a:gd name="connsiteY0" fmla="*/ 377317 h 945106"/>
                  <a:gd name="connsiteX1" fmla="*/ 945106 w 945106"/>
                  <a:gd name="connsiteY1" fmla="*/ 472553 h 945106"/>
                  <a:gd name="connsiteX2" fmla="*/ 864401 w 945106"/>
                  <a:gd name="connsiteY2" fmla="*/ 736762 h 945106"/>
                  <a:gd name="connsiteX3" fmla="*/ 823795 w 945106"/>
                  <a:gd name="connsiteY3" fmla="*/ 785978 h 945106"/>
                  <a:gd name="connsiteX4" fmla="*/ 821291 w 945106"/>
                  <a:gd name="connsiteY4" fmla="*/ 782380 h 945106"/>
                  <a:gd name="connsiteX5" fmla="*/ 763304 w 945106"/>
                  <a:gd name="connsiteY5" fmla="*/ 737063 h 945106"/>
                  <a:gd name="connsiteX6" fmla="*/ 535936 w 945106"/>
                  <a:gd name="connsiteY6" fmla="*/ 756429 h 945106"/>
                  <a:gd name="connsiteX7" fmla="*/ 574863 w 945106"/>
                  <a:gd name="connsiteY7" fmla="*/ 917702 h 945106"/>
                  <a:gd name="connsiteX8" fmla="*/ 589157 w 945106"/>
                  <a:gd name="connsiteY8" fmla="*/ 928872 h 945106"/>
                  <a:gd name="connsiteX9" fmla="*/ 567789 w 945106"/>
                  <a:gd name="connsiteY9" fmla="*/ 935505 h 945106"/>
                  <a:gd name="connsiteX10" fmla="*/ 472553 w 945106"/>
                  <a:gd name="connsiteY10" fmla="*/ 945106 h 945106"/>
                  <a:gd name="connsiteX11" fmla="*/ 0 w 945106"/>
                  <a:gd name="connsiteY11" fmla="*/ 472553 h 945106"/>
                  <a:gd name="connsiteX12" fmla="*/ 472553 w 945106"/>
                  <a:gd name="connsiteY12" fmla="*/ 0 h 945106"/>
                  <a:gd name="connsiteX13" fmla="*/ 935505 w 945106"/>
                  <a:gd name="connsiteY13" fmla="*/ 377317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5106" h="945106">
                    <a:moveTo>
                      <a:pt x="935505" y="377317"/>
                    </a:moveTo>
                    <a:cubicBezTo>
                      <a:pt x="941800" y="408079"/>
                      <a:pt x="945106" y="439930"/>
                      <a:pt x="945106" y="472553"/>
                    </a:cubicBezTo>
                    <a:cubicBezTo>
                      <a:pt x="945106" y="570422"/>
                      <a:pt x="915354" y="661342"/>
                      <a:pt x="864401" y="736762"/>
                    </a:cubicBezTo>
                    <a:lnTo>
                      <a:pt x="823795" y="785978"/>
                    </a:lnTo>
                    <a:lnTo>
                      <a:pt x="821291" y="782380"/>
                    </a:lnTo>
                    <a:cubicBezTo>
                      <a:pt x="805193" y="765463"/>
                      <a:pt x="785691" y="749988"/>
                      <a:pt x="763304" y="737063"/>
                    </a:cubicBezTo>
                    <a:cubicBezTo>
                      <a:pt x="673756" y="685363"/>
                      <a:pt x="571960" y="694033"/>
                      <a:pt x="535936" y="756429"/>
                    </a:cubicBezTo>
                    <a:cubicBezTo>
                      <a:pt x="508918" y="803225"/>
                      <a:pt x="526570" y="866952"/>
                      <a:pt x="574863" y="917702"/>
                    </a:cubicBezTo>
                    <a:lnTo>
                      <a:pt x="589157" y="928872"/>
                    </a:lnTo>
                    <a:lnTo>
                      <a:pt x="567789" y="935505"/>
                    </a:lnTo>
                    <a:cubicBezTo>
                      <a:pt x="537027" y="941800"/>
                      <a:pt x="505176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ubicBezTo>
                      <a:pt x="700914" y="0"/>
                      <a:pt x="891442" y="161982"/>
                      <a:pt x="935505" y="3773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866E7A09-2F1E-4EA4-EAF5-DD68AB9590D3}"/>
                  </a:ext>
                </a:extLst>
              </p:cNvPr>
              <p:cNvSpPr/>
              <p:nvPr/>
            </p:nvSpPr>
            <p:spPr bwMode="auto">
              <a:xfrm rot="17100000">
                <a:off x="6307387" y="3954747"/>
                <a:ext cx="184791" cy="299184"/>
              </a:xfrm>
              <a:custGeom>
                <a:avLst/>
                <a:gdLst>
                  <a:gd name="connsiteX0" fmla="*/ 184791 w 184791"/>
                  <a:gd name="connsiteY0" fmla="*/ 7793 h 299184"/>
                  <a:gd name="connsiteX1" fmla="*/ 176590 w 184791"/>
                  <a:gd name="connsiteY1" fmla="*/ 76822 h 299184"/>
                  <a:gd name="connsiteX2" fmla="*/ 172818 w 184791"/>
                  <a:gd name="connsiteY2" fmla="*/ 174597 h 299184"/>
                  <a:gd name="connsiteX3" fmla="*/ 176590 w 184791"/>
                  <a:gd name="connsiteY3" fmla="*/ 272373 h 299184"/>
                  <a:gd name="connsiteX4" fmla="*/ 178991 w 184791"/>
                  <a:gd name="connsiteY4" fmla="*/ 292584 h 299184"/>
                  <a:gd name="connsiteX5" fmla="*/ 146890 w 184791"/>
                  <a:gd name="connsiteY5" fmla="*/ 299184 h 299184"/>
                  <a:gd name="connsiteX6" fmla="*/ 0 w 184791"/>
                  <a:gd name="connsiteY6" fmla="*/ 149592 h 299184"/>
                  <a:gd name="connsiteX7" fmla="*/ 146890 w 184791"/>
                  <a:gd name="connsiteY7" fmla="*/ 0 h 299184"/>
                  <a:gd name="connsiteX0" fmla="*/ 184791 w 361404"/>
                  <a:gd name="connsiteY0" fmla="*/ 7793 h 299184"/>
                  <a:gd name="connsiteX1" fmla="*/ 176590 w 361404"/>
                  <a:gd name="connsiteY1" fmla="*/ 76822 h 299184"/>
                  <a:gd name="connsiteX2" fmla="*/ 361404 w 361404"/>
                  <a:gd name="connsiteY2" fmla="*/ 174596 h 299184"/>
                  <a:gd name="connsiteX3" fmla="*/ 176590 w 361404"/>
                  <a:gd name="connsiteY3" fmla="*/ 272373 h 299184"/>
                  <a:gd name="connsiteX4" fmla="*/ 178991 w 361404"/>
                  <a:gd name="connsiteY4" fmla="*/ 292584 h 299184"/>
                  <a:gd name="connsiteX5" fmla="*/ 146890 w 361404"/>
                  <a:gd name="connsiteY5" fmla="*/ 299184 h 299184"/>
                  <a:gd name="connsiteX6" fmla="*/ 0 w 361404"/>
                  <a:gd name="connsiteY6" fmla="*/ 149592 h 299184"/>
                  <a:gd name="connsiteX7" fmla="*/ 146890 w 361404"/>
                  <a:gd name="connsiteY7" fmla="*/ 0 h 299184"/>
                  <a:gd name="connsiteX8" fmla="*/ 184791 w 361404"/>
                  <a:gd name="connsiteY8" fmla="*/ 7793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176590 w 452844"/>
                  <a:gd name="connsiteY7" fmla="*/ 76822 h 299184"/>
                  <a:gd name="connsiteX8" fmla="*/ 452844 w 452844"/>
                  <a:gd name="connsiteY8" fmla="*/ 266036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452844 w 452844"/>
                  <a:gd name="connsiteY7" fmla="*/ 266036 h 299184"/>
                  <a:gd name="connsiteX0" fmla="*/ 176590 w 452844"/>
                  <a:gd name="connsiteY0" fmla="*/ 272373 h 299184"/>
                  <a:gd name="connsiteX1" fmla="*/ 178991 w 452844"/>
                  <a:gd name="connsiteY1" fmla="*/ 292584 h 299184"/>
                  <a:gd name="connsiteX2" fmla="*/ 146890 w 452844"/>
                  <a:gd name="connsiteY2" fmla="*/ 299184 h 299184"/>
                  <a:gd name="connsiteX3" fmla="*/ 0 w 452844"/>
                  <a:gd name="connsiteY3" fmla="*/ 149592 h 299184"/>
                  <a:gd name="connsiteX4" fmla="*/ 146890 w 452844"/>
                  <a:gd name="connsiteY4" fmla="*/ 0 h 299184"/>
                  <a:gd name="connsiteX5" fmla="*/ 184791 w 452844"/>
                  <a:gd name="connsiteY5" fmla="*/ 7793 h 299184"/>
                  <a:gd name="connsiteX6" fmla="*/ 452844 w 452844"/>
                  <a:gd name="connsiteY6" fmla="*/ 266036 h 299184"/>
                  <a:gd name="connsiteX0" fmla="*/ 176590 w 184791"/>
                  <a:gd name="connsiteY0" fmla="*/ 272373 h 299184"/>
                  <a:gd name="connsiteX1" fmla="*/ 178991 w 184791"/>
                  <a:gd name="connsiteY1" fmla="*/ 292584 h 299184"/>
                  <a:gd name="connsiteX2" fmla="*/ 146890 w 184791"/>
                  <a:gd name="connsiteY2" fmla="*/ 299184 h 299184"/>
                  <a:gd name="connsiteX3" fmla="*/ 0 w 184791"/>
                  <a:gd name="connsiteY3" fmla="*/ 149592 h 299184"/>
                  <a:gd name="connsiteX4" fmla="*/ 146890 w 184791"/>
                  <a:gd name="connsiteY4" fmla="*/ 0 h 299184"/>
                  <a:gd name="connsiteX5" fmla="*/ 184791 w 184791"/>
                  <a:gd name="connsiteY5" fmla="*/ 7793 h 29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91" h="299184">
                    <a:moveTo>
                      <a:pt x="176590" y="272373"/>
                    </a:moveTo>
                    <a:lnTo>
                      <a:pt x="178991" y="292584"/>
                    </a:lnTo>
                    <a:lnTo>
                      <a:pt x="146890" y="299184"/>
                    </a:lnTo>
                    <a:cubicBezTo>
                      <a:pt x="65765" y="299184"/>
                      <a:pt x="0" y="232209"/>
                      <a:pt x="0" y="149592"/>
                    </a:cubicBezTo>
                    <a:cubicBezTo>
                      <a:pt x="0" y="66975"/>
                      <a:pt x="65765" y="0"/>
                      <a:pt x="146890" y="0"/>
                    </a:cubicBezTo>
                    <a:lnTo>
                      <a:pt x="184791" y="7793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FE2A9EC6-67F1-072D-9013-990305F72F84}"/>
                  </a:ext>
                </a:extLst>
              </p:cNvPr>
              <p:cNvSpPr/>
              <p:nvPr/>
            </p:nvSpPr>
            <p:spPr bwMode="auto">
              <a:xfrm rot="17100000">
                <a:off x="6334895" y="3978956"/>
                <a:ext cx="139101" cy="215956"/>
              </a:xfrm>
              <a:custGeom>
                <a:avLst/>
                <a:gdLst>
                  <a:gd name="connsiteX0" fmla="*/ 139101 w 139101"/>
                  <a:gd name="connsiteY0" fmla="*/ 6800 h 215956"/>
                  <a:gd name="connsiteX1" fmla="*/ 135726 w 139101"/>
                  <a:gd name="connsiteY1" fmla="*/ 35208 h 215956"/>
                  <a:gd name="connsiteX2" fmla="*/ 131954 w 139101"/>
                  <a:gd name="connsiteY2" fmla="*/ 132983 h 215956"/>
                  <a:gd name="connsiteX3" fmla="*/ 134926 w 139101"/>
                  <a:gd name="connsiteY3" fmla="*/ 210014 h 215956"/>
                  <a:gd name="connsiteX4" fmla="*/ 106026 w 139101"/>
                  <a:gd name="connsiteY4" fmla="*/ 215956 h 215956"/>
                  <a:gd name="connsiteX5" fmla="*/ 0 w 139101"/>
                  <a:gd name="connsiteY5" fmla="*/ 107978 h 215956"/>
                  <a:gd name="connsiteX6" fmla="*/ 106026 w 139101"/>
                  <a:gd name="connsiteY6" fmla="*/ 0 h 215956"/>
                  <a:gd name="connsiteX0" fmla="*/ 139101 w 258239"/>
                  <a:gd name="connsiteY0" fmla="*/ 6800 h 215956"/>
                  <a:gd name="connsiteX1" fmla="*/ 135726 w 258239"/>
                  <a:gd name="connsiteY1" fmla="*/ 35208 h 215956"/>
                  <a:gd name="connsiteX2" fmla="*/ 258239 w 258239"/>
                  <a:gd name="connsiteY2" fmla="*/ 134667 h 215956"/>
                  <a:gd name="connsiteX3" fmla="*/ 134926 w 258239"/>
                  <a:gd name="connsiteY3" fmla="*/ 210014 h 215956"/>
                  <a:gd name="connsiteX4" fmla="*/ 106026 w 258239"/>
                  <a:gd name="connsiteY4" fmla="*/ 215956 h 215956"/>
                  <a:gd name="connsiteX5" fmla="*/ 0 w 258239"/>
                  <a:gd name="connsiteY5" fmla="*/ 107978 h 215956"/>
                  <a:gd name="connsiteX6" fmla="*/ 106026 w 258239"/>
                  <a:gd name="connsiteY6" fmla="*/ 0 h 215956"/>
                  <a:gd name="connsiteX7" fmla="*/ 139101 w 258239"/>
                  <a:gd name="connsiteY7" fmla="*/ 6800 h 215956"/>
                  <a:gd name="connsiteX0" fmla="*/ 258239 w 349679"/>
                  <a:gd name="connsiteY0" fmla="*/ 134667 h 226107"/>
                  <a:gd name="connsiteX1" fmla="*/ 134926 w 349679"/>
                  <a:gd name="connsiteY1" fmla="*/ 210014 h 226107"/>
                  <a:gd name="connsiteX2" fmla="*/ 106026 w 349679"/>
                  <a:gd name="connsiteY2" fmla="*/ 215956 h 226107"/>
                  <a:gd name="connsiteX3" fmla="*/ 0 w 349679"/>
                  <a:gd name="connsiteY3" fmla="*/ 107978 h 226107"/>
                  <a:gd name="connsiteX4" fmla="*/ 106026 w 349679"/>
                  <a:gd name="connsiteY4" fmla="*/ 0 h 226107"/>
                  <a:gd name="connsiteX5" fmla="*/ 139101 w 349679"/>
                  <a:gd name="connsiteY5" fmla="*/ 6800 h 226107"/>
                  <a:gd name="connsiteX6" fmla="*/ 135726 w 349679"/>
                  <a:gd name="connsiteY6" fmla="*/ 35208 h 226107"/>
                  <a:gd name="connsiteX7" fmla="*/ 349679 w 349679"/>
                  <a:gd name="connsiteY7" fmla="*/ 226107 h 226107"/>
                  <a:gd name="connsiteX0" fmla="*/ 258239 w 258239"/>
                  <a:gd name="connsiteY0" fmla="*/ 134667 h 215956"/>
                  <a:gd name="connsiteX1" fmla="*/ 134926 w 258239"/>
                  <a:gd name="connsiteY1" fmla="*/ 210014 h 215956"/>
                  <a:gd name="connsiteX2" fmla="*/ 106026 w 258239"/>
                  <a:gd name="connsiteY2" fmla="*/ 215956 h 215956"/>
                  <a:gd name="connsiteX3" fmla="*/ 0 w 258239"/>
                  <a:gd name="connsiteY3" fmla="*/ 107978 h 215956"/>
                  <a:gd name="connsiteX4" fmla="*/ 106026 w 258239"/>
                  <a:gd name="connsiteY4" fmla="*/ 0 h 215956"/>
                  <a:gd name="connsiteX5" fmla="*/ 139101 w 258239"/>
                  <a:gd name="connsiteY5" fmla="*/ 6800 h 215956"/>
                  <a:gd name="connsiteX6" fmla="*/ 135726 w 258239"/>
                  <a:gd name="connsiteY6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  <a:gd name="connsiteX5" fmla="*/ 135726 w 139101"/>
                  <a:gd name="connsiteY5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01" h="215956">
                    <a:moveTo>
                      <a:pt x="134926" y="210014"/>
                    </a:moveTo>
                    <a:lnTo>
                      <a:pt x="106026" y="215956"/>
                    </a:lnTo>
                    <a:cubicBezTo>
                      <a:pt x="47469" y="215956"/>
                      <a:pt x="0" y="167613"/>
                      <a:pt x="0" y="107978"/>
                    </a:cubicBezTo>
                    <a:cubicBezTo>
                      <a:pt x="0" y="48343"/>
                      <a:pt x="47469" y="0"/>
                      <a:pt x="106026" y="0"/>
                    </a:cubicBezTo>
                    <a:lnTo>
                      <a:pt x="139101" y="6800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A88D30C8-E3D1-6ED2-B37B-9F8BBB1466C7}"/>
                  </a:ext>
                </a:extLst>
              </p:cNvPr>
              <p:cNvSpPr/>
              <p:nvPr/>
            </p:nvSpPr>
            <p:spPr bwMode="auto">
              <a:xfrm rot="15300000">
                <a:off x="7672938" y="3670198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01227F9-56D1-40C2-4A69-3986FA6390A3}"/>
                  </a:ext>
                </a:extLst>
              </p:cNvPr>
              <p:cNvSpPr/>
              <p:nvPr/>
            </p:nvSpPr>
            <p:spPr bwMode="auto">
              <a:xfrm rot="18000000">
                <a:off x="6544319" y="3553666"/>
                <a:ext cx="148456" cy="197360"/>
              </a:xfrm>
              <a:custGeom>
                <a:avLst/>
                <a:gdLst>
                  <a:gd name="connsiteX0" fmla="*/ 0 w 148456"/>
                  <a:gd name="connsiteY0" fmla="*/ 0 h 197360"/>
                  <a:gd name="connsiteX1" fmla="*/ 148456 w 148456"/>
                  <a:gd name="connsiteY1" fmla="*/ 86105 h 197360"/>
                  <a:gd name="connsiteX2" fmla="*/ 148456 w 148456"/>
                  <a:gd name="connsiteY2" fmla="*/ 111255 h 197360"/>
                  <a:gd name="connsiteX3" fmla="*/ 0 w 148456"/>
                  <a:gd name="connsiteY3" fmla="*/ 197360 h 197360"/>
                  <a:gd name="connsiteX4" fmla="*/ 0 w 148456"/>
                  <a:gd name="connsiteY4" fmla="*/ 152823 h 197360"/>
                  <a:gd name="connsiteX5" fmla="*/ 93348 w 148456"/>
                  <a:gd name="connsiteY5" fmla="*/ 98680 h 197360"/>
                  <a:gd name="connsiteX6" fmla="*/ 0 w 148456"/>
                  <a:gd name="connsiteY6" fmla="*/ 44537 h 19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456" h="197360">
                    <a:moveTo>
                      <a:pt x="0" y="0"/>
                    </a:moveTo>
                    <a:lnTo>
                      <a:pt x="148456" y="86105"/>
                    </a:lnTo>
                    <a:lnTo>
                      <a:pt x="148456" y="111255"/>
                    </a:lnTo>
                    <a:lnTo>
                      <a:pt x="0" y="197360"/>
                    </a:lnTo>
                    <a:lnTo>
                      <a:pt x="0" y="152823"/>
                    </a:lnTo>
                    <a:lnTo>
                      <a:pt x="93348" y="98680"/>
                    </a:lnTo>
                    <a:lnTo>
                      <a:pt x="0" y="44537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C9491538-8C93-86B1-046A-319CCBC71E35}"/>
                </a:ext>
              </a:extLst>
            </p:cNvPr>
            <p:cNvSpPr/>
            <p:nvPr/>
          </p:nvSpPr>
          <p:spPr bwMode="auto">
            <a:xfrm>
              <a:off x="5674687" y="3237085"/>
              <a:ext cx="489756" cy="798142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楕円 22">
              <a:extLst>
                <a:ext uri="{FF2B5EF4-FFF2-40B4-BE49-F238E27FC236}">
                  <a16:creationId xmlns:a16="http://schemas.microsoft.com/office/drawing/2014/main" id="{5316CD78-8D5D-8DF9-C32C-7A4A2FD28CDA}"/>
                </a:ext>
              </a:extLst>
            </p:cNvPr>
            <p:cNvSpPr/>
            <p:nvPr/>
          </p:nvSpPr>
          <p:spPr>
            <a:xfrm rot="9000000">
              <a:off x="5662161" y="307443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59" name="楕円 22">
              <a:extLst>
                <a:ext uri="{FF2B5EF4-FFF2-40B4-BE49-F238E27FC236}">
                  <a16:creationId xmlns:a16="http://schemas.microsoft.com/office/drawing/2014/main" id="{2DE95BC2-7FDC-677A-4304-D17051ADDEE1}"/>
                </a:ext>
              </a:extLst>
            </p:cNvPr>
            <p:cNvSpPr/>
            <p:nvPr/>
          </p:nvSpPr>
          <p:spPr>
            <a:xfrm rot="10800000">
              <a:off x="5989821" y="293727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0" name="楕円 22">
              <a:extLst>
                <a:ext uri="{FF2B5EF4-FFF2-40B4-BE49-F238E27FC236}">
                  <a16:creationId xmlns:a16="http://schemas.microsoft.com/office/drawing/2014/main" id="{EF92CF9C-1E32-1DC1-D1AD-2D0C89403E12}"/>
                </a:ext>
              </a:extLst>
            </p:cNvPr>
            <p:cNvSpPr/>
            <p:nvPr/>
          </p:nvSpPr>
          <p:spPr>
            <a:xfrm rot="5400000">
              <a:off x="5471661" y="344019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1" name="楕円 22">
              <a:extLst>
                <a:ext uri="{FF2B5EF4-FFF2-40B4-BE49-F238E27FC236}">
                  <a16:creationId xmlns:a16="http://schemas.microsoft.com/office/drawing/2014/main" id="{275B8550-4F09-2DFE-0497-4BA0F83C46FB}"/>
                </a:ext>
              </a:extLst>
            </p:cNvPr>
            <p:cNvSpPr/>
            <p:nvPr/>
          </p:nvSpPr>
          <p:spPr>
            <a:xfrm rot="5400000">
              <a:off x="5342121" y="319635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2" name="楕円 22">
              <a:extLst>
                <a:ext uri="{FF2B5EF4-FFF2-40B4-BE49-F238E27FC236}">
                  <a16:creationId xmlns:a16="http://schemas.microsoft.com/office/drawing/2014/main" id="{2BE27B42-4942-5847-CD27-2BB34CB94BA6}"/>
                </a:ext>
              </a:extLst>
            </p:cNvPr>
            <p:cNvSpPr/>
            <p:nvPr/>
          </p:nvSpPr>
          <p:spPr>
            <a:xfrm rot="900000">
              <a:off x="6349368" y="368427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3" name="楕円 22">
              <a:extLst>
                <a:ext uri="{FF2B5EF4-FFF2-40B4-BE49-F238E27FC236}">
                  <a16:creationId xmlns:a16="http://schemas.microsoft.com/office/drawing/2014/main" id="{F051AA6A-5971-9169-39CF-96FDED3B8249}"/>
                </a:ext>
              </a:extLst>
            </p:cNvPr>
            <p:cNvSpPr/>
            <p:nvPr/>
          </p:nvSpPr>
          <p:spPr>
            <a:xfrm rot="900000">
              <a:off x="5602607" y="39890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813AE115-34D1-E179-492F-1C88F1B4C660}"/>
              </a:ext>
            </a:extLst>
          </p:cNvPr>
          <p:cNvGrpSpPr/>
          <p:nvPr/>
        </p:nvGrpSpPr>
        <p:grpSpPr>
          <a:xfrm>
            <a:off x="3719571" y="1482728"/>
            <a:ext cx="2472442" cy="1421907"/>
            <a:chOff x="7483572" y="2937279"/>
            <a:chExt cx="2472442" cy="1421907"/>
          </a:xfrm>
        </p:grpSpPr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650E9BF6-6B49-5354-58BB-41567F6172C8}"/>
                </a:ext>
              </a:extLst>
            </p:cNvPr>
            <p:cNvGrpSpPr/>
            <p:nvPr/>
          </p:nvGrpSpPr>
          <p:grpSpPr>
            <a:xfrm>
              <a:off x="7981010" y="3281642"/>
              <a:ext cx="1975004" cy="1077544"/>
              <a:chOff x="5999294" y="3441346"/>
              <a:chExt cx="1975004" cy="1077544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712B1A88-4FD4-8B0E-5787-6AF6F4EB1409}"/>
                  </a:ext>
                </a:extLst>
              </p:cNvPr>
              <p:cNvGrpSpPr/>
              <p:nvPr/>
            </p:nvGrpSpPr>
            <p:grpSpPr>
              <a:xfrm rot="20753192">
                <a:off x="6745462" y="3490795"/>
                <a:ext cx="451730" cy="687234"/>
                <a:chOff x="1719769" y="3058695"/>
                <a:chExt cx="451730" cy="687234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01010623-A52C-CA48-C603-C95EFD208BB4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AAA8BF52-419F-BC8E-BB01-81E57E7450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2C48692A-F678-27EA-AE51-C04303F9E68B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511" name="四角形: 上の 2 つの角を丸める 510">
                      <a:extLst>
                        <a:ext uri="{FF2B5EF4-FFF2-40B4-BE49-F238E27FC236}">
                          <a16:creationId xmlns:a16="http://schemas.microsoft.com/office/drawing/2014/main" id="{C1B8D9F0-4CD4-7A10-BCDB-391FC0C92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2" name="四角形: 上の 2 つの角を丸める 511">
                      <a:extLst>
                        <a:ext uri="{FF2B5EF4-FFF2-40B4-BE49-F238E27FC236}">
                          <a16:creationId xmlns:a16="http://schemas.microsoft.com/office/drawing/2014/main" id="{3996540C-1BD1-D060-E853-B24990F209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3" name="四角形: 上の 2 つの角を丸める 512">
                      <a:extLst>
                        <a:ext uri="{FF2B5EF4-FFF2-40B4-BE49-F238E27FC236}">
                          <a16:creationId xmlns:a16="http://schemas.microsoft.com/office/drawing/2014/main" id="{E14695AF-2833-D81C-C7F0-48E938A2A2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4" name="四角形: 上の 2 つの角を丸める 513">
                      <a:extLst>
                        <a:ext uri="{FF2B5EF4-FFF2-40B4-BE49-F238E27FC236}">
                          <a16:creationId xmlns:a16="http://schemas.microsoft.com/office/drawing/2014/main" id="{57E33594-A333-F67B-DE15-CBC833786D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10" name="四角形: 上の 2 つの角を丸める 135">
                    <a:extLst>
                      <a:ext uri="{FF2B5EF4-FFF2-40B4-BE49-F238E27FC236}">
                        <a16:creationId xmlns:a16="http://schemas.microsoft.com/office/drawing/2014/main" id="{7E3D3107-D8DA-DFF5-C8BC-BDFC0F79A770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248F59E7-0EE9-9C34-FF8E-18FB5A3FEE91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D78A31B8-D558-07CC-AEEA-43242A5F398B}"/>
                  </a:ext>
                </a:extLst>
              </p:cNvPr>
              <p:cNvGrpSpPr/>
              <p:nvPr/>
            </p:nvGrpSpPr>
            <p:grpSpPr>
              <a:xfrm rot="17100000">
                <a:off x="7451805" y="3811316"/>
                <a:ext cx="503098" cy="541889"/>
                <a:chOff x="2119949" y="2138466"/>
                <a:chExt cx="503098" cy="541889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0CB38DD0-E83E-A6C9-54D3-99EB09586BC8}"/>
                    </a:ext>
                  </a:extLst>
                </p:cNvPr>
                <p:cNvSpPr/>
                <p:nvPr/>
              </p:nvSpPr>
              <p:spPr bwMode="auto">
                <a:xfrm>
                  <a:off x="2119949" y="2138466"/>
                  <a:ext cx="419214" cy="419475"/>
                </a:xfrm>
                <a:custGeom>
                  <a:avLst/>
                  <a:gdLst>
                    <a:gd name="connsiteX0" fmla="*/ 0 w 419214"/>
                    <a:gd name="connsiteY0" fmla="*/ 0 h 419475"/>
                    <a:gd name="connsiteX1" fmla="*/ 68530 w 419214"/>
                    <a:gd name="connsiteY1" fmla="*/ 5639 h 419475"/>
                    <a:gd name="connsiteX2" fmla="*/ 419214 w 419214"/>
                    <a:gd name="connsiteY2" fmla="*/ 412913 h 419475"/>
                    <a:gd name="connsiteX3" fmla="*/ 228928 w 419214"/>
                    <a:gd name="connsiteY3" fmla="*/ 419475 h 419475"/>
                    <a:gd name="connsiteX4" fmla="*/ 33821 w 419214"/>
                    <a:gd name="connsiteY4" fmla="*/ 192883 h 419475"/>
                    <a:gd name="connsiteX5" fmla="*/ 0 w 419214"/>
                    <a:gd name="connsiteY5" fmla="*/ 190100 h 419475"/>
                    <a:gd name="connsiteX6" fmla="*/ 0 w 419214"/>
                    <a:gd name="connsiteY6" fmla="*/ 0 h 419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214" h="419475">
                      <a:moveTo>
                        <a:pt x="0" y="0"/>
                      </a:moveTo>
                      <a:lnTo>
                        <a:pt x="68530" y="5639"/>
                      </a:lnTo>
                      <a:cubicBezTo>
                        <a:pt x="262634" y="41421"/>
                        <a:pt x="412154" y="208160"/>
                        <a:pt x="419214" y="412913"/>
                      </a:cubicBezTo>
                      <a:lnTo>
                        <a:pt x="228928" y="419475"/>
                      </a:lnTo>
                      <a:cubicBezTo>
                        <a:pt x="225000" y="305558"/>
                        <a:pt x="141813" y="212791"/>
                        <a:pt x="33821" y="192883"/>
                      </a:cubicBezTo>
                      <a:lnTo>
                        <a:pt x="0" y="190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3D9C4AB7-5235-EDF1-50A7-88D4DA6AC398}"/>
                    </a:ext>
                  </a:extLst>
                </p:cNvPr>
                <p:cNvSpPr/>
                <p:nvPr/>
              </p:nvSpPr>
              <p:spPr bwMode="auto">
                <a:xfrm>
                  <a:off x="2309918" y="2536300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FB1AC256-CF72-782B-EAA1-A2DF0C7FB9D5}"/>
                  </a:ext>
                </a:extLst>
              </p:cNvPr>
              <p:cNvSpPr/>
              <p:nvPr/>
            </p:nvSpPr>
            <p:spPr bwMode="auto">
              <a:xfrm>
                <a:off x="6656786" y="3686760"/>
                <a:ext cx="1154485" cy="832130"/>
              </a:xfrm>
              <a:custGeom>
                <a:avLst/>
                <a:gdLst>
                  <a:gd name="connsiteX0" fmla="*/ 1098897 w 1154485"/>
                  <a:gd name="connsiteY0" fmla="*/ 0 h 832130"/>
                  <a:gd name="connsiteX1" fmla="*/ 1154485 w 1154485"/>
                  <a:gd name="connsiteY1" fmla="*/ 182104 h 832130"/>
                  <a:gd name="connsiteX2" fmla="*/ 993410 w 1154485"/>
                  <a:gd name="connsiteY2" fmla="*/ 349098 h 832130"/>
                  <a:gd name="connsiteX3" fmla="*/ 989943 w 1154485"/>
                  <a:gd name="connsiteY3" fmla="*/ 387158 h 832130"/>
                  <a:gd name="connsiteX4" fmla="*/ 1004519 w 1154485"/>
                  <a:gd name="connsiteY4" fmla="*/ 408777 h 832130"/>
                  <a:gd name="connsiteX5" fmla="*/ 1018331 w 1154485"/>
                  <a:gd name="connsiteY5" fmla="*/ 477192 h 832130"/>
                  <a:gd name="connsiteX6" fmla="*/ 966851 w 1154485"/>
                  <a:gd name="connsiteY6" fmla="*/ 601476 h 832130"/>
                  <a:gd name="connsiteX7" fmla="*/ 960764 w 1154485"/>
                  <a:gd name="connsiteY7" fmla="*/ 605580 h 832130"/>
                  <a:gd name="connsiteX8" fmla="*/ 945675 w 1154485"/>
                  <a:gd name="connsiteY8" fmla="*/ 680315 h 832130"/>
                  <a:gd name="connsiteX9" fmla="*/ 716640 w 1154485"/>
                  <a:gd name="connsiteY9" fmla="*/ 832130 h 832130"/>
                  <a:gd name="connsiteX10" fmla="*/ 248569 w 1154485"/>
                  <a:gd name="connsiteY10" fmla="*/ 832130 h 832130"/>
                  <a:gd name="connsiteX11" fmla="*/ 0 w 1154485"/>
                  <a:gd name="connsiteY11" fmla="*/ 583561 h 832130"/>
                  <a:gd name="connsiteX12" fmla="*/ 248569 w 1154485"/>
                  <a:gd name="connsiteY12" fmla="*/ 334992 h 832130"/>
                  <a:gd name="connsiteX13" fmla="*/ 716641 w 1154485"/>
                  <a:gd name="connsiteY13" fmla="*/ 334993 h 832130"/>
                  <a:gd name="connsiteX14" fmla="*/ 741185 w 1154485"/>
                  <a:gd name="connsiteY14" fmla="*/ 337467 h 832130"/>
                  <a:gd name="connsiteX15" fmla="*/ 774152 w 1154485"/>
                  <a:gd name="connsiteY15" fmla="*/ 315241 h 832130"/>
                  <a:gd name="connsiteX16" fmla="*/ 807906 w 1154485"/>
                  <a:gd name="connsiteY16" fmla="*/ 308426 h 832130"/>
                  <a:gd name="connsiteX17" fmla="*/ 809383 w 1154485"/>
                  <a:gd name="connsiteY17" fmla="*/ 300154 h 832130"/>
                  <a:gd name="connsiteX18" fmla="*/ 1098897 w 1154485"/>
                  <a:gd name="connsiteY18" fmla="*/ 0 h 832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54485" h="832130">
                    <a:moveTo>
                      <a:pt x="1098897" y="0"/>
                    </a:moveTo>
                    <a:lnTo>
                      <a:pt x="1154485" y="182104"/>
                    </a:lnTo>
                    <a:cubicBezTo>
                      <a:pt x="1072721" y="207062"/>
                      <a:pt x="1013988" y="272006"/>
                      <a:pt x="993410" y="349098"/>
                    </a:cubicBezTo>
                    <a:lnTo>
                      <a:pt x="989943" y="387158"/>
                    </a:lnTo>
                    <a:lnTo>
                      <a:pt x="1004519" y="408777"/>
                    </a:lnTo>
                    <a:cubicBezTo>
                      <a:pt x="1013413" y="429805"/>
                      <a:pt x="1018331" y="452924"/>
                      <a:pt x="1018331" y="477192"/>
                    </a:cubicBezTo>
                    <a:cubicBezTo>
                      <a:pt x="1018331" y="525728"/>
                      <a:pt x="998658" y="569669"/>
                      <a:pt x="966851" y="601476"/>
                    </a:cubicBezTo>
                    <a:lnTo>
                      <a:pt x="960764" y="605580"/>
                    </a:lnTo>
                    <a:lnTo>
                      <a:pt x="945675" y="680315"/>
                    </a:lnTo>
                    <a:cubicBezTo>
                      <a:pt x="907941" y="769531"/>
                      <a:pt x="819601" y="832130"/>
                      <a:pt x="716640" y="832130"/>
                    </a:cubicBezTo>
                    <a:lnTo>
                      <a:pt x="248569" y="832130"/>
                    </a:lnTo>
                    <a:cubicBezTo>
                      <a:pt x="111288" y="832130"/>
                      <a:pt x="0" y="720842"/>
                      <a:pt x="0" y="583561"/>
                    </a:cubicBezTo>
                    <a:cubicBezTo>
                      <a:pt x="0" y="446280"/>
                      <a:pt x="111288" y="334992"/>
                      <a:pt x="248569" y="334992"/>
                    </a:cubicBezTo>
                    <a:cubicBezTo>
                      <a:pt x="404593" y="334992"/>
                      <a:pt x="560617" y="334993"/>
                      <a:pt x="716641" y="334993"/>
                    </a:cubicBezTo>
                    <a:lnTo>
                      <a:pt x="741185" y="337467"/>
                    </a:lnTo>
                    <a:lnTo>
                      <a:pt x="774152" y="315241"/>
                    </a:lnTo>
                    <a:lnTo>
                      <a:pt x="807906" y="308426"/>
                    </a:lnTo>
                    <a:lnTo>
                      <a:pt x="809383" y="300154"/>
                    </a:lnTo>
                    <a:cubicBezTo>
                      <a:pt x="846368" y="161589"/>
                      <a:pt x="951936" y="44860"/>
                      <a:pt x="109889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A5D5B70-C5AF-7864-4FAB-372EA5B397E6}"/>
                  </a:ext>
                </a:extLst>
              </p:cNvPr>
              <p:cNvSpPr/>
              <p:nvPr/>
            </p:nvSpPr>
            <p:spPr bwMode="auto">
              <a:xfrm>
                <a:off x="6685414" y="3773000"/>
                <a:ext cx="639306" cy="459368"/>
              </a:xfrm>
              <a:custGeom>
                <a:avLst/>
                <a:gdLst>
                  <a:gd name="connsiteX0" fmla="*/ 476312 w 639306"/>
                  <a:gd name="connsiteY0" fmla="*/ 0 h 566716"/>
                  <a:gd name="connsiteX1" fmla="*/ 639306 w 639306"/>
                  <a:gd name="connsiteY1" fmla="*/ 89576 h 566716"/>
                  <a:gd name="connsiteX2" fmla="*/ 361400 w 639306"/>
                  <a:gd name="connsiteY2" fmla="*/ 408638 h 566716"/>
                  <a:gd name="connsiteX3" fmla="*/ 346181 w 639306"/>
                  <a:gd name="connsiteY3" fmla="*/ 417435 h 566716"/>
                  <a:gd name="connsiteX4" fmla="*/ 337716 w 639306"/>
                  <a:gd name="connsiteY4" fmla="*/ 459368 h 566716"/>
                  <a:gd name="connsiteX5" fmla="*/ 175764 w 639306"/>
                  <a:gd name="connsiteY5" fmla="*/ 566716 h 566716"/>
                  <a:gd name="connsiteX6" fmla="*/ 0 w 639306"/>
                  <a:gd name="connsiteY6" fmla="*/ 390952 h 566716"/>
                  <a:gd name="connsiteX7" fmla="*/ 175764 w 639306"/>
                  <a:gd name="connsiteY7" fmla="*/ 215188 h 566716"/>
                  <a:gd name="connsiteX8" fmla="*/ 244179 w 639306"/>
                  <a:gd name="connsiteY8" fmla="*/ 229001 h 566716"/>
                  <a:gd name="connsiteX9" fmla="*/ 268796 w 639306"/>
                  <a:gd name="connsiteY9" fmla="*/ 245597 h 566716"/>
                  <a:gd name="connsiteX10" fmla="*/ 344347 w 639306"/>
                  <a:gd name="connsiteY10" fmla="*/ 182035 h 566716"/>
                  <a:gd name="connsiteX11" fmla="*/ 476312 w 639306"/>
                  <a:gd name="connsiteY11" fmla="*/ 0 h 566716"/>
                  <a:gd name="connsiteX0" fmla="*/ 175764 w 639306"/>
                  <a:gd name="connsiteY0" fmla="*/ 566716 h 658156"/>
                  <a:gd name="connsiteX1" fmla="*/ 0 w 639306"/>
                  <a:gd name="connsiteY1" fmla="*/ 390952 h 658156"/>
                  <a:gd name="connsiteX2" fmla="*/ 175764 w 639306"/>
                  <a:gd name="connsiteY2" fmla="*/ 215188 h 658156"/>
                  <a:gd name="connsiteX3" fmla="*/ 244179 w 639306"/>
                  <a:gd name="connsiteY3" fmla="*/ 229001 h 658156"/>
                  <a:gd name="connsiteX4" fmla="*/ 268796 w 639306"/>
                  <a:gd name="connsiteY4" fmla="*/ 245597 h 658156"/>
                  <a:gd name="connsiteX5" fmla="*/ 344347 w 639306"/>
                  <a:gd name="connsiteY5" fmla="*/ 182035 h 658156"/>
                  <a:gd name="connsiteX6" fmla="*/ 476312 w 639306"/>
                  <a:gd name="connsiteY6" fmla="*/ 0 h 658156"/>
                  <a:gd name="connsiteX7" fmla="*/ 639306 w 639306"/>
                  <a:gd name="connsiteY7" fmla="*/ 89576 h 658156"/>
                  <a:gd name="connsiteX8" fmla="*/ 361400 w 639306"/>
                  <a:gd name="connsiteY8" fmla="*/ 408638 h 658156"/>
                  <a:gd name="connsiteX9" fmla="*/ 346181 w 639306"/>
                  <a:gd name="connsiteY9" fmla="*/ 417435 h 658156"/>
                  <a:gd name="connsiteX10" fmla="*/ 337716 w 639306"/>
                  <a:gd name="connsiteY10" fmla="*/ 459368 h 658156"/>
                  <a:gd name="connsiteX11" fmla="*/ 267204 w 639306"/>
                  <a:gd name="connsiteY11" fmla="*/ 658156 h 658156"/>
                  <a:gd name="connsiteX0" fmla="*/ 175764 w 639306"/>
                  <a:gd name="connsiteY0" fmla="*/ 566716 h 566716"/>
                  <a:gd name="connsiteX1" fmla="*/ 0 w 639306"/>
                  <a:gd name="connsiteY1" fmla="*/ 390952 h 566716"/>
                  <a:gd name="connsiteX2" fmla="*/ 175764 w 639306"/>
                  <a:gd name="connsiteY2" fmla="*/ 215188 h 566716"/>
                  <a:gd name="connsiteX3" fmla="*/ 244179 w 639306"/>
                  <a:gd name="connsiteY3" fmla="*/ 229001 h 566716"/>
                  <a:gd name="connsiteX4" fmla="*/ 268796 w 639306"/>
                  <a:gd name="connsiteY4" fmla="*/ 245597 h 566716"/>
                  <a:gd name="connsiteX5" fmla="*/ 344347 w 639306"/>
                  <a:gd name="connsiteY5" fmla="*/ 182035 h 566716"/>
                  <a:gd name="connsiteX6" fmla="*/ 476312 w 639306"/>
                  <a:gd name="connsiteY6" fmla="*/ 0 h 566716"/>
                  <a:gd name="connsiteX7" fmla="*/ 639306 w 639306"/>
                  <a:gd name="connsiteY7" fmla="*/ 89576 h 566716"/>
                  <a:gd name="connsiteX8" fmla="*/ 361400 w 639306"/>
                  <a:gd name="connsiteY8" fmla="*/ 408638 h 566716"/>
                  <a:gd name="connsiteX9" fmla="*/ 346181 w 639306"/>
                  <a:gd name="connsiteY9" fmla="*/ 417435 h 566716"/>
                  <a:gd name="connsiteX10" fmla="*/ 337716 w 639306"/>
                  <a:gd name="connsiteY10" fmla="*/ 459368 h 566716"/>
                  <a:gd name="connsiteX0" fmla="*/ 0 w 639306"/>
                  <a:gd name="connsiteY0" fmla="*/ 390952 h 459368"/>
                  <a:gd name="connsiteX1" fmla="*/ 175764 w 639306"/>
                  <a:gd name="connsiteY1" fmla="*/ 215188 h 459368"/>
                  <a:gd name="connsiteX2" fmla="*/ 244179 w 639306"/>
                  <a:gd name="connsiteY2" fmla="*/ 229001 h 459368"/>
                  <a:gd name="connsiteX3" fmla="*/ 268796 w 639306"/>
                  <a:gd name="connsiteY3" fmla="*/ 245597 h 459368"/>
                  <a:gd name="connsiteX4" fmla="*/ 344347 w 639306"/>
                  <a:gd name="connsiteY4" fmla="*/ 182035 h 459368"/>
                  <a:gd name="connsiteX5" fmla="*/ 476312 w 639306"/>
                  <a:gd name="connsiteY5" fmla="*/ 0 h 459368"/>
                  <a:gd name="connsiteX6" fmla="*/ 639306 w 639306"/>
                  <a:gd name="connsiteY6" fmla="*/ 89576 h 459368"/>
                  <a:gd name="connsiteX7" fmla="*/ 361400 w 639306"/>
                  <a:gd name="connsiteY7" fmla="*/ 408638 h 459368"/>
                  <a:gd name="connsiteX8" fmla="*/ 346181 w 639306"/>
                  <a:gd name="connsiteY8" fmla="*/ 417435 h 459368"/>
                  <a:gd name="connsiteX9" fmla="*/ 337716 w 639306"/>
                  <a:gd name="connsiteY9" fmla="*/ 459368 h 45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306" h="459368">
                    <a:moveTo>
                      <a:pt x="0" y="390952"/>
                    </a:moveTo>
                    <a:cubicBezTo>
                      <a:pt x="0" y="293880"/>
                      <a:pt x="78692" y="215188"/>
                      <a:pt x="175764" y="215188"/>
                    </a:cubicBezTo>
                    <a:cubicBezTo>
                      <a:pt x="200032" y="215188"/>
                      <a:pt x="223151" y="220106"/>
                      <a:pt x="244179" y="229001"/>
                    </a:cubicBezTo>
                    <a:lnTo>
                      <a:pt x="268796" y="245597"/>
                    </a:lnTo>
                    <a:lnTo>
                      <a:pt x="344347" y="182035"/>
                    </a:lnTo>
                    <a:cubicBezTo>
                      <a:pt x="396312" y="130589"/>
                      <a:pt x="441215" y="69466"/>
                      <a:pt x="476312" y="0"/>
                    </a:cubicBezTo>
                    <a:lnTo>
                      <a:pt x="639306" y="89576"/>
                    </a:lnTo>
                    <a:cubicBezTo>
                      <a:pt x="571226" y="221902"/>
                      <a:pt x="474617" y="330132"/>
                      <a:pt x="361400" y="408638"/>
                    </a:cubicBezTo>
                    <a:lnTo>
                      <a:pt x="346181" y="417435"/>
                    </a:lnTo>
                    <a:lnTo>
                      <a:pt x="337716" y="459368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E125487-9E2B-C643-1A0A-074FA83CE35D}"/>
                  </a:ext>
                </a:extLst>
              </p:cNvPr>
              <p:cNvSpPr/>
              <p:nvPr/>
            </p:nvSpPr>
            <p:spPr bwMode="auto">
              <a:xfrm rot="16200000">
                <a:off x="7167826" y="3619214"/>
                <a:ext cx="235724" cy="258348"/>
              </a:xfrm>
              <a:custGeom>
                <a:avLst/>
                <a:gdLst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20416 w 235724"/>
                  <a:gd name="connsiteY7" fmla="*/ 197226 h 258721"/>
                  <a:gd name="connsiteX8" fmla="*/ 170621 w 235724"/>
                  <a:gd name="connsiteY8" fmla="*/ 210678 h 258721"/>
                  <a:gd name="connsiteX9" fmla="*/ 187899 w 235724"/>
                  <a:gd name="connsiteY9" fmla="*/ 240605 h 258721"/>
                  <a:gd name="connsiteX10" fmla="*/ 157972 w 235724"/>
                  <a:gd name="connsiteY10" fmla="*/ 257883 h 258721"/>
                  <a:gd name="connsiteX11" fmla="*/ 92256 w 235724"/>
                  <a:gd name="connsiteY11" fmla="*/ 240274 h 258721"/>
                  <a:gd name="connsiteX12" fmla="*/ 86747 w 235724"/>
                  <a:gd name="connsiteY12" fmla="*/ 236047 h 258721"/>
                  <a:gd name="connsiteX13" fmla="*/ 60260 w 235724"/>
                  <a:gd name="connsiteY13" fmla="*/ 228950 h 258721"/>
                  <a:gd name="connsiteX14" fmla="*/ 3244 w 235724"/>
                  <a:gd name="connsiteY14" fmla="*/ 121969 h 258721"/>
                  <a:gd name="connsiteX15" fmla="*/ 15794 w 235724"/>
                  <a:gd name="connsiteY15" fmla="*/ 75133 h 258721"/>
                  <a:gd name="connsiteX16" fmla="*/ 85743 w 235724"/>
                  <a:gd name="connsiteY16" fmla="*/ 9379 h 258721"/>
                  <a:gd name="connsiteX17" fmla="*/ 99297 w 235724"/>
                  <a:gd name="connsiteY17" fmla="*/ 10043 h 258721"/>
                  <a:gd name="connsiteX18" fmla="*/ 94395 w 235724"/>
                  <a:gd name="connsiteY18" fmla="*/ 8233 h 258721"/>
                  <a:gd name="connsiteX19" fmla="*/ 155994 w 235724"/>
                  <a:gd name="connsiteY19" fmla="*/ 373 h 258721"/>
                  <a:gd name="connsiteX20" fmla="*/ 183249 w 235724"/>
                  <a:gd name="connsiteY20" fmla="*/ 22727 h 258721"/>
                  <a:gd name="connsiteX21" fmla="*/ 183249 w 235724"/>
                  <a:gd name="connsiteY21" fmla="*/ 41864 h 258721"/>
                  <a:gd name="connsiteX22" fmla="*/ 216070 w 235724"/>
                  <a:gd name="connsiteY22" fmla="*/ 50658 h 258721"/>
                  <a:gd name="connsiteX23" fmla="*/ 234815 w 235724"/>
                  <a:gd name="connsiteY23" fmla="*/ 83126 h 258721"/>
                  <a:gd name="connsiteX24" fmla="*/ 202347 w 235724"/>
                  <a:gd name="connsiteY24" fmla="*/ 101872 h 258721"/>
                  <a:gd name="connsiteX25" fmla="*/ 182860 w 235724"/>
                  <a:gd name="connsiteY25" fmla="*/ 96650 h 258721"/>
                  <a:gd name="connsiteX26" fmla="*/ 182743 w 235724"/>
                  <a:gd name="connsiteY26" fmla="*/ 96933 h 258721"/>
                  <a:gd name="connsiteX27" fmla="*/ 207138 w 235724"/>
                  <a:gd name="connsiteY27" fmla="*/ 103469 h 258721"/>
                  <a:gd name="connsiteX28" fmla="*/ 227196 w 235724"/>
                  <a:gd name="connsiteY28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20416 w 235724"/>
                  <a:gd name="connsiteY6" fmla="*/ 197225 h 258721"/>
                  <a:gd name="connsiteX7" fmla="*/ 170621 w 235724"/>
                  <a:gd name="connsiteY7" fmla="*/ 210678 h 258721"/>
                  <a:gd name="connsiteX8" fmla="*/ 187899 w 235724"/>
                  <a:gd name="connsiteY8" fmla="*/ 240605 h 258721"/>
                  <a:gd name="connsiteX9" fmla="*/ 157972 w 235724"/>
                  <a:gd name="connsiteY9" fmla="*/ 257883 h 258721"/>
                  <a:gd name="connsiteX10" fmla="*/ 92256 w 235724"/>
                  <a:gd name="connsiteY10" fmla="*/ 240274 h 258721"/>
                  <a:gd name="connsiteX11" fmla="*/ 86747 w 235724"/>
                  <a:gd name="connsiteY11" fmla="*/ 236047 h 258721"/>
                  <a:gd name="connsiteX12" fmla="*/ 60260 w 235724"/>
                  <a:gd name="connsiteY12" fmla="*/ 228950 h 258721"/>
                  <a:gd name="connsiteX13" fmla="*/ 3244 w 235724"/>
                  <a:gd name="connsiteY13" fmla="*/ 121969 h 258721"/>
                  <a:gd name="connsiteX14" fmla="*/ 15794 w 235724"/>
                  <a:gd name="connsiteY14" fmla="*/ 75133 h 258721"/>
                  <a:gd name="connsiteX15" fmla="*/ 85743 w 235724"/>
                  <a:gd name="connsiteY15" fmla="*/ 9379 h 258721"/>
                  <a:gd name="connsiteX16" fmla="*/ 99297 w 235724"/>
                  <a:gd name="connsiteY16" fmla="*/ 10043 h 258721"/>
                  <a:gd name="connsiteX17" fmla="*/ 94395 w 235724"/>
                  <a:gd name="connsiteY17" fmla="*/ 8233 h 258721"/>
                  <a:gd name="connsiteX18" fmla="*/ 155994 w 235724"/>
                  <a:gd name="connsiteY18" fmla="*/ 373 h 258721"/>
                  <a:gd name="connsiteX19" fmla="*/ 183249 w 235724"/>
                  <a:gd name="connsiteY19" fmla="*/ 22727 h 258721"/>
                  <a:gd name="connsiteX20" fmla="*/ 183249 w 235724"/>
                  <a:gd name="connsiteY20" fmla="*/ 41864 h 258721"/>
                  <a:gd name="connsiteX21" fmla="*/ 216070 w 235724"/>
                  <a:gd name="connsiteY21" fmla="*/ 50658 h 258721"/>
                  <a:gd name="connsiteX22" fmla="*/ 234815 w 235724"/>
                  <a:gd name="connsiteY22" fmla="*/ 83126 h 258721"/>
                  <a:gd name="connsiteX23" fmla="*/ 202347 w 235724"/>
                  <a:gd name="connsiteY23" fmla="*/ 101872 h 258721"/>
                  <a:gd name="connsiteX24" fmla="*/ 182860 w 235724"/>
                  <a:gd name="connsiteY24" fmla="*/ 96650 h 258721"/>
                  <a:gd name="connsiteX25" fmla="*/ 182743 w 235724"/>
                  <a:gd name="connsiteY25" fmla="*/ 96933 h 258721"/>
                  <a:gd name="connsiteX26" fmla="*/ 207138 w 235724"/>
                  <a:gd name="connsiteY26" fmla="*/ 103469 h 258721"/>
                  <a:gd name="connsiteX27" fmla="*/ 227196 w 235724"/>
                  <a:gd name="connsiteY27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182743 w 235724"/>
                  <a:gd name="connsiteY24" fmla="*/ 96933 h 258721"/>
                  <a:gd name="connsiteX25" fmla="*/ 207138 w 235724"/>
                  <a:gd name="connsiteY25" fmla="*/ 103469 h 258721"/>
                  <a:gd name="connsiteX26" fmla="*/ 227196 w 235724"/>
                  <a:gd name="connsiteY26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182860 w 235724"/>
                  <a:gd name="connsiteY23" fmla="*/ 96650 h 258721"/>
                  <a:gd name="connsiteX24" fmla="*/ 207138 w 235724"/>
                  <a:gd name="connsiteY24" fmla="*/ 103469 h 258721"/>
                  <a:gd name="connsiteX25" fmla="*/ 227196 w 235724"/>
                  <a:gd name="connsiteY25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86747 w 235724"/>
                  <a:gd name="connsiteY10" fmla="*/ 236047 h 258721"/>
                  <a:gd name="connsiteX11" fmla="*/ 60260 w 235724"/>
                  <a:gd name="connsiteY11" fmla="*/ 228950 h 258721"/>
                  <a:gd name="connsiteX12" fmla="*/ 3244 w 235724"/>
                  <a:gd name="connsiteY12" fmla="*/ 121969 h 258721"/>
                  <a:gd name="connsiteX13" fmla="*/ 15794 w 235724"/>
                  <a:gd name="connsiteY13" fmla="*/ 75133 h 258721"/>
                  <a:gd name="connsiteX14" fmla="*/ 85743 w 235724"/>
                  <a:gd name="connsiteY14" fmla="*/ 9379 h 258721"/>
                  <a:gd name="connsiteX15" fmla="*/ 99297 w 235724"/>
                  <a:gd name="connsiteY15" fmla="*/ 10043 h 258721"/>
                  <a:gd name="connsiteX16" fmla="*/ 94395 w 235724"/>
                  <a:gd name="connsiteY16" fmla="*/ 8233 h 258721"/>
                  <a:gd name="connsiteX17" fmla="*/ 155994 w 235724"/>
                  <a:gd name="connsiteY17" fmla="*/ 373 h 258721"/>
                  <a:gd name="connsiteX18" fmla="*/ 183249 w 235724"/>
                  <a:gd name="connsiteY18" fmla="*/ 22727 h 258721"/>
                  <a:gd name="connsiteX19" fmla="*/ 183249 w 235724"/>
                  <a:gd name="connsiteY19" fmla="*/ 41864 h 258721"/>
                  <a:gd name="connsiteX20" fmla="*/ 216070 w 235724"/>
                  <a:gd name="connsiteY20" fmla="*/ 50658 h 258721"/>
                  <a:gd name="connsiteX21" fmla="*/ 234815 w 235724"/>
                  <a:gd name="connsiteY21" fmla="*/ 83126 h 258721"/>
                  <a:gd name="connsiteX22" fmla="*/ 202347 w 235724"/>
                  <a:gd name="connsiteY22" fmla="*/ 101872 h 258721"/>
                  <a:gd name="connsiteX23" fmla="*/ 207138 w 235724"/>
                  <a:gd name="connsiteY23" fmla="*/ 103469 h 258721"/>
                  <a:gd name="connsiteX24" fmla="*/ 227196 w 235724"/>
                  <a:gd name="connsiteY24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92256 w 235724"/>
                  <a:gd name="connsiteY9" fmla="*/ 240274 h 258721"/>
                  <a:gd name="connsiteX10" fmla="*/ 60260 w 235724"/>
                  <a:gd name="connsiteY10" fmla="*/ 228950 h 258721"/>
                  <a:gd name="connsiteX11" fmla="*/ 3244 w 235724"/>
                  <a:gd name="connsiteY11" fmla="*/ 121969 h 258721"/>
                  <a:gd name="connsiteX12" fmla="*/ 15794 w 235724"/>
                  <a:gd name="connsiteY12" fmla="*/ 75133 h 258721"/>
                  <a:gd name="connsiteX13" fmla="*/ 85743 w 235724"/>
                  <a:gd name="connsiteY13" fmla="*/ 9379 h 258721"/>
                  <a:gd name="connsiteX14" fmla="*/ 99297 w 235724"/>
                  <a:gd name="connsiteY14" fmla="*/ 10043 h 258721"/>
                  <a:gd name="connsiteX15" fmla="*/ 94395 w 235724"/>
                  <a:gd name="connsiteY15" fmla="*/ 8233 h 258721"/>
                  <a:gd name="connsiteX16" fmla="*/ 155994 w 235724"/>
                  <a:gd name="connsiteY16" fmla="*/ 373 h 258721"/>
                  <a:gd name="connsiteX17" fmla="*/ 183249 w 235724"/>
                  <a:gd name="connsiteY17" fmla="*/ 22727 h 258721"/>
                  <a:gd name="connsiteX18" fmla="*/ 183249 w 235724"/>
                  <a:gd name="connsiteY18" fmla="*/ 41864 h 258721"/>
                  <a:gd name="connsiteX19" fmla="*/ 216070 w 235724"/>
                  <a:gd name="connsiteY19" fmla="*/ 50658 h 258721"/>
                  <a:gd name="connsiteX20" fmla="*/ 234815 w 235724"/>
                  <a:gd name="connsiteY20" fmla="*/ 83126 h 258721"/>
                  <a:gd name="connsiteX21" fmla="*/ 202347 w 235724"/>
                  <a:gd name="connsiteY21" fmla="*/ 101872 h 258721"/>
                  <a:gd name="connsiteX22" fmla="*/ 207138 w 235724"/>
                  <a:gd name="connsiteY22" fmla="*/ 103469 h 258721"/>
                  <a:gd name="connsiteX23" fmla="*/ 227196 w 235724"/>
                  <a:gd name="connsiteY23" fmla="*/ 138210 h 258721"/>
                  <a:gd name="connsiteX0" fmla="*/ 227196 w 235724"/>
                  <a:gd name="connsiteY0" fmla="*/ 138210 h 258721"/>
                  <a:gd name="connsiteX1" fmla="*/ 213979 w 235724"/>
                  <a:gd name="connsiteY1" fmla="*/ 155434 h 258721"/>
                  <a:gd name="connsiteX2" fmla="*/ 193047 w 235724"/>
                  <a:gd name="connsiteY2" fmla="*/ 158190 h 258721"/>
                  <a:gd name="connsiteX3" fmla="*/ 209797 w 235724"/>
                  <a:gd name="connsiteY3" fmla="*/ 171043 h 258721"/>
                  <a:gd name="connsiteX4" fmla="*/ 212631 w 235724"/>
                  <a:gd name="connsiteY4" fmla="*/ 192568 h 258721"/>
                  <a:gd name="connsiteX5" fmla="*/ 177889 w 235724"/>
                  <a:gd name="connsiteY5" fmla="*/ 212626 h 258721"/>
                  <a:gd name="connsiteX6" fmla="*/ 170621 w 235724"/>
                  <a:gd name="connsiteY6" fmla="*/ 210678 h 258721"/>
                  <a:gd name="connsiteX7" fmla="*/ 187899 w 235724"/>
                  <a:gd name="connsiteY7" fmla="*/ 240605 h 258721"/>
                  <a:gd name="connsiteX8" fmla="*/ 157972 w 235724"/>
                  <a:gd name="connsiteY8" fmla="*/ 257883 h 258721"/>
                  <a:gd name="connsiteX9" fmla="*/ 60260 w 235724"/>
                  <a:gd name="connsiteY9" fmla="*/ 228950 h 258721"/>
                  <a:gd name="connsiteX10" fmla="*/ 3244 w 235724"/>
                  <a:gd name="connsiteY10" fmla="*/ 121969 h 258721"/>
                  <a:gd name="connsiteX11" fmla="*/ 15794 w 235724"/>
                  <a:gd name="connsiteY11" fmla="*/ 75133 h 258721"/>
                  <a:gd name="connsiteX12" fmla="*/ 85743 w 235724"/>
                  <a:gd name="connsiteY12" fmla="*/ 9379 h 258721"/>
                  <a:gd name="connsiteX13" fmla="*/ 99297 w 235724"/>
                  <a:gd name="connsiteY13" fmla="*/ 10043 h 258721"/>
                  <a:gd name="connsiteX14" fmla="*/ 94395 w 235724"/>
                  <a:gd name="connsiteY14" fmla="*/ 8233 h 258721"/>
                  <a:gd name="connsiteX15" fmla="*/ 155994 w 235724"/>
                  <a:gd name="connsiteY15" fmla="*/ 373 h 258721"/>
                  <a:gd name="connsiteX16" fmla="*/ 183249 w 235724"/>
                  <a:gd name="connsiteY16" fmla="*/ 22727 h 258721"/>
                  <a:gd name="connsiteX17" fmla="*/ 183249 w 235724"/>
                  <a:gd name="connsiteY17" fmla="*/ 41864 h 258721"/>
                  <a:gd name="connsiteX18" fmla="*/ 216070 w 235724"/>
                  <a:gd name="connsiteY18" fmla="*/ 50658 h 258721"/>
                  <a:gd name="connsiteX19" fmla="*/ 234815 w 235724"/>
                  <a:gd name="connsiteY19" fmla="*/ 83126 h 258721"/>
                  <a:gd name="connsiteX20" fmla="*/ 202347 w 235724"/>
                  <a:gd name="connsiteY20" fmla="*/ 101872 h 258721"/>
                  <a:gd name="connsiteX21" fmla="*/ 207138 w 235724"/>
                  <a:gd name="connsiteY21" fmla="*/ 103469 h 258721"/>
                  <a:gd name="connsiteX22" fmla="*/ 227196 w 235724"/>
                  <a:gd name="connsiteY22" fmla="*/ 138210 h 258721"/>
                  <a:gd name="connsiteX0" fmla="*/ 227196 w 235724"/>
                  <a:gd name="connsiteY0" fmla="*/ 137837 h 258348"/>
                  <a:gd name="connsiteX1" fmla="*/ 213979 w 235724"/>
                  <a:gd name="connsiteY1" fmla="*/ 155061 h 258348"/>
                  <a:gd name="connsiteX2" fmla="*/ 193047 w 235724"/>
                  <a:gd name="connsiteY2" fmla="*/ 157817 h 258348"/>
                  <a:gd name="connsiteX3" fmla="*/ 209797 w 235724"/>
                  <a:gd name="connsiteY3" fmla="*/ 170670 h 258348"/>
                  <a:gd name="connsiteX4" fmla="*/ 212631 w 235724"/>
                  <a:gd name="connsiteY4" fmla="*/ 192195 h 258348"/>
                  <a:gd name="connsiteX5" fmla="*/ 177889 w 235724"/>
                  <a:gd name="connsiteY5" fmla="*/ 212253 h 258348"/>
                  <a:gd name="connsiteX6" fmla="*/ 170621 w 235724"/>
                  <a:gd name="connsiteY6" fmla="*/ 210305 h 258348"/>
                  <a:gd name="connsiteX7" fmla="*/ 187899 w 235724"/>
                  <a:gd name="connsiteY7" fmla="*/ 240232 h 258348"/>
                  <a:gd name="connsiteX8" fmla="*/ 157972 w 235724"/>
                  <a:gd name="connsiteY8" fmla="*/ 257510 h 258348"/>
                  <a:gd name="connsiteX9" fmla="*/ 60260 w 235724"/>
                  <a:gd name="connsiteY9" fmla="*/ 228577 h 258348"/>
                  <a:gd name="connsiteX10" fmla="*/ 3244 w 235724"/>
                  <a:gd name="connsiteY10" fmla="*/ 121596 h 258348"/>
                  <a:gd name="connsiteX11" fmla="*/ 15794 w 235724"/>
                  <a:gd name="connsiteY11" fmla="*/ 74760 h 258348"/>
                  <a:gd name="connsiteX12" fmla="*/ 85743 w 235724"/>
                  <a:gd name="connsiteY12" fmla="*/ 9006 h 258348"/>
                  <a:gd name="connsiteX13" fmla="*/ 99297 w 235724"/>
                  <a:gd name="connsiteY13" fmla="*/ 9670 h 258348"/>
                  <a:gd name="connsiteX14" fmla="*/ 155994 w 235724"/>
                  <a:gd name="connsiteY14" fmla="*/ 0 h 258348"/>
                  <a:gd name="connsiteX15" fmla="*/ 183249 w 235724"/>
                  <a:gd name="connsiteY15" fmla="*/ 22354 h 258348"/>
                  <a:gd name="connsiteX16" fmla="*/ 183249 w 235724"/>
                  <a:gd name="connsiteY16" fmla="*/ 41491 h 258348"/>
                  <a:gd name="connsiteX17" fmla="*/ 216070 w 235724"/>
                  <a:gd name="connsiteY17" fmla="*/ 50285 h 258348"/>
                  <a:gd name="connsiteX18" fmla="*/ 234815 w 235724"/>
                  <a:gd name="connsiteY18" fmla="*/ 82753 h 258348"/>
                  <a:gd name="connsiteX19" fmla="*/ 202347 w 235724"/>
                  <a:gd name="connsiteY19" fmla="*/ 101499 h 258348"/>
                  <a:gd name="connsiteX20" fmla="*/ 207138 w 235724"/>
                  <a:gd name="connsiteY20" fmla="*/ 103096 h 258348"/>
                  <a:gd name="connsiteX21" fmla="*/ 227196 w 235724"/>
                  <a:gd name="connsiteY21" fmla="*/ 137837 h 25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5724" h="258348">
                    <a:moveTo>
                      <a:pt x="227196" y="137837"/>
                    </a:moveTo>
                    <a:cubicBezTo>
                      <a:pt x="225168" y="145403"/>
                      <a:pt x="220266" y="151432"/>
                      <a:pt x="213979" y="155061"/>
                    </a:cubicBezTo>
                    <a:lnTo>
                      <a:pt x="193047" y="157817"/>
                    </a:lnTo>
                    <a:lnTo>
                      <a:pt x="209797" y="170670"/>
                    </a:lnTo>
                    <a:cubicBezTo>
                      <a:pt x="213426" y="176957"/>
                      <a:pt x="214658" y="184629"/>
                      <a:pt x="212631" y="192195"/>
                    </a:cubicBezTo>
                    <a:cubicBezTo>
                      <a:pt x="208576" y="207327"/>
                      <a:pt x="193022" y="216307"/>
                      <a:pt x="177889" y="212253"/>
                    </a:cubicBezTo>
                    <a:lnTo>
                      <a:pt x="170621" y="210305"/>
                    </a:lnTo>
                    <a:cubicBezTo>
                      <a:pt x="183656" y="213798"/>
                      <a:pt x="191392" y="227197"/>
                      <a:pt x="187899" y="240232"/>
                    </a:cubicBezTo>
                    <a:cubicBezTo>
                      <a:pt x="184406" y="253267"/>
                      <a:pt x="171008" y="261003"/>
                      <a:pt x="157972" y="257510"/>
                    </a:cubicBezTo>
                    <a:lnTo>
                      <a:pt x="60260" y="228577"/>
                    </a:lnTo>
                    <a:cubicBezTo>
                      <a:pt x="16109" y="216747"/>
                      <a:pt x="-9418" y="168850"/>
                      <a:pt x="3244" y="121596"/>
                    </a:cubicBezTo>
                    <a:lnTo>
                      <a:pt x="15794" y="74760"/>
                    </a:lnTo>
                    <a:cubicBezTo>
                      <a:pt x="25290" y="39320"/>
                      <a:pt x="53570" y="14307"/>
                      <a:pt x="85743" y="9006"/>
                    </a:cubicBezTo>
                    <a:lnTo>
                      <a:pt x="99297" y="9670"/>
                    </a:lnTo>
                    <a:lnTo>
                      <a:pt x="155994" y="0"/>
                    </a:lnTo>
                    <a:cubicBezTo>
                      <a:pt x="171489" y="2483"/>
                      <a:pt x="178706" y="6464"/>
                      <a:pt x="183249" y="22354"/>
                    </a:cubicBezTo>
                    <a:lnTo>
                      <a:pt x="183249" y="41491"/>
                    </a:lnTo>
                    <a:lnTo>
                      <a:pt x="216070" y="50285"/>
                    </a:lnTo>
                    <a:cubicBezTo>
                      <a:pt x="230212" y="54075"/>
                      <a:pt x="238604" y="68611"/>
                      <a:pt x="234815" y="82753"/>
                    </a:cubicBezTo>
                    <a:cubicBezTo>
                      <a:pt x="231026" y="96896"/>
                      <a:pt x="216489" y="105288"/>
                      <a:pt x="202347" y="101499"/>
                    </a:cubicBezTo>
                    <a:lnTo>
                      <a:pt x="207138" y="103096"/>
                    </a:lnTo>
                    <a:cubicBezTo>
                      <a:pt x="222270" y="107151"/>
                      <a:pt x="231250" y="122705"/>
                      <a:pt x="227196" y="1378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6DF351C5-57FC-046F-3D73-2D37110B17D0}"/>
                  </a:ext>
                </a:extLst>
              </p:cNvPr>
              <p:cNvSpPr/>
              <p:nvPr/>
            </p:nvSpPr>
            <p:spPr bwMode="auto">
              <a:xfrm rot="17100000">
                <a:off x="5999294" y="3441346"/>
                <a:ext cx="945106" cy="945106"/>
              </a:xfrm>
              <a:custGeom>
                <a:avLst/>
                <a:gdLst>
                  <a:gd name="connsiteX0" fmla="*/ 935505 w 945106"/>
                  <a:gd name="connsiteY0" fmla="*/ 377317 h 945106"/>
                  <a:gd name="connsiteX1" fmla="*/ 945106 w 945106"/>
                  <a:gd name="connsiteY1" fmla="*/ 472553 h 945106"/>
                  <a:gd name="connsiteX2" fmla="*/ 864401 w 945106"/>
                  <a:gd name="connsiteY2" fmla="*/ 736762 h 945106"/>
                  <a:gd name="connsiteX3" fmla="*/ 823795 w 945106"/>
                  <a:gd name="connsiteY3" fmla="*/ 785978 h 945106"/>
                  <a:gd name="connsiteX4" fmla="*/ 821291 w 945106"/>
                  <a:gd name="connsiteY4" fmla="*/ 782380 h 945106"/>
                  <a:gd name="connsiteX5" fmla="*/ 763304 w 945106"/>
                  <a:gd name="connsiteY5" fmla="*/ 737063 h 945106"/>
                  <a:gd name="connsiteX6" fmla="*/ 535936 w 945106"/>
                  <a:gd name="connsiteY6" fmla="*/ 756429 h 945106"/>
                  <a:gd name="connsiteX7" fmla="*/ 574863 w 945106"/>
                  <a:gd name="connsiteY7" fmla="*/ 917702 h 945106"/>
                  <a:gd name="connsiteX8" fmla="*/ 589157 w 945106"/>
                  <a:gd name="connsiteY8" fmla="*/ 928872 h 945106"/>
                  <a:gd name="connsiteX9" fmla="*/ 567789 w 945106"/>
                  <a:gd name="connsiteY9" fmla="*/ 935505 h 945106"/>
                  <a:gd name="connsiteX10" fmla="*/ 472553 w 945106"/>
                  <a:gd name="connsiteY10" fmla="*/ 945106 h 945106"/>
                  <a:gd name="connsiteX11" fmla="*/ 0 w 945106"/>
                  <a:gd name="connsiteY11" fmla="*/ 472553 h 945106"/>
                  <a:gd name="connsiteX12" fmla="*/ 472553 w 945106"/>
                  <a:gd name="connsiteY12" fmla="*/ 0 h 945106"/>
                  <a:gd name="connsiteX13" fmla="*/ 935505 w 945106"/>
                  <a:gd name="connsiteY13" fmla="*/ 377317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5106" h="945106">
                    <a:moveTo>
                      <a:pt x="935505" y="377317"/>
                    </a:moveTo>
                    <a:cubicBezTo>
                      <a:pt x="941800" y="408079"/>
                      <a:pt x="945106" y="439930"/>
                      <a:pt x="945106" y="472553"/>
                    </a:cubicBezTo>
                    <a:cubicBezTo>
                      <a:pt x="945106" y="570422"/>
                      <a:pt x="915354" y="661342"/>
                      <a:pt x="864401" y="736762"/>
                    </a:cubicBezTo>
                    <a:lnTo>
                      <a:pt x="823795" y="785978"/>
                    </a:lnTo>
                    <a:lnTo>
                      <a:pt x="821291" y="782380"/>
                    </a:lnTo>
                    <a:cubicBezTo>
                      <a:pt x="805193" y="765463"/>
                      <a:pt x="785691" y="749988"/>
                      <a:pt x="763304" y="737063"/>
                    </a:cubicBezTo>
                    <a:cubicBezTo>
                      <a:pt x="673756" y="685363"/>
                      <a:pt x="571960" y="694033"/>
                      <a:pt x="535936" y="756429"/>
                    </a:cubicBezTo>
                    <a:cubicBezTo>
                      <a:pt x="508918" y="803225"/>
                      <a:pt x="526570" y="866952"/>
                      <a:pt x="574863" y="917702"/>
                    </a:cubicBezTo>
                    <a:lnTo>
                      <a:pt x="589157" y="928872"/>
                    </a:lnTo>
                    <a:lnTo>
                      <a:pt x="567789" y="935505"/>
                    </a:lnTo>
                    <a:cubicBezTo>
                      <a:pt x="537027" y="941800"/>
                      <a:pt x="505176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ubicBezTo>
                      <a:pt x="700914" y="0"/>
                      <a:pt x="891442" y="161982"/>
                      <a:pt x="935505" y="3773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B640B7C7-6B3A-3404-6E11-7E36274722F6}"/>
                  </a:ext>
                </a:extLst>
              </p:cNvPr>
              <p:cNvSpPr/>
              <p:nvPr/>
            </p:nvSpPr>
            <p:spPr bwMode="auto">
              <a:xfrm rot="17100000">
                <a:off x="6307387" y="3954747"/>
                <a:ext cx="184791" cy="299184"/>
              </a:xfrm>
              <a:custGeom>
                <a:avLst/>
                <a:gdLst>
                  <a:gd name="connsiteX0" fmla="*/ 184791 w 184791"/>
                  <a:gd name="connsiteY0" fmla="*/ 7793 h 299184"/>
                  <a:gd name="connsiteX1" fmla="*/ 176590 w 184791"/>
                  <a:gd name="connsiteY1" fmla="*/ 76822 h 299184"/>
                  <a:gd name="connsiteX2" fmla="*/ 172818 w 184791"/>
                  <a:gd name="connsiteY2" fmla="*/ 174597 h 299184"/>
                  <a:gd name="connsiteX3" fmla="*/ 176590 w 184791"/>
                  <a:gd name="connsiteY3" fmla="*/ 272373 h 299184"/>
                  <a:gd name="connsiteX4" fmla="*/ 178991 w 184791"/>
                  <a:gd name="connsiteY4" fmla="*/ 292584 h 299184"/>
                  <a:gd name="connsiteX5" fmla="*/ 146890 w 184791"/>
                  <a:gd name="connsiteY5" fmla="*/ 299184 h 299184"/>
                  <a:gd name="connsiteX6" fmla="*/ 0 w 184791"/>
                  <a:gd name="connsiteY6" fmla="*/ 149592 h 299184"/>
                  <a:gd name="connsiteX7" fmla="*/ 146890 w 184791"/>
                  <a:gd name="connsiteY7" fmla="*/ 0 h 299184"/>
                  <a:gd name="connsiteX0" fmla="*/ 184791 w 361404"/>
                  <a:gd name="connsiteY0" fmla="*/ 7793 h 299184"/>
                  <a:gd name="connsiteX1" fmla="*/ 176590 w 361404"/>
                  <a:gd name="connsiteY1" fmla="*/ 76822 h 299184"/>
                  <a:gd name="connsiteX2" fmla="*/ 361404 w 361404"/>
                  <a:gd name="connsiteY2" fmla="*/ 174596 h 299184"/>
                  <a:gd name="connsiteX3" fmla="*/ 176590 w 361404"/>
                  <a:gd name="connsiteY3" fmla="*/ 272373 h 299184"/>
                  <a:gd name="connsiteX4" fmla="*/ 178991 w 361404"/>
                  <a:gd name="connsiteY4" fmla="*/ 292584 h 299184"/>
                  <a:gd name="connsiteX5" fmla="*/ 146890 w 361404"/>
                  <a:gd name="connsiteY5" fmla="*/ 299184 h 299184"/>
                  <a:gd name="connsiteX6" fmla="*/ 0 w 361404"/>
                  <a:gd name="connsiteY6" fmla="*/ 149592 h 299184"/>
                  <a:gd name="connsiteX7" fmla="*/ 146890 w 361404"/>
                  <a:gd name="connsiteY7" fmla="*/ 0 h 299184"/>
                  <a:gd name="connsiteX8" fmla="*/ 184791 w 361404"/>
                  <a:gd name="connsiteY8" fmla="*/ 7793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176590 w 452844"/>
                  <a:gd name="connsiteY7" fmla="*/ 76822 h 299184"/>
                  <a:gd name="connsiteX8" fmla="*/ 452844 w 452844"/>
                  <a:gd name="connsiteY8" fmla="*/ 266036 h 299184"/>
                  <a:gd name="connsiteX0" fmla="*/ 361404 w 452844"/>
                  <a:gd name="connsiteY0" fmla="*/ 174596 h 299184"/>
                  <a:gd name="connsiteX1" fmla="*/ 176590 w 452844"/>
                  <a:gd name="connsiteY1" fmla="*/ 272373 h 299184"/>
                  <a:gd name="connsiteX2" fmla="*/ 178991 w 452844"/>
                  <a:gd name="connsiteY2" fmla="*/ 292584 h 299184"/>
                  <a:gd name="connsiteX3" fmla="*/ 146890 w 452844"/>
                  <a:gd name="connsiteY3" fmla="*/ 299184 h 299184"/>
                  <a:gd name="connsiteX4" fmla="*/ 0 w 452844"/>
                  <a:gd name="connsiteY4" fmla="*/ 149592 h 299184"/>
                  <a:gd name="connsiteX5" fmla="*/ 146890 w 452844"/>
                  <a:gd name="connsiteY5" fmla="*/ 0 h 299184"/>
                  <a:gd name="connsiteX6" fmla="*/ 184791 w 452844"/>
                  <a:gd name="connsiteY6" fmla="*/ 7793 h 299184"/>
                  <a:gd name="connsiteX7" fmla="*/ 452844 w 452844"/>
                  <a:gd name="connsiteY7" fmla="*/ 266036 h 299184"/>
                  <a:gd name="connsiteX0" fmla="*/ 176590 w 452844"/>
                  <a:gd name="connsiteY0" fmla="*/ 272373 h 299184"/>
                  <a:gd name="connsiteX1" fmla="*/ 178991 w 452844"/>
                  <a:gd name="connsiteY1" fmla="*/ 292584 h 299184"/>
                  <a:gd name="connsiteX2" fmla="*/ 146890 w 452844"/>
                  <a:gd name="connsiteY2" fmla="*/ 299184 h 299184"/>
                  <a:gd name="connsiteX3" fmla="*/ 0 w 452844"/>
                  <a:gd name="connsiteY3" fmla="*/ 149592 h 299184"/>
                  <a:gd name="connsiteX4" fmla="*/ 146890 w 452844"/>
                  <a:gd name="connsiteY4" fmla="*/ 0 h 299184"/>
                  <a:gd name="connsiteX5" fmla="*/ 184791 w 452844"/>
                  <a:gd name="connsiteY5" fmla="*/ 7793 h 299184"/>
                  <a:gd name="connsiteX6" fmla="*/ 452844 w 452844"/>
                  <a:gd name="connsiteY6" fmla="*/ 266036 h 299184"/>
                  <a:gd name="connsiteX0" fmla="*/ 176590 w 184791"/>
                  <a:gd name="connsiteY0" fmla="*/ 272373 h 299184"/>
                  <a:gd name="connsiteX1" fmla="*/ 178991 w 184791"/>
                  <a:gd name="connsiteY1" fmla="*/ 292584 h 299184"/>
                  <a:gd name="connsiteX2" fmla="*/ 146890 w 184791"/>
                  <a:gd name="connsiteY2" fmla="*/ 299184 h 299184"/>
                  <a:gd name="connsiteX3" fmla="*/ 0 w 184791"/>
                  <a:gd name="connsiteY3" fmla="*/ 149592 h 299184"/>
                  <a:gd name="connsiteX4" fmla="*/ 146890 w 184791"/>
                  <a:gd name="connsiteY4" fmla="*/ 0 h 299184"/>
                  <a:gd name="connsiteX5" fmla="*/ 184791 w 184791"/>
                  <a:gd name="connsiteY5" fmla="*/ 7793 h 29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91" h="299184">
                    <a:moveTo>
                      <a:pt x="176590" y="272373"/>
                    </a:moveTo>
                    <a:lnTo>
                      <a:pt x="178991" y="292584"/>
                    </a:lnTo>
                    <a:lnTo>
                      <a:pt x="146890" y="299184"/>
                    </a:lnTo>
                    <a:cubicBezTo>
                      <a:pt x="65765" y="299184"/>
                      <a:pt x="0" y="232209"/>
                      <a:pt x="0" y="149592"/>
                    </a:cubicBezTo>
                    <a:cubicBezTo>
                      <a:pt x="0" y="66975"/>
                      <a:pt x="65765" y="0"/>
                      <a:pt x="146890" y="0"/>
                    </a:cubicBezTo>
                    <a:lnTo>
                      <a:pt x="184791" y="7793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ADEEEE4-6C3E-12D0-1F2D-4EB214D5C97B}"/>
                  </a:ext>
                </a:extLst>
              </p:cNvPr>
              <p:cNvSpPr/>
              <p:nvPr/>
            </p:nvSpPr>
            <p:spPr bwMode="auto">
              <a:xfrm rot="17100000">
                <a:off x="6334895" y="3978956"/>
                <a:ext cx="139101" cy="215956"/>
              </a:xfrm>
              <a:custGeom>
                <a:avLst/>
                <a:gdLst>
                  <a:gd name="connsiteX0" fmla="*/ 139101 w 139101"/>
                  <a:gd name="connsiteY0" fmla="*/ 6800 h 215956"/>
                  <a:gd name="connsiteX1" fmla="*/ 135726 w 139101"/>
                  <a:gd name="connsiteY1" fmla="*/ 35208 h 215956"/>
                  <a:gd name="connsiteX2" fmla="*/ 131954 w 139101"/>
                  <a:gd name="connsiteY2" fmla="*/ 132983 h 215956"/>
                  <a:gd name="connsiteX3" fmla="*/ 134926 w 139101"/>
                  <a:gd name="connsiteY3" fmla="*/ 210014 h 215956"/>
                  <a:gd name="connsiteX4" fmla="*/ 106026 w 139101"/>
                  <a:gd name="connsiteY4" fmla="*/ 215956 h 215956"/>
                  <a:gd name="connsiteX5" fmla="*/ 0 w 139101"/>
                  <a:gd name="connsiteY5" fmla="*/ 107978 h 215956"/>
                  <a:gd name="connsiteX6" fmla="*/ 106026 w 139101"/>
                  <a:gd name="connsiteY6" fmla="*/ 0 h 215956"/>
                  <a:gd name="connsiteX0" fmla="*/ 139101 w 258239"/>
                  <a:gd name="connsiteY0" fmla="*/ 6800 h 215956"/>
                  <a:gd name="connsiteX1" fmla="*/ 135726 w 258239"/>
                  <a:gd name="connsiteY1" fmla="*/ 35208 h 215956"/>
                  <a:gd name="connsiteX2" fmla="*/ 258239 w 258239"/>
                  <a:gd name="connsiteY2" fmla="*/ 134667 h 215956"/>
                  <a:gd name="connsiteX3" fmla="*/ 134926 w 258239"/>
                  <a:gd name="connsiteY3" fmla="*/ 210014 h 215956"/>
                  <a:gd name="connsiteX4" fmla="*/ 106026 w 258239"/>
                  <a:gd name="connsiteY4" fmla="*/ 215956 h 215956"/>
                  <a:gd name="connsiteX5" fmla="*/ 0 w 258239"/>
                  <a:gd name="connsiteY5" fmla="*/ 107978 h 215956"/>
                  <a:gd name="connsiteX6" fmla="*/ 106026 w 258239"/>
                  <a:gd name="connsiteY6" fmla="*/ 0 h 215956"/>
                  <a:gd name="connsiteX7" fmla="*/ 139101 w 258239"/>
                  <a:gd name="connsiteY7" fmla="*/ 6800 h 215956"/>
                  <a:gd name="connsiteX0" fmla="*/ 258239 w 349679"/>
                  <a:gd name="connsiteY0" fmla="*/ 134667 h 226107"/>
                  <a:gd name="connsiteX1" fmla="*/ 134926 w 349679"/>
                  <a:gd name="connsiteY1" fmla="*/ 210014 h 226107"/>
                  <a:gd name="connsiteX2" fmla="*/ 106026 w 349679"/>
                  <a:gd name="connsiteY2" fmla="*/ 215956 h 226107"/>
                  <a:gd name="connsiteX3" fmla="*/ 0 w 349679"/>
                  <a:gd name="connsiteY3" fmla="*/ 107978 h 226107"/>
                  <a:gd name="connsiteX4" fmla="*/ 106026 w 349679"/>
                  <a:gd name="connsiteY4" fmla="*/ 0 h 226107"/>
                  <a:gd name="connsiteX5" fmla="*/ 139101 w 349679"/>
                  <a:gd name="connsiteY5" fmla="*/ 6800 h 226107"/>
                  <a:gd name="connsiteX6" fmla="*/ 135726 w 349679"/>
                  <a:gd name="connsiteY6" fmla="*/ 35208 h 226107"/>
                  <a:gd name="connsiteX7" fmla="*/ 349679 w 349679"/>
                  <a:gd name="connsiteY7" fmla="*/ 226107 h 226107"/>
                  <a:gd name="connsiteX0" fmla="*/ 258239 w 258239"/>
                  <a:gd name="connsiteY0" fmla="*/ 134667 h 215956"/>
                  <a:gd name="connsiteX1" fmla="*/ 134926 w 258239"/>
                  <a:gd name="connsiteY1" fmla="*/ 210014 h 215956"/>
                  <a:gd name="connsiteX2" fmla="*/ 106026 w 258239"/>
                  <a:gd name="connsiteY2" fmla="*/ 215956 h 215956"/>
                  <a:gd name="connsiteX3" fmla="*/ 0 w 258239"/>
                  <a:gd name="connsiteY3" fmla="*/ 107978 h 215956"/>
                  <a:gd name="connsiteX4" fmla="*/ 106026 w 258239"/>
                  <a:gd name="connsiteY4" fmla="*/ 0 h 215956"/>
                  <a:gd name="connsiteX5" fmla="*/ 139101 w 258239"/>
                  <a:gd name="connsiteY5" fmla="*/ 6800 h 215956"/>
                  <a:gd name="connsiteX6" fmla="*/ 135726 w 258239"/>
                  <a:gd name="connsiteY6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  <a:gd name="connsiteX5" fmla="*/ 135726 w 139101"/>
                  <a:gd name="connsiteY5" fmla="*/ 35208 h 215956"/>
                  <a:gd name="connsiteX0" fmla="*/ 134926 w 139101"/>
                  <a:gd name="connsiteY0" fmla="*/ 210014 h 215956"/>
                  <a:gd name="connsiteX1" fmla="*/ 106026 w 139101"/>
                  <a:gd name="connsiteY1" fmla="*/ 215956 h 215956"/>
                  <a:gd name="connsiteX2" fmla="*/ 0 w 139101"/>
                  <a:gd name="connsiteY2" fmla="*/ 107978 h 215956"/>
                  <a:gd name="connsiteX3" fmla="*/ 106026 w 139101"/>
                  <a:gd name="connsiteY3" fmla="*/ 0 h 215956"/>
                  <a:gd name="connsiteX4" fmla="*/ 139101 w 139101"/>
                  <a:gd name="connsiteY4" fmla="*/ 6800 h 215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01" h="215956">
                    <a:moveTo>
                      <a:pt x="134926" y="210014"/>
                    </a:moveTo>
                    <a:lnTo>
                      <a:pt x="106026" y="215956"/>
                    </a:lnTo>
                    <a:cubicBezTo>
                      <a:pt x="47469" y="215956"/>
                      <a:pt x="0" y="167613"/>
                      <a:pt x="0" y="107978"/>
                    </a:cubicBezTo>
                    <a:cubicBezTo>
                      <a:pt x="0" y="48343"/>
                      <a:pt x="47469" y="0"/>
                      <a:pt x="106026" y="0"/>
                    </a:cubicBezTo>
                    <a:lnTo>
                      <a:pt x="139101" y="6800"/>
                    </a:lnTo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15EE93DA-A8DB-63DA-AD04-8EA1D0C1E63D}"/>
                  </a:ext>
                </a:extLst>
              </p:cNvPr>
              <p:cNvSpPr/>
              <p:nvPr/>
            </p:nvSpPr>
            <p:spPr bwMode="auto">
              <a:xfrm rot="19800000">
                <a:off x="6272147" y="3463514"/>
                <a:ext cx="231635" cy="222917"/>
              </a:xfrm>
              <a:custGeom>
                <a:avLst/>
                <a:gdLst>
                  <a:gd name="connsiteX0" fmla="*/ 208750 w 231635"/>
                  <a:gd name="connsiteY0" fmla="*/ 37737 h 222917"/>
                  <a:gd name="connsiteX1" fmla="*/ 231635 w 231635"/>
                  <a:gd name="connsiteY1" fmla="*/ 50158 h 222917"/>
                  <a:gd name="connsiteX2" fmla="*/ 213599 w 231635"/>
                  <a:gd name="connsiteY2" fmla="*/ 84150 h 222917"/>
                  <a:gd name="connsiteX3" fmla="*/ 213598 w 231635"/>
                  <a:gd name="connsiteY3" fmla="*/ 84149 h 222917"/>
                  <a:gd name="connsiteX4" fmla="*/ 210639 w 231635"/>
                  <a:gd name="connsiteY4" fmla="*/ 43737 h 222917"/>
                  <a:gd name="connsiteX5" fmla="*/ 76215 w 231635"/>
                  <a:gd name="connsiteY5" fmla="*/ 511 h 222917"/>
                  <a:gd name="connsiteX6" fmla="*/ 110129 w 231635"/>
                  <a:gd name="connsiteY6" fmla="*/ 3930 h 222917"/>
                  <a:gd name="connsiteX7" fmla="*/ 179824 w 231635"/>
                  <a:gd name="connsiteY7" fmla="*/ 25564 h 222917"/>
                  <a:gd name="connsiteX8" fmla="*/ 187594 w 231635"/>
                  <a:gd name="connsiteY8" fmla="*/ 51550 h 222917"/>
                  <a:gd name="connsiteX9" fmla="*/ 156678 w 231635"/>
                  <a:gd name="connsiteY9" fmla="*/ 153534 h 222917"/>
                  <a:gd name="connsiteX10" fmla="*/ 156677 w 231635"/>
                  <a:gd name="connsiteY10" fmla="*/ 153533 h 222917"/>
                  <a:gd name="connsiteX11" fmla="*/ 93186 w 231635"/>
                  <a:gd name="connsiteY11" fmla="*/ 11399 h 222917"/>
                  <a:gd name="connsiteX12" fmla="*/ 26146 w 231635"/>
                  <a:gd name="connsiteY12" fmla="*/ 0 h 222917"/>
                  <a:gd name="connsiteX13" fmla="*/ 31580 w 231635"/>
                  <a:gd name="connsiteY13" fmla="*/ 1044 h 222917"/>
                  <a:gd name="connsiteX14" fmla="*/ 80421 w 231635"/>
                  <a:gd name="connsiteY14" fmla="*/ 26959 h 222917"/>
                  <a:gd name="connsiteX15" fmla="*/ 99757 w 231635"/>
                  <a:gd name="connsiteY15" fmla="*/ 222917 h 222917"/>
                  <a:gd name="connsiteX16" fmla="*/ 99756 w 231635"/>
                  <a:gd name="connsiteY16" fmla="*/ 222917 h 222917"/>
                  <a:gd name="connsiteX17" fmla="*/ 36265 w 231635"/>
                  <a:gd name="connsiteY17" fmla="*/ 80783 h 222917"/>
                  <a:gd name="connsiteX18" fmla="*/ 2161 w 231635"/>
                  <a:gd name="connsiteY18" fmla="*/ 58903 h 222917"/>
                  <a:gd name="connsiteX19" fmla="*/ 0 w 231635"/>
                  <a:gd name="connsiteY19" fmla="*/ 58142 h 222917"/>
                  <a:gd name="connsiteX20" fmla="*/ 1 w 231635"/>
                  <a:gd name="connsiteY20" fmla="*/ 58139 h 222917"/>
                  <a:gd name="connsiteX21" fmla="*/ 19673 w 231635"/>
                  <a:gd name="connsiteY21" fmla="*/ 9740 h 222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1635" h="222917">
                    <a:moveTo>
                      <a:pt x="208750" y="37737"/>
                    </a:moveTo>
                    <a:lnTo>
                      <a:pt x="231635" y="50158"/>
                    </a:lnTo>
                    <a:lnTo>
                      <a:pt x="213599" y="84150"/>
                    </a:lnTo>
                    <a:lnTo>
                      <a:pt x="213598" y="84149"/>
                    </a:lnTo>
                    <a:cubicBezTo>
                      <a:pt x="214194" y="70466"/>
                      <a:pt x="213171" y="56913"/>
                      <a:pt x="210639" y="43737"/>
                    </a:cubicBezTo>
                    <a:close/>
                    <a:moveTo>
                      <a:pt x="76215" y="511"/>
                    </a:moveTo>
                    <a:lnTo>
                      <a:pt x="110129" y="3930"/>
                    </a:lnTo>
                    <a:lnTo>
                      <a:pt x="179824" y="25564"/>
                    </a:lnTo>
                    <a:lnTo>
                      <a:pt x="187594" y="51550"/>
                    </a:lnTo>
                    <a:cubicBezTo>
                      <a:pt x="191093" y="87011"/>
                      <a:pt x="181064" y="123808"/>
                      <a:pt x="156678" y="153534"/>
                    </a:cubicBezTo>
                    <a:lnTo>
                      <a:pt x="156677" y="153533"/>
                    </a:lnTo>
                    <a:cubicBezTo>
                      <a:pt x="159061" y="98803"/>
                      <a:pt x="135539" y="46144"/>
                      <a:pt x="93186" y="11399"/>
                    </a:cubicBezTo>
                    <a:close/>
                    <a:moveTo>
                      <a:pt x="26146" y="0"/>
                    </a:moveTo>
                    <a:lnTo>
                      <a:pt x="31580" y="1044"/>
                    </a:lnTo>
                    <a:cubicBezTo>
                      <a:pt x="48928" y="6163"/>
                      <a:pt x="65558" y="14766"/>
                      <a:pt x="80421" y="26959"/>
                    </a:cubicBezTo>
                    <a:cubicBezTo>
                      <a:pt x="139873" y="75732"/>
                      <a:pt x="148530" y="163466"/>
                      <a:pt x="99757" y="222917"/>
                    </a:cubicBezTo>
                    <a:lnTo>
                      <a:pt x="99756" y="222917"/>
                    </a:lnTo>
                    <a:cubicBezTo>
                      <a:pt x="102140" y="168187"/>
                      <a:pt x="78618" y="115528"/>
                      <a:pt x="36265" y="80783"/>
                    </a:cubicBezTo>
                    <a:cubicBezTo>
                      <a:pt x="25677" y="72096"/>
                      <a:pt x="14221" y="64783"/>
                      <a:pt x="2161" y="58903"/>
                    </a:cubicBezTo>
                    <a:lnTo>
                      <a:pt x="0" y="58142"/>
                    </a:lnTo>
                    <a:lnTo>
                      <a:pt x="1" y="58139"/>
                    </a:lnTo>
                    <a:cubicBezTo>
                      <a:pt x="4886" y="41580"/>
                      <a:pt x="11436" y="25363"/>
                      <a:pt x="19673" y="974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49FF2254-D64C-78F6-38C0-7E5832F0D06E}"/>
                  </a:ext>
                </a:extLst>
              </p:cNvPr>
              <p:cNvSpPr/>
              <p:nvPr/>
            </p:nvSpPr>
            <p:spPr bwMode="auto">
              <a:xfrm rot="15300000">
                <a:off x="7672938" y="3670198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EFC0ACC1-C9B2-C403-8BD2-96664F955A4D}"/>
                  </a:ext>
                </a:extLst>
              </p:cNvPr>
              <p:cNvSpPr/>
              <p:nvPr/>
            </p:nvSpPr>
            <p:spPr bwMode="auto">
              <a:xfrm rot="18000000">
                <a:off x="6544319" y="3553666"/>
                <a:ext cx="148456" cy="197360"/>
              </a:xfrm>
              <a:custGeom>
                <a:avLst/>
                <a:gdLst>
                  <a:gd name="connsiteX0" fmla="*/ 0 w 148456"/>
                  <a:gd name="connsiteY0" fmla="*/ 0 h 197360"/>
                  <a:gd name="connsiteX1" fmla="*/ 148456 w 148456"/>
                  <a:gd name="connsiteY1" fmla="*/ 86105 h 197360"/>
                  <a:gd name="connsiteX2" fmla="*/ 148456 w 148456"/>
                  <a:gd name="connsiteY2" fmla="*/ 111255 h 197360"/>
                  <a:gd name="connsiteX3" fmla="*/ 0 w 148456"/>
                  <a:gd name="connsiteY3" fmla="*/ 197360 h 197360"/>
                  <a:gd name="connsiteX4" fmla="*/ 0 w 148456"/>
                  <a:gd name="connsiteY4" fmla="*/ 152823 h 197360"/>
                  <a:gd name="connsiteX5" fmla="*/ 93348 w 148456"/>
                  <a:gd name="connsiteY5" fmla="*/ 98680 h 197360"/>
                  <a:gd name="connsiteX6" fmla="*/ 0 w 148456"/>
                  <a:gd name="connsiteY6" fmla="*/ 44537 h 19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456" h="197360">
                    <a:moveTo>
                      <a:pt x="0" y="0"/>
                    </a:moveTo>
                    <a:lnTo>
                      <a:pt x="148456" y="86105"/>
                    </a:lnTo>
                    <a:lnTo>
                      <a:pt x="148456" y="111255"/>
                    </a:lnTo>
                    <a:lnTo>
                      <a:pt x="0" y="197360"/>
                    </a:lnTo>
                    <a:lnTo>
                      <a:pt x="0" y="152823"/>
                    </a:lnTo>
                    <a:lnTo>
                      <a:pt x="93348" y="98680"/>
                    </a:lnTo>
                    <a:lnTo>
                      <a:pt x="0" y="44537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7" name="楕円 22">
              <a:extLst>
                <a:ext uri="{FF2B5EF4-FFF2-40B4-BE49-F238E27FC236}">
                  <a16:creationId xmlns:a16="http://schemas.microsoft.com/office/drawing/2014/main" id="{B81E3CE1-4928-5B33-310B-98EE412FE68B}"/>
                </a:ext>
              </a:extLst>
            </p:cNvPr>
            <p:cNvSpPr/>
            <p:nvPr/>
          </p:nvSpPr>
          <p:spPr>
            <a:xfrm rot="9000000">
              <a:off x="7833861" y="307443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88" name="楕円 22">
              <a:extLst>
                <a:ext uri="{FF2B5EF4-FFF2-40B4-BE49-F238E27FC236}">
                  <a16:creationId xmlns:a16="http://schemas.microsoft.com/office/drawing/2014/main" id="{004ADA9A-F789-A89C-1E31-5E6CDD6BA180}"/>
                </a:ext>
              </a:extLst>
            </p:cNvPr>
            <p:cNvSpPr/>
            <p:nvPr/>
          </p:nvSpPr>
          <p:spPr>
            <a:xfrm rot="10800000">
              <a:off x="8161521" y="293727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89" name="楕円 22">
              <a:extLst>
                <a:ext uri="{FF2B5EF4-FFF2-40B4-BE49-F238E27FC236}">
                  <a16:creationId xmlns:a16="http://schemas.microsoft.com/office/drawing/2014/main" id="{5DBD6651-BDF0-A897-B790-AF185B60A213}"/>
                </a:ext>
              </a:extLst>
            </p:cNvPr>
            <p:cNvSpPr/>
            <p:nvPr/>
          </p:nvSpPr>
          <p:spPr>
            <a:xfrm rot="5400000">
              <a:off x="7643361" y="344019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0" name="楕円 22">
              <a:extLst>
                <a:ext uri="{FF2B5EF4-FFF2-40B4-BE49-F238E27FC236}">
                  <a16:creationId xmlns:a16="http://schemas.microsoft.com/office/drawing/2014/main" id="{9A9591C5-9518-2DE7-B9EE-24A111C7DE37}"/>
                </a:ext>
              </a:extLst>
            </p:cNvPr>
            <p:cNvSpPr/>
            <p:nvPr/>
          </p:nvSpPr>
          <p:spPr>
            <a:xfrm rot="5400000">
              <a:off x="7513821" y="319635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1" name="楕円 22">
              <a:extLst>
                <a:ext uri="{FF2B5EF4-FFF2-40B4-BE49-F238E27FC236}">
                  <a16:creationId xmlns:a16="http://schemas.microsoft.com/office/drawing/2014/main" id="{D698DAD7-44C4-0B0F-EA33-AD0BCCEDD02A}"/>
                </a:ext>
              </a:extLst>
            </p:cNvPr>
            <p:cNvSpPr/>
            <p:nvPr/>
          </p:nvSpPr>
          <p:spPr>
            <a:xfrm rot="900000">
              <a:off x="8521068" y="368427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2" name="楕円 22">
              <a:extLst>
                <a:ext uri="{FF2B5EF4-FFF2-40B4-BE49-F238E27FC236}">
                  <a16:creationId xmlns:a16="http://schemas.microsoft.com/office/drawing/2014/main" id="{0554EA2A-FF7D-68AE-E701-29D16914A7A9}"/>
                </a:ext>
              </a:extLst>
            </p:cNvPr>
            <p:cNvSpPr/>
            <p:nvPr/>
          </p:nvSpPr>
          <p:spPr>
            <a:xfrm rot="900000">
              <a:off x="7774307" y="39890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DC3555FA-DEE9-E638-18C7-AA85E83D24FA}"/>
              </a:ext>
            </a:extLst>
          </p:cNvPr>
          <p:cNvGrpSpPr/>
          <p:nvPr/>
        </p:nvGrpSpPr>
        <p:grpSpPr>
          <a:xfrm>
            <a:off x="6808595" y="1231185"/>
            <a:ext cx="2163797" cy="1815301"/>
            <a:chOff x="8414617" y="4712977"/>
            <a:chExt cx="2163797" cy="1815301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6746C7DF-1C6D-46BE-1E56-0963507A75C5}"/>
                </a:ext>
              </a:extLst>
            </p:cNvPr>
            <p:cNvGrpSpPr/>
            <p:nvPr/>
          </p:nvGrpSpPr>
          <p:grpSpPr>
            <a:xfrm rot="18000000">
              <a:off x="8831015" y="4780879"/>
              <a:ext cx="1657321" cy="1837477"/>
              <a:chOff x="-806042" y="728700"/>
              <a:chExt cx="1657321" cy="1837477"/>
            </a:xfrm>
            <a:solidFill>
              <a:srgbClr val="FFCC99"/>
            </a:solidFill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E79E2DC0-1281-D450-4DB3-8574CEA498B3}"/>
                  </a:ext>
                </a:extLst>
              </p:cNvPr>
              <p:cNvGrpSpPr/>
              <p:nvPr/>
            </p:nvGrpSpPr>
            <p:grpSpPr>
              <a:xfrm rot="20700000" flipH="1">
                <a:off x="-806042" y="983164"/>
                <a:ext cx="246188" cy="220522"/>
                <a:chOff x="597606" y="942194"/>
                <a:chExt cx="689395" cy="617524"/>
              </a:xfrm>
              <a:grpFill/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C15571E8-49D0-BD9F-B73A-4D20A8329E62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0FC2B3B1-89C7-D2FA-AB0A-610417C578FC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552" name="四角形: 上の 2 つの角を丸める 551">
                    <a:extLst>
                      <a:ext uri="{FF2B5EF4-FFF2-40B4-BE49-F238E27FC236}">
                        <a16:creationId xmlns:a16="http://schemas.microsoft.com/office/drawing/2014/main" id="{2DFE185B-0E6C-570F-06F8-98BA7D2CAE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四角形: 上の 2 つの角を丸める 552">
                    <a:extLst>
                      <a:ext uri="{FF2B5EF4-FFF2-40B4-BE49-F238E27FC236}">
                        <a16:creationId xmlns:a16="http://schemas.microsoft.com/office/drawing/2014/main" id="{7DCBF782-5BC7-6885-A65C-AD0F8F5703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4" name="四角形: 上の 2 つの角を丸める 553">
                    <a:extLst>
                      <a:ext uri="{FF2B5EF4-FFF2-40B4-BE49-F238E27FC236}">
                        <a16:creationId xmlns:a16="http://schemas.microsoft.com/office/drawing/2014/main" id="{D7623DE5-93CD-5906-F08D-BDAA99EADD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5" name="四角形: 上の 2 つの角を丸める 554">
                    <a:extLst>
                      <a:ext uri="{FF2B5EF4-FFF2-40B4-BE49-F238E27FC236}">
                        <a16:creationId xmlns:a16="http://schemas.microsoft.com/office/drawing/2014/main" id="{F6C6FA3A-220F-4023-8ED0-D4E4442FB4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51" name="四角形: 上の 2 つの角を丸める 135">
                  <a:extLst>
                    <a:ext uri="{FF2B5EF4-FFF2-40B4-BE49-F238E27FC236}">
                      <a16:creationId xmlns:a16="http://schemas.microsoft.com/office/drawing/2014/main" id="{C05DF95E-20CC-25A1-D1F3-36CCD879F999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033BE61E-07F5-B07D-3B0F-CFBA15F70ABC}"/>
                  </a:ext>
                </a:extLst>
              </p:cNvPr>
              <p:cNvGrpSpPr/>
              <p:nvPr/>
            </p:nvGrpSpPr>
            <p:grpSpPr>
              <a:xfrm rot="900000">
                <a:off x="605087" y="985440"/>
                <a:ext cx="246192" cy="220524"/>
                <a:chOff x="597606" y="942194"/>
                <a:chExt cx="689395" cy="617524"/>
              </a:xfrm>
              <a:grpFill/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F9B54EC4-0473-8C3B-D471-4906D924D13A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ECA8B5FC-FB9C-EAD9-B3B3-87CC121C276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545" name="四角形: 上の 2 つの角を丸める 544">
                    <a:extLst>
                      <a:ext uri="{FF2B5EF4-FFF2-40B4-BE49-F238E27FC236}">
                        <a16:creationId xmlns:a16="http://schemas.microsoft.com/office/drawing/2014/main" id="{41C02B4C-A469-3706-2574-373F02B0B2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6" name="四角形: 上の 2 つの角を丸める 545">
                    <a:extLst>
                      <a:ext uri="{FF2B5EF4-FFF2-40B4-BE49-F238E27FC236}">
                        <a16:creationId xmlns:a16="http://schemas.microsoft.com/office/drawing/2014/main" id="{3D752C97-2C7F-BE36-1712-6CC88CCACF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7" name="四角形: 上の 2 つの角を丸める 546">
                    <a:extLst>
                      <a:ext uri="{FF2B5EF4-FFF2-40B4-BE49-F238E27FC236}">
                        <a16:creationId xmlns:a16="http://schemas.microsoft.com/office/drawing/2014/main" id="{06F1F5A5-A091-AADD-97E3-CF5F73B001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8" name="四角形: 上の 2 つの角を丸める 547">
                    <a:extLst>
                      <a:ext uri="{FF2B5EF4-FFF2-40B4-BE49-F238E27FC236}">
                        <a16:creationId xmlns:a16="http://schemas.microsoft.com/office/drawing/2014/main" id="{77806801-ED5F-1B7C-2E26-4F958AAB96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44" name="四角形: 上の 2 つの角を丸める 135">
                  <a:extLst>
                    <a:ext uri="{FF2B5EF4-FFF2-40B4-BE49-F238E27FC236}">
                      <a16:creationId xmlns:a16="http://schemas.microsoft.com/office/drawing/2014/main" id="{15594BE7-9201-3EEA-B1CB-F5AA32678FA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927737AD-C5DC-DD21-88F9-CDC8B5E50E84}"/>
                  </a:ext>
                </a:extLst>
              </p:cNvPr>
              <p:cNvSpPr/>
              <p:nvPr/>
            </p:nvSpPr>
            <p:spPr bwMode="auto">
              <a:xfrm>
                <a:off x="-760399" y="1156678"/>
                <a:ext cx="1565353" cy="1355159"/>
              </a:xfrm>
              <a:custGeom>
                <a:avLst/>
                <a:gdLst>
                  <a:gd name="connsiteX0" fmla="*/ 1384729 w 1565353"/>
                  <a:gd name="connsiteY0" fmla="*/ 0 h 1355159"/>
                  <a:gd name="connsiteX1" fmla="*/ 1565353 w 1565353"/>
                  <a:gd name="connsiteY1" fmla="*/ 44338 h 1355159"/>
                  <a:gd name="connsiteX2" fmla="*/ 1282915 w 1565353"/>
                  <a:gd name="connsiteY2" fmla="*/ 521135 h 1355159"/>
                  <a:gd name="connsiteX3" fmla="*/ 1252313 w 1565353"/>
                  <a:gd name="connsiteY3" fmla="*/ 542943 h 1355159"/>
                  <a:gd name="connsiteX4" fmla="*/ 1257740 w 1565353"/>
                  <a:gd name="connsiteY4" fmla="*/ 569824 h 1355159"/>
                  <a:gd name="connsiteX5" fmla="*/ 1206981 w 1565353"/>
                  <a:gd name="connsiteY5" fmla="*/ 692368 h 1355159"/>
                  <a:gd name="connsiteX6" fmla="*/ 1154116 w 1565353"/>
                  <a:gd name="connsiteY6" fmla="*/ 728011 h 1355159"/>
                  <a:gd name="connsiteX7" fmla="*/ 1154723 w 1565353"/>
                  <a:gd name="connsiteY7" fmla="*/ 729967 h 1355159"/>
                  <a:gd name="connsiteX8" fmla="*/ 1162595 w 1565353"/>
                  <a:gd name="connsiteY8" fmla="*/ 808052 h 1355159"/>
                  <a:gd name="connsiteX9" fmla="*/ 1162594 w 1565353"/>
                  <a:gd name="connsiteY9" fmla="*/ 1041134 h 1355159"/>
                  <a:gd name="connsiteX10" fmla="*/ 1157096 w 1565353"/>
                  <a:gd name="connsiteY10" fmla="*/ 1095670 h 1355159"/>
                  <a:gd name="connsiteX11" fmla="*/ 1155148 w 1565353"/>
                  <a:gd name="connsiteY11" fmla="*/ 1101946 h 1355159"/>
                  <a:gd name="connsiteX12" fmla="*/ 1205766 w 1565353"/>
                  <a:gd name="connsiteY12" fmla="*/ 1135193 h 1355159"/>
                  <a:gd name="connsiteX13" fmla="*/ 1304652 w 1565353"/>
                  <a:gd name="connsiteY13" fmla="*/ 1245515 h 1355159"/>
                  <a:gd name="connsiteX14" fmla="*/ 1143140 w 1565353"/>
                  <a:gd name="connsiteY14" fmla="*/ 1346341 h 1355159"/>
                  <a:gd name="connsiteX15" fmla="*/ 1088124 w 1565353"/>
                  <a:gd name="connsiteY15" fmla="*/ 1284962 h 1355159"/>
                  <a:gd name="connsiteX16" fmla="*/ 1046884 w 1565353"/>
                  <a:gd name="connsiteY16" fmla="*/ 1262555 h 1355159"/>
                  <a:gd name="connsiteX17" fmla="*/ 1043288 w 1565353"/>
                  <a:gd name="connsiteY17" fmla="*/ 1265522 h 1355159"/>
                  <a:gd name="connsiteX18" fmla="*/ 891991 w 1565353"/>
                  <a:gd name="connsiteY18" fmla="*/ 1311737 h 1355159"/>
                  <a:gd name="connsiteX19" fmla="*/ 658296 w 1565353"/>
                  <a:gd name="connsiteY19" fmla="*/ 1311737 h 1355159"/>
                  <a:gd name="connsiteX20" fmla="*/ 506999 w 1565353"/>
                  <a:gd name="connsiteY20" fmla="*/ 1265522 h 1355159"/>
                  <a:gd name="connsiteX21" fmla="*/ 490883 w 1565353"/>
                  <a:gd name="connsiteY21" fmla="*/ 1252225 h 1355159"/>
                  <a:gd name="connsiteX22" fmla="*/ 468890 w 1565353"/>
                  <a:gd name="connsiteY22" fmla="*/ 1260628 h 1355159"/>
                  <a:gd name="connsiteX23" fmla="*/ 368234 w 1565353"/>
                  <a:gd name="connsiteY23" fmla="*/ 1355159 h 1355159"/>
                  <a:gd name="connsiteX24" fmla="*/ 203344 w 1565353"/>
                  <a:gd name="connsiteY24" fmla="*/ 1259959 h 1355159"/>
                  <a:gd name="connsiteX25" fmla="*/ 384262 w 1565353"/>
                  <a:gd name="connsiteY25" fmla="*/ 1090050 h 1355159"/>
                  <a:gd name="connsiteX26" fmla="*/ 392314 w 1565353"/>
                  <a:gd name="connsiteY26" fmla="*/ 1086974 h 1355159"/>
                  <a:gd name="connsiteX27" fmla="*/ 387693 w 1565353"/>
                  <a:gd name="connsiteY27" fmla="*/ 1041134 h 1355159"/>
                  <a:gd name="connsiteX28" fmla="*/ 387693 w 1565353"/>
                  <a:gd name="connsiteY28" fmla="*/ 808052 h 1355159"/>
                  <a:gd name="connsiteX29" fmla="*/ 395565 w 1565353"/>
                  <a:gd name="connsiteY29" fmla="*/ 729967 h 1355159"/>
                  <a:gd name="connsiteX30" fmla="*/ 397910 w 1565353"/>
                  <a:gd name="connsiteY30" fmla="*/ 722411 h 1355159"/>
                  <a:gd name="connsiteX31" fmla="*/ 353351 w 1565353"/>
                  <a:gd name="connsiteY31" fmla="*/ 692368 h 1355159"/>
                  <a:gd name="connsiteX32" fmla="*/ 302591 w 1565353"/>
                  <a:gd name="connsiteY32" fmla="*/ 569824 h 1355159"/>
                  <a:gd name="connsiteX33" fmla="*/ 308426 w 1565353"/>
                  <a:gd name="connsiteY33" fmla="*/ 540921 h 1355159"/>
                  <a:gd name="connsiteX34" fmla="*/ 232759 w 1565353"/>
                  <a:gd name="connsiteY34" fmla="*/ 475585 h 1355159"/>
                  <a:gd name="connsiteX35" fmla="*/ 0 w 1565353"/>
                  <a:gd name="connsiteY35" fmla="*/ 45196 h 1355159"/>
                  <a:gd name="connsiteX36" fmla="*/ 180577 w 1565353"/>
                  <a:gd name="connsiteY36" fmla="*/ 662 h 1355159"/>
                  <a:gd name="connsiteX37" fmla="*/ 428321 w 1565353"/>
                  <a:gd name="connsiteY37" fmla="*/ 400203 h 1355159"/>
                  <a:gd name="connsiteX38" fmla="*/ 435289 w 1565353"/>
                  <a:gd name="connsiteY38" fmla="*/ 404718 h 1355159"/>
                  <a:gd name="connsiteX39" fmla="*/ 475895 w 1565353"/>
                  <a:gd name="connsiteY39" fmla="*/ 396520 h 1355159"/>
                  <a:gd name="connsiteX40" fmla="*/ 598439 w 1565353"/>
                  <a:gd name="connsiteY40" fmla="*/ 447280 h 1355159"/>
                  <a:gd name="connsiteX41" fmla="*/ 607236 w 1565353"/>
                  <a:gd name="connsiteY41" fmla="*/ 460327 h 1355159"/>
                  <a:gd name="connsiteX42" fmla="*/ 624331 w 1565353"/>
                  <a:gd name="connsiteY42" fmla="*/ 451049 h 1355159"/>
                  <a:gd name="connsiteX43" fmla="*/ 775144 w 1565353"/>
                  <a:gd name="connsiteY43" fmla="*/ 420601 h 1355159"/>
                  <a:gd name="connsiteX44" fmla="*/ 925957 w 1565353"/>
                  <a:gd name="connsiteY44" fmla="*/ 451049 h 1355159"/>
                  <a:gd name="connsiteX45" fmla="*/ 950404 w 1565353"/>
                  <a:gd name="connsiteY45" fmla="*/ 464318 h 1355159"/>
                  <a:gd name="connsiteX46" fmla="*/ 961892 w 1565353"/>
                  <a:gd name="connsiteY46" fmla="*/ 447280 h 1355159"/>
                  <a:gd name="connsiteX47" fmla="*/ 1084436 w 1565353"/>
                  <a:gd name="connsiteY47" fmla="*/ 396520 h 1355159"/>
                  <a:gd name="connsiteX48" fmla="*/ 1126633 w 1565353"/>
                  <a:gd name="connsiteY48" fmla="*/ 405039 h 1355159"/>
                  <a:gd name="connsiteX49" fmla="*/ 1168068 w 1565353"/>
                  <a:gd name="connsiteY49" fmla="*/ 374860 h 1355159"/>
                  <a:gd name="connsiteX50" fmla="*/ 1384729 w 1565353"/>
                  <a:gd name="connsiteY50" fmla="*/ 0 h 135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355159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5" y="403920"/>
                      <a:pt x="1282915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cubicBezTo>
                      <a:pt x="1162594" y="1059815"/>
                      <a:pt x="1160701" y="1078054"/>
                      <a:pt x="1157096" y="1095670"/>
                    </a:cubicBezTo>
                    <a:lnTo>
                      <a:pt x="1155148" y="1101946"/>
                    </a:lnTo>
                    <a:lnTo>
                      <a:pt x="1205766" y="1135193"/>
                    </a:lnTo>
                    <a:cubicBezTo>
                      <a:pt x="1243884" y="1165129"/>
                      <a:pt x="1277529" y="1202068"/>
                      <a:pt x="1304652" y="1245515"/>
                    </a:cubicBezTo>
                    <a:lnTo>
                      <a:pt x="1143140" y="1346341"/>
                    </a:lnTo>
                    <a:cubicBezTo>
                      <a:pt x="1128050" y="1322168"/>
                      <a:pt x="1109331" y="1301617"/>
                      <a:pt x="1088124" y="1284962"/>
                    </a:cubicBezTo>
                    <a:lnTo>
                      <a:pt x="1046884" y="1262555"/>
                    </a:lnTo>
                    <a:lnTo>
                      <a:pt x="1043288" y="1265522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02252" y="1311737"/>
                      <a:pt x="550188" y="1294700"/>
                      <a:pt x="506999" y="1265522"/>
                    </a:cubicBezTo>
                    <a:lnTo>
                      <a:pt x="490883" y="1252225"/>
                    </a:lnTo>
                    <a:lnTo>
                      <a:pt x="468890" y="1260628"/>
                    </a:lnTo>
                    <a:cubicBezTo>
                      <a:pt x="428110" y="1280817"/>
                      <a:pt x="392659" y="1312853"/>
                      <a:pt x="368234" y="1355159"/>
                    </a:cubicBezTo>
                    <a:lnTo>
                      <a:pt x="203344" y="1259959"/>
                    </a:lnTo>
                    <a:cubicBezTo>
                      <a:pt x="247246" y="1183919"/>
                      <a:pt x="310965" y="1126336"/>
                      <a:pt x="384262" y="1090050"/>
                    </a:cubicBezTo>
                    <a:lnTo>
                      <a:pt x="392314" y="1086974"/>
                    </a:lnTo>
                    <a:lnTo>
                      <a:pt x="387693" y="1041134"/>
                    </a:ln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6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7A77A567-780F-AAB9-6198-5BC5C54BC9B6}"/>
                  </a:ext>
                </a:extLst>
              </p:cNvPr>
              <p:cNvSpPr/>
              <p:nvPr/>
            </p:nvSpPr>
            <p:spPr bwMode="auto">
              <a:xfrm>
                <a:off x="-249910" y="1548944"/>
                <a:ext cx="529310" cy="608706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753D8DEA-04D5-4C43-FD30-8F12C3D8232D}"/>
                  </a:ext>
                </a:extLst>
              </p:cNvPr>
              <p:cNvSpPr/>
              <p:nvPr/>
            </p:nvSpPr>
            <p:spPr bwMode="auto">
              <a:xfrm>
                <a:off x="-574755" y="1079955"/>
                <a:ext cx="293780" cy="299184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471831B7-EB28-3724-A35B-A00B659924B1}"/>
                  </a:ext>
                </a:extLst>
              </p:cNvPr>
              <p:cNvSpPr/>
              <p:nvPr/>
            </p:nvSpPr>
            <p:spPr bwMode="auto">
              <a:xfrm>
                <a:off x="325345" y="1079955"/>
                <a:ext cx="293780" cy="299184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3BA77BDB-00A2-C6E0-2964-10909D94C861}"/>
                  </a:ext>
                </a:extLst>
              </p:cNvPr>
              <p:cNvSpPr/>
              <p:nvPr/>
            </p:nvSpPr>
            <p:spPr bwMode="auto">
              <a:xfrm>
                <a:off x="-533891" y="1121569"/>
                <a:ext cx="212052" cy="215956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E7447BF2-3A58-192A-7B34-8FEDF239CEE0}"/>
                  </a:ext>
                </a:extLst>
              </p:cNvPr>
              <p:cNvSpPr/>
              <p:nvPr/>
            </p:nvSpPr>
            <p:spPr bwMode="auto">
              <a:xfrm>
                <a:off x="366209" y="1121569"/>
                <a:ext cx="212052" cy="215956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5700D243-7DF4-5711-2B70-74826D599B87}"/>
                  </a:ext>
                </a:extLst>
              </p:cNvPr>
              <p:cNvSpPr/>
              <p:nvPr/>
            </p:nvSpPr>
            <p:spPr bwMode="auto">
              <a:xfrm>
                <a:off x="-450368" y="728700"/>
                <a:ext cx="945105" cy="945105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38C12A46-2137-F32A-3BCC-C209101E5D01}"/>
                  </a:ext>
                </a:extLst>
              </p:cNvPr>
              <p:cNvSpPr/>
              <p:nvPr/>
            </p:nvSpPr>
            <p:spPr bwMode="auto">
              <a:xfrm>
                <a:off x="-137751" y="767752"/>
                <a:ext cx="318726" cy="202524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480DDF5A-EE6A-B4F6-1F51-609BB8D7BC5E}"/>
                  </a:ext>
                </a:extLst>
              </p:cNvPr>
              <p:cNvGrpSpPr/>
              <p:nvPr/>
            </p:nvGrpSpPr>
            <p:grpSpPr>
              <a:xfrm>
                <a:off x="-206910" y="1243455"/>
                <a:ext cx="449798" cy="401922"/>
                <a:chOff x="-154522" y="1345171"/>
                <a:chExt cx="345022" cy="308298"/>
              </a:xfrm>
              <a:grpFill/>
            </p:grpSpPr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95FDD6DF-672B-1407-A683-57E5C29A3F27}"/>
                    </a:ext>
                  </a:extLst>
                </p:cNvPr>
                <p:cNvSpPr/>
                <p:nvPr/>
              </p:nvSpPr>
              <p:spPr bwMode="auto">
                <a:xfrm>
                  <a:off x="-154522" y="1345171"/>
                  <a:ext cx="345022" cy="30679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865FA11A-32AA-82A9-8DCC-2943C99E276A}"/>
                    </a:ext>
                  </a:extLst>
                </p:cNvPr>
                <p:cNvSpPr/>
                <p:nvPr/>
              </p:nvSpPr>
              <p:spPr bwMode="auto">
                <a:xfrm>
                  <a:off x="-138643" y="1513330"/>
                  <a:ext cx="313264" cy="140139"/>
                </a:xfrm>
                <a:custGeom>
                  <a:avLst/>
                  <a:gdLst>
                    <a:gd name="connsiteX0" fmla="*/ 156632 w 313264"/>
                    <a:gd name="connsiteY0" fmla="*/ 0 h 140139"/>
                    <a:gd name="connsiteX1" fmla="*/ 308925 w 313264"/>
                    <a:gd name="connsiteY1" fmla="*/ 44929 h 140139"/>
                    <a:gd name="connsiteX2" fmla="*/ 313264 w 313264"/>
                    <a:gd name="connsiteY2" fmla="*/ 49513 h 140139"/>
                    <a:gd name="connsiteX3" fmla="*/ 278616 w 313264"/>
                    <a:gd name="connsiteY3" fmla="*/ 95210 h 140139"/>
                    <a:gd name="connsiteX4" fmla="*/ 156632 w 313264"/>
                    <a:gd name="connsiteY4" fmla="*/ 140139 h 140139"/>
                    <a:gd name="connsiteX5" fmla="*/ 34648 w 313264"/>
                    <a:gd name="connsiteY5" fmla="*/ 95210 h 140139"/>
                    <a:gd name="connsiteX6" fmla="*/ 0 w 313264"/>
                    <a:gd name="connsiteY6" fmla="*/ 49513 h 140139"/>
                    <a:gd name="connsiteX7" fmla="*/ 4340 w 313264"/>
                    <a:gd name="connsiteY7" fmla="*/ 44929 h 140139"/>
                    <a:gd name="connsiteX8" fmla="*/ 156632 w 313264"/>
                    <a:gd name="connsiteY8" fmla="*/ 0 h 140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264" h="140139">
                      <a:moveTo>
                        <a:pt x="156632" y="0"/>
                      </a:moveTo>
                      <a:cubicBezTo>
                        <a:pt x="216106" y="0"/>
                        <a:pt x="269950" y="17170"/>
                        <a:pt x="308925" y="44929"/>
                      </a:cubicBezTo>
                      <a:lnTo>
                        <a:pt x="313264" y="49513"/>
                      </a:lnTo>
                      <a:lnTo>
                        <a:pt x="278616" y="95210"/>
                      </a:lnTo>
                      <a:cubicBezTo>
                        <a:pt x="247397" y="122969"/>
                        <a:pt x="204270" y="140139"/>
                        <a:pt x="156632" y="140139"/>
                      </a:cubicBezTo>
                      <a:cubicBezTo>
                        <a:pt x="108995" y="140139"/>
                        <a:pt x="65867" y="122969"/>
                        <a:pt x="34648" y="95210"/>
                      </a:cubicBezTo>
                      <a:lnTo>
                        <a:pt x="0" y="49513"/>
                      </a:lnTo>
                      <a:lnTo>
                        <a:pt x="4340" y="44929"/>
                      </a:lnTo>
                      <a:cubicBezTo>
                        <a:pt x="43315" y="17170"/>
                        <a:pt x="97158" y="0"/>
                        <a:pt x="156632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7211C5A-2BF4-65CD-40BE-89DE7333AF8D}"/>
                  </a:ext>
                </a:extLst>
              </p:cNvPr>
              <p:cNvSpPr/>
              <p:nvPr/>
            </p:nvSpPr>
            <p:spPr bwMode="auto">
              <a:xfrm>
                <a:off x="-277869" y="1040859"/>
                <a:ext cx="582672" cy="197368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02D7F5E-D0B1-3025-9151-83C93ACFF19F}"/>
                  </a:ext>
                </a:extLst>
              </p:cNvPr>
              <p:cNvSpPr/>
              <p:nvPr/>
            </p:nvSpPr>
            <p:spPr bwMode="auto">
              <a:xfrm>
                <a:off x="-89300" y="1241836"/>
                <a:ext cx="214578" cy="90402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0ACA9F59-0A5D-FE37-3321-ED78D4C07715}"/>
                  </a:ext>
                </a:extLst>
              </p:cNvPr>
              <p:cNvSpPr/>
              <p:nvPr/>
            </p:nvSpPr>
            <p:spPr bwMode="auto">
              <a:xfrm rot="1800000">
                <a:off x="-678515" y="2410465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四角形: 上の 2 つの角を丸める 538">
                <a:extLst>
                  <a:ext uri="{FF2B5EF4-FFF2-40B4-BE49-F238E27FC236}">
                    <a16:creationId xmlns:a16="http://schemas.microsoft.com/office/drawing/2014/main" id="{14514EA0-B587-0E76-C7CB-CEAAE59481D8}"/>
                  </a:ext>
                </a:extLst>
              </p:cNvPr>
              <p:cNvSpPr/>
              <p:nvPr/>
            </p:nvSpPr>
            <p:spPr bwMode="auto">
              <a:xfrm rot="19800000">
                <a:off x="336955" y="2422122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7" name="楕円 22">
              <a:extLst>
                <a:ext uri="{FF2B5EF4-FFF2-40B4-BE49-F238E27FC236}">
                  <a16:creationId xmlns:a16="http://schemas.microsoft.com/office/drawing/2014/main" id="{C322DEB4-6FEF-B65C-F530-5E414BD84997}"/>
                </a:ext>
              </a:extLst>
            </p:cNvPr>
            <p:cNvSpPr/>
            <p:nvPr/>
          </p:nvSpPr>
          <p:spPr>
            <a:xfrm rot="2700000">
              <a:off x="8642986" y="57416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8" name="楕円 22">
              <a:extLst>
                <a:ext uri="{FF2B5EF4-FFF2-40B4-BE49-F238E27FC236}">
                  <a16:creationId xmlns:a16="http://schemas.microsoft.com/office/drawing/2014/main" id="{AC98ABA5-D97F-35C0-1804-6D2C42A293D3}"/>
                </a:ext>
              </a:extLst>
            </p:cNvPr>
            <p:cNvSpPr/>
            <p:nvPr/>
          </p:nvSpPr>
          <p:spPr>
            <a:xfrm rot="4500000">
              <a:off x="8444866" y="554355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9" name="楕円 22">
              <a:extLst>
                <a:ext uri="{FF2B5EF4-FFF2-40B4-BE49-F238E27FC236}">
                  <a16:creationId xmlns:a16="http://schemas.microsoft.com/office/drawing/2014/main" id="{C107AC1F-FF74-6F00-EAEC-87CB692B98BC}"/>
                </a:ext>
              </a:extLst>
            </p:cNvPr>
            <p:cNvSpPr/>
            <p:nvPr/>
          </p:nvSpPr>
          <p:spPr>
            <a:xfrm rot="7200000">
              <a:off x="8513445" y="499491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0" name="楕円 22">
              <a:extLst>
                <a:ext uri="{FF2B5EF4-FFF2-40B4-BE49-F238E27FC236}">
                  <a16:creationId xmlns:a16="http://schemas.microsoft.com/office/drawing/2014/main" id="{C4C95FB7-917A-4706-9731-D9794461E6F0}"/>
                </a:ext>
              </a:extLst>
            </p:cNvPr>
            <p:cNvSpPr/>
            <p:nvPr/>
          </p:nvSpPr>
          <p:spPr>
            <a:xfrm rot="5400000">
              <a:off x="8559166" y="527685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1" name="楕円 22">
              <a:extLst>
                <a:ext uri="{FF2B5EF4-FFF2-40B4-BE49-F238E27FC236}">
                  <a16:creationId xmlns:a16="http://schemas.microsoft.com/office/drawing/2014/main" id="{DC1C6977-2B91-9919-1747-9E35D1742366}"/>
                </a:ext>
              </a:extLst>
            </p:cNvPr>
            <p:cNvSpPr/>
            <p:nvPr/>
          </p:nvSpPr>
          <p:spPr>
            <a:xfrm rot="9000000">
              <a:off x="8879205" y="485013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2" name="楕円 22">
              <a:extLst>
                <a:ext uri="{FF2B5EF4-FFF2-40B4-BE49-F238E27FC236}">
                  <a16:creationId xmlns:a16="http://schemas.microsoft.com/office/drawing/2014/main" id="{60949451-E691-2EC0-1888-8C75A0FC13B5}"/>
                </a:ext>
              </a:extLst>
            </p:cNvPr>
            <p:cNvSpPr/>
            <p:nvPr/>
          </p:nvSpPr>
          <p:spPr>
            <a:xfrm rot="10800000">
              <a:off x="9168765" y="471297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3" name="楕円 22">
              <a:extLst>
                <a:ext uri="{FF2B5EF4-FFF2-40B4-BE49-F238E27FC236}">
                  <a16:creationId xmlns:a16="http://schemas.microsoft.com/office/drawing/2014/main" id="{9B200D99-694D-8491-C08D-0BEC928DD68E}"/>
                </a:ext>
              </a:extLst>
            </p:cNvPr>
            <p:cNvSpPr/>
            <p:nvPr/>
          </p:nvSpPr>
          <p:spPr>
            <a:xfrm rot="18000000">
              <a:off x="9488387" y="522044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4" name="楕円 22">
              <a:extLst>
                <a:ext uri="{FF2B5EF4-FFF2-40B4-BE49-F238E27FC236}">
                  <a16:creationId xmlns:a16="http://schemas.microsoft.com/office/drawing/2014/main" id="{8B379AB5-B4D4-0FCC-61E9-3B79A2FDB8B5}"/>
                </a:ext>
              </a:extLst>
            </p:cNvPr>
            <p:cNvSpPr/>
            <p:nvPr/>
          </p:nvSpPr>
          <p:spPr>
            <a:xfrm rot="18000000">
              <a:off x="9216925" y="572050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B45CFD5F-A351-5AFB-ACAB-2D74ECD177A1}"/>
              </a:ext>
            </a:extLst>
          </p:cNvPr>
          <p:cNvGrpSpPr/>
          <p:nvPr/>
        </p:nvGrpSpPr>
        <p:grpSpPr>
          <a:xfrm>
            <a:off x="6798974" y="4179899"/>
            <a:ext cx="2302737" cy="1891528"/>
            <a:chOff x="5636912" y="4859625"/>
            <a:chExt cx="2302737" cy="1891528"/>
          </a:xfrm>
        </p:grpSpPr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9D50D8F0-D9DD-2750-2B5B-5CB8AD2399B4}"/>
                </a:ext>
              </a:extLst>
            </p:cNvPr>
            <p:cNvGrpSpPr/>
            <p:nvPr/>
          </p:nvGrpSpPr>
          <p:grpSpPr>
            <a:xfrm rot="17009789" flipH="1">
              <a:off x="6002903" y="6084586"/>
              <a:ext cx="235549" cy="210992"/>
              <a:chOff x="597606" y="942194"/>
              <a:chExt cx="689395" cy="617524"/>
            </a:xfrm>
            <a:solidFill>
              <a:srgbClr val="FFCC99"/>
            </a:solidFill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C5C083F-DF90-9713-3FDF-4DD3D48BEDF3}"/>
                  </a:ext>
                </a:extLst>
              </p:cNvPr>
              <p:cNvSpPr/>
              <p:nvPr/>
            </p:nvSpPr>
            <p:spPr bwMode="auto">
              <a:xfrm>
                <a:off x="647700" y="1188243"/>
                <a:ext cx="631862" cy="371475"/>
              </a:xfrm>
              <a:custGeom>
                <a:avLst/>
                <a:gdLst>
                  <a:gd name="connsiteX0" fmla="*/ 0 w 441095"/>
                  <a:gd name="connsiteY0" fmla="*/ 0 h 277545"/>
                  <a:gd name="connsiteX1" fmla="*/ 441095 w 441095"/>
                  <a:gd name="connsiteY1" fmla="*/ 0 h 277545"/>
                  <a:gd name="connsiteX2" fmla="*/ 441095 w 441095"/>
                  <a:gd name="connsiteY2" fmla="*/ 104390 h 277545"/>
                  <a:gd name="connsiteX3" fmla="*/ 267940 w 441095"/>
                  <a:gd name="connsiteY3" fmla="*/ 277545 h 277545"/>
                  <a:gd name="connsiteX4" fmla="*/ 173155 w 441095"/>
                  <a:gd name="connsiteY4" fmla="*/ 277545 h 277545"/>
                  <a:gd name="connsiteX5" fmla="*/ 0 w 441095"/>
                  <a:gd name="connsiteY5" fmla="*/ 104390 h 27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1095" h="277545">
                    <a:moveTo>
                      <a:pt x="0" y="0"/>
                    </a:moveTo>
                    <a:lnTo>
                      <a:pt x="441095" y="0"/>
                    </a:lnTo>
                    <a:lnTo>
                      <a:pt x="441095" y="104390"/>
                    </a:lnTo>
                    <a:cubicBezTo>
                      <a:pt x="441095" y="200021"/>
                      <a:pt x="363571" y="277545"/>
                      <a:pt x="267940" y="277545"/>
                    </a:cubicBezTo>
                    <a:lnTo>
                      <a:pt x="173155" y="277545"/>
                    </a:lnTo>
                    <a:cubicBezTo>
                      <a:pt x="77524" y="277545"/>
                      <a:pt x="0" y="200021"/>
                      <a:pt x="0" y="10439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A86A5E89-03A2-21E9-D577-063F486A7935}"/>
                  </a:ext>
                </a:extLst>
              </p:cNvPr>
              <p:cNvGrpSpPr/>
              <p:nvPr/>
            </p:nvGrpSpPr>
            <p:grpSpPr>
              <a:xfrm>
                <a:off x="684391" y="942194"/>
                <a:ext cx="602610" cy="359445"/>
                <a:chOff x="606420" y="1218888"/>
                <a:chExt cx="356523" cy="189382"/>
              </a:xfrm>
              <a:grpFill/>
            </p:grpSpPr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ADC4000A-1156-08CA-FC66-92549A346663}"/>
                    </a:ext>
                  </a:extLst>
                </p:cNvPr>
                <p:cNvSpPr/>
                <p:nvPr/>
              </p:nvSpPr>
              <p:spPr bwMode="auto">
                <a:xfrm>
                  <a:off x="881980" y="1235790"/>
                  <a:ext cx="80963" cy="1724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9AC47A3F-31AC-2247-3350-EAF4F7B13B91}"/>
                    </a:ext>
                  </a:extLst>
                </p:cNvPr>
                <p:cNvSpPr/>
                <p:nvPr/>
              </p:nvSpPr>
              <p:spPr bwMode="auto">
                <a:xfrm>
                  <a:off x="787992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4" name="四角形: 上の 2 つの角を丸める 593">
                  <a:extLst>
                    <a:ext uri="{FF2B5EF4-FFF2-40B4-BE49-F238E27FC236}">
                      <a16:creationId xmlns:a16="http://schemas.microsoft.com/office/drawing/2014/main" id="{D666EAA7-DA4E-7766-5E96-02F6E8B7C935}"/>
                    </a:ext>
                  </a:extLst>
                </p:cNvPr>
                <p:cNvSpPr/>
                <p:nvPr/>
              </p:nvSpPr>
              <p:spPr bwMode="auto">
                <a:xfrm>
                  <a:off x="694761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5" name="四角形: 上の 2 つの角を丸める 594">
                  <a:extLst>
                    <a:ext uri="{FF2B5EF4-FFF2-40B4-BE49-F238E27FC236}">
                      <a16:creationId xmlns:a16="http://schemas.microsoft.com/office/drawing/2014/main" id="{E3D0F316-AA3F-565C-DA00-A9E022D49F6A}"/>
                    </a:ext>
                  </a:extLst>
                </p:cNvPr>
                <p:cNvSpPr/>
                <p:nvPr/>
              </p:nvSpPr>
              <p:spPr bwMode="auto">
                <a:xfrm>
                  <a:off x="606420" y="1229063"/>
                  <a:ext cx="87837" cy="17879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1" name="四角形: 上の 2 つの角を丸める 135">
                <a:extLst>
                  <a:ext uri="{FF2B5EF4-FFF2-40B4-BE49-F238E27FC236}">
                    <a16:creationId xmlns:a16="http://schemas.microsoft.com/office/drawing/2014/main" id="{DDD96742-E806-D9A5-764F-078D2F1F0871}"/>
                  </a:ext>
                </a:extLst>
              </p:cNvPr>
              <p:cNvSpPr/>
              <p:nvPr/>
            </p:nvSpPr>
            <p:spPr bwMode="auto">
              <a:xfrm rot="15300000">
                <a:off x="641939" y="1068985"/>
                <a:ext cx="248813" cy="337480"/>
              </a:xfrm>
              <a:custGeom>
                <a:avLst/>
                <a:gdLst>
                  <a:gd name="connsiteX0" fmla="*/ 46994 w 93987"/>
                  <a:gd name="connsiteY0" fmla="*/ 0 h 232261"/>
                  <a:gd name="connsiteX1" fmla="*/ 46994 w 93987"/>
                  <a:gd name="connsiteY1" fmla="*/ 0 h 232261"/>
                  <a:gd name="connsiteX2" fmla="*/ 93988 w 93987"/>
                  <a:gd name="connsiteY2" fmla="*/ 46994 h 232261"/>
                  <a:gd name="connsiteX3" fmla="*/ 93987 w 93987"/>
                  <a:gd name="connsiteY3" fmla="*/ 185268 h 232261"/>
                  <a:gd name="connsiteX4" fmla="*/ 46993 w 93987"/>
                  <a:gd name="connsiteY4" fmla="*/ 232262 h 232261"/>
                  <a:gd name="connsiteX5" fmla="*/ 46994 w 93987"/>
                  <a:gd name="connsiteY5" fmla="*/ 232261 h 232261"/>
                  <a:gd name="connsiteX6" fmla="*/ 0 w 93987"/>
                  <a:gd name="connsiteY6" fmla="*/ 185267 h 232261"/>
                  <a:gd name="connsiteX7" fmla="*/ 0 w 93987"/>
                  <a:gd name="connsiteY7" fmla="*/ 46994 h 232261"/>
                  <a:gd name="connsiteX8" fmla="*/ 46994 w 93987"/>
                  <a:gd name="connsiteY8" fmla="*/ 0 h 232261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8" fmla="*/ 9937 w 93988"/>
                  <a:gd name="connsiteY8" fmla="*/ 11812 h 232262"/>
                  <a:gd name="connsiteX9" fmla="*/ 46994 w 93988"/>
                  <a:gd name="connsiteY9" fmla="*/ 0 h 232262"/>
                  <a:gd name="connsiteX0" fmla="*/ 9937 w 101377"/>
                  <a:gd name="connsiteY0" fmla="*/ 11812 h 232262"/>
                  <a:gd name="connsiteX1" fmla="*/ 46994 w 101377"/>
                  <a:gd name="connsiteY1" fmla="*/ 0 h 232262"/>
                  <a:gd name="connsiteX2" fmla="*/ 46994 w 101377"/>
                  <a:gd name="connsiteY2" fmla="*/ 0 h 232262"/>
                  <a:gd name="connsiteX3" fmla="*/ 93988 w 101377"/>
                  <a:gd name="connsiteY3" fmla="*/ 46994 h 232262"/>
                  <a:gd name="connsiteX4" fmla="*/ 93987 w 101377"/>
                  <a:gd name="connsiteY4" fmla="*/ 185268 h 232262"/>
                  <a:gd name="connsiteX5" fmla="*/ 46993 w 101377"/>
                  <a:gd name="connsiteY5" fmla="*/ 232262 h 232262"/>
                  <a:gd name="connsiteX6" fmla="*/ 46994 w 101377"/>
                  <a:gd name="connsiteY6" fmla="*/ 232261 h 232262"/>
                  <a:gd name="connsiteX7" fmla="*/ 0 w 101377"/>
                  <a:gd name="connsiteY7" fmla="*/ 185267 h 232262"/>
                  <a:gd name="connsiteX8" fmla="*/ 0 w 101377"/>
                  <a:gd name="connsiteY8" fmla="*/ 46994 h 232262"/>
                  <a:gd name="connsiteX9" fmla="*/ 101377 w 101377"/>
                  <a:gd name="connsiteY9" fmla="*/ 103252 h 232262"/>
                  <a:gd name="connsiteX0" fmla="*/ 9937 w 93988"/>
                  <a:gd name="connsiteY0" fmla="*/ 11812 h 232262"/>
                  <a:gd name="connsiteX1" fmla="*/ 46994 w 93988"/>
                  <a:gd name="connsiteY1" fmla="*/ 0 h 232262"/>
                  <a:gd name="connsiteX2" fmla="*/ 46994 w 93988"/>
                  <a:gd name="connsiteY2" fmla="*/ 0 h 232262"/>
                  <a:gd name="connsiteX3" fmla="*/ 93988 w 93988"/>
                  <a:gd name="connsiteY3" fmla="*/ 46994 h 232262"/>
                  <a:gd name="connsiteX4" fmla="*/ 93987 w 93988"/>
                  <a:gd name="connsiteY4" fmla="*/ 185268 h 232262"/>
                  <a:gd name="connsiteX5" fmla="*/ 46993 w 93988"/>
                  <a:gd name="connsiteY5" fmla="*/ 232262 h 232262"/>
                  <a:gd name="connsiteX6" fmla="*/ 46994 w 93988"/>
                  <a:gd name="connsiteY6" fmla="*/ 232261 h 232262"/>
                  <a:gd name="connsiteX7" fmla="*/ 0 w 93988"/>
                  <a:gd name="connsiteY7" fmla="*/ 185267 h 232262"/>
                  <a:gd name="connsiteX8" fmla="*/ 0 w 93988"/>
                  <a:gd name="connsiteY8" fmla="*/ 46994 h 232262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0" fmla="*/ 46994 w 93988"/>
                  <a:gd name="connsiteY0" fmla="*/ 0 h 232262"/>
                  <a:gd name="connsiteX1" fmla="*/ 93988 w 93988"/>
                  <a:gd name="connsiteY1" fmla="*/ 46994 h 232262"/>
                  <a:gd name="connsiteX2" fmla="*/ 93987 w 93988"/>
                  <a:gd name="connsiteY2" fmla="*/ 185268 h 232262"/>
                  <a:gd name="connsiteX3" fmla="*/ 46993 w 93988"/>
                  <a:gd name="connsiteY3" fmla="*/ 232262 h 232262"/>
                  <a:gd name="connsiteX4" fmla="*/ 46994 w 93988"/>
                  <a:gd name="connsiteY4" fmla="*/ 232261 h 232262"/>
                  <a:gd name="connsiteX5" fmla="*/ 0 w 93988"/>
                  <a:gd name="connsiteY5" fmla="*/ 185267 h 232262"/>
                  <a:gd name="connsiteX6" fmla="*/ 0 w 93988"/>
                  <a:gd name="connsiteY6" fmla="*/ 46994 h 232262"/>
                  <a:gd name="connsiteX0" fmla="*/ 0 w 189190"/>
                  <a:gd name="connsiteY0" fmla="*/ 0 h 213483"/>
                  <a:gd name="connsiteX1" fmla="*/ 176143 w 189190"/>
                  <a:gd name="connsiteY1" fmla="*/ 28215 h 213483"/>
                  <a:gd name="connsiteX2" fmla="*/ 176142 w 189190"/>
                  <a:gd name="connsiteY2" fmla="*/ 166489 h 213483"/>
                  <a:gd name="connsiteX3" fmla="*/ 129148 w 189190"/>
                  <a:gd name="connsiteY3" fmla="*/ 213483 h 213483"/>
                  <a:gd name="connsiteX4" fmla="*/ 129149 w 189190"/>
                  <a:gd name="connsiteY4" fmla="*/ 213482 h 213483"/>
                  <a:gd name="connsiteX5" fmla="*/ 82155 w 189190"/>
                  <a:gd name="connsiteY5" fmla="*/ 166488 h 213483"/>
                  <a:gd name="connsiteX6" fmla="*/ 82155 w 189190"/>
                  <a:gd name="connsiteY6" fmla="*/ 28215 h 213483"/>
                  <a:gd name="connsiteX0" fmla="*/ 0 w 178437"/>
                  <a:gd name="connsiteY0" fmla="*/ 0 h 213483"/>
                  <a:gd name="connsiteX1" fmla="*/ 145162 w 178437"/>
                  <a:gd name="connsiteY1" fmla="*/ 3412 h 213483"/>
                  <a:gd name="connsiteX2" fmla="*/ 176143 w 178437"/>
                  <a:gd name="connsiteY2" fmla="*/ 28215 h 213483"/>
                  <a:gd name="connsiteX3" fmla="*/ 176142 w 178437"/>
                  <a:gd name="connsiteY3" fmla="*/ 166489 h 213483"/>
                  <a:gd name="connsiteX4" fmla="*/ 129148 w 178437"/>
                  <a:gd name="connsiteY4" fmla="*/ 213483 h 213483"/>
                  <a:gd name="connsiteX5" fmla="*/ 129149 w 178437"/>
                  <a:gd name="connsiteY5" fmla="*/ 213482 h 213483"/>
                  <a:gd name="connsiteX6" fmla="*/ 82155 w 178437"/>
                  <a:gd name="connsiteY6" fmla="*/ 166488 h 213483"/>
                  <a:gd name="connsiteX7" fmla="*/ 82155 w 178437"/>
                  <a:gd name="connsiteY7" fmla="*/ 28215 h 213483"/>
                  <a:gd name="connsiteX0" fmla="*/ 0 w 178437"/>
                  <a:gd name="connsiteY0" fmla="*/ 14149 h 227632"/>
                  <a:gd name="connsiteX1" fmla="*/ 124507 w 178437"/>
                  <a:gd name="connsiteY1" fmla="*/ 15 h 227632"/>
                  <a:gd name="connsiteX2" fmla="*/ 145162 w 178437"/>
                  <a:gd name="connsiteY2" fmla="*/ 17561 h 227632"/>
                  <a:gd name="connsiteX3" fmla="*/ 176143 w 178437"/>
                  <a:gd name="connsiteY3" fmla="*/ 42364 h 227632"/>
                  <a:gd name="connsiteX4" fmla="*/ 176142 w 178437"/>
                  <a:gd name="connsiteY4" fmla="*/ 180638 h 227632"/>
                  <a:gd name="connsiteX5" fmla="*/ 129148 w 178437"/>
                  <a:gd name="connsiteY5" fmla="*/ 227632 h 227632"/>
                  <a:gd name="connsiteX6" fmla="*/ 129149 w 178437"/>
                  <a:gd name="connsiteY6" fmla="*/ 227631 h 227632"/>
                  <a:gd name="connsiteX7" fmla="*/ 82155 w 178437"/>
                  <a:gd name="connsiteY7" fmla="*/ 180637 h 227632"/>
                  <a:gd name="connsiteX8" fmla="*/ 82155 w 178437"/>
                  <a:gd name="connsiteY8" fmla="*/ 42364 h 227632"/>
                  <a:gd name="connsiteX0" fmla="*/ 0 w 179967"/>
                  <a:gd name="connsiteY0" fmla="*/ 14870 h 228353"/>
                  <a:gd name="connsiteX1" fmla="*/ 124507 w 179967"/>
                  <a:gd name="connsiteY1" fmla="*/ 736 h 228353"/>
                  <a:gd name="connsiteX2" fmla="*/ 176143 w 179967"/>
                  <a:gd name="connsiteY2" fmla="*/ 43085 h 228353"/>
                  <a:gd name="connsiteX3" fmla="*/ 176142 w 179967"/>
                  <a:gd name="connsiteY3" fmla="*/ 181359 h 228353"/>
                  <a:gd name="connsiteX4" fmla="*/ 129148 w 179967"/>
                  <a:gd name="connsiteY4" fmla="*/ 228353 h 228353"/>
                  <a:gd name="connsiteX5" fmla="*/ 129149 w 179967"/>
                  <a:gd name="connsiteY5" fmla="*/ 228352 h 228353"/>
                  <a:gd name="connsiteX6" fmla="*/ 82155 w 179967"/>
                  <a:gd name="connsiteY6" fmla="*/ 181358 h 228353"/>
                  <a:gd name="connsiteX7" fmla="*/ 82155 w 179967"/>
                  <a:gd name="connsiteY7" fmla="*/ 43085 h 228353"/>
                  <a:gd name="connsiteX0" fmla="*/ 0 w 180390"/>
                  <a:gd name="connsiteY0" fmla="*/ 21265 h 228188"/>
                  <a:gd name="connsiteX1" fmla="*/ 124930 w 180390"/>
                  <a:gd name="connsiteY1" fmla="*/ 571 h 228188"/>
                  <a:gd name="connsiteX2" fmla="*/ 176566 w 180390"/>
                  <a:gd name="connsiteY2" fmla="*/ 42920 h 228188"/>
                  <a:gd name="connsiteX3" fmla="*/ 176565 w 180390"/>
                  <a:gd name="connsiteY3" fmla="*/ 181194 h 228188"/>
                  <a:gd name="connsiteX4" fmla="*/ 129571 w 180390"/>
                  <a:gd name="connsiteY4" fmla="*/ 228188 h 228188"/>
                  <a:gd name="connsiteX5" fmla="*/ 129572 w 180390"/>
                  <a:gd name="connsiteY5" fmla="*/ 228187 h 228188"/>
                  <a:gd name="connsiteX6" fmla="*/ 82578 w 180390"/>
                  <a:gd name="connsiteY6" fmla="*/ 181193 h 228188"/>
                  <a:gd name="connsiteX7" fmla="*/ 82578 w 180390"/>
                  <a:gd name="connsiteY7" fmla="*/ 42920 h 228188"/>
                  <a:gd name="connsiteX0" fmla="*/ 0 w 180390"/>
                  <a:gd name="connsiteY0" fmla="*/ 21261 h 228184"/>
                  <a:gd name="connsiteX1" fmla="*/ 124930 w 180390"/>
                  <a:gd name="connsiteY1" fmla="*/ 567 h 228184"/>
                  <a:gd name="connsiteX2" fmla="*/ 176566 w 180390"/>
                  <a:gd name="connsiteY2" fmla="*/ 42916 h 228184"/>
                  <a:gd name="connsiteX3" fmla="*/ 176565 w 180390"/>
                  <a:gd name="connsiteY3" fmla="*/ 181190 h 228184"/>
                  <a:gd name="connsiteX4" fmla="*/ 129571 w 180390"/>
                  <a:gd name="connsiteY4" fmla="*/ 228184 h 228184"/>
                  <a:gd name="connsiteX5" fmla="*/ 129572 w 180390"/>
                  <a:gd name="connsiteY5" fmla="*/ 228183 h 228184"/>
                  <a:gd name="connsiteX6" fmla="*/ 82578 w 180390"/>
                  <a:gd name="connsiteY6" fmla="*/ 181189 h 228184"/>
                  <a:gd name="connsiteX7" fmla="*/ 82578 w 180390"/>
                  <a:gd name="connsiteY7" fmla="*/ 42916 h 228184"/>
                  <a:gd name="connsiteX0" fmla="*/ 0 w 174652"/>
                  <a:gd name="connsiteY0" fmla="*/ 14951 h 228344"/>
                  <a:gd name="connsiteX1" fmla="*/ 119192 w 174652"/>
                  <a:gd name="connsiteY1" fmla="*/ 727 h 228344"/>
                  <a:gd name="connsiteX2" fmla="*/ 170828 w 174652"/>
                  <a:gd name="connsiteY2" fmla="*/ 43076 h 228344"/>
                  <a:gd name="connsiteX3" fmla="*/ 170827 w 174652"/>
                  <a:gd name="connsiteY3" fmla="*/ 181350 h 228344"/>
                  <a:gd name="connsiteX4" fmla="*/ 123833 w 174652"/>
                  <a:gd name="connsiteY4" fmla="*/ 228344 h 228344"/>
                  <a:gd name="connsiteX5" fmla="*/ 123834 w 174652"/>
                  <a:gd name="connsiteY5" fmla="*/ 228343 h 228344"/>
                  <a:gd name="connsiteX6" fmla="*/ 76840 w 174652"/>
                  <a:gd name="connsiteY6" fmla="*/ 181349 h 228344"/>
                  <a:gd name="connsiteX7" fmla="*/ 76840 w 174652"/>
                  <a:gd name="connsiteY7" fmla="*/ 43076 h 228344"/>
                  <a:gd name="connsiteX0" fmla="*/ 0 w 170828"/>
                  <a:gd name="connsiteY0" fmla="*/ 14951 h 228344"/>
                  <a:gd name="connsiteX1" fmla="*/ 119192 w 170828"/>
                  <a:gd name="connsiteY1" fmla="*/ 727 h 228344"/>
                  <a:gd name="connsiteX2" fmla="*/ 170828 w 170828"/>
                  <a:gd name="connsiteY2" fmla="*/ 43076 h 228344"/>
                  <a:gd name="connsiteX3" fmla="*/ 170827 w 170828"/>
                  <a:gd name="connsiteY3" fmla="*/ 181350 h 228344"/>
                  <a:gd name="connsiteX4" fmla="*/ 123833 w 170828"/>
                  <a:gd name="connsiteY4" fmla="*/ 228344 h 228344"/>
                  <a:gd name="connsiteX5" fmla="*/ 123834 w 170828"/>
                  <a:gd name="connsiteY5" fmla="*/ 228343 h 228344"/>
                  <a:gd name="connsiteX6" fmla="*/ 76840 w 170828"/>
                  <a:gd name="connsiteY6" fmla="*/ 181349 h 228344"/>
                  <a:gd name="connsiteX7" fmla="*/ 76840 w 170828"/>
                  <a:gd name="connsiteY7" fmla="*/ 43076 h 228344"/>
                  <a:gd name="connsiteX0" fmla="*/ 0 w 168337"/>
                  <a:gd name="connsiteY0" fmla="*/ 15598 h 228324"/>
                  <a:gd name="connsiteX1" fmla="*/ 116701 w 168337"/>
                  <a:gd name="connsiteY1" fmla="*/ 707 h 228324"/>
                  <a:gd name="connsiteX2" fmla="*/ 168337 w 168337"/>
                  <a:gd name="connsiteY2" fmla="*/ 43056 h 228324"/>
                  <a:gd name="connsiteX3" fmla="*/ 168336 w 168337"/>
                  <a:gd name="connsiteY3" fmla="*/ 181330 h 228324"/>
                  <a:gd name="connsiteX4" fmla="*/ 121342 w 168337"/>
                  <a:gd name="connsiteY4" fmla="*/ 228324 h 228324"/>
                  <a:gd name="connsiteX5" fmla="*/ 121343 w 168337"/>
                  <a:gd name="connsiteY5" fmla="*/ 228323 h 228324"/>
                  <a:gd name="connsiteX6" fmla="*/ 74349 w 168337"/>
                  <a:gd name="connsiteY6" fmla="*/ 181329 h 228324"/>
                  <a:gd name="connsiteX7" fmla="*/ 74349 w 168337"/>
                  <a:gd name="connsiteY7" fmla="*/ 43056 h 2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337" h="228324">
                    <a:moveTo>
                      <a:pt x="0" y="15598"/>
                    </a:moveTo>
                    <a:cubicBezTo>
                      <a:pt x="53064" y="16339"/>
                      <a:pt x="87344" y="-3996"/>
                      <a:pt x="116701" y="707"/>
                    </a:cubicBezTo>
                    <a:cubicBezTo>
                      <a:pt x="146058" y="5410"/>
                      <a:pt x="159731" y="12952"/>
                      <a:pt x="168337" y="43056"/>
                    </a:cubicBezTo>
                    <a:cubicBezTo>
                      <a:pt x="168337" y="89147"/>
                      <a:pt x="168336" y="135239"/>
                      <a:pt x="168336" y="181330"/>
                    </a:cubicBezTo>
                    <a:cubicBezTo>
                      <a:pt x="168336" y="207284"/>
                      <a:pt x="147296" y="228324"/>
                      <a:pt x="121342" y="228324"/>
                    </a:cubicBezTo>
                    <a:lnTo>
                      <a:pt x="121343" y="228323"/>
                    </a:lnTo>
                    <a:cubicBezTo>
                      <a:pt x="95389" y="228323"/>
                      <a:pt x="74349" y="207283"/>
                      <a:pt x="74349" y="181329"/>
                    </a:cubicBezTo>
                    <a:lnTo>
                      <a:pt x="74349" y="43056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0B47B7FE-5DFE-950B-5473-2D37D10513FD}"/>
                </a:ext>
              </a:extLst>
            </p:cNvPr>
            <p:cNvGrpSpPr/>
            <p:nvPr/>
          </p:nvGrpSpPr>
          <p:grpSpPr>
            <a:xfrm rot="18809789">
              <a:off x="6648980" y="4899045"/>
              <a:ext cx="235553" cy="210995"/>
              <a:chOff x="597606" y="942194"/>
              <a:chExt cx="689395" cy="617524"/>
            </a:xfrm>
            <a:solidFill>
              <a:srgbClr val="FFCC99"/>
            </a:solidFill>
          </p:grpSpPr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960A9206-5C07-7666-CE35-9A3F62FE6BEE}"/>
                  </a:ext>
                </a:extLst>
              </p:cNvPr>
              <p:cNvSpPr/>
              <p:nvPr/>
            </p:nvSpPr>
            <p:spPr bwMode="auto">
              <a:xfrm>
                <a:off x="647700" y="1188243"/>
                <a:ext cx="631862" cy="371475"/>
              </a:xfrm>
              <a:custGeom>
                <a:avLst/>
                <a:gdLst>
                  <a:gd name="connsiteX0" fmla="*/ 0 w 441095"/>
                  <a:gd name="connsiteY0" fmla="*/ 0 h 277545"/>
                  <a:gd name="connsiteX1" fmla="*/ 441095 w 441095"/>
                  <a:gd name="connsiteY1" fmla="*/ 0 h 277545"/>
                  <a:gd name="connsiteX2" fmla="*/ 441095 w 441095"/>
                  <a:gd name="connsiteY2" fmla="*/ 104390 h 277545"/>
                  <a:gd name="connsiteX3" fmla="*/ 267940 w 441095"/>
                  <a:gd name="connsiteY3" fmla="*/ 277545 h 277545"/>
                  <a:gd name="connsiteX4" fmla="*/ 173155 w 441095"/>
                  <a:gd name="connsiteY4" fmla="*/ 277545 h 277545"/>
                  <a:gd name="connsiteX5" fmla="*/ 0 w 441095"/>
                  <a:gd name="connsiteY5" fmla="*/ 104390 h 277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1095" h="277545">
                    <a:moveTo>
                      <a:pt x="0" y="0"/>
                    </a:moveTo>
                    <a:lnTo>
                      <a:pt x="441095" y="0"/>
                    </a:lnTo>
                    <a:lnTo>
                      <a:pt x="441095" y="104390"/>
                    </a:lnTo>
                    <a:cubicBezTo>
                      <a:pt x="441095" y="200021"/>
                      <a:pt x="363571" y="277545"/>
                      <a:pt x="267940" y="277545"/>
                    </a:cubicBezTo>
                    <a:lnTo>
                      <a:pt x="173155" y="277545"/>
                    </a:lnTo>
                    <a:cubicBezTo>
                      <a:pt x="77524" y="277545"/>
                      <a:pt x="0" y="200021"/>
                      <a:pt x="0" y="10439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42E6B894-0A5F-CCB3-364F-00DB8B0C41E2}"/>
                  </a:ext>
                </a:extLst>
              </p:cNvPr>
              <p:cNvGrpSpPr/>
              <p:nvPr/>
            </p:nvGrpSpPr>
            <p:grpSpPr>
              <a:xfrm>
                <a:off x="684391" y="942194"/>
                <a:ext cx="602610" cy="359445"/>
                <a:chOff x="606420" y="1218888"/>
                <a:chExt cx="356523" cy="189382"/>
              </a:xfrm>
              <a:grpFill/>
            </p:grpSpPr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7AB09D03-2E3D-F3F6-8BE9-22A755A5AD06}"/>
                    </a:ext>
                  </a:extLst>
                </p:cNvPr>
                <p:cNvSpPr/>
                <p:nvPr/>
              </p:nvSpPr>
              <p:spPr bwMode="auto">
                <a:xfrm>
                  <a:off x="881980" y="1235790"/>
                  <a:ext cx="80963" cy="1724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01A06D6B-20F4-6E22-0F35-A7E20C9C7CFB}"/>
                    </a:ext>
                  </a:extLst>
                </p:cNvPr>
                <p:cNvSpPr/>
                <p:nvPr/>
              </p:nvSpPr>
              <p:spPr bwMode="auto">
                <a:xfrm>
                  <a:off x="787992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B8738DDE-BD0A-D401-B29D-B069551FAB4E}"/>
                    </a:ext>
                  </a:extLst>
                </p:cNvPr>
                <p:cNvSpPr/>
                <p:nvPr/>
              </p:nvSpPr>
              <p:spPr bwMode="auto">
                <a:xfrm>
                  <a:off x="694761" y="1218888"/>
                  <a:ext cx="93987" cy="18833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8" name="四角形: 上の 2 つの角を丸める 587">
                  <a:extLst>
                    <a:ext uri="{FF2B5EF4-FFF2-40B4-BE49-F238E27FC236}">
                      <a16:creationId xmlns:a16="http://schemas.microsoft.com/office/drawing/2014/main" id="{3D736699-87C6-8367-868E-D105476BC744}"/>
                    </a:ext>
                  </a:extLst>
                </p:cNvPr>
                <p:cNvSpPr/>
                <p:nvPr/>
              </p:nvSpPr>
              <p:spPr bwMode="auto">
                <a:xfrm>
                  <a:off x="606420" y="1229063"/>
                  <a:ext cx="87837" cy="17879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84" name="四角形: 上の 2 つの角を丸める 135">
                <a:extLst>
                  <a:ext uri="{FF2B5EF4-FFF2-40B4-BE49-F238E27FC236}">
                    <a16:creationId xmlns:a16="http://schemas.microsoft.com/office/drawing/2014/main" id="{B8918931-0D2E-1654-E427-58AE0B25829C}"/>
                  </a:ext>
                </a:extLst>
              </p:cNvPr>
              <p:cNvSpPr/>
              <p:nvPr/>
            </p:nvSpPr>
            <p:spPr bwMode="auto">
              <a:xfrm rot="15300000">
                <a:off x="641939" y="1068985"/>
                <a:ext cx="248813" cy="337480"/>
              </a:xfrm>
              <a:custGeom>
                <a:avLst/>
                <a:gdLst>
                  <a:gd name="connsiteX0" fmla="*/ 46994 w 93987"/>
                  <a:gd name="connsiteY0" fmla="*/ 0 h 232261"/>
                  <a:gd name="connsiteX1" fmla="*/ 46994 w 93987"/>
                  <a:gd name="connsiteY1" fmla="*/ 0 h 232261"/>
                  <a:gd name="connsiteX2" fmla="*/ 93988 w 93987"/>
                  <a:gd name="connsiteY2" fmla="*/ 46994 h 232261"/>
                  <a:gd name="connsiteX3" fmla="*/ 93987 w 93987"/>
                  <a:gd name="connsiteY3" fmla="*/ 185268 h 232261"/>
                  <a:gd name="connsiteX4" fmla="*/ 46993 w 93987"/>
                  <a:gd name="connsiteY4" fmla="*/ 232262 h 232261"/>
                  <a:gd name="connsiteX5" fmla="*/ 46994 w 93987"/>
                  <a:gd name="connsiteY5" fmla="*/ 232261 h 232261"/>
                  <a:gd name="connsiteX6" fmla="*/ 0 w 93987"/>
                  <a:gd name="connsiteY6" fmla="*/ 185267 h 232261"/>
                  <a:gd name="connsiteX7" fmla="*/ 0 w 93987"/>
                  <a:gd name="connsiteY7" fmla="*/ 46994 h 232261"/>
                  <a:gd name="connsiteX8" fmla="*/ 46994 w 93987"/>
                  <a:gd name="connsiteY8" fmla="*/ 0 h 232261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8" fmla="*/ 9937 w 93988"/>
                  <a:gd name="connsiteY8" fmla="*/ 11812 h 232262"/>
                  <a:gd name="connsiteX9" fmla="*/ 46994 w 93988"/>
                  <a:gd name="connsiteY9" fmla="*/ 0 h 232262"/>
                  <a:gd name="connsiteX0" fmla="*/ 9937 w 101377"/>
                  <a:gd name="connsiteY0" fmla="*/ 11812 h 232262"/>
                  <a:gd name="connsiteX1" fmla="*/ 46994 w 101377"/>
                  <a:gd name="connsiteY1" fmla="*/ 0 h 232262"/>
                  <a:gd name="connsiteX2" fmla="*/ 46994 w 101377"/>
                  <a:gd name="connsiteY2" fmla="*/ 0 h 232262"/>
                  <a:gd name="connsiteX3" fmla="*/ 93988 w 101377"/>
                  <a:gd name="connsiteY3" fmla="*/ 46994 h 232262"/>
                  <a:gd name="connsiteX4" fmla="*/ 93987 w 101377"/>
                  <a:gd name="connsiteY4" fmla="*/ 185268 h 232262"/>
                  <a:gd name="connsiteX5" fmla="*/ 46993 w 101377"/>
                  <a:gd name="connsiteY5" fmla="*/ 232262 h 232262"/>
                  <a:gd name="connsiteX6" fmla="*/ 46994 w 101377"/>
                  <a:gd name="connsiteY6" fmla="*/ 232261 h 232262"/>
                  <a:gd name="connsiteX7" fmla="*/ 0 w 101377"/>
                  <a:gd name="connsiteY7" fmla="*/ 185267 h 232262"/>
                  <a:gd name="connsiteX8" fmla="*/ 0 w 101377"/>
                  <a:gd name="connsiteY8" fmla="*/ 46994 h 232262"/>
                  <a:gd name="connsiteX9" fmla="*/ 101377 w 101377"/>
                  <a:gd name="connsiteY9" fmla="*/ 103252 h 232262"/>
                  <a:gd name="connsiteX0" fmla="*/ 9937 w 93988"/>
                  <a:gd name="connsiteY0" fmla="*/ 11812 h 232262"/>
                  <a:gd name="connsiteX1" fmla="*/ 46994 w 93988"/>
                  <a:gd name="connsiteY1" fmla="*/ 0 h 232262"/>
                  <a:gd name="connsiteX2" fmla="*/ 46994 w 93988"/>
                  <a:gd name="connsiteY2" fmla="*/ 0 h 232262"/>
                  <a:gd name="connsiteX3" fmla="*/ 93988 w 93988"/>
                  <a:gd name="connsiteY3" fmla="*/ 46994 h 232262"/>
                  <a:gd name="connsiteX4" fmla="*/ 93987 w 93988"/>
                  <a:gd name="connsiteY4" fmla="*/ 185268 h 232262"/>
                  <a:gd name="connsiteX5" fmla="*/ 46993 w 93988"/>
                  <a:gd name="connsiteY5" fmla="*/ 232262 h 232262"/>
                  <a:gd name="connsiteX6" fmla="*/ 46994 w 93988"/>
                  <a:gd name="connsiteY6" fmla="*/ 232261 h 232262"/>
                  <a:gd name="connsiteX7" fmla="*/ 0 w 93988"/>
                  <a:gd name="connsiteY7" fmla="*/ 185267 h 232262"/>
                  <a:gd name="connsiteX8" fmla="*/ 0 w 93988"/>
                  <a:gd name="connsiteY8" fmla="*/ 46994 h 232262"/>
                  <a:gd name="connsiteX0" fmla="*/ 46994 w 93988"/>
                  <a:gd name="connsiteY0" fmla="*/ 0 h 232262"/>
                  <a:gd name="connsiteX1" fmla="*/ 46994 w 93988"/>
                  <a:gd name="connsiteY1" fmla="*/ 0 h 232262"/>
                  <a:gd name="connsiteX2" fmla="*/ 93988 w 93988"/>
                  <a:gd name="connsiteY2" fmla="*/ 46994 h 232262"/>
                  <a:gd name="connsiteX3" fmla="*/ 93987 w 93988"/>
                  <a:gd name="connsiteY3" fmla="*/ 185268 h 232262"/>
                  <a:gd name="connsiteX4" fmla="*/ 46993 w 93988"/>
                  <a:gd name="connsiteY4" fmla="*/ 232262 h 232262"/>
                  <a:gd name="connsiteX5" fmla="*/ 46994 w 93988"/>
                  <a:gd name="connsiteY5" fmla="*/ 232261 h 232262"/>
                  <a:gd name="connsiteX6" fmla="*/ 0 w 93988"/>
                  <a:gd name="connsiteY6" fmla="*/ 185267 h 232262"/>
                  <a:gd name="connsiteX7" fmla="*/ 0 w 93988"/>
                  <a:gd name="connsiteY7" fmla="*/ 46994 h 232262"/>
                  <a:gd name="connsiteX0" fmla="*/ 46994 w 93988"/>
                  <a:gd name="connsiteY0" fmla="*/ 0 h 232262"/>
                  <a:gd name="connsiteX1" fmla="*/ 93988 w 93988"/>
                  <a:gd name="connsiteY1" fmla="*/ 46994 h 232262"/>
                  <a:gd name="connsiteX2" fmla="*/ 93987 w 93988"/>
                  <a:gd name="connsiteY2" fmla="*/ 185268 h 232262"/>
                  <a:gd name="connsiteX3" fmla="*/ 46993 w 93988"/>
                  <a:gd name="connsiteY3" fmla="*/ 232262 h 232262"/>
                  <a:gd name="connsiteX4" fmla="*/ 46994 w 93988"/>
                  <a:gd name="connsiteY4" fmla="*/ 232261 h 232262"/>
                  <a:gd name="connsiteX5" fmla="*/ 0 w 93988"/>
                  <a:gd name="connsiteY5" fmla="*/ 185267 h 232262"/>
                  <a:gd name="connsiteX6" fmla="*/ 0 w 93988"/>
                  <a:gd name="connsiteY6" fmla="*/ 46994 h 232262"/>
                  <a:gd name="connsiteX0" fmla="*/ 0 w 189190"/>
                  <a:gd name="connsiteY0" fmla="*/ 0 h 213483"/>
                  <a:gd name="connsiteX1" fmla="*/ 176143 w 189190"/>
                  <a:gd name="connsiteY1" fmla="*/ 28215 h 213483"/>
                  <a:gd name="connsiteX2" fmla="*/ 176142 w 189190"/>
                  <a:gd name="connsiteY2" fmla="*/ 166489 h 213483"/>
                  <a:gd name="connsiteX3" fmla="*/ 129148 w 189190"/>
                  <a:gd name="connsiteY3" fmla="*/ 213483 h 213483"/>
                  <a:gd name="connsiteX4" fmla="*/ 129149 w 189190"/>
                  <a:gd name="connsiteY4" fmla="*/ 213482 h 213483"/>
                  <a:gd name="connsiteX5" fmla="*/ 82155 w 189190"/>
                  <a:gd name="connsiteY5" fmla="*/ 166488 h 213483"/>
                  <a:gd name="connsiteX6" fmla="*/ 82155 w 189190"/>
                  <a:gd name="connsiteY6" fmla="*/ 28215 h 213483"/>
                  <a:gd name="connsiteX0" fmla="*/ 0 w 178437"/>
                  <a:gd name="connsiteY0" fmla="*/ 0 h 213483"/>
                  <a:gd name="connsiteX1" fmla="*/ 145162 w 178437"/>
                  <a:gd name="connsiteY1" fmla="*/ 3412 h 213483"/>
                  <a:gd name="connsiteX2" fmla="*/ 176143 w 178437"/>
                  <a:gd name="connsiteY2" fmla="*/ 28215 h 213483"/>
                  <a:gd name="connsiteX3" fmla="*/ 176142 w 178437"/>
                  <a:gd name="connsiteY3" fmla="*/ 166489 h 213483"/>
                  <a:gd name="connsiteX4" fmla="*/ 129148 w 178437"/>
                  <a:gd name="connsiteY4" fmla="*/ 213483 h 213483"/>
                  <a:gd name="connsiteX5" fmla="*/ 129149 w 178437"/>
                  <a:gd name="connsiteY5" fmla="*/ 213482 h 213483"/>
                  <a:gd name="connsiteX6" fmla="*/ 82155 w 178437"/>
                  <a:gd name="connsiteY6" fmla="*/ 166488 h 213483"/>
                  <a:gd name="connsiteX7" fmla="*/ 82155 w 178437"/>
                  <a:gd name="connsiteY7" fmla="*/ 28215 h 213483"/>
                  <a:gd name="connsiteX0" fmla="*/ 0 w 178437"/>
                  <a:gd name="connsiteY0" fmla="*/ 14149 h 227632"/>
                  <a:gd name="connsiteX1" fmla="*/ 124507 w 178437"/>
                  <a:gd name="connsiteY1" fmla="*/ 15 h 227632"/>
                  <a:gd name="connsiteX2" fmla="*/ 145162 w 178437"/>
                  <a:gd name="connsiteY2" fmla="*/ 17561 h 227632"/>
                  <a:gd name="connsiteX3" fmla="*/ 176143 w 178437"/>
                  <a:gd name="connsiteY3" fmla="*/ 42364 h 227632"/>
                  <a:gd name="connsiteX4" fmla="*/ 176142 w 178437"/>
                  <a:gd name="connsiteY4" fmla="*/ 180638 h 227632"/>
                  <a:gd name="connsiteX5" fmla="*/ 129148 w 178437"/>
                  <a:gd name="connsiteY5" fmla="*/ 227632 h 227632"/>
                  <a:gd name="connsiteX6" fmla="*/ 129149 w 178437"/>
                  <a:gd name="connsiteY6" fmla="*/ 227631 h 227632"/>
                  <a:gd name="connsiteX7" fmla="*/ 82155 w 178437"/>
                  <a:gd name="connsiteY7" fmla="*/ 180637 h 227632"/>
                  <a:gd name="connsiteX8" fmla="*/ 82155 w 178437"/>
                  <a:gd name="connsiteY8" fmla="*/ 42364 h 227632"/>
                  <a:gd name="connsiteX0" fmla="*/ 0 w 179967"/>
                  <a:gd name="connsiteY0" fmla="*/ 14870 h 228353"/>
                  <a:gd name="connsiteX1" fmla="*/ 124507 w 179967"/>
                  <a:gd name="connsiteY1" fmla="*/ 736 h 228353"/>
                  <a:gd name="connsiteX2" fmla="*/ 176143 w 179967"/>
                  <a:gd name="connsiteY2" fmla="*/ 43085 h 228353"/>
                  <a:gd name="connsiteX3" fmla="*/ 176142 w 179967"/>
                  <a:gd name="connsiteY3" fmla="*/ 181359 h 228353"/>
                  <a:gd name="connsiteX4" fmla="*/ 129148 w 179967"/>
                  <a:gd name="connsiteY4" fmla="*/ 228353 h 228353"/>
                  <a:gd name="connsiteX5" fmla="*/ 129149 w 179967"/>
                  <a:gd name="connsiteY5" fmla="*/ 228352 h 228353"/>
                  <a:gd name="connsiteX6" fmla="*/ 82155 w 179967"/>
                  <a:gd name="connsiteY6" fmla="*/ 181358 h 228353"/>
                  <a:gd name="connsiteX7" fmla="*/ 82155 w 179967"/>
                  <a:gd name="connsiteY7" fmla="*/ 43085 h 228353"/>
                  <a:gd name="connsiteX0" fmla="*/ 0 w 180390"/>
                  <a:gd name="connsiteY0" fmla="*/ 21265 h 228188"/>
                  <a:gd name="connsiteX1" fmla="*/ 124930 w 180390"/>
                  <a:gd name="connsiteY1" fmla="*/ 571 h 228188"/>
                  <a:gd name="connsiteX2" fmla="*/ 176566 w 180390"/>
                  <a:gd name="connsiteY2" fmla="*/ 42920 h 228188"/>
                  <a:gd name="connsiteX3" fmla="*/ 176565 w 180390"/>
                  <a:gd name="connsiteY3" fmla="*/ 181194 h 228188"/>
                  <a:gd name="connsiteX4" fmla="*/ 129571 w 180390"/>
                  <a:gd name="connsiteY4" fmla="*/ 228188 h 228188"/>
                  <a:gd name="connsiteX5" fmla="*/ 129572 w 180390"/>
                  <a:gd name="connsiteY5" fmla="*/ 228187 h 228188"/>
                  <a:gd name="connsiteX6" fmla="*/ 82578 w 180390"/>
                  <a:gd name="connsiteY6" fmla="*/ 181193 h 228188"/>
                  <a:gd name="connsiteX7" fmla="*/ 82578 w 180390"/>
                  <a:gd name="connsiteY7" fmla="*/ 42920 h 228188"/>
                  <a:gd name="connsiteX0" fmla="*/ 0 w 180390"/>
                  <a:gd name="connsiteY0" fmla="*/ 21261 h 228184"/>
                  <a:gd name="connsiteX1" fmla="*/ 124930 w 180390"/>
                  <a:gd name="connsiteY1" fmla="*/ 567 h 228184"/>
                  <a:gd name="connsiteX2" fmla="*/ 176566 w 180390"/>
                  <a:gd name="connsiteY2" fmla="*/ 42916 h 228184"/>
                  <a:gd name="connsiteX3" fmla="*/ 176565 w 180390"/>
                  <a:gd name="connsiteY3" fmla="*/ 181190 h 228184"/>
                  <a:gd name="connsiteX4" fmla="*/ 129571 w 180390"/>
                  <a:gd name="connsiteY4" fmla="*/ 228184 h 228184"/>
                  <a:gd name="connsiteX5" fmla="*/ 129572 w 180390"/>
                  <a:gd name="connsiteY5" fmla="*/ 228183 h 228184"/>
                  <a:gd name="connsiteX6" fmla="*/ 82578 w 180390"/>
                  <a:gd name="connsiteY6" fmla="*/ 181189 h 228184"/>
                  <a:gd name="connsiteX7" fmla="*/ 82578 w 180390"/>
                  <a:gd name="connsiteY7" fmla="*/ 42916 h 228184"/>
                  <a:gd name="connsiteX0" fmla="*/ 0 w 174652"/>
                  <a:gd name="connsiteY0" fmla="*/ 14951 h 228344"/>
                  <a:gd name="connsiteX1" fmla="*/ 119192 w 174652"/>
                  <a:gd name="connsiteY1" fmla="*/ 727 h 228344"/>
                  <a:gd name="connsiteX2" fmla="*/ 170828 w 174652"/>
                  <a:gd name="connsiteY2" fmla="*/ 43076 h 228344"/>
                  <a:gd name="connsiteX3" fmla="*/ 170827 w 174652"/>
                  <a:gd name="connsiteY3" fmla="*/ 181350 h 228344"/>
                  <a:gd name="connsiteX4" fmla="*/ 123833 w 174652"/>
                  <a:gd name="connsiteY4" fmla="*/ 228344 h 228344"/>
                  <a:gd name="connsiteX5" fmla="*/ 123834 w 174652"/>
                  <a:gd name="connsiteY5" fmla="*/ 228343 h 228344"/>
                  <a:gd name="connsiteX6" fmla="*/ 76840 w 174652"/>
                  <a:gd name="connsiteY6" fmla="*/ 181349 h 228344"/>
                  <a:gd name="connsiteX7" fmla="*/ 76840 w 174652"/>
                  <a:gd name="connsiteY7" fmla="*/ 43076 h 228344"/>
                  <a:gd name="connsiteX0" fmla="*/ 0 w 170828"/>
                  <a:gd name="connsiteY0" fmla="*/ 14951 h 228344"/>
                  <a:gd name="connsiteX1" fmla="*/ 119192 w 170828"/>
                  <a:gd name="connsiteY1" fmla="*/ 727 h 228344"/>
                  <a:gd name="connsiteX2" fmla="*/ 170828 w 170828"/>
                  <a:gd name="connsiteY2" fmla="*/ 43076 h 228344"/>
                  <a:gd name="connsiteX3" fmla="*/ 170827 w 170828"/>
                  <a:gd name="connsiteY3" fmla="*/ 181350 h 228344"/>
                  <a:gd name="connsiteX4" fmla="*/ 123833 w 170828"/>
                  <a:gd name="connsiteY4" fmla="*/ 228344 h 228344"/>
                  <a:gd name="connsiteX5" fmla="*/ 123834 w 170828"/>
                  <a:gd name="connsiteY5" fmla="*/ 228343 h 228344"/>
                  <a:gd name="connsiteX6" fmla="*/ 76840 w 170828"/>
                  <a:gd name="connsiteY6" fmla="*/ 181349 h 228344"/>
                  <a:gd name="connsiteX7" fmla="*/ 76840 w 170828"/>
                  <a:gd name="connsiteY7" fmla="*/ 43076 h 228344"/>
                  <a:gd name="connsiteX0" fmla="*/ 0 w 168337"/>
                  <a:gd name="connsiteY0" fmla="*/ 15598 h 228324"/>
                  <a:gd name="connsiteX1" fmla="*/ 116701 w 168337"/>
                  <a:gd name="connsiteY1" fmla="*/ 707 h 228324"/>
                  <a:gd name="connsiteX2" fmla="*/ 168337 w 168337"/>
                  <a:gd name="connsiteY2" fmla="*/ 43056 h 228324"/>
                  <a:gd name="connsiteX3" fmla="*/ 168336 w 168337"/>
                  <a:gd name="connsiteY3" fmla="*/ 181330 h 228324"/>
                  <a:gd name="connsiteX4" fmla="*/ 121342 w 168337"/>
                  <a:gd name="connsiteY4" fmla="*/ 228324 h 228324"/>
                  <a:gd name="connsiteX5" fmla="*/ 121343 w 168337"/>
                  <a:gd name="connsiteY5" fmla="*/ 228323 h 228324"/>
                  <a:gd name="connsiteX6" fmla="*/ 74349 w 168337"/>
                  <a:gd name="connsiteY6" fmla="*/ 181329 h 228324"/>
                  <a:gd name="connsiteX7" fmla="*/ 74349 w 168337"/>
                  <a:gd name="connsiteY7" fmla="*/ 43056 h 2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337" h="228324">
                    <a:moveTo>
                      <a:pt x="0" y="15598"/>
                    </a:moveTo>
                    <a:cubicBezTo>
                      <a:pt x="53064" y="16339"/>
                      <a:pt x="87344" y="-3996"/>
                      <a:pt x="116701" y="707"/>
                    </a:cubicBezTo>
                    <a:cubicBezTo>
                      <a:pt x="146058" y="5410"/>
                      <a:pt x="159731" y="12952"/>
                      <a:pt x="168337" y="43056"/>
                    </a:cubicBezTo>
                    <a:cubicBezTo>
                      <a:pt x="168337" y="89147"/>
                      <a:pt x="168336" y="135239"/>
                      <a:pt x="168336" y="181330"/>
                    </a:cubicBezTo>
                    <a:cubicBezTo>
                      <a:pt x="168336" y="207284"/>
                      <a:pt x="147296" y="228324"/>
                      <a:pt x="121342" y="228324"/>
                    </a:cubicBezTo>
                    <a:lnTo>
                      <a:pt x="121343" y="228323"/>
                    </a:lnTo>
                    <a:cubicBezTo>
                      <a:pt x="95389" y="228323"/>
                      <a:pt x="74349" y="207283"/>
                      <a:pt x="74349" y="181329"/>
                    </a:cubicBezTo>
                    <a:lnTo>
                      <a:pt x="74349" y="43056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CA8FC031-51B7-3BBD-F0AB-9637BD33B75A}"/>
                </a:ext>
              </a:extLst>
            </p:cNvPr>
            <p:cNvSpPr/>
            <p:nvPr/>
          </p:nvSpPr>
          <p:spPr bwMode="auto">
            <a:xfrm rot="18000000">
              <a:off x="6329721" y="5273872"/>
              <a:ext cx="1497175" cy="1374195"/>
            </a:xfrm>
            <a:custGeom>
              <a:avLst/>
              <a:gdLst>
                <a:gd name="connsiteX0" fmla="*/ 1044325 w 1181541"/>
                <a:gd name="connsiteY0" fmla="*/ 0 h 1084489"/>
                <a:gd name="connsiteX1" fmla="*/ 1181541 w 1181541"/>
                <a:gd name="connsiteY1" fmla="*/ 29888 h 1084489"/>
                <a:gd name="connsiteX2" fmla="*/ 1152305 w 1181541"/>
                <a:gd name="connsiteY2" fmla="*/ 136271 h 1084489"/>
                <a:gd name="connsiteX3" fmla="*/ 1005750 w 1181541"/>
                <a:gd name="connsiteY3" fmla="*/ 368792 h 1084489"/>
                <a:gd name="connsiteX4" fmla="*/ 955252 w 1181541"/>
                <a:gd name="connsiteY4" fmla="*/ 412974 h 1084489"/>
                <a:gd name="connsiteX5" fmla="*/ 959760 w 1181541"/>
                <a:gd name="connsiteY5" fmla="*/ 432629 h 1084489"/>
                <a:gd name="connsiteX6" fmla="*/ 923874 w 1181541"/>
                <a:gd name="connsiteY6" fmla="*/ 526133 h 1084489"/>
                <a:gd name="connsiteX7" fmla="*/ 884677 w 1181541"/>
                <a:gd name="connsiteY7" fmla="*/ 554084 h 1084489"/>
                <a:gd name="connsiteX8" fmla="*/ 885174 w 1181541"/>
                <a:gd name="connsiteY8" fmla="*/ 555549 h 1084489"/>
                <a:gd name="connsiteX9" fmla="*/ 892663 w 1181541"/>
                <a:gd name="connsiteY9" fmla="*/ 614332 h 1084489"/>
                <a:gd name="connsiteX10" fmla="*/ 897279 w 1181541"/>
                <a:gd name="connsiteY10" fmla="*/ 790267 h 1084489"/>
                <a:gd name="connsiteX11" fmla="*/ 894211 w 1181541"/>
                <a:gd name="connsiteY11" fmla="*/ 831541 h 1084489"/>
                <a:gd name="connsiteX12" fmla="*/ 885362 w 1181541"/>
                <a:gd name="connsiteY12" fmla="*/ 862933 h 1084489"/>
                <a:gd name="connsiteX13" fmla="*/ 886278 w 1181541"/>
                <a:gd name="connsiteY13" fmla="*/ 863307 h 1084489"/>
                <a:gd name="connsiteX14" fmla="*/ 1009386 w 1181541"/>
                <a:gd name="connsiteY14" fmla="*/ 973310 h 1084489"/>
                <a:gd name="connsiteX15" fmla="*/ 889472 w 1181541"/>
                <a:gd name="connsiteY15" fmla="*/ 1052616 h 1084489"/>
                <a:gd name="connsiteX16" fmla="*/ 793178 w 1181541"/>
                <a:gd name="connsiteY16" fmla="*/ 980075 h 1084489"/>
                <a:gd name="connsiteX17" fmla="*/ 782001 w 1181541"/>
                <a:gd name="connsiteY17" fmla="*/ 978516 h 1084489"/>
                <a:gd name="connsiteX18" fmla="*/ 777469 w 1181541"/>
                <a:gd name="connsiteY18" fmla="*/ 981747 h 1084489"/>
                <a:gd name="connsiteX19" fmla="*/ 698385 w 1181541"/>
                <a:gd name="connsiteY19" fmla="*/ 999885 h 1084489"/>
                <a:gd name="connsiteX20" fmla="*/ 521988 w 1181541"/>
                <a:gd name="connsiteY20" fmla="*/ 1004515 h 1084489"/>
                <a:gd name="connsiteX21" fmla="*/ 480713 w 1181541"/>
                <a:gd name="connsiteY21" fmla="*/ 1001446 h 1084489"/>
                <a:gd name="connsiteX22" fmla="*/ 453372 w 1181541"/>
                <a:gd name="connsiteY22" fmla="*/ 993739 h 1084489"/>
                <a:gd name="connsiteX23" fmla="*/ 438419 w 1181541"/>
                <a:gd name="connsiteY23" fmla="*/ 1027511 h 1084489"/>
                <a:gd name="connsiteX24" fmla="*/ 431889 w 1181541"/>
                <a:gd name="connsiteY24" fmla="*/ 1080718 h 1084489"/>
                <a:gd name="connsiteX25" fmla="*/ 288172 w 1181541"/>
                <a:gd name="connsiteY25" fmla="*/ 1084489 h 1084489"/>
                <a:gd name="connsiteX26" fmla="*/ 337604 w 1181541"/>
                <a:gd name="connsiteY26" fmla="*/ 903720 h 1084489"/>
                <a:gd name="connsiteX27" fmla="*/ 340959 w 1181541"/>
                <a:gd name="connsiteY27" fmla="*/ 899362 h 1084489"/>
                <a:gd name="connsiteX28" fmla="*/ 330508 w 1181541"/>
                <a:gd name="connsiteY28" fmla="*/ 884705 h 1084489"/>
                <a:gd name="connsiteX29" fmla="*/ 312369 w 1181541"/>
                <a:gd name="connsiteY29" fmla="*/ 805619 h 1084489"/>
                <a:gd name="connsiteX30" fmla="*/ 307752 w 1181541"/>
                <a:gd name="connsiteY30" fmla="*/ 629685 h 1084489"/>
                <a:gd name="connsiteX31" fmla="*/ 312146 w 1181541"/>
                <a:gd name="connsiteY31" fmla="*/ 570589 h 1084489"/>
                <a:gd name="connsiteX32" fmla="*/ 313766 w 1181541"/>
                <a:gd name="connsiteY32" fmla="*/ 564839 h 1084489"/>
                <a:gd name="connsiteX33" fmla="*/ 279538 w 1181541"/>
                <a:gd name="connsiteY33" fmla="*/ 543045 h 1084489"/>
                <a:gd name="connsiteX34" fmla="*/ 238795 w 1181541"/>
                <a:gd name="connsiteY34" fmla="*/ 451552 h 1084489"/>
                <a:gd name="connsiteX35" fmla="*/ 242627 w 1181541"/>
                <a:gd name="connsiteY35" fmla="*/ 429620 h 1084489"/>
                <a:gd name="connsiteX36" fmla="*/ 184218 w 1181541"/>
                <a:gd name="connsiteY36" fmla="*/ 381803 h 1084489"/>
                <a:gd name="connsiteX37" fmla="*/ 0 w 1181541"/>
                <a:gd name="connsiteY37" fmla="*/ 61548 h 1084489"/>
                <a:gd name="connsiteX38" fmla="*/ 135421 w 1181541"/>
                <a:gd name="connsiteY38" fmla="*/ 24356 h 1084489"/>
                <a:gd name="connsiteX39" fmla="*/ 330337 w 1181541"/>
                <a:gd name="connsiteY39" fmla="*/ 321028 h 1084489"/>
                <a:gd name="connsiteX40" fmla="*/ 335686 w 1181541"/>
                <a:gd name="connsiteY40" fmla="*/ 324298 h 1084489"/>
                <a:gd name="connsiteX41" fmla="*/ 366175 w 1181541"/>
                <a:gd name="connsiteY41" fmla="*/ 317305 h 1084489"/>
                <a:gd name="connsiteX42" fmla="*/ 459680 w 1181541"/>
                <a:gd name="connsiteY42" fmla="*/ 353192 h 1084489"/>
                <a:gd name="connsiteX43" fmla="*/ 466578 w 1181541"/>
                <a:gd name="connsiteY43" fmla="*/ 362866 h 1084489"/>
                <a:gd name="connsiteX44" fmla="*/ 479298 w 1181541"/>
                <a:gd name="connsiteY44" fmla="*/ 355524 h 1084489"/>
                <a:gd name="connsiteX45" fmla="*/ 592531 w 1181541"/>
                <a:gd name="connsiteY45" fmla="*/ 329553 h 1084489"/>
                <a:gd name="connsiteX46" fmla="*/ 706970 w 1181541"/>
                <a:gd name="connsiteY46" fmla="*/ 349548 h 1084489"/>
                <a:gd name="connsiteX47" fmla="*/ 725686 w 1181541"/>
                <a:gd name="connsiteY47" fmla="*/ 359080 h 1084489"/>
                <a:gd name="connsiteX48" fmla="*/ 734021 w 1181541"/>
                <a:gd name="connsiteY48" fmla="*/ 345992 h 1084489"/>
                <a:gd name="connsiteX49" fmla="*/ 825513 w 1181541"/>
                <a:gd name="connsiteY49" fmla="*/ 305249 h 1084489"/>
                <a:gd name="connsiteX50" fmla="*/ 857534 w 1181541"/>
                <a:gd name="connsiteY50" fmla="*/ 310843 h 1084489"/>
                <a:gd name="connsiteX51" fmla="*/ 888211 w 1181541"/>
                <a:gd name="connsiteY51" fmla="*/ 287243 h 1084489"/>
                <a:gd name="connsiteX52" fmla="*/ 1044325 w 1181541"/>
                <a:gd name="connsiteY52" fmla="*/ 0 h 108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81541" h="1084489">
                  <a:moveTo>
                    <a:pt x="1044325" y="0"/>
                  </a:moveTo>
                  <a:lnTo>
                    <a:pt x="1181541" y="29888"/>
                  </a:lnTo>
                  <a:cubicBezTo>
                    <a:pt x="1174573" y="66690"/>
                    <a:pt x="1164736" y="102232"/>
                    <a:pt x="1152305" y="136271"/>
                  </a:cubicBezTo>
                  <a:cubicBezTo>
                    <a:pt x="1119671" y="225622"/>
                    <a:pt x="1069163" y="304609"/>
                    <a:pt x="1005750" y="368792"/>
                  </a:cubicBezTo>
                  <a:lnTo>
                    <a:pt x="955252" y="412974"/>
                  </a:lnTo>
                  <a:lnTo>
                    <a:pt x="959760" y="432629"/>
                  </a:lnTo>
                  <a:cubicBezTo>
                    <a:pt x="960708" y="468752"/>
                    <a:pt x="946924" y="501839"/>
                    <a:pt x="923874" y="526133"/>
                  </a:cubicBezTo>
                  <a:lnTo>
                    <a:pt x="884677" y="554084"/>
                  </a:lnTo>
                  <a:lnTo>
                    <a:pt x="885174" y="555549"/>
                  </a:lnTo>
                  <a:cubicBezTo>
                    <a:pt x="889569" y="574484"/>
                    <a:pt x="892133" y="594143"/>
                    <a:pt x="892663" y="614332"/>
                  </a:cubicBezTo>
                  <a:cubicBezTo>
                    <a:pt x="894202" y="672978"/>
                    <a:pt x="895741" y="731623"/>
                    <a:pt x="897279" y="790267"/>
                  </a:cubicBezTo>
                  <a:cubicBezTo>
                    <a:pt x="897649" y="804368"/>
                    <a:pt x="896582" y="818172"/>
                    <a:pt x="894211" y="831541"/>
                  </a:cubicBezTo>
                  <a:lnTo>
                    <a:pt x="885362" y="862933"/>
                  </a:lnTo>
                  <a:lnTo>
                    <a:pt x="886278" y="863307"/>
                  </a:lnTo>
                  <a:cubicBezTo>
                    <a:pt x="934598" y="887883"/>
                    <a:pt x="977386" y="924923"/>
                    <a:pt x="1009386" y="973310"/>
                  </a:cubicBezTo>
                  <a:lnTo>
                    <a:pt x="889472" y="1052616"/>
                  </a:lnTo>
                  <a:cubicBezTo>
                    <a:pt x="865733" y="1016721"/>
                    <a:pt x="831324" y="992050"/>
                    <a:pt x="793178" y="980075"/>
                  </a:cubicBezTo>
                  <a:lnTo>
                    <a:pt x="782001" y="978516"/>
                  </a:lnTo>
                  <a:lnTo>
                    <a:pt x="777469" y="981747"/>
                  </a:lnTo>
                  <a:cubicBezTo>
                    <a:pt x="753303" y="992724"/>
                    <a:pt x="726586" y="999144"/>
                    <a:pt x="698385" y="999885"/>
                  </a:cubicBezTo>
                  <a:lnTo>
                    <a:pt x="521988" y="1004515"/>
                  </a:lnTo>
                  <a:cubicBezTo>
                    <a:pt x="507887" y="1004885"/>
                    <a:pt x="494081" y="1003818"/>
                    <a:pt x="480713" y="1001446"/>
                  </a:cubicBezTo>
                  <a:lnTo>
                    <a:pt x="453372" y="993739"/>
                  </a:lnTo>
                  <a:lnTo>
                    <a:pt x="438419" y="1027511"/>
                  </a:lnTo>
                  <a:cubicBezTo>
                    <a:pt x="433709" y="1044409"/>
                    <a:pt x="431405" y="1062280"/>
                    <a:pt x="431889" y="1080718"/>
                  </a:cubicBezTo>
                  <a:lnTo>
                    <a:pt x="288172" y="1084489"/>
                  </a:lnTo>
                  <a:cubicBezTo>
                    <a:pt x="286433" y="1018214"/>
                    <a:pt x="304734" y="956002"/>
                    <a:pt x="337604" y="903720"/>
                  </a:cubicBezTo>
                  <a:lnTo>
                    <a:pt x="340959" y="899362"/>
                  </a:lnTo>
                  <a:lnTo>
                    <a:pt x="330508" y="884705"/>
                  </a:lnTo>
                  <a:cubicBezTo>
                    <a:pt x="319530" y="860539"/>
                    <a:pt x="313109" y="833821"/>
                    <a:pt x="312369" y="805619"/>
                  </a:cubicBezTo>
                  <a:lnTo>
                    <a:pt x="307752" y="629685"/>
                  </a:lnTo>
                  <a:cubicBezTo>
                    <a:pt x="307222" y="609495"/>
                    <a:pt x="308751" y="589730"/>
                    <a:pt x="312146" y="570589"/>
                  </a:cubicBezTo>
                  <a:lnTo>
                    <a:pt x="313766" y="564839"/>
                  </a:lnTo>
                  <a:lnTo>
                    <a:pt x="279538" y="543045"/>
                  </a:lnTo>
                  <a:cubicBezTo>
                    <a:pt x="255244" y="519994"/>
                    <a:pt x="239743" y="487676"/>
                    <a:pt x="238795" y="451552"/>
                  </a:cubicBezTo>
                  <a:lnTo>
                    <a:pt x="242627" y="429620"/>
                  </a:lnTo>
                  <a:lnTo>
                    <a:pt x="184218" y="381803"/>
                  </a:lnTo>
                  <a:cubicBezTo>
                    <a:pt x="96756" y="298922"/>
                    <a:pt x="31238" y="188876"/>
                    <a:pt x="0" y="61548"/>
                  </a:cubicBezTo>
                  <a:lnTo>
                    <a:pt x="135421" y="24356"/>
                  </a:lnTo>
                  <a:cubicBezTo>
                    <a:pt x="165132" y="149440"/>
                    <a:pt x="236324" y="253428"/>
                    <a:pt x="330337" y="321028"/>
                  </a:cubicBezTo>
                  <a:lnTo>
                    <a:pt x="335686" y="324298"/>
                  </a:lnTo>
                  <a:lnTo>
                    <a:pt x="366175" y="317305"/>
                  </a:lnTo>
                  <a:cubicBezTo>
                    <a:pt x="402297" y="316357"/>
                    <a:pt x="435385" y="330140"/>
                    <a:pt x="459680" y="353192"/>
                  </a:cubicBezTo>
                  <a:lnTo>
                    <a:pt x="466578" y="362866"/>
                  </a:lnTo>
                  <a:lnTo>
                    <a:pt x="479298" y="355524"/>
                  </a:lnTo>
                  <a:cubicBezTo>
                    <a:pt x="513898" y="339806"/>
                    <a:pt x="552151" y="330613"/>
                    <a:pt x="592531" y="329553"/>
                  </a:cubicBezTo>
                  <a:cubicBezTo>
                    <a:pt x="632910" y="328494"/>
                    <a:pt x="671593" y="335667"/>
                    <a:pt x="706970" y="349548"/>
                  </a:cubicBezTo>
                  <a:lnTo>
                    <a:pt x="725686" y="359080"/>
                  </a:lnTo>
                  <a:lnTo>
                    <a:pt x="734021" y="345992"/>
                  </a:lnTo>
                  <a:cubicBezTo>
                    <a:pt x="757072" y="321697"/>
                    <a:pt x="789391" y="306197"/>
                    <a:pt x="825513" y="305249"/>
                  </a:cubicBezTo>
                  <a:lnTo>
                    <a:pt x="857534" y="310843"/>
                  </a:lnTo>
                  <a:lnTo>
                    <a:pt x="888211" y="287243"/>
                  </a:lnTo>
                  <a:cubicBezTo>
                    <a:pt x="966733" y="215530"/>
                    <a:pt x="1023307" y="115639"/>
                    <a:pt x="104432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31F9F6C6-32EA-1DD4-0166-5F4226DC0F65}"/>
                </a:ext>
              </a:extLst>
            </p:cNvPr>
            <p:cNvSpPr/>
            <p:nvPr/>
          </p:nvSpPr>
          <p:spPr bwMode="auto">
            <a:xfrm rot="16109789">
              <a:off x="7720935" y="5790425"/>
              <a:ext cx="299598" cy="137830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A423A25A-1CC6-53B5-2D8F-8A254A909238}"/>
                </a:ext>
              </a:extLst>
            </p:cNvPr>
            <p:cNvSpPr/>
            <p:nvPr/>
          </p:nvSpPr>
          <p:spPr bwMode="auto">
            <a:xfrm rot="17909789">
              <a:off x="6824901" y="5659083"/>
              <a:ext cx="506438" cy="582402"/>
            </a:xfrm>
            <a:prstGeom prst="round2SameRect">
              <a:avLst>
                <a:gd name="adj1" fmla="val 50000"/>
                <a:gd name="adj2" fmla="val 13927"/>
              </a:avLst>
            </a:prstGeom>
            <a:solidFill>
              <a:srgbClr val="FF99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74525E78-C78D-34D1-81F2-06EC1116236B}"/>
                </a:ext>
              </a:extLst>
            </p:cNvPr>
            <p:cNvSpPr/>
            <p:nvPr/>
          </p:nvSpPr>
          <p:spPr bwMode="auto">
            <a:xfrm rot="17909789">
              <a:off x="6211037" y="5894600"/>
              <a:ext cx="281085" cy="286255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4E1FD9B6-0EDA-5142-5846-C21DD2384675}"/>
                </a:ext>
              </a:extLst>
            </p:cNvPr>
            <p:cNvSpPr/>
            <p:nvPr/>
          </p:nvSpPr>
          <p:spPr bwMode="auto">
            <a:xfrm rot="17909789">
              <a:off x="6621923" y="5137732"/>
              <a:ext cx="281085" cy="286255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28089545-DACF-A1CA-CFD6-A0823DCB376B}"/>
                </a:ext>
              </a:extLst>
            </p:cNvPr>
            <p:cNvSpPr/>
            <p:nvPr/>
          </p:nvSpPr>
          <p:spPr bwMode="auto">
            <a:xfrm rot="17909789">
              <a:off x="6250136" y="5934415"/>
              <a:ext cx="202889" cy="206624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9EE59E4C-251A-A387-1A57-86335245AEBE}"/>
                </a:ext>
              </a:extLst>
            </p:cNvPr>
            <p:cNvSpPr/>
            <p:nvPr/>
          </p:nvSpPr>
          <p:spPr bwMode="auto">
            <a:xfrm rot="17909789">
              <a:off x="6661021" y="5177548"/>
              <a:ext cx="202889" cy="206624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6A92BF08-66D1-4715-481A-74B0250D705E}"/>
                </a:ext>
              </a:extLst>
            </p:cNvPr>
            <p:cNvSpPr/>
            <p:nvPr/>
          </p:nvSpPr>
          <p:spPr bwMode="auto">
            <a:xfrm rot="17909789">
              <a:off x="6081098" y="5194245"/>
              <a:ext cx="904266" cy="904265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EB8DDF1E-2729-FAAF-F014-A7632019D9A6}"/>
                </a:ext>
              </a:extLst>
            </p:cNvPr>
            <p:cNvSpPr/>
            <p:nvPr/>
          </p:nvSpPr>
          <p:spPr bwMode="auto">
            <a:xfrm rot="17909789">
              <a:off x="7393945" y="6532439"/>
              <a:ext cx="299598" cy="137830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rgbClr val="FFFFFF">
                <a:lumMod val="95000"/>
              </a:srgbClr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50996DA1-A211-B28B-F777-3DE93521E436}"/>
                </a:ext>
              </a:extLst>
            </p:cNvPr>
            <p:cNvSpPr/>
            <p:nvPr/>
          </p:nvSpPr>
          <p:spPr bwMode="auto">
            <a:xfrm rot="18000000">
              <a:off x="5827260" y="5301028"/>
              <a:ext cx="754079" cy="364852"/>
            </a:xfrm>
            <a:custGeom>
              <a:avLst/>
              <a:gdLst>
                <a:gd name="connsiteX0" fmla="*/ 377014 w 595104"/>
                <a:gd name="connsiteY0" fmla="*/ 50 h 287934"/>
                <a:gd name="connsiteX1" fmla="*/ 484990 w 595104"/>
                <a:gd name="connsiteY1" fmla="*/ 40284 h 287934"/>
                <a:gd name="connsiteX2" fmla="*/ 409782 w 595104"/>
                <a:gd name="connsiteY2" fmla="*/ 31564 h 287934"/>
                <a:gd name="connsiteX3" fmla="*/ 391743 w 595104"/>
                <a:gd name="connsiteY3" fmla="*/ 33296 h 287934"/>
                <a:gd name="connsiteX4" fmla="*/ 441003 w 595104"/>
                <a:gd name="connsiteY4" fmla="*/ 54279 h 287934"/>
                <a:gd name="connsiteX5" fmla="*/ 450618 w 595104"/>
                <a:gd name="connsiteY5" fmla="*/ 55522 h 287934"/>
                <a:gd name="connsiteX6" fmla="*/ 592367 w 595104"/>
                <a:gd name="connsiteY6" fmla="*/ 216208 h 287934"/>
                <a:gd name="connsiteX7" fmla="*/ 525890 w 595104"/>
                <a:gd name="connsiteY7" fmla="*/ 155779 h 287934"/>
                <a:gd name="connsiteX8" fmla="*/ 469310 w 595104"/>
                <a:gd name="connsiteY8" fmla="*/ 131238 h 287934"/>
                <a:gd name="connsiteX9" fmla="*/ 470701 w 595104"/>
                <a:gd name="connsiteY9" fmla="*/ 133153 h 287934"/>
                <a:gd name="connsiteX10" fmla="*/ 457953 w 595104"/>
                <a:gd name="connsiteY10" fmla="*/ 129371 h 287934"/>
                <a:gd name="connsiteX11" fmla="*/ 477831 w 595104"/>
                <a:gd name="connsiteY11" fmla="*/ 145536 h 287934"/>
                <a:gd name="connsiteX12" fmla="*/ 506642 w 595104"/>
                <a:gd name="connsiteY12" fmla="*/ 240020 h 287934"/>
                <a:gd name="connsiteX13" fmla="*/ 348663 w 595104"/>
                <a:gd name="connsiteY13" fmla="*/ 139904 h 287934"/>
                <a:gd name="connsiteX14" fmla="*/ 298584 w 595104"/>
                <a:gd name="connsiteY14" fmla="*/ 130367 h 287934"/>
                <a:gd name="connsiteX15" fmla="*/ 267829 w 595104"/>
                <a:gd name="connsiteY15" fmla="*/ 129210 h 287934"/>
                <a:gd name="connsiteX16" fmla="*/ 244661 w 595104"/>
                <a:gd name="connsiteY16" fmla="*/ 135539 h 287934"/>
                <a:gd name="connsiteX17" fmla="*/ 69942 w 595104"/>
                <a:gd name="connsiteY17" fmla="*/ 278971 h 287934"/>
                <a:gd name="connsiteX18" fmla="*/ 65990 w 595104"/>
                <a:gd name="connsiteY18" fmla="*/ 222313 h 287934"/>
                <a:gd name="connsiteX19" fmla="*/ 6356 w 595104"/>
                <a:gd name="connsiteY19" fmla="*/ 287934 h 287934"/>
                <a:gd name="connsiteX20" fmla="*/ 103348 w 595104"/>
                <a:gd name="connsiteY20" fmla="*/ 92987 h 287934"/>
                <a:gd name="connsiteX21" fmla="*/ 163230 w 595104"/>
                <a:gd name="connsiteY21" fmla="*/ 62152 h 287934"/>
                <a:gd name="connsiteX22" fmla="*/ 101006 w 595104"/>
                <a:gd name="connsiteY22" fmla="*/ 66947 h 287934"/>
                <a:gd name="connsiteX23" fmla="*/ 31541 w 595104"/>
                <a:gd name="connsiteY23" fmla="*/ 85528 h 287934"/>
                <a:gd name="connsiteX24" fmla="*/ 186828 w 595104"/>
                <a:gd name="connsiteY24" fmla="*/ 32028 h 287934"/>
                <a:gd name="connsiteX25" fmla="*/ 228711 w 595104"/>
                <a:gd name="connsiteY25" fmla="*/ 34941 h 287934"/>
                <a:gd name="connsiteX26" fmla="*/ 253279 w 595104"/>
                <a:gd name="connsiteY26" fmla="*/ 23160 h 287934"/>
                <a:gd name="connsiteX27" fmla="*/ 314217 w 595104"/>
                <a:gd name="connsiteY27" fmla="*/ 6627 h 287934"/>
                <a:gd name="connsiteX28" fmla="*/ 377014 w 595104"/>
                <a:gd name="connsiteY28" fmla="*/ 50 h 28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5104" h="287934">
                  <a:moveTo>
                    <a:pt x="377014" y="50"/>
                  </a:moveTo>
                  <a:cubicBezTo>
                    <a:pt x="435857" y="-989"/>
                    <a:pt x="480090" y="14046"/>
                    <a:pt x="484990" y="40284"/>
                  </a:cubicBezTo>
                  <a:cubicBezTo>
                    <a:pt x="463642" y="34496"/>
                    <a:pt x="437887" y="31588"/>
                    <a:pt x="409782" y="31564"/>
                  </a:cubicBezTo>
                  <a:lnTo>
                    <a:pt x="391743" y="33296"/>
                  </a:lnTo>
                  <a:lnTo>
                    <a:pt x="441003" y="54279"/>
                  </a:lnTo>
                  <a:lnTo>
                    <a:pt x="450618" y="55522"/>
                  </a:lnTo>
                  <a:cubicBezTo>
                    <a:pt x="545845" y="81038"/>
                    <a:pt x="609309" y="152980"/>
                    <a:pt x="592367" y="216208"/>
                  </a:cubicBezTo>
                  <a:cubicBezTo>
                    <a:pt x="575696" y="193443"/>
                    <a:pt x="552879" y="172883"/>
                    <a:pt x="525890" y="155779"/>
                  </a:cubicBezTo>
                  <a:lnTo>
                    <a:pt x="469310" y="131238"/>
                  </a:lnTo>
                  <a:lnTo>
                    <a:pt x="470701" y="133153"/>
                  </a:lnTo>
                  <a:lnTo>
                    <a:pt x="457953" y="129371"/>
                  </a:lnTo>
                  <a:lnTo>
                    <a:pt x="477831" y="145536"/>
                  </a:lnTo>
                  <a:cubicBezTo>
                    <a:pt x="503483" y="174614"/>
                    <a:pt x="515113" y="208406"/>
                    <a:pt x="506642" y="240020"/>
                  </a:cubicBezTo>
                  <a:cubicBezTo>
                    <a:pt x="473301" y="194490"/>
                    <a:pt x="415372" y="157778"/>
                    <a:pt x="348663" y="139904"/>
                  </a:cubicBezTo>
                  <a:cubicBezTo>
                    <a:pt x="331986" y="135435"/>
                    <a:pt x="315195" y="132260"/>
                    <a:pt x="298584" y="130367"/>
                  </a:cubicBezTo>
                  <a:lnTo>
                    <a:pt x="267829" y="129210"/>
                  </a:lnTo>
                  <a:lnTo>
                    <a:pt x="244661" y="135539"/>
                  </a:lnTo>
                  <a:cubicBezTo>
                    <a:pt x="165823" y="164226"/>
                    <a:pt x="101092" y="217365"/>
                    <a:pt x="69942" y="278971"/>
                  </a:cubicBezTo>
                  <a:lnTo>
                    <a:pt x="65990" y="222313"/>
                  </a:lnTo>
                  <a:lnTo>
                    <a:pt x="6356" y="287934"/>
                  </a:lnTo>
                  <a:cubicBezTo>
                    <a:pt x="-16706" y="224553"/>
                    <a:pt x="24655" y="147925"/>
                    <a:pt x="103348" y="92987"/>
                  </a:cubicBezTo>
                  <a:lnTo>
                    <a:pt x="163230" y="62152"/>
                  </a:lnTo>
                  <a:lnTo>
                    <a:pt x="101006" y="66947"/>
                  </a:lnTo>
                  <a:cubicBezTo>
                    <a:pt x="74477" y="71252"/>
                    <a:pt x="50675" y="77550"/>
                    <a:pt x="31541" y="85528"/>
                  </a:cubicBezTo>
                  <a:cubicBezTo>
                    <a:pt x="31541" y="55981"/>
                    <a:pt x="101065" y="32028"/>
                    <a:pt x="186828" y="32028"/>
                  </a:cubicBezTo>
                  <a:lnTo>
                    <a:pt x="228711" y="34941"/>
                  </a:lnTo>
                  <a:lnTo>
                    <a:pt x="253279" y="23160"/>
                  </a:lnTo>
                  <a:cubicBezTo>
                    <a:pt x="271696" y="16403"/>
                    <a:pt x="292272" y="10726"/>
                    <a:pt x="314217" y="6627"/>
                  </a:cubicBezTo>
                  <a:cubicBezTo>
                    <a:pt x="336162" y="2529"/>
                    <a:pt x="357400" y="396"/>
                    <a:pt x="377014" y="5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A9A78C86-A03F-0D3A-BA5B-F90BCBF025D4}"/>
                </a:ext>
              </a:extLst>
            </p:cNvPr>
            <p:cNvGrpSpPr/>
            <p:nvPr/>
          </p:nvGrpSpPr>
          <p:grpSpPr>
            <a:xfrm>
              <a:off x="6365688" y="5321300"/>
              <a:ext cx="552496" cy="684474"/>
              <a:chOff x="7699244" y="5162259"/>
              <a:chExt cx="564109" cy="698861"/>
            </a:xfrm>
          </p:grpSpPr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BE92BD0D-370B-FD14-E1C4-AF2DB3820AE3}"/>
                  </a:ext>
                </a:extLst>
              </p:cNvPr>
              <p:cNvSpPr/>
              <p:nvPr/>
            </p:nvSpPr>
            <p:spPr bwMode="auto">
              <a:xfrm rot="18000000">
                <a:off x="7838472" y="5401645"/>
                <a:ext cx="449798" cy="39996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5745F50-FD7F-D4E3-ADE4-688C402B29FD}"/>
                  </a:ext>
                </a:extLst>
              </p:cNvPr>
              <p:cNvSpPr/>
              <p:nvPr/>
            </p:nvSpPr>
            <p:spPr bwMode="auto">
              <a:xfrm rot="18000000">
                <a:off x="7954947" y="5565574"/>
                <a:ext cx="408396" cy="182696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51850D1-2FE2-01EE-F123-460DC749B0CD}"/>
                  </a:ext>
                </a:extLst>
              </p:cNvPr>
              <p:cNvSpPr/>
              <p:nvPr/>
            </p:nvSpPr>
            <p:spPr bwMode="auto">
              <a:xfrm rot="18000000">
                <a:off x="7506592" y="5354911"/>
                <a:ext cx="582672" cy="197368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93E4969F-139A-DAA4-8544-AD9B4E7EE90D}"/>
                  </a:ext>
                </a:extLst>
              </p:cNvPr>
              <p:cNvSpPr/>
              <p:nvPr/>
            </p:nvSpPr>
            <p:spPr bwMode="auto">
              <a:xfrm rot="18000000">
                <a:off x="7820635" y="5478226"/>
                <a:ext cx="214578" cy="90402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0" name="楕円 22">
              <a:extLst>
                <a:ext uri="{FF2B5EF4-FFF2-40B4-BE49-F238E27FC236}">
                  <a16:creationId xmlns:a16="http://schemas.microsoft.com/office/drawing/2014/main" id="{A8E37565-F5D2-5DCF-5568-74531B47FC35}"/>
                </a:ext>
              </a:extLst>
            </p:cNvPr>
            <p:cNvSpPr/>
            <p:nvPr/>
          </p:nvSpPr>
          <p:spPr>
            <a:xfrm rot="2700000">
              <a:off x="5865281" y="588832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1" name="楕円 22">
              <a:extLst>
                <a:ext uri="{FF2B5EF4-FFF2-40B4-BE49-F238E27FC236}">
                  <a16:creationId xmlns:a16="http://schemas.microsoft.com/office/drawing/2014/main" id="{A4CD8ABD-2F60-2B71-D5AE-C8C85C9440D9}"/>
                </a:ext>
              </a:extLst>
            </p:cNvPr>
            <p:cNvSpPr/>
            <p:nvPr/>
          </p:nvSpPr>
          <p:spPr>
            <a:xfrm rot="4500000">
              <a:off x="5667161" y="569020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2" name="楕円 22">
              <a:extLst>
                <a:ext uri="{FF2B5EF4-FFF2-40B4-BE49-F238E27FC236}">
                  <a16:creationId xmlns:a16="http://schemas.microsoft.com/office/drawing/2014/main" id="{BA4368D5-4224-4C97-FA1C-B887CE5B75AC}"/>
                </a:ext>
              </a:extLst>
            </p:cNvPr>
            <p:cNvSpPr/>
            <p:nvPr/>
          </p:nvSpPr>
          <p:spPr>
            <a:xfrm rot="7200000">
              <a:off x="5735740" y="514156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3" name="楕円 22">
              <a:extLst>
                <a:ext uri="{FF2B5EF4-FFF2-40B4-BE49-F238E27FC236}">
                  <a16:creationId xmlns:a16="http://schemas.microsoft.com/office/drawing/2014/main" id="{E34C91FE-EB50-F96F-E3B3-7ADE1F7FDDC5}"/>
                </a:ext>
              </a:extLst>
            </p:cNvPr>
            <p:cNvSpPr/>
            <p:nvPr/>
          </p:nvSpPr>
          <p:spPr>
            <a:xfrm rot="5400000">
              <a:off x="5781461" y="542350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4" name="楕円 22">
              <a:extLst>
                <a:ext uri="{FF2B5EF4-FFF2-40B4-BE49-F238E27FC236}">
                  <a16:creationId xmlns:a16="http://schemas.microsoft.com/office/drawing/2014/main" id="{484C6199-D7FE-D136-4DC3-1D2C1D724BCB}"/>
                </a:ext>
              </a:extLst>
            </p:cNvPr>
            <p:cNvSpPr/>
            <p:nvPr/>
          </p:nvSpPr>
          <p:spPr>
            <a:xfrm rot="9000000">
              <a:off x="6101500" y="499678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5" name="楕円 22">
              <a:extLst>
                <a:ext uri="{FF2B5EF4-FFF2-40B4-BE49-F238E27FC236}">
                  <a16:creationId xmlns:a16="http://schemas.microsoft.com/office/drawing/2014/main" id="{E64491CE-8661-A88E-08A9-CAC526D08930}"/>
                </a:ext>
              </a:extLst>
            </p:cNvPr>
            <p:cNvSpPr/>
            <p:nvPr/>
          </p:nvSpPr>
          <p:spPr>
            <a:xfrm rot="10800000">
              <a:off x="6391060" y="4859625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6" name="楕円 22">
              <a:extLst>
                <a:ext uri="{FF2B5EF4-FFF2-40B4-BE49-F238E27FC236}">
                  <a16:creationId xmlns:a16="http://schemas.microsoft.com/office/drawing/2014/main" id="{511FF094-19CC-CA0F-FB3C-2B2D5023C67A}"/>
                </a:ext>
              </a:extLst>
            </p:cNvPr>
            <p:cNvSpPr/>
            <p:nvPr/>
          </p:nvSpPr>
          <p:spPr>
            <a:xfrm rot="18000000">
              <a:off x="6710682" y="5367091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7" name="楕円 22">
              <a:extLst>
                <a:ext uri="{FF2B5EF4-FFF2-40B4-BE49-F238E27FC236}">
                  <a16:creationId xmlns:a16="http://schemas.microsoft.com/office/drawing/2014/main" id="{817EDDF4-9AD0-40E6-51CE-598807E59573}"/>
                </a:ext>
              </a:extLst>
            </p:cNvPr>
            <p:cNvSpPr/>
            <p:nvPr/>
          </p:nvSpPr>
          <p:spPr>
            <a:xfrm rot="18000000">
              <a:off x="6439220" y="5867154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AE351E7A-5001-A086-81E1-83B291871707}"/>
              </a:ext>
            </a:extLst>
          </p:cNvPr>
          <p:cNvGrpSpPr/>
          <p:nvPr/>
        </p:nvGrpSpPr>
        <p:grpSpPr>
          <a:xfrm>
            <a:off x="868019" y="1086287"/>
            <a:ext cx="2195484" cy="2245850"/>
            <a:chOff x="3132241" y="3135762"/>
            <a:chExt cx="1644154" cy="1681873"/>
          </a:xfrm>
        </p:grpSpPr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29135042-428C-6532-4467-F2B0721A2EBB}"/>
                </a:ext>
              </a:extLst>
            </p:cNvPr>
            <p:cNvGrpSpPr/>
            <p:nvPr/>
          </p:nvGrpSpPr>
          <p:grpSpPr>
            <a:xfrm>
              <a:off x="3409614" y="3338974"/>
              <a:ext cx="1251086" cy="1478661"/>
              <a:chOff x="1812135" y="4726946"/>
              <a:chExt cx="1251086" cy="1478661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6713CCB0-4646-506B-386C-06F83E6D897D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542B55D6-6461-F88F-D9EE-73374A931ED3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8EA6F930-340D-B0DE-B51A-742FF48A21E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634" name="四角形: 上の 2 つの角を丸める 633">
                    <a:extLst>
                      <a:ext uri="{FF2B5EF4-FFF2-40B4-BE49-F238E27FC236}">
                        <a16:creationId xmlns:a16="http://schemas.microsoft.com/office/drawing/2014/main" id="{E2944E65-2C33-A216-E5D2-2C6D4CF6E7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5" name="四角形: 上の 2 つの角を丸める 634">
                    <a:extLst>
                      <a:ext uri="{FF2B5EF4-FFF2-40B4-BE49-F238E27FC236}">
                        <a16:creationId xmlns:a16="http://schemas.microsoft.com/office/drawing/2014/main" id="{422CA0F8-3349-A04F-7890-EBC5C57EE9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四角形: 上の 2 つの角を丸める 635">
                    <a:extLst>
                      <a:ext uri="{FF2B5EF4-FFF2-40B4-BE49-F238E27FC236}">
                        <a16:creationId xmlns:a16="http://schemas.microsoft.com/office/drawing/2014/main" id="{B7508AC1-436B-959A-7ED4-FFB45D4836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四角形: 上の 2 つの角を丸める 636">
                    <a:extLst>
                      <a:ext uri="{FF2B5EF4-FFF2-40B4-BE49-F238E27FC236}">
                        <a16:creationId xmlns:a16="http://schemas.microsoft.com/office/drawing/2014/main" id="{C370C2DC-F32F-880A-F163-92D43B402E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33" name="四角形: 上の 2 つの角を丸める 135">
                  <a:extLst>
                    <a:ext uri="{FF2B5EF4-FFF2-40B4-BE49-F238E27FC236}">
                      <a16:creationId xmlns:a16="http://schemas.microsoft.com/office/drawing/2014/main" id="{7DA641CD-13F4-0F42-6818-6099983D7EDB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BDB4195F-AEBC-8C7B-5B25-6FA3AD4D298D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C564439A-4608-7CB1-FEDF-FBE29B1E6FB4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30E11E34-A716-AF3E-2C00-1663D500C84F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627" name="四角形: 上の 2 つの角を丸める 626">
                    <a:extLst>
                      <a:ext uri="{FF2B5EF4-FFF2-40B4-BE49-F238E27FC236}">
                        <a16:creationId xmlns:a16="http://schemas.microsoft.com/office/drawing/2014/main" id="{B1B22FC6-C448-D47D-96C0-93451822A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8" name="四角形: 上の 2 つの角を丸める 627">
                    <a:extLst>
                      <a:ext uri="{FF2B5EF4-FFF2-40B4-BE49-F238E27FC236}">
                        <a16:creationId xmlns:a16="http://schemas.microsoft.com/office/drawing/2014/main" id="{23B0129E-85BF-8A9D-8E9E-3F996CCF6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9" name="四角形: 上の 2 つの角を丸める 628">
                    <a:extLst>
                      <a:ext uri="{FF2B5EF4-FFF2-40B4-BE49-F238E27FC236}">
                        <a16:creationId xmlns:a16="http://schemas.microsoft.com/office/drawing/2014/main" id="{AF0872F9-30BE-8E77-AD38-90916954D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0" name="四角形: 上の 2 つの角を丸める 629">
                    <a:extLst>
                      <a:ext uri="{FF2B5EF4-FFF2-40B4-BE49-F238E27FC236}">
                        <a16:creationId xmlns:a16="http://schemas.microsoft.com/office/drawing/2014/main" id="{099E9EF0-4BF7-659A-677C-21680201D5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26" name="四角形: 上の 2 つの角を丸める 135">
                  <a:extLst>
                    <a:ext uri="{FF2B5EF4-FFF2-40B4-BE49-F238E27FC236}">
                      <a16:creationId xmlns:a16="http://schemas.microsoft.com/office/drawing/2014/main" id="{E4430510-2EBB-C3C2-311E-D9937ED1CF54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A3551C9A-7CFF-14BC-E3EB-480263CC6F76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3B2A9B21-CE19-1D94-B0C2-59EB62041439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5F595C8F-31DA-B164-FB0F-07A6474BD306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DAEDE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B2A44373-7AEB-257D-E207-0E51C072DA7D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D45EB45B-8A76-B224-D888-1F94BF72BF32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14922F4F-5722-20B8-3420-2417BFCEDDC5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C15CF340-E120-47BC-E673-57A7B119E289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04C0EC86-AB02-95FC-723F-9F4B8057792B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B8800EDE-EF98-3335-70AC-79D695321BE6}"/>
                  </a:ext>
                </a:extLst>
              </p:cNvPr>
              <p:cNvSpPr/>
              <p:nvPr/>
            </p:nvSpPr>
            <p:spPr bwMode="auto">
              <a:xfrm rot="21509789">
                <a:off x="2312118" y="4756531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E9D2294B-F030-6157-C4E6-DEE52F815ED3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C18970EE-FC4C-EEF9-2423-A859298AB86A}"/>
                </a:ext>
              </a:extLst>
            </p:cNvPr>
            <p:cNvGrpSpPr/>
            <p:nvPr/>
          </p:nvGrpSpPr>
          <p:grpSpPr>
            <a:xfrm>
              <a:off x="3810526" y="3556133"/>
              <a:ext cx="446050" cy="462774"/>
              <a:chOff x="4449175" y="5360676"/>
              <a:chExt cx="570677" cy="592074"/>
            </a:xfrm>
          </p:grpSpPr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F6545CE1-EAB4-0CBD-A7FA-4921C0D649B5}"/>
                  </a:ext>
                </a:extLst>
              </p:cNvPr>
              <p:cNvSpPr/>
              <p:nvPr/>
            </p:nvSpPr>
            <p:spPr bwMode="auto">
              <a:xfrm>
                <a:off x="4518674" y="5559104"/>
                <a:ext cx="440538" cy="391730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25F2AB3F-32E1-FC2C-8DB2-E8313C16EEDD}"/>
                  </a:ext>
                </a:extLst>
              </p:cNvPr>
              <p:cNvSpPr/>
              <p:nvPr/>
            </p:nvSpPr>
            <p:spPr bwMode="auto">
              <a:xfrm>
                <a:off x="4538949" y="5773815"/>
                <a:ext cx="399989" cy="178935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58CC0172-B2AC-CF24-2FB6-CE6A24219561}"/>
                  </a:ext>
                </a:extLst>
              </p:cNvPr>
              <p:cNvSpPr/>
              <p:nvPr/>
            </p:nvSpPr>
            <p:spPr bwMode="auto">
              <a:xfrm>
                <a:off x="4449175" y="5360676"/>
                <a:ext cx="570677" cy="193305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F9743EDD-A4AC-E6A2-8E78-76B4EA369BD6}"/>
                  </a:ext>
                </a:extLst>
              </p:cNvPr>
              <p:cNvSpPr/>
              <p:nvPr/>
            </p:nvSpPr>
            <p:spPr bwMode="auto">
              <a:xfrm>
                <a:off x="4633862" y="5557517"/>
                <a:ext cx="210161" cy="88541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9" name="楕円 22">
              <a:extLst>
                <a:ext uri="{FF2B5EF4-FFF2-40B4-BE49-F238E27FC236}">
                  <a16:creationId xmlns:a16="http://schemas.microsoft.com/office/drawing/2014/main" id="{961CF695-B016-BE57-4B47-3E5BB7D495E2}"/>
                </a:ext>
              </a:extLst>
            </p:cNvPr>
            <p:cNvSpPr/>
            <p:nvPr/>
          </p:nvSpPr>
          <p:spPr>
            <a:xfrm rot="9000000">
              <a:off x="3524800" y="320453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0" name="楕円 22">
              <a:extLst>
                <a:ext uri="{FF2B5EF4-FFF2-40B4-BE49-F238E27FC236}">
                  <a16:creationId xmlns:a16="http://schemas.microsoft.com/office/drawing/2014/main" id="{2F6F14E7-8552-904B-58B3-C829C6BD1FA1}"/>
                </a:ext>
              </a:extLst>
            </p:cNvPr>
            <p:cNvSpPr/>
            <p:nvPr/>
          </p:nvSpPr>
          <p:spPr>
            <a:xfrm rot="6300000">
              <a:off x="3162490" y="3618597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1" name="楕円 22">
              <a:extLst>
                <a:ext uri="{FF2B5EF4-FFF2-40B4-BE49-F238E27FC236}">
                  <a16:creationId xmlns:a16="http://schemas.microsoft.com/office/drawing/2014/main" id="{52490EE8-0CE5-6DB7-4EB4-E1304FB9E16B}"/>
                </a:ext>
              </a:extLst>
            </p:cNvPr>
            <p:cNvSpPr/>
            <p:nvPr/>
          </p:nvSpPr>
          <p:spPr>
            <a:xfrm rot="12600000">
              <a:off x="4292551" y="315277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2" name="楕円 22">
              <a:extLst>
                <a:ext uri="{FF2B5EF4-FFF2-40B4-BE49-F238E27FC236}">
                  <a16:creationId xmlns:a16="http://schemas.microsoft.com/office/drawing/2014/main" id="{8061D107-9C79-7E06-9763-0E209AF0C9E6}"/>
                </a:ext>
              </a:extLst>
            </p:cNvPr>
            <p:cNvSpPr/>
            <p:nvPr/>
          </p:nvSpPr>
          <p:spPr>
            <a:xfrm rot="15300000">
              <a:off x="4628980" y="3860136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3" name="楕円 22">
              <a:extLst>
                <a:ext uri="{FF2B5EF4-FFF2-40B4-BE49-F238E27FC236}">
                  <a16:creationId xmlns:a16="http://schemas.microsoft.com/office/drawing/2014/main" id="{6A74B95D-EAFB-0F44-6BB2-D2FC96A70A5D}"/>
                </a:ext>
              </a:extLst>
            </p:cNvPr>
            <p:cNvSpPr/>
            <p:nvPr/>
          </p:nvSpPr>
          <p:spPr>
            <a:xfrm rot="13500000">
              <a:off x="4633992" y="3392937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4" name="楕円 22">
              <a:extLst>
                <a:ext uri="{FF2B5EF4-FFF2-40B4-BE49-F238E27FC236}">
                  <a16:creationId xmlns:a16="http://schemas.microsoft.com/office/drawing/2014/main" id="{CE8CF496-015F-6DCC-6729-1FC8DB04EE72}"/>
                </a:ext>
              </a:extLst>
            </p:cNvPr>
            <p:cNvSpPr/>
            <p:nvPr/>
          </p:nvSpPr>
          <p:spPr>
            <a:xfrm rot="9900000">
              <a:off x="3960893" y="3135762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5" name="楕円 22">
              <a:extLst>
                <a:ext uri="{FF2B5EF4-FFF2-40B4-BE49-F238E27FC236}">
                  <a16:creationId xmlns:a16="http://schemas.microsoft.com/office/drawing/2014/main" id="{4061E5C1-3CDA-EE59-E0D0-0FC0DED0648E}"/>
                </a:ext>
              </a:extLst>
            </p:cNvPr>
            <p:cNvSpPr/>
            <p:nvPr/>
          </p:nvSpPr>
          <p:spPr>
            <a:xfrm rot="8100000">
              <a:off x="3281443" y="3377061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6" name="楕円 22">
              <a:extLst>
                <a:ext uri="{FF2B5EF4-FFF2-40B4-BE49-F238E27FC236}">
                  <a16:creationId xmlns:a16="http://schemas.microsoft.com/office/drawing/2014/main" id="{9B575158-59DE-389F-4318-191539F72720}"/>
                </a:ext>
              </a:extLst>
            </p:cNvPr>
            <p:cNvSpPr/>
            <p:nvPr/>
          </p:nvSpPr>
          <p:spPr>
            <a:xfrm>
              <a:off x="3751473" y="3747199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7" name="楕円 22">
              <a:extLst>
                <a:ext uri="{FF2B5EF4-FFF2-40B4-BE49-F238E27FC236}">
                  <a16:creationId xmlns:a16="http://schemas.microsoft.com/office/drawing/2014/main" id="{30E742F8-9C5C-F308-6079-85C407A1DEBC}"/>
                </a:ext>
              </a:extLst>
            </p:cNvPr>
            <p:cNvSpPr/>
            <p:nvPr/>
          </p:nvSpPr>
          <p:spPr>
            <a:xfrm>
              <a:off x="4230898" y="3756724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5FB7A4C0-ED73-120A-6E83-6722844D1665}"/>
              </a:ext>
            </a:extLst>
          </p:cNvPr>
          <p:cNvGrpSpPr/>
          <p:nvPr/>
        </p:nvGrpSpPr>
        <p:grpSpPr>
          <a:xfrm>
            <a:off x="813917" y="4005991"/>
            <a:ext cx="2195484" cy="2250222"/>
            <a:chOff x="3148506" y="5039655"/>
            <a:chExt cx="1644154" cy="1685147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F40A34AD-0614-F87A-0E2D-7085AADFCA01}"/>
                </a:ext>
              </a:extLst>
            </p:cNvPr>
            <p:cNvGrpSpPr/>
            <p:nvPr/>
          </p:nvGrpSpPr>
          <p:grpSpPr>
            <a:xfrm>
              <a:off x="3409614" y="5169891"/>
              <a:ext cx="1251086" cy="1554911"/>
              <a:chOff x="1694463" y="5169891"/>
              <a:chExt cx="1251086" cy="1554911"/>
            </a:xfrm>
          </p:grpSpPr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60C68E03-38FF-A7C8-E20C-8B8AA90FA4E6}"/>
                  </a:ext>
                </a:extLst>
              </p:cNvPr>
              <p:cNvGrpSpPr/>
              <p:nvPr/>
            </p:nvGrpSpPr>
            <p:grpSpPr>
              <a:xfrm>
                <a:off x="1694463" y="5246141"/>
                <a:ext cx="1251086" cy="1478661"/>
                <a:chOff x="1812135" y="4726946"/>
                <a:chExt cx="1251086" cy="1478661"/>
              </a:xfrm>
            </p:grpSpPr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702DAC6D-B933-BC4A-7434-55C45D33432A}"/>
                    </a:ext>
                  </a:extLst>
                </p:cNvPr>
                <p:cNvGrpSpPr/>
                <p:nvPr/>
              </p:nvGrpSpPr>
              <p:grpSpPr>
                <a:xfrm rot="20609789" flipH="1">
                  <a:off x="1812135" y="4933085"/>
                  <a:ext cx="185891" cy="166511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2CA97D6B-8BF1-6F9D-08AB-4CCFA7869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F50F8F26-9C49-F7D1-10A8-B72FDF024A0A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77" name="四角形: 上の 2 つの角を丸める 676">
                      <a:extLst>
                        <a:ext uri="{FF2B5EF4-FFF2-40B4-BE49-F238E27FC236}">
                          <a16:creationId xmlns:a16="http://schemas.microsoft.com/office/drawing/2014/main" id="{65CA1F48-3323-AD75-ED30-4BB72E793D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8" name="四角形: 上の 2 つの角を丸める 677">
                      <a:extLst>
                        <a:ext uri="{FF2B5EF4-FFF2-40B4-BE49-F238E27FC236}">
                          <a16:creationId xmlns:a16="http://schemas.microsoft.com/office/drawing/2014/main" id="{2DA9696E-A4FF-D2CE-11D1-2BC21B6533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9" name="四角形: 上の 2 つの角を丸める 678">
                      <a:extLst>
                        <a:ext uri="{FF2B5EF4-FFF2-40B4-BE49-F238E27FC236}">
                          <a16:creationId xmlns:a16="http://schemas.microsoft.com/office/drawing/2014/main" id="{D95096D2-B9D6-67EE-4FE4-80DAE3062F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80" name="四角形: 上の 2 つの角を丸める 679">
                      <a:extLst>
                        <a:ext uri="{FF2B5EF4-FFF2-40B4-BE49-F238E27FC236}">
                          <a16:creationId xmlns:a16="http://schemas.microsoft.com/office/drawing/2014/main" id="{D1B6A0B7-BE9D-68BA-18D4-28D7B3BFE3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76" name="四角形: 上の 2 つの角を丸める 135">
                    <a:extLst>
                      <a:ext uri="{FF2B5EF4-FFF2-40B4-BE49-F238E27FC236}">
                        <a16:creationId xmlns:a16="http://schemas.microsoft.com/office/drawing/2014/main" id="{71DB27BD-CC42-BE6D-25AD-FB425A7F6D4E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57" name="グループ化 656">
                  <a:extLst>
                    <a:ext uri="{FF2B5EF4-FFF2-40B4-BE49-F238E27FC236}">
                      <a16:creationId xmlns:a16="http://schemas.microsoft.com/office/drawing/2014/main" id="{E0634745-9A7F-6841-D5E5-2739F2243A86}"/>
                    </a:ext>
                  </a:extLst>
                </p:cNvPr>
                <p:cNvGrpSpPr/>
                <p:nvPr/>
              </p:nvGrpSpPr>
              <p:grpSpPr>
                <a:xfrm rot="809789">
                  <a:off x="2877327" y="4906845"/>
                  <a:ext cx="185894" cy="166513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5784048D-554F-3AF5-5CC0-2EE1E6547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F1C24753-D63B-7D76-C771-639EC49ED86D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70" name="四角形: 上の 2 つの角を丸める 669">
                      <a:extLst>
                        <a:ext uri="{FF2B5EF4-FFF2-40B4-BE49-F238E27FC236}">
                          <a16:creationId xmlns:a16="http://schemas.microsoft.com/office/drawing/2014/main" id="{A69F4AF7-E20E-B42C-BC3F-937E8B3CB9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1" name="四角形: 上の 2 つの角を丸める 670">
                      <a:extLst>
                        <a:ext uri="{FF2B5EF4-FFF2-40B4-BE49-F238E27FC236}">
                          <a16:creationId xmlns:a16="http://schemas.microsoft.com/office/drawing/2014/main" id="{659936CC-05CF-F8C4-AB6A-A34FFABC0D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2" name="四角形: 上の 2 つの角を丸める 671">
                      <a:extLst>
                        <a:ext uri="{FF2B5EF4-FFF2-40B4-BE49-F238E27FC236}">
                          <a16:creationId xmlns:a16="http://schemas.microsoft.com/office/drawing/2014/main" id="{05273CB4-4092-69EF-7C90-C4D06C6867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3" name="四角形: 上の 2 つの角を丸める 672">
                      <a:extLst>
                        <a:ext uri="{FF2B5EF4-FFF2-40B4-BE49-F238E27FC236}">
                          <a16:creationId xmlns:a16="http://schemas.microsoft.com/office/drawing/2014/main" id="{28B93DD3-A273-6264-2399-3CBE8CADB8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69" name="四角形: 上の 2 つの角を丸める 135">
                    <a:extLst>
                      <a:ext uri="{FF2B5EF4-FFF2-40B4-BE49-F238E27FC236}">
                        <a16:creationId xmlns:a16="http://schemas.microsoft.com/office/drawing/2014/main" id="{DF69E28B-12CF-DD48-4F9E-F8E8BAFA7BB4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77D9CA88-6CF4-9049-F931-B1E1106110D9}"/>
                    </a:ext>
                  </a:extLst>
                </p:cNvPr>
                <p:cNvSpPr/>
                <p:nvPr/>
              </p:nvSpPr>
              <p:spPr bwMode="auto">
                <a:xfrm>
                  <a:off x="1848768" y="5038184"/>
                  <a:ext cx="1181541" cy="1084489"/>
                </a:xfrm>
                <a:custGeom>
                  <a:avLst/>
                  <a:gdLst>
                    <a:gd name="connsiteX0" fmla="*/ 1044325 w 1181541"/>
                    <a:gd name="connsiteY0" fmla="*/ 0 h 1084489"/>
                    <a:gd name="connsiteX1" fmla="*/ 1181541 w 1181541"/>
                    <a:gd name="connsiteY1" fmla="*/ 29888 h 1084489"/>
                    <a:gd name="connsiteX2" fmla="*/ 1152305 w 1181541"/>
                    <a:gd name="connsiteY2" fmla="*/ 136271 h 1084489"/>
                    <a:gd name="connsiteX3" fmla="*/ 1005750 w 1181541"/>
                    <a:gd name="connsiteY3" fmla="*/ 368792 h 1084489"/>
                    <a:gd name="connsiteX4" fmla="*/ 955252 w 1181541"/>
                    <a:gd name="connsiteY4" fmla="*/ 412974 h 1084489"/>
                    <a:gd name="connsiteX5" fmla="*/ 959760 w 1181541"/>
                    <a:gd name="connsiteY5" fmla="*/ 432629 h 1084489"/>
                    <a:gd name="connsiteX6" fmla="*/ 923874 w 1181541"/>
                    <a:gd name="connsiteY6" fmla="*/ 526133 h 1084489"/>
                    <a:gd name="connsiteX7" fmla="*/ 884677 w 1181541"/>
                    <a:gd name="connsiteY7" fmla="*/ 554084 h 1084489"/>
                    <a:gd name="connsiteX8" fmla="*/ 885174 w 1181541"/>
                    <a:gd name="connsiteY8" fmla="*/ 555549 h 1084489"/>
                    <a:gd name="connsiteX9" fmla="*/ 892663 w 1181541"/>
                    <a:gd name="connsiteY9" fmla="*/ 614332 h 1084489"/>
                    <a:gd name="connsiteX10" fmla="*/ 897279 w 1181541"/>
                    <a:gd name="connsiteY10" fmla="*/ 790267 h 1084489"/>
                    <a:gd name="connsiteX11" fmla="*/ 894211 w 1181541"/>
                    <a:gd name="connsiteY11" fmla="*/ 831541 h 1084489"/>
                    <a:gd name="connsiteX12" fmla="*/ 885362 w 1181541"/>
                    <a:gd name="connsiteY12" fmla="*/ 862933 h 1084489"/>
                    <a:gd name="connsiteX13" fmla="*/ 886278 w 1181541"/>
                    <a:gd name="connsiteY13" fmla="*/ 863307 h 1084489"/>
                    <a:gd name="connsiteX14" fmla="*/ 1009386 w 1181541"/>
                    <a:gd name="connsiteY14" fmla="*/ 973310 h 1084489"/>
                    <a:gd name="connsiteX15" fmla="*/ 889472 w 1181541"/>
                    <a:gd name="connsiteY15" fmla="*/ 1052616 h 1084489"/>
                    <a:gd name="connsiteX16" fmla="*/ 793178 w 1181541"/>
                    <a:gd name="connsiteY16" fmla="*/ 980075 h 1084489"/>
                    <a:gd name="connsiteX17" fmla="*/ 782001 w 1181541"/>
                    <a:gd name="connsiteY17" fmla="*/ 978516 h 1084489"/>
                    <a:gd name="connsiteX18" fmla="*/ 777469 w 1181541"/>
                    <a:gd name="connsiteY18" fmla="*/ 981747 h 1084489"/>
                    <a:gd name="connsiteX19" fmla="*/ 698385 w 1181541"/>
                    <a:gd name="connsiteY19" fmla="*/ 999885 h 1084489"/>
                    <a:gd name="connsiteX20" fmla="*/ 521988 w 1181541"/>
                    <a:gd name="connsiteY20" fmla="*/ 1004515 h 1084489"/>
                    <a:gd name="connsiteX21" fmla="*/ 480713 w 1181541"/>
                    <a:gd name="connsiteY21" fmla="*/ 1001446 h 1084489"/>
                    <a:gd name="connsiteX22" fmla="*/ 453372 w 1181541"/>
                    <a:gd name="connsiteY22" fmla="*/ 993739 h 1084489"/>
                    <a:gd name="connsiteX23" fmla="*/ 438419 w 1181541"/>
                    <a:gd name="connsiteY23" fmla="*/ 1027511 h 1084489"/>
                    <a:gd name="connsiteX24" fmla="*/ 431889 w 1181541"/>
                    <a:gd name="connsiteY24" fmla="*/ 1080718 h 1084489"/>
                    <a:gd name="connsiteX25" fmla="*/ 288172 w 1181541"/>
                    <a:gd name="connsiteY25" fmla="*/ 1084489 h 1084489"/>
                    <a:gd name="connsiteX26" fmla="*/ 337604 w 1181541"/>
                    <a:gd name="connsiteY26" fmla="*/ 903720 h 1084489"/>
                    <a:gd name="connsiteX27" fmla="*/ 340959 w 1181541"/>
                    <a:gd name="connsiteY27" fmla="*/ 899362 h 1084489"/>
                    <a:gd name="connsiteX28" fmla="*/ 330508 w 1181541"/>
                    <a:gd name="connsiteY28" fmla="*/ 884705 h 1084489"/>
                    <a:gd name="connsiteX29" fmla="*/ 312369 w 1181541"/>
                    <a:gd name="connsiteY29" fmla="*/ 805619 h 1084489"/>
                    <a:gd name="connsiteX30" fmla="*/ 307752 w 1181541"/>
                    <a:gd name="connsiteY30" fmla="*/ 629685 h 1084489"/>
                    <a:gd name="connsiteX31" fmla="*/ 312146 w 1181541"/>
                    <a:gd name="connsiteY31" fmla="*/ 570589 h 1084489"/>
                    <a:gd name="connsiteX32" fmla="*/ 313766 w 1181541"/>
                    <a:gd name="connsiteY32" fmla="*/ 564839 h 1084489"/>
                    <a:gd name="connsiteX33" fmla="*/ 279538 w 1181541"/>
                    <a:gd name="connsiteY33" fmla="*/ 543045 h 1084489"/>
                    <a:gd name="connsiteX34" fmla="*/ 238795 w 1181541"/>
                    <a:gd name="connsiteY34" fmla="*/ 451552 h 1084489"/>
                    <a:gd name="connsiteX35" fmla="*/ 242627 w 1181541"/>
                    <a:gd name="connsiteY35" fmla="*/ 429620 h 1084489"/>
                    <a:gd name="connsiteX36" fmla="*/ 184218 w 1181541"/>
                    <a:gd name="connsiteY36" fmla="*/ 381803 h 1084489"/>
                    <a:gd name="connsiteX37" fmla="*/ 0 w 1181541"/>
                    <a:gd name="connsiteY37" fmla="*/ 61548 h 1084489"/>
                    <a:gd name="connsiteX38" fmla="*/ 135421 w 1181541"/>
                    <a:gd name="connsiteY38" fmla="*/ 24356 h 1084489"/>
                    <a:gd name="connsiteX39" fmla="*/ 330337 w 1181541"/>
                    <a:gd name="connsiteY39" fmla="*/ 321028 h 1084489"/>
                    <a:gd name="connsiteX40" fmla="*/ 335686 w 1181541"/>
                    <a:gd name="connsiteY40" fmla="*/ 324298 h 1084489"/>
                    <a:gd name="connsiteX41" fmla="*/ 366175 w 1181541"/>
                    <a:gd name="connsiteY41" fmla="*/ 317305 h 1084489"/>
                    <a:gd name="connsiteX42" fmla="*/ 459680 w 1181541"/>
                    <a:gd name="connsiteY42" fmla="*/ 353192 h 1084489"/>
                    <a:gd name="connsiteX43" fmla="*/ 466578 w 1181541"/>
                    <a:gd name="connsiteY43" fmla="*/ 362866 h 1084489"/>
                    <a:gd name="connsiteX44" fmla="*/ 479298 w 1181541"/>
                    <a:gd name="connsiteY44" fmla="*/ 355524 h 1084489"/>
                    <a:gd name="connsiteX45" fmla="*/ 592531 w 1181541"/>
                    <a:gd name="connsiteY45" fmla="*/ 329553 h 1084489"/>
                    <a:gd name="connsiteX46" fmla="*/ 706970 w 1181541"/>
                    <a:gd name="connsiteY46" fmla="*/ 349548 h 1084489"/>
                    <a:gd name="connsiteX47" fmla="*/ 725686 w 1181541"/>
                    <a:gd name="connsiteY47" fmla="*/ 359080 h 1084489"/>
                    <a:gd name="connsiteX48" fmla="*/ 734021 w 1181541"/>
                    <a:gd name="connsiteY48" fmla="*/ 345992 h 1084489"/>
                    <a:gd name="connsiteX49" fmla="*/ 825513 w 1181541"/>
                    <a:gd name="connsiteY49" fmla="*/ 305249 h 1084489"/>
                    <a:gd name="connsiteX50" fmla="*/ 857534 w 1181541"/>
                    <a:gd name="connsiteY50" fmla="*/ 310843 h 1084489"/>
                    <a:gd name="connsiteX51" fmla="*/ 888211 w 1181541"/>
                    <a:gd name="connsiteY51" fmla="*/ 287243 h 1084489"/>
                    <a:gd name="connsiteX52" fmla="*/ 1044325 w 1181541"/>
                    <a:gd name="connsiteY52" fmla="*/ 0 h 1084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81541" h="1084489">
                      <a:moveTo>
                        <a:pt x="1044325" y="0"/>
                      </a:moveTo>
                      <a:lnTo>
                        <a:pt x="1181541" y="29888"/>
                      </a:lnTo>
                      <a:cubicBezTo>
                        <a:pt x="1174573" y="66690"/>
                        <a:pt x="1164736" y="102232"/>
                        <a:pt x="1152305" y="136271"/>
                      </a:cubicBezTo>
                      <a:cubicBezTo>
                        <a:pt x="1119671" y="225622"/>
                        <a:pt x="1069163" y="304609"/>
                        <a:pt x="1005750" y="368792"/>
                      </a:cubicBezTo>
                      <a:lnTo>
                        <a:pt x="955252" y="412974"/>
                      </a:lnTo>
                      <a:lnTo>
                        <a:pt x="959760" y="432629"/>
                      </a:lnTo>
                      <a:cubicBezTo>
                        <a:pt x="960708" y="468752"/>
                        <a:pt x="946924" y="501839"/>
                        <a:pt x="923874" y="526133"/>
                      </a:cubicBezTo>
                      <a:lnTo>
                        <a:pt x="884677" y="554084"/>
                      </a:lnTo>
                      <a:lnTo>
                        <a:pt x="885174" y="555549"/>
                      </a:lnTo>
                      <a:cubicBezTo>
                        <a:pt x="889569" y="574484"/>
                        <a:pt x="892133" y="594143"/>
                        <a:pt x="892663" y="614332"/>
                      </a:cubicBezTo>
                      <a:cubicBezTo>
                        <a:pt x="894202" y="672978"/>
                        <a:pt x="895741" y="731623"/>
                        <a:pt x="897279" y="790267"/>
                      </a:cubicBezTo>
                      <a:cubicBezTo>
                        <a:pt x="897649" y="804368"/>
                        <a:pt x="896582" y="818172"/>
                        <a:pt x="894211" y="831541"/>
                      </a:cubicBezTo>
                      <a:lnTo>
                        <a:pt x="885362" y="862933"/>
                      </a:lnTo>
                      <a:lnTo>
                        <a:pt x="886278" y="863307"/>
                      </a:lnTo>
                      <a:cubicBezTo>
                        <a:pt x="934598" y="887883"/>
                        <a:pt x="977386" y="924923"/>
                        <a:pt x="1009386" y="973310"/>
                      </a:cubicBezTo>
                      <a:lnTo>
                        <a:pt x="889472" y="1052616"/>
                      </a:lnTo>
                      <a:cubicBezTo>
                        <a:pt x="865733" y="1016721"/>
                        <a:pt x="831324" y="992050"/>
                        <a:pt x="793178" y="980075"/>
                      </a:cubicBezTo>
                      <a:lnTo>
                        <a:pt x="782001" y="978516"/>
                      </a:lnTo>
                      <a:lnTo>
                        <a:pt x="777469" y="981747"/>
                      </a:lnTo>
                      <a:cubicBezTo>
                        <a:pt x="753303" y="992724"/>
                        <a:pt x="726586" y="999144"/>
                        <a:pt x="698385" y="999885"/>
                      </a:cubicBezTo>
                      <a:lnTo>
                        <a:pt x="521988" y="1004515"/>
                      </a:lnTo>
                      <a:cubicBezTo>
                        <a:pt x="507887" y="1004885"/>
                        <a:pt x="494081" y="1003818"/>
                        <a:pt x="480713" y="1001446"/>
                      </a:cubicBezTo>
                      <a:lnTo>
                        <a:pt x="453372" y="993739"/>
                      </a:lnTo>
                      <a:lnTo>
                        <a:pt x="438419" y="1027511"/>
                      </a:lnTo>
                      <a:cubicBezTo>
                        <a:pt x="433709" y="1044409"/>
                        <a:pt x="431405" y="1062280"/>
                        <a:pt x="431889" y="1080718"/>
                      </a:cubicBezTo>
                      <a:lnTo>
                        <a:pt x="288172" y="1084489"/>
                      </a:lnTo>
                      <a:cubicBezTo>
                        <a:pt x="286433" y="1018214"/>
                        <a:pt x="304734" y="956002"/>
                        <a:pt x="337604" y="903720"/>
                      </a:cubicBezTo>
                      <a:lnTo>
                        <a:pt x="340959" y="899362"/>
                      </a:lnTo>
                      <a:lnTo>
                        <a:pt x="330508" y="884705"/>
                      </a:lnTo>
                      <a:cubicBezTo>
                        <a:pt x="319530" y="860539"/>
                        <a:pt x="313109" y="833821"/>
                        <a:pt x="312369" y="805619"/>
                      </a:cubicBezTo>
                      <a:lnTo>
                        <a:pt x="307752" y="629685"/>
                      </a:lnTo>
                      <a:cubicBezTo>
                        <a:pt x="307222" y="609495"/>
                        <a:pt x="308751" y="589730"/>
                        <a:pt x="312146" y="570589"/>
                      </a:cubicBezTo>
                      <a:lnTo>
                        <a:pt x="313766" y="564839"/>
                      </a:lnTo>
                      <a:lnTo>
                        <a:pt x="279538" y="543045"/>
                      </a:lnTo>
                      <a:cubicBezTo>
                        <a:pt x="255244" y="519994"/>
                        <a:pt x="239743" y="487676"/>
                        <a:pt x="238795" y="451552"/>
                      </a:cubicBezTo>
                      <a:lnTo>
                        <a:pt x="242627" y="429620"/>
                      </a:lnTo>
                      <a:lnTo>
                        <a:pt x="184218" y="381803"/>
                      </a:lnTo>
                      <a:cubicBezTo>
                        <a:pt x="96756" y="298922"/>
                        <a:pt x="31238" y="188876"/>
                        <a:pt x="0" y="61548"/>
                      </a:cubicBezTo>
                      <a:lnTo>
                        <a:pt x="135421" y="24356"/>
                      </a:lnTo>
                      <a:cubicBezTo>
                        <a:pt x="165132" y="149440"/>
                        <a:pt x="236324" y="253428"/>
                        <a:pt x="330337" y="321028"/>
                      </a:cubicBezTo>
                      <a:lnTo>
                        <a:pt x="335686" y="324298"/>
                      </a:lnTo>
                      <a:lnTo>
                        <a:pt x="366175" y="317305"/>
                      </a:lnTo>
                      <a:cubicBezTo>
                        <a:pt x="402297" y="316357"/>
                        <a:pt x="435385" y="330140"/>
                        <a:pt x="459680" y="353192"/>
                      </a:cubicBezTo>
                      <a:lnTo>
                        <a:pt x="466578" y="362866"/>
                      </a:lnTo>
                      <a:lnTo>
                        <a:pt x="479298" y="355524"/>
                      </a:lnTo>
                      <a:cubicBezTo>
                        <a:pt x="513898" y="339806"/>
                        <a:pt x="552151" y="330613"/>
                        <a:pt x="592531" y="329553"/>
                      </a:cubicBezTo>
                      <a:cubicBezTo>
                        <a:pt x="632910" y="328494"/>
                        <a:pt x="671593" y="335667"/>
                        <a:pt x="706970" y="349548"/>
                      </a:cubicBezTo>
                      <a:lnTo>
                        <a:pt x="725686" y="359080"/>
                      </a:lnTo>
                      <a:lnTo>
                        <a:pt x="734021" y="345992"/>
                      </a:lnTo>
                      <a:cubicBezTo>
                        <a:pt x="757072" y="321697"/>
                        <a:pt x="789391" y="306197"/>
                        <a:pt x="825513" y="305249"/>
                      </a:cubicBezTo>
                      <a:lnTo>
                        <a:pt x="857534" y="310843"/>
                      </a:lnTo>
                      <a:lnTo>
                        <a:pt x="888211" y="287243"/>
                      </a:lnTo>
                      <a:cubicBezTo>
                        <a:pt x="966733" y="215530"/>
                        <a:pt x="1023307" y="115639"/>
                        <a:pt x="1044325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2B076D4E-85AA-B754-369E-3FC33B67730A}"/>
                    </a:ext>
                  </a:extLst>
                </p:cNvPr>
                <p:cNvSpPr/>
                <p:nvPr/>
              </p:nvSpPr>
              <p:spPr bwMode="auto">
                <a:xfrm rot="19709789">
                  <a:off x="2703462" y="602752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424FAF39-86EE-2E1A-F71C-0F1BE2488C4D}"/>
                    </a:ext>
                  </a:extLst>
                </p:cNvPr>
                <p:cNvSpPr/>
                <p:nvPr/>
              </p:nvSpPr>
              <p:spPr bwMode="auto">
                <a:xfrm rot="21509789">
                  <a:off x="2246932" y="5346273"/>
                  <a:ext cx="399671" cy="459621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rgbClr val="FF99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ABE676B6-E832-D424-78DE-34736CE72180}"/>
                    </a:ext>
                  </a:extLst>
                </p:cNvPr>
                <p:cNvSpPr/>
                <p:nvPr/>
              </p:nvSpPr>
              <p:spPr bwMode="auto">
                <a:xfrm rot="21509789">
                  <a:off x="1989405" y="5001080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27B5E5DC-C8F2-90E8-3BC0-87A5EC4F20A7}"/>
                    </a:ext>
                  </a:extLst>
                </p:cNvPr>
                <p:cNvSpPr/>
                <p:nvPr/>
              </p:nvSpPr>
              <p:spPr bwMode="auto">
                <a:xfrm rot="21509789">
                  <a:off x="2668818" y="4983247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329C32B3-4579-C3B5-7FA6-430E3E202465}"/>
                    </a:ext>
                  </a:extLst>
                </p:cNvPr>
                <p:cNvSpPr/>
                <p:nvPr/>
              </p:nvSpPr>
              <p:spPr bwMode="auto">
                <a:xfrm rot="21509789">
                  <a:off x="2020261" y="5032502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7239F0FD-F316-19BA-8430-1133BC5C024F}"/>
                    </a:ext>
                  </a:extLst>
                </p:cNvPr>
                <p:cNvSpPr/>
                <p:nvPr/>
              </p:nvSpPr>
              <p:spPr bwMode="auto">
                <a:xfrm rot="21509789">
                  <a:off x="2699673" y="5014669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546A9FE5-6738-1042-6BA6-2C6546512A8E}"/>
                    </a:ext>
                  </a:extLst>
                </p:cNvPr>
                <p:cNvSpPr/>
                <p:nvPr/>
              </p:nvSpPr>
              <p:spPr bwMode="auto">
                <a:xfrm rot="21509789">
                  <a:off x="2082650" y="4726946"/>
                  <a:ext cx="713629" cy="71362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6" name="四角形: 上の 2 つの角を丸める 665">
                  <a:extLst>
                    <a:ext uri="{FF2B5EF4-FFF2-40B4-BE49-F238E27FC236}">
                      <a16:creationId xmlns:a16="http://schemas.microsoft.com/office/drawing/2014/main" id="{FF1CC28B-D4CE-43C3-3982-93953EF08A5B}"/>
                    </a:ext>
                  </a:extLst>
                </p:cNvPr>
                <p:cNvSpPr/>
                <p:nvPr/>
              </p:nvSpPr>
              <p:spPr bwMode="auto">
                <a:xfrm rot="21509789">
                  <a:off x="2067306" y="609683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rgbClr val="FFFFFF">
                    <a:lumMod val="95000"/>
                  </a:srgbClr>
                </a:solidFill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1873618E-CD49-7DB3-A082-709DE930D458}"/>
                  </a:ext>
                </a:extLst>
              </p:cNvPr>
              <p:cNvSpPr/>
              <p:nvPr/>
            </p:nvSpPr>
            <p:spPr bwMode="auto">
              <a:xfrm>
                <a:off x="2005798" y="5169891"/>
                <a:ext cx="595104" cy="287934"/>
              </a:xfrm>
              <a:custGeom>
                <a:avLst/>
                <a:gdLst>
                  <a:gd name="connsiteX0" fmla="*/ 377014 w 595104"/>
                  <a:gd name="connsiteY0" fmla="*/ 50 h 287934"/>
                  <a:gd name="connsiteX1" fmla="*/ 484990 w 595104"/>
                  <a:gd name="connsiteY1" fmla="*/ 40284 h 287934"/>
                  <a:gd name="connsiteX2" fmla="*/ 409782 w 595104"/>
                  <a:gd name="connsiteY2" fmla="*/ 31564 h 287934"/>
                  <a:gd name="connsiteX3" fmla="*/ 391743 w 595104"/>
                  <a:gd name="connsiteY3" fmla="*/ 33296 h 287934"/>
                  <a:gd name="connsiteX4" fmla="*/ 441003 w 595104"/>
                  <a:gd name="connsiteY4" fmla="*/ 54279 h 287934"/>
                  <a:gd name="connsiteX5" fmla="*/ 450618 w 595104"/>
                  <a:gd name="connsiteY5" fmla="*/ 55522 h 287934"/>
                  <a:gd name="connsiteX6" fmla="*/ 592367 w 595104"/>
                  <a:gd name="connsiteY6" fmla="*/ 216208 h 287934"/>
                  <a:gd name="connsiteX7" fmla="*/ 525890 w 595104"/>
                  <a:gd name="connsiteY7" fmla="*/ 155779 h 287934"/>
                  <a:gd name="connsiteX8" fmla="*/ 469310 w 595104"/>
                  <a:gd name="connsiteY8" fmla="*/ 131238 h 287934"/>
                  <a:gd name="connsiteX9" fmla="*/ 470701 w 595104"/>
                  <a:gd name="connsiteY9" fmla="*/ 133153 h 287934"/>
                  <a:gd name="connsiteX10" fmla="*/ 457953 w 595104"/>
                  <a:gd name="connsiteY10" fmla="*/ 129371 h 287934"/>
                  <a:gd name="connsiteX11" fmla="*/ 477831 w 595104"/>
                  <a:gd name="connsiteY11" fmla="*/ 145536 h 287934"/>
                  <a:gd name="connsiteX12" fmla="*/ 506642 w 595104"/>
                  <a:gd name="connsiteY12" fmla="*/ 240020 h 287934"/>
                  <a:gd name="connsiteX13" fmla="*/ 348663 w 595104"/>
                  <a:gd name="connsiteY13" fmla="*/ 139904 h 287934"/>
                  <a:gd name="connsiteX14" fmla="*/ 298584 w 595104"/>
                  <a:gd name="connsiteY14" fmla="*/ 130367 h 287934"/>
                  <a:gd name="connsiteX15" fmla="*/ 267829 w 595104"/>
                  <a:gd name="connsiteY15" fmla="*/ 129210 h 287934"/>
                  <a:gd name="connsiteX16" fmla="*/ 244661 w 595104"/>
                  <a:gd name="connsiteY16" fmla="*/ 135539 h 287934"/>
                  <a:gd name="connsiteX17" fmla="*/ 69942 w 595104"/>
                  <a:gd name="connsiteY17" fmla="*/ 278971 h 287934"/>
                  <a:gd name="connsiteX18" fmla="*/ 65990 w 595104"/>
                  <a:gd name="connsiteY18" fmla="*/ 222313 h 287934"/>
                  <a:gd name="connsiteX19" fmla="*/ 6356 w 595104"/>
                  <a:gd name="connsiteY19" fmla="*/ 287934 h 287934"/>
                  <a:gd name="connsiteX20" fmla="*/ 103348 w 595104"/>
                  <a:gd name="connsiteY20" fmla="*/ 92987 h 287934"/>
                  <a:gd name="connsiteX21" fmla="*/ 163230 w 595104"/>
                  <a:gd name="connsiteY21" fmla="*/ 62152 h 287934"/>
                  <a:gd name="connsiteX22" fmla="*/ 101006 w 595104"/>
                  <a:gd name="connsiteY22" fmla="*/ 66947 h 287934"/>
                  <a:gd name="connsiteX23" fmla="*/ 31541 w 595104"/>
                  <a:gd name="connsiteY23" fmla="*/ 85528 h 287934"/>
                  <a:gd name="connsiteX24" fmla="*/ 186828 w 595104"/>
                  <a:gd name="connsiteY24" fmla="*/ 32028 h 287934"/>
                  <a:gd name="connsiteX25" fmla="*/ 228711 w 595104"/>
                  <a:gd name="connsiteY25" fmla="*/ 34941 h 287934"/>
                  <a:gd name="connsiteX26" fmla="*/ 253279 w 595104"/>
                  <a:gd name="connsiteY26" fmla="*/ 23160 h 287934"/>
                  <a:gd name="connsiteX27" fmla="*/ 314217 w 595104"/>
                  <a:gd name="connsiteY27" fmla="*/ 6627 h 287934"/>
                  <a:gd name="connsiteX28" fmla="*/ 377014 w 595104"/>
                  <a:gd name="connsiteY28" fmla="*/ 50 h 28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104" h="287934">
                    <a:moveTo>
                      <a:pt x="377014" y="50"/>
                    </a:moveTo>
                    <a:cubicBezTo>
                      <a:pt x="435857" y="-989"/>
                      <a:pt x="480090" y="14046"/>
                      <a:pt x="484990" y="40284"/>
                    </a:cubicBezTo>
                    <a:cubicBezTo>
                      <a:pt x="463642" y="34496"/>
                      <a:pt x="437887" y="31588"/>
                      <a:pt x="409782" y="31564"/>
                    </a:cubicBezTo>
                    <a:lnTo>
                      <a:pt x="391743" y="33296"/>
                    </a:lnTo>
                    <a:lnTo>
                      <a:pt x="441003" y="54279"/>
                    </a:lnTo>
                    <a:lnTo>
                      <a:pt x="450618" y="55522"/>
                    </a:lnTo>
                    <a:cubicBezTo>
                      <a:pt x="545845" y="81038"/>
                      <a:pt x="609309" y="152980"/>
                      <a:pt x="592367" y="216208"/>
                    </a:cubicBezTo>
                    <a:cubicBezTo>
                      <a:pt x="575696" y="193443"/>
                      <a:pt x="552879" y="172883"/>
                      <a:pt x="525890" y="155779"/>
                    </a:cubicBezTo>
                    <a:lnTo>
                      <a:pt x="469310" y="131238"/>
                    </a:lnTo>
                    <a:lnTo>
                      <a:pt x="470701" y="133153"/>
                    </a:lnTo>
                    <a:lnTo>
                      <a:pt x="457953" y="129371"/>
                    </a:lnTo>
                    <a:lnTo>
                      <a:pt x="477831" y="145536"/>
                    </a:lnTo>
                    <a:cubicBezTo>
                      <a:pt x="503483" y="174614"/>
                      <a:pt x="515113" y="208406"/>
                      <a:pt x="506642" y="240020"/>
                    </a:cubicBezTo>
                    <a:cubicBezTo>
                      <a:pt x="473301" y="194490"/>
                      <a:pt x="415372" y="157778"/>
                      <a:pt x="348663" y="139904"/>
                    </a:cubicBezTo>
                    <a:cubicBezTo>
                      <a:pt x="331986" y="135435"/>
                      <a:pt x="315195" y="132260"/>
                      <a:pt x="298584" y="130367"/>
                    </a:cubicBezTo>
                    <a:lnTo>
                      <a:pt x="267829" y="129210"/>
                    </a:lnTo>
                    <a:lnTo>
                      <a:pt x="244661" y="135539"/>
                    </a:lnTo>
                    <a:cubicBezTo>
                      <a:pt x="165823" y="164226"/>
                      <a:pt x="101092" y="217365"/>
                      <a:pt x="69942" y="278971"/>
                    </a:cubicBezTo>
                    <a:lnTo>
                      <a:pt x="65990" y="222313"/>
                    </a:lnTo>
                    <a:lnTo>
                      <a:pt x="6356" y="287934"/>
                    </a:lnTo>
                    <a:cubicBezTo>
                      <a:pt x="-16706" y="224553"/>
                      <a:pt x="24655" y="147925"/>
                      <a:pt x="103348" y="92987"/>
                    </a:cubicBezTo>
                    <a:lnTo>
                      <a:pt x="163230" y="62152"/>
                    </a:lnTo>
                    <a:lnTo>
                      <a:pt x="101006" y="66947"/>
                    </a:lnTo>
                    <a:cubicBezTo>
                      <a:pt x="74477" y="71252"/>
                      <a:pt x="50675" y="77550"/>
                      <a:pt x="31541" y="85528"/>
                    </a:cubicBezTo>
                    <a:cubicBezTo>
                      <a:pt x="31541" y="55981"/>
                      <a:pt x="101065" y="32028"/>
                      <a:pt x="186828" y="32028"/>
                    </a:cubicBezTo>
                    <a:lnTo>
                      <a:pt x="228711" y="34941"/>
                    </a:lnTo>
                    <a:lnTo>
                      <a:pt x="253279" y="23160"/>
                    </a:lnTo>
                    <a:cubicBezTo>
                      <a:pt x="271696" y="16403"/>
                      <a:pt x="292272" y="10726"/>
                      <a:pt x="314217" y="6627"/>
                    </a:cubicBezTo>
                    <a:cubicBezTo>
                      <a:pt x="336162" y="2529"/>
                      <a:pt x="357400" y="396"/>
                      <a:pt x="377014" y="5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601DE55D-296D-E3A1-4EF1-D9B0448CBD1A}"/>
                </a:ext>
              </a:extLst>
            </p:cNvPr>
            <p:cNvGrpSpPr/>
            <p:nvPr/>
          </p:nvGrpSpPr>
          <p:grpSpPr>
            <a:xfrm>
              <a:off x="3810526" y="5467614"/>
              <a:ext cx="446050" cy="462774"/>
              <a:chOff x="4449175" y="5360676"/>
              <a:chExt cx="570677" cy="592074"/>
            </a:xfrm>
          </p:grpSpPr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B51A791F-DB23-E2BB-0BC8-260C32C1A8AD}"/>
                  </a:ext>
                </a:extLst>
              </p:cNvPr>
              <p:cNvSpPr/>
              <p:nvPr/>
            </p:nvSpPr>
            <p:spPr bwMode="auto">
              <a:xfrm>
                <a:off x="4518674" y="5559104"/>
                <a:ext cx="440538" cy="391730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E1678110-0510-DC6B-D594-0EB1150A9513}"/>
                  </a:ext>
                </a:extLst>
              </p:cNvPr>
              <p:cNvSpPr/>
              <p:nvPr/>
            </p:nvSpPr>
            <p:spPr bwMode="auto">
              <a:xfrm>
                <a:off x="4538949" y="5773815"/>
                <a:ext cx="399989" cy="178935"/>
              </a:xfrm>
              <a:custGeom>
                <a:avLst/>
                <a:gdLst>
                  <a:gd name="connsiteX0" fmla="*/ 156632 w 313264"/>
                  <a:gd name="connsiteY0" fmla="*/ 0 h 140139"/>
                  <a:gd name="connsiteX1" fmla="*/ 308925 w 313264"/>
                  <a:gd name="connsiteY1" fmla="*/ 44929 h 140139"/>
                  <a:gd name="connsiteX2" fmla="*/ 313264 w 313264"/>
                  <a:gd name="connsiteY2" fmla="*/ 49513 h 140139"/>
                  <a:gd name="connsiteX3" fmla="*/ 278616 w 313264"/>
                  <a:gd name="connsiteY3" fmla="*/ 95210 h 140139"/>
                  <a:gd name="connsiteX4" fmla="*/ 156632 w 313264"/>
                  <a:gd name="connsiteY4" fmla="*/ 140139 h 140139"/>
                  <a:gd name="connsiteX5" fmla="*/ 34648 w 313264"/>
                  <a:gd name="connsiteY5" fmla="*/ 95210 h 140139"/>
                  <a:gd name="connsiteX6" fmla="*/ 0 w 313264"/>
                  <a:gd name="connsiteY6" fmla="*/ 49513 h 140139"/>
                  <a:gd name="connsiteX7" fmla="*/ 4340 w 313264"/>
                  <a:gd name="connsiteY7" fmla="*/ 44929 h 140139"/>
                  <a:gd name="connsiteX8" fmla="*/ 156632 w 313264"/>
                  <a:gd name="connsiteY8" fmla="*/ 0 h 140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264" h="140139">
                    <a:moveTo>
                      <a:pt x="156632" y="0"/>
                    </a:moveTo>
                    <a:cubicBezTo>
                      <a:pt x="216106" y="0"/>
                      <a:pt x="269950" y="17170"/>
                      <a:pt x="308925" y="44929"/>
                    </a:cubicBezTo>
                    <a:lnTo>
                      <a:pt x="313264" y="49513"/>
                    </a:lnTo>
                    <a:lnTo>
                      <a:pt x="278616" y="95210"/>
                    </a:lnTo>
                    <a:cubicBezTo>
                      <a:pt x="247397" y="122969"/>
                      <a:pt x="204270" y="140139"/>
                      <a:pt x="156632" y="140139"/>
                    </a:cubicBezTo>
                    <a:cubicBezTo>
                      <a:pt x="108995" y="140139"/>
                      <a:pt x="65867" y="122969"/>
                      <a:pt x="34648" y="95210"/>
                    </a:cubicBezTo>
                    <a:lnTo>
                      <a:pt x="0" y="49513"/>
                    </a:lnTo>
                    <a:lnTo>
                      <a:pt x="4340" y="44929"/>
                    </a:lnTo>
                    <a:cubicBezTo>
                      <a:pt x="43315" y="17170"/>
                      <a:pt x="97158" y="0"/>
                      <a:pt x="156632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9E814ED4-0812-4875-B022-BA295556DB83}"/>
                  </a:ext>
                </a:extLst>
              </p:cNvPr>
              <p:cNvSpPr/>
              <p:nvPr/>
            </p:nvSpPr>
            <p:spPr bwMode="auto">
              <a:xfrm>
                <a:off x="4449175" y="5360676"/>
                <a:ext cx="570677" cy="193305"/>
              </a:xfrm>
              <a:custGeom>
                <a:avLst/>
                <a:gdLst>
                  <a:gd name="connsiteX0" fmla="*/ 0 w 582672"/>
                  <a:gd name="connsiteY0" fmla="*/ 4 h 197368"/>
                  <a:gd name="connsiteX1" fmla="*/ 148456 w 582672"/>
                  <a:gd name="connsiteY1" fmla="*/ 86109 h 197368"/>
                  <a:gd name="connsiteX2" fmla="*/ 148456 w 582672"/>
                  <a:gd name="connsiteY2" fmla="*/ 111259 h 197368"/>
                  <a:gd name="connsiteX3" fmla="*/ 0 w 582672"/>
                  <a:gd name="connsiteY3" fmla="*/ 197364 h 197368"/>
                  <a:gd name="connsiteX4" fmla="*/ 0 w 582672"/>
                  <a:gd name="connsiteY4" fmla="*/ 152827 h 197368"/>
                  <a:gd name="connsiteX5" fmla="*/ 93348 w 582672"/>
                  <a:gd name="connsiteY5" fmla="*/ 98684 h 197368"/>
                  <a:gd name="connsiteX6" fmla="*/ 0 w 582672"/>
                  <a:gd name="connsiteY6" fmla="*/ 44541 h 197368"/>
                  <a:gd name="connsiteX7" fmla="*/ 582672 w 582672"/>
                  <a:gd name="connsiteY7" fmla="*/ 0 h 197368"/>
                  <a:gd name="connsiteX8" fmla="*/ 582672 w 582672"/>
                  <a:gd name="connsiteY8" fmla="*/ 44539 h 197368"/>
                  <a:gd name="connsiteX9" fmla="*/ 489319 w 582672"/>
                  <a:gd name="connsiteY9" fmla="*/ 98684 h 197368"/>
                  <a:gd name="connsiteX10" fmla="*/ 582672 w 582672"/>
                  <a:gd name="connsiteY10" fmla="*/ 152829 h 197368"/>
                  <a:gd name="connsiteX11" fmla="*/ 582672 w 582672"/>
                  <a:gd name="connsiteY11" fmla="*/ 197368 h 197368"/>
                  <a:gd name="connsiteX12" fmla="*/ 434208 w 582672"/>
                  <a:gd name="connsiteY12" fmla="*/ 111259 h 197368"/>
                  <a:gd name="connsiteX13" fmla="*/ 434208 w 582672"/>
                  <a:gd name="connsiteY13" fmla="*/ 86109 h 1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2672" h="197368">
                    <a:moveTo>
                      <a:pt x="0" y="4"/>
                    </a:moveTo>
                    <a:lnTo>
                      <a:pt x="148456" y="86109"/>
                    </a:lnTo>
                    <a:lnTo>
                      <a:pt x="148456" y="111259"/>
                    </a:lnTo>
                    <a:lnTo>
                      <a:pt x="0" y="197364"/>
                    </a:lnTo>
                    <a:lnTo>
                      <a:pt x="0" y="152827"/>
                    </a:lnTo>
                    <a:lnTo>
                      <a:pt x="93348" y="98684"/>
                    </a:lnTo>
                    <a:lnTo>
                      <a:pt x="0" y="44541"/>
                    </a:lnTo>
                    <a:close/>
                    <a:moveTo>
                      <a:pt x="582672" y="0"/>
                    </a:moveTo>
                    <a:lnTo>
                      <a:pt x="582672" y="44539"/>
                    </a:lnTo>
                    <a:lnTo>
                      <a:pt x="489319" y="98684"/>
                    </a:lnTo>
                    <a:lnTo>
                      <a:pt x="582672" y="152829"/>
                    </a:lnTo>
                    <a:lnTo>
                      <a:pt x="582672" y="197368"/>
                    </a:lnTo>
                    <a:lnTo>
                      <a:pt x="434208" y="111259"/>
                    </a:lnTo>
                    <a:lnTo>
                      <a:pt x="434208" y="861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158580BF-4FE1-3924-D286-47EA49DD77F0}"/>
                  </a:ext>
                </a:extLst>
              </p:cNvPr>
              <p:cNvSpPr/>
              <p:nvPr/>
            </p:nvSpPr>
            <p:spPr bwMode="auto">
              <a:xfrm>
                <a:off x="4633862" y="5557517"/>
                <a:ext cx="210161" cy="88541"/>
              </a:xfrm>
              <a:custGeom>
                <a:avLst/>
                <a:gdLst>
                  <a:gd name="connsiteX0" fmla="*/ 107289 w 214578"/>
                  <a:gd name="connsiteY0" fmla="*/ 0 h 90402"/>
                  <a:gd name="connsiteX1" fmla="*/ 194830 w 214578"/>
                  <a:gd name="connsiteY1" fmla="*/ 15716 h 90402"/>
                  <a:gd name="connsiteX2" fmla="*/ 214578 w 214578"/>
                  <a:gd name="connsiteY2" fmla="*/ 27555 h 90402"/>
                  <a:gd name="connsiteX3" fmla="*/ 212435 w 214578"/>
                  <a:gd name="connsiteY3" fmla="*/ 31829 h 90402"/>
                  <a:gd name="connsiteX4" fmla="*/ 107289 w 214578"/>
                  <a:gd name="connsiteY4" fmla="*/ 90402 h 90402"/>
                  <a:gd name="connsiteX5" fmla="*/ 2143 w 214578"/>
                  <a:gd name="connsiteY5" fmla="*/ 31829 h 90402"/>
                  <a:gd name="connsiteX6" fmla="*/ 0 w 214578"/>
                  <a:gd name="connsiteY6" fmla="*/ 27555 h 90402"/>
                  <a:gd name="connsiteX7" fmla="*/ 19748 w 214578"/>
                  <a:gd name="connsiteY7" fmla="*/ 15716 h 90402"/>
                  <a:gd name="connsiteX8" fmla="*/ 107289 w 214578"/>
                  <a:gd name="connsiteY8" fmla="*/ 0 h 9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578" h="90402">
                    <a:moveTo>
                      <a:pt x="107289" y="0"/>
                    </a:moveTo>
                    <a:cubicBezTo>
                      <a:pt x="138341" y="0"/>
                      <a:pt x="167923" y="5596"/>
                      <a:pt x="194830" y="15716"/>
                    </a:cubicBezTo>
                    <a:lnTo>
                      <a:pt x="214578" y="27555"/>
                    </a:lnTo>
                    <a:lnTo>
                      <a:pt x="212435" y="31829"/>
                    </a:lnTo>
                    <a:cubicBezTo>
                      <a:pt x="185526" y="68018"/>
                      <a:pt x="148351" y="90402"/>
                      <a:pt x="107289" y="90402"/>
                    </a:cubicBezTo>
                    <a:cubicBezTo>
                      <a:pt x="66227" y="90402"/>
                      <a:pt x="29052" y="68018"/>
                      <a:pt x="2143" y="31829"/>
                    </a:cubicBezTo>
                    <a:lnTo>
                      <a:pt x="0" y="27555"/>
                    </a:lnTo>
                    <a:lnTo>
                      <a:pt x="19748" y="15716"/>
                    </a:lnTo>
                    <a:cubicBezTo>
                      <a:pt x="46655" y="5596"/>
                      <a:pt x="76237" y="0"/>
                      <a:pt x="1072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1" name="楕円 22">
              <a:extLst>
                <a:ext uri="{FF2B5EF4-FFF2-40B4-BE49-F238E27FC236}">
                  <a16:creationId xmlns:a16="http://schemas.microsoft.com/office/drawing/2014/main" id="{F5A43C38-AFFB-27FB-934E-513D1F3CB724}"/>
                </a:ext>
              </a:extLst>
            </p:cNvPr>
            <p:cNvSpPr/>
            <p:nvPr/>
          </p:nvSpPr>
          <p:spPr>
            <a:xfrm rot="9000000">
              <a:off x="3541065" y="510842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2" name="楕円 22">
              <a:extLst>
                <a:ext uri="{FF2B5EF4-FFF2-40B4-BE49-F238E27FC236}">
                  <a16:creationId xmlns:a16="http://schemas.microsoft.com/office/drawing/2014/main" id="{D9D5CF5D-7E6D-1BD5-5937-8510CD56964E}"/>
                </a:ext>
              </a:extLst>
            </p:cNvPr>
            <p:cNvSpPr/>
            <p:nvPr/>
          </p:nvSpPr>
          <p:spPr>
            <a:xfrm rot="6300000">
              <a:off x="3178755" y="5522490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3" name="楕円 22">
              <a:extLst>
                <a:ext uri="{FF2B5EF4-FFF2-40B4-BE49-F238E27FC236}">
                  <a16:creationId xmlns:a16="http://schemas.microsoft.com/office/drawing/2014/main" id="{9DB15D5A-6B4B-9E0A-E438-BD18A274DC20}"/>
                </a:ext>
              </a:extLst>
            </p:cNvPr>
            <p:cNvSpPr/>
            <p:nvPr/>
          </p:nvSpPr>
          <p:spPr>
            <a:xfrm rot="12600000">
              <a:off x="4308816" y="5056663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4" name="楕円 22">
              <a:extLst>
                <a:ext uri="{FF2B5EF4-FFF2-40B4-BE49-F238E27FC236}">
                  <a16:creationId xmlns:a16="http://schemas.microsoft.com/office/drawing/2014/main" id="{858F5370-B07E-0539-80E9-B52EC58307FC}"/>
                </a:ext>
              </a:extLst>
            </p:cNvPr>
            <p:cNvSpPr/>
            <p:nvPr/>
          </p:nvSpPr>
          <p:spPr>
            <a:xfrm rot="15300000">
              <a:off x="4645245" y="5764029"/>
              <a:ext cx="117166" cy="177664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5" name="楕円 22">
              <a:extLst>
                <a:ext uri="{FF2B5EF4-FFF2-40B4-BE49-F238E27FC236}">
                  <a16:creationId xmlns:a16="http://schemas.microsoft.com/office/drawing/2014/main" id="{457EC816-8A70-E9D1-36E6-1245CD8E3F7A}"/>
                </a:ext>
              </a:extLst>
            </p:cNvPr>
            <p:cNvSpPr/>
            <p:nvPr/>
          </p:nvSpPr>
          <p:spPr>
            <a:xfrm rot="13500000">
              <a:off x="4650257" y="5296830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6" name="楕円 22">
              <a:extLst>
                <a:ext uri="{FF2B5EF4-FFF2-40B4-BE49-F238E27FC236}">
                  <a16:creationId xmlns:a16="http://schemas.microsoft.com/office/drawing/2014/main" id="{6AA8E7D8-95B8-D5C6-3B53-9C7C0576E676}"/>
                </a:ext>
              </a:extLst>
            </p:cNvPr>
            <p:cNvSpPr/>
            <p:nvPr/>
          </p:nvSpPr>
          <p:spPr>
            <a:xfrm rot="9900000">
              <a:off x="3977158" y="5039655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7" name="楕円 22">
              <a:extLst>
                <a:ext uri="{FF2B5EF4-FFF2-40B4-BE49-F238E27FC236}">
                  <a16:creationId xmlns:a16="http://schemas.microsoft.com/office/drawing/2014/main" id="{2D5B48E2-D413-6BDB-702A-F6E1E11B45CB}"/>
                </a:ext>
              </a:extLst>
            </p:cNvPr>
            <p:cNvSpPr/>
            <p:nvPr/>
          </p:nvSpPr>
          <p:spPr>
            <a:xfrm rot="8100000">
              <a:off x="3297708" y="5280954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8" name="楕円 22">
              <a:extLst>
                <a:ext uri="{FF2B5EF4-FFF2-40B4-BE49-F238E27FC236}">
                  <a16:creationId xmlns:a16="http://schemas.microsoft.com/office/drawing/2014/main" id="{DF5B1A5E-9B13-C78A-913D-CB714BE0801C}"/>
                </a:ext>
              </a:extLst>
            </p:cNvPr>
            <p:cNvSpPr/>
            <p:nvPr/>
          </p:nvSpPr>
          <p:spPr>
            <a:xfrm>
              <a:off x="3767738" y="5651092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9" name="楕円 22">
              <a:extLst>
                <a:ext uri="{FF2B5EF4-FFF2-40B4-BE49-F238E27FC236}">
                  <a16:creationId xmlns:a16="http://schemas.microsoft.com/office/drawing/2014/main" id="{8C313342-B8DE-4058-CAA7-BECBE7555855}"/>
                </a:ext>
              </a:extLst>
            </p:cNvPr>
            <p:cNvSpPr/>
            <p:nvPr/>
          </p:nvSpPr>
          <p:spPr>
            <a:xfrm>
              <a:off x="4225731" y="5660617"/>
              <a:ext cx="73318" cy="111176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4800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46178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pptxk52_泣き叫ぶ赤ちゃんのイラスト</dc:title>
  <dc:subject>pptxk52_泣き叫ぶ赤ちゃんのイラスト</dc:subject>
  <dc:creator>でじけろお</dc:creator>
  <cp:revision>1</cp:revision>
  <dcterms:created xsi:type="dcterms:W3CDTF">2018-05-20T00:31:01Z</dcterms:created>
  <dcterms:modified xsi:type="dcterms:W3CDTF">2022-08-14T11:23:45Z</dcterms:modified>
  <cp:version>1</cp:version>
</cp:coreProperties>
</file>