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2" r:id="rId2"/>
    <p:sldId id="32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5050"/>
    <a:srgbClr val="FF3399"/>
    <a:srgbClr val="339933"/>
    <a:srgbClr val="66FFFF"/>
    <a:srgbClr val="CCECFF"/>
    <a:srgbClr val="FFCC66"/>
    <a:srgbClr val="CC0066"/>
    <a:srgbClr val="66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3" name="グループ化 882">
            <a:extLst>
              <a:ext uri="{FF2B5EF4-FFF2-40B4-BE49-F238E27FC236}">
                <a16:creationId xmlns:a16="http://schemas.microsoft.com/office/drawing/2014/main" id="{ED3F0025-9B86-8482-B7BD-74422804FD5E}"/>
              </a:ext>
            </a:extLst>
          </p:cNvPr>
          <p:cNvGrpSpPr/>
          <p:nvPr/>
        </p:nvGrpSpPr>
        <p:grpSpPr>
          <a:xfrm>
            <a:off x="3852678" y="1057275"/>
            <a:ext cx="2373071" cy="2319558"/>
            <a:chOff x="441866" y="-1822717"/>
            <a:chExt cx="2632962" cy="2573588"/>
          </a:xfrm>
        </p:grpSpPr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2A446054-A479-4C2D-D3D2-EA5C83BE33E0}"/>
                </a:ext>
              </a:extLst>
            </p:cNvPr>
            <p:cNvGrpSpPr/>
            <p:nvPr/>
          </p:nvGrpSpPr>
          <p:grpSpPr>
            <a:xfrm>
              <a:off x="566853" y="-1253595"/>
              <a:ext cx="708923" cy="1259357"/>
              <a:chOff x="-651942" y="1502305"/>
              <a:chExt cx="708923" cy="1259357"/>
            </a:xfrm>
          </p:grpSpPr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A00F2850-BA54-2E94-B280-186C31A36B18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7A6C801C-7420-DFAD-31C8-8056C8C40A5C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85" name="月 884">
              <a:extLst>
                <a:ext uri="{FF2B5EF4-FFF2-40B4-BE49-F238E27FC236}">
                  <a16:creationId xmlns:a16="http://schemas.microsoft.com/office/drawing/2014/main" id="{7C5417B1-60AE-8E5A-4E4F-2A8D86053507}"/>
                </a:ext>
              </a:extLst>
            </p:cNvPr>
            <p:cNvSpPr/>
            <p:nvPr/>
          </p:nvSpPr>
          <p:spPr bwMode="auto">
            <a:xfrm rot="20700000">
              <a:off x="2588435" y="-728735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6" name="月 885">
              <a:extLst>
                <a:ext uri="{FF2B5EF4-FFF2-40B4-BE49-F238E27FC236}">
                  <a16:creationId xmlns:a16="http://schemas.microsoft.com/office/drawing/2014/main" id="{2AF9C50F-AAF8-041A-0DC5-B2A4DCDFED35}"/>
                </a:ext>
              </a:extLst>
            </p:cNvPr>
            <p:cNvSpPr/>
            <p:nvPr/>
          </p:nvSpPr>
          <p:spPr bwMode="auto">
            <a:xfrm rot="20700000">
              <a:off x="2683685" y="-820810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7" name="フリーフォーム: 図形 886">
              <a:extLst>
                <a:ext uri="{FF2B5EF4-FFF2-40B4-BE49-F238E27FC236}">
                  <a16:creationId xmlns:a16="http://schemas.microsoft.com/office/drawing/2014/main" id="{74275937-0DAC-620C-DC27-F6BC0627B5D4}"/>
                </a:ext>
              </a:extLst>
            </p:cNvPr>
            <p:cNvSpPr/>
            <p:nvPr/>
          </p:nvSpPr>
          <p:spPr bwMode="auto">
            <a:xfrm rot="21103514">
              <a:off x="1922300" y="-1822717"/>
              <a:ext cx="115252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181966 w 967729"/>
                <a:gd name="connsiteY5" fmla="*/ 609479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489749 w 967729"/>
                <a:gd name="connsiteY5" fmla="*/ 918638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57174 w 937079"/>
                <a:gd name="connsiteY0" fmla="*/ 13993 h 1377506"/>
                <a:gd name="connsiteX1" fmla="*/ 937079 w 937079"/>
                <a:gd name="connsiteY1" fmla="*/ 688753 h 1377506"/>
                <a:gd name="connsiteX2" fmla="*/ 336044 w 937079"/>
                <a:gd name="connsiteY2" fmla="*/ 1377506 h 1377506"/>
                <a:gd name="connsiteX3" fmla="*/ 0 w 937079"/>
                <a:gd name="connsiteY3" fmla="*/ 1259878 h 1377506"/>
                <a:gd name="connsiteX4" fmla="*/ 459099 w 937079"/>
                <a:gd name="connsiteY4" fmla="*/ 918638 h 1377506"/>
                <a:gd name="connsiteX5" fmla="*/ 48668 w 937079"/>
                <a:gd name="connsiteY5" fmla="*/ 123712 h 1377506"/>
                <a:gd name="connsiteX6" fmla="*/ 33354 w 937079"/>
                <a:gd name="connsiteY6" fmla="*/ 96882 h 1377506"/>
                <a:gd name="connsiteX7" fmla="*/ 102094 w 937079"/>
                <a:gd name="connsiteY7" fmla="*/ 54126 h 1377506"/>
                <a:gd name="connsiteX8" fmla="*/ 336044 w 937079"/>
                <a:gd name="connsiteY8" fmla="*/ 0 h 1377506"/>
                <a:gd name="connsiteX9" fmla="*/ 457174 w 937079"/>
                <a:gd name="connsiteY9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7079" h="1377506">
                  <a:moveTo>
                    <a:pt x="457174" y="13993"/>
                  </a:moveTo>
                  <a:cubicBezTo>
                    <a:pt x="731055" y="78217"/>
                    <a:pt x="937079" y="355914"/>
                    <a:pt x="937079" y="688753"/>
                  </a:cubicBezTo>
                  <a:cubicBezTo>
                    <a:pt x="937079" y="1069141"/>
                    <a:pt x="667986" y="1377506"/>
                    <a:pt x="336044" y="1377506"/>
                  </a:cubicBezTo>
                  <a:cubicBezTo>
                    <a:pt x="211566" y="1377506"/>
                    <a:pt x="95926" y="1334142"/>
                    <a:pt x="0" y="1259878"/>
                  </a:cubicBezTo>
                  <a:lnTo>
                    <a:pt x="459099" y="918638"/>
                  </a:lnTo>
                  <a:cubicBezTo>
                    <a:pt x="459099" y="738699"/>
                    <a:pt x="113475" y="262377"/>
                    <a:pt x="48668" y="123712"/>
                  </a:cubicBezTo>
                  <a:lnTo>
                    <a:pt x="33354" y="96882"/>
                  </a:lnTo>
                  <a:lnTo>
                    <a:pt x="102094" y="54126"/>
                  </a:lnTo>
                  <a:cubicBezTo>
                    <a:pt x="174001" y="19273"/>
                    <a:pt x="253059" y="0"/>
                    <a:pt x="336044" y="0"/>
                  </a:cubicBezTo>
                  <a:cubicBezTo>
                    <a:pt x="377537" y="0"/>
                    <a:pt x="418048" y="4818"/>
                    <a:pt x="45717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0BC6EEFE-3E04-B5FC-76A0-BB4A30DE1D26}"/>
                </a:ext>
              </a:extLst>
            </p:cNvPr>
            <p:cNvSpPr/>
            <p:nvPr/>
          </p:nvSpPr>
          <p:spPr bwMode="auto">
            <a:xfrm>
              <a:off x="1845342" y="-436727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A189872B-3136-28C2-B5CB-A3502EE1EA0B}"/>
                </a:ext>
              </a:extLst>
            </p:cNvPr>
            <p:cNvSpPr/>
            <p:nvPr/>
          </p:nvSpPr>
          <p:spPr bwMode="auto">
            <a:xfrm>
              <a:off x="1060228" y="-283436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0" name="正方形/長方形 889">
              <a:extLst>
                <a:ext uri="{FF2B5EF4-FFF2-40B4-BE49-F238E27FC236}">
                  <a16:creationId xmlns:a16="http://schemas.microsoft.com/office/drawing/2014/main" id="{FF701B75-4E9E-D814-C62B-22DBC06D59FF}"/>
                </a:ext>
              </a:extLst>
            </p:cNvPr>
            <p:cNvSpPr/>
            <p:nvPr/>
          </p:nvSpPr>
          <p:spPr bwMode="auto">
            <a:xfrm>
              <a:off x="2751823" y="498628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1" name="台形 58">
              <a:extLst>
                <a:ext uri="{FF2B5EF4-FFF2-40B4-BE49-F238E27FC236}">
                  <a16:creationId xmlns:a16="http://schemas.microsoft.com/office/drawing/2014/main" id="{6358A7E7-2F79-DF02-A77B-5B924D110CE0}"/>
                </a:ext>
              </a:extLst>
            </p:cNvPr>
            <p:cNvSpPr/>
            <p:nvPr/>
          </p:nvSpPr>
          <p:spPr bwMode="auto">
            <a:xfrm rot="21276376">
              <a:off x="2655128" y="-25497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2" name="フリーフォーム: 図形 891">
              <a:extLst>
                <a:ext uri="{FF2B5EF4-FFF2-40B4-BE49-F238E27FC236}">
                  <a16:creationId xmlns:a16="http://schemas.microsoft.com/office/drawing/2014/main" id="{10724E15-F522-F86E-B609-7A97A2D201A6}"/>
                </a:ext>
              </a:extLst>
            </p:cNvPr>
            <p:cNvSpPr/>
            <p:nvPr/>
          </p:nvSpPr>
          <p:spPr bwMode="auto">
            <a:xfrm>
              <a:off x="1571975" y="-1676415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3" name="月 892">
              <a:extLst>
                <a:ext uri="{FF2B5EF4-FFF2-40B4-BE49-F238E27FC236}">
                  <a16:creationId xmlns:a16="http://schemas.microsoft.com/office/drawing/2014/main" id="{E5DE4242-1C79-427D-DE1E-5886C00E518D}"/>
                </a:ext>
              </a:extLst>
            </p:cNvPr>
            <p:cNvSpPr/>
            <p:nvPr/>
          </p:nvSpPr>
          <p:spPr bwMode="auto">
            <a:xfrm rot="5400000">
              <a:off x="1830930" y="-1749367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4" name="月 893">
              <a:extLst>
                <a:ext uri="{FF2B5EF4-FFF2-40B4-BE49-F238E27FC236}">
                  <a16:creationId xmlns:a16="http://schemas.microsoft.com/office/drawing/2014/main" id="{E9E272F5-4AD3-CE15-4687-970548D8C991}"/>
                </a:ext>
              </a:extLst>
            </p:cNvPr>
            <p:cNvSpPr/>
            <p:nvPr/>
          </p:nvSpPr>
          <p:spPr bwMode="auto">
            <a:xfrm rot="6897324">
              <a:off x="2073017" y="-1816051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5" name="月 894">
              <a:extLst>
                <a:ext uri="{FF2B5EF4-FFF2-40B4-BE49-F238E27FC236}">
                  <a16:creationId xmlns:a16="http://schemas.microsoft.com/office/drawing/2014/main" id="{15877E63-4531-C23F-5F79-1227244B77B3}"/>
                </a:ext>
              </a:extLst>
            </p:cNvPr>
            <p:cNvSpPr/>
            <p:nvPr/>
          </p:nvSpPr>
          <p:spPr bwMode="auto">
            <a:xfrm rot="6897324">
              <a:off x="2277319" y="-1831767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84EB748B-2B9A-B217-5E0D-5D3587A5FE33}"/>
                </a:ext>
              </a:extLst>
            </p:cNvPr>
            <p:cNvSpPr/>
            <p:nvPr/>
          </p:nvSpPr>
          <p:spPr bwMode="auto">
            <a:xfrm rot="6300000">
              <a:off x="1715600" y="-1048611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9933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ABF06C30-041E-AC78-4D65-2997DBC28705}"/>
                </a:ext>
              </a:extLst>
            </p:cNvPr>
            <p:cNvSpPr/>
            <p:nvPr/>
          </p:nvSpPr>
          <p:spPr bwMode="auto">
            <a:xfrm rot="16388772">
              <a:off x="2592952" y="-1187277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8" name="月 897">
              <a:extLst>
                <a:ext uri="{FF2B5EF4-FFF2-40B4-BE49-F238E27FC236}">
                  <a16:creationId xmlns:a16="http://schemas.microsoft.com/office/drawing/2014/main" id="{245B751C-6C48-4022-E4B0-8344991EDD10}"/>
                </a:ext>
              </a:extLst>
            </p:cNvPr>
            <p:cNvSpPr/>
            <p:nvPr/>
          </p:nvSpPr>
          <p:spPr bwMode="auto">
            <a:xfrm rot="11376314">
              <a:off x="2611833" y="-1490407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12E27E81-883C-4A47-7CAC-A9454C6191D7}"/>
                </a:ext>
              </a:extLst>
            </p:cNvPr>
            <p:cNvGrpSpPr/>
            <p:nvPr/>
          </p:nvGrpSpPr>
          <p:grpSpPr>
            <a:xfrm>
              <a:off x="441866" y="-846064"/>
              <a:ext cx="1384923" cy="1164291"/>
              <a:chOff x="3254353" y="5058466"/>
              <a:chExt cx="1995309" cy="1677439"/>
            </a:xfrm>
          </p:grpSpPr>
          <p:sp>
            <p:nvSpPr>
              <p:cNvPr id="905" name="楕円 11">
                <a:extLst>
                  <a:ext uri="{FF2B5EF4-FFF2-40B4-BE49-F238E27FC236}">
                    <a16:creationId xmlns:a16="http://schemas.microsoft.com/office/drawing/2014/main" id="{495F0E32-8694-8876-A253-93E5BFE53D30}"/>
                  </a:ext>
                </a:extLst>
              </p:cNvPr>
              <p:cNvSpPr/>
              <p:nvPr/>
            </p:nvSpPr>
            <p:spPr bwMode="auto">
              <a:xfrm rot="4416938">
                <a:off x="3305217" y="5601529"/>
                <a:ext cx="216673" cy="318401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6" name="楕円 11">
                <a:extLst>
                  <a:ext uri="{FF2B5EF4-FFF2-40B4-BE49-F238E27FC236}">
                    <a16:creationId xmlns:a16="http://schemas.microsoft.com/office/drawing/2014/main" id="{123E85C7-18C0-F16A-D8D7-9C0FDDF35B84}"/>
                  </a:ext>
                </a:extLst>
              </p:cNvPr>
              <p:cNvSpPr/>
              <p:nvPr/>
            </p:nvSpPr>
            <p:spPr bwMode="auto">
              <a:xfrm rot="6237450">
                <a:off x="4637556" y="5007602"/>
                <a:ext cx="216673" cy="318401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7" name="楕円 11">
                <a:extLst>
                  <a:ext uri="{FF2B5EF4-FFF2-40B4-BE49-F238E27FC236}">
                    <a16:creationId xmlns:a16="http://schemas.microsoft.com/office/drawing/2014/main" id="{E8CA7A61-9DAC-58F7-A364-EBC5546A7017}"/>
                  </a:ext>
                </a:extLst>
              </p:cNvPr>
              <p:cNvSpPr/>
              <p:nvPr/>
            </p:nvSpPr>
            <p:spPr bwMode="auto">
              <a:xfrm rot="4500000">
                <a:off x="4982123" y="5345313"/>
                <a:ext cx="216674" cy="318405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8" name="楕円 11">
                <a:extLst>
                  <a:ext uri="{FF2B5EF4-FFF2-40B4-BE49-F238E27FC236}">
                    <a16:creationId xmlns:a16="http://schemas.microsoft.com/office/drawing/2014/main" id="{A8A415C4-A1DC-1113-522A-5B5CC59DE00B}"/>
                  </a:ext>
                </a:extLst>
              </p:cNvPr>
              <p:cNvSpPr/>
              <p:nvPr/>
            </p:nvSpPr>
            <p:spPr bwMode="auto">
              <a:xfrm rot="3799423">
                <a:off x="3356353" y="6094836"/>
                <a:ext cx="216674" cy="318406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9" name="楕円 11">
                <a:extLst>
                  <a:ext uri="{FF2B5EF4-FFF2-40B4-BE49-F238E27FC236}">
                    <a16:creationId xmlns:a16="http://schemas.microsoft.com/office/drawing/2014/main" id="{E895E912-8599-79C9-E0BD-652D7B41581E}"/>
                  </a:ext>
                </a:extLst>
              </p:cNvPr>
              <p:cNvSpPr/>
              <p:nvPr/>
            </p:nvSpPr>
            <p:spPr bwMode="auto">
              <a:xfrm rot="2561794">
                <a:off x="3685447" y="6417499"/>
                <a:ext cx="216674" cy="318406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0" name="楕円 11">
                <a:extLst>
                  <a:ext uri="{FF2B5EF4-FFF2-40B4-BE49-F238E27FC236}">
                    <a16:creationId xmlns:a16="http://schemas.microsoft.com/office/drawing/2014/main" id="{9918F533-694F-3E78-3394-021E3F22432F}"/>
                  </a:ext>
                </a:extLst>
              </p:cNvPr>
              <p:cNvSpPr/>
              <p:nvPr/>
            </p:nvSpPr>
            <p:spPr bwMode="auto">
              <a:xfrm rot="3508082">
                <a:off x="4460048" y="5493235"/>
                <a:ext cx="216674" cy="318405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C509091C-34FA-4D16-8405-34820072F5D5}"/>
                </a:ext>
              </a:extLst>
            </p:cNvPr>
            <p:cNvGrpSpPr/>
            <p:nvPr/>
          </p:nvGrpSpPr>
          <p:grpSpPr>
            <a:xfrm>
              <a:off x="1554661" y="-1448494"/>
              <a:ext cx="928478" cy="464456"/>
              <a:chOff x="13498068" y="-1448494"/>
              <a:chExt cx="928478" cy="464456"/>
            </a:xfrm>
          </p:grpSpPr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1E06466E-0BEC-AAE9-96BC-3A5286A31D5E}"/>
                  </a:ext>
                </a:extLst>
              </p:cNvPr>
              <p:cNvSpPr/>
              <p:nvPr/>
            </p:nvSpPr>
            <p:spPr bwMode="auto">
              <a:xfrm>
                <a:off x="13498068" y="-1448494"/>
                <a:ext cx="376682" cy="37668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D022906A-D627-F59A-35E4-51FB46A66D42}"/>
                  </a:ext>
                </a:extLst>
              </p:cNvPr>
              <p:cNvSpPr/>
              <p:nvPr/>
            </p:nvSpPr>
            <p:spPr bwMode="auto">
              <a:xfrm>
                <a:off x="14049864" y="-1360718"/>
                <a:ext cx="376682" cy="37668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1D629C73-88FA-553A-AD57-F7ABE78BD1B5}"/>
                  </a:ext>
                </a:extLst>
              </p:cNvPr>
              <p:cNvSpPr/>
              <p:nvPr/>
            </p:nvSpPr>
            <p:spPr bwMode="auto">
              <a:xfrm>
                <a:off x="13557951" y="-1371182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742E5BDA-41F4-840C-8B8A-6EA21A6E2951}"/>
                  </a:ext>
                </a:extLst>
              </p:cNvPr>
              <p:cNvSpPr/>
              <p:nvPr/>
            </p:nvSpPr>
            <p:spPr bwMode="auto">
              <a:xfrm>
                <a:off x="14109747" y="-1283406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43" name="グループ化 942">
            <a:extLst>
              <a:ext uri="{FF2B5EF4-FFF2-40B4-BE49-F238E27FC236}">
                <a16:creationId xmlns:a16="http://schemas.microsoft.com/office/drawing/2014/main" id="{A3199519-1336-14A5-C265-0526C81A6808}"/>
              </a:ext>
            </a:extLst>
          </p:cNvPr>
          <p:cNvGrpSpPr/>
          <p:nvPr/>
        </p:nvGrpSpPr>
        <p:grpSpPr>
          <a:xfrm>
            <a:off x="853985" y="1057275"/>
            <a:ext cx="2384515" cy="2319558"/>
            <a:chOff x="-2720434" y="-1822717"/>
            <a:chExt cx="2645659" cy="2573588"/>
          </a:xfrm>
        </p:grpSpPr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095C58C4-FFA6-F8A6-CAA8-118111B10EE7}"/>
                </a:ext>
              </a:extLst>
            </p:cNvPr>
            <p:cNvGrpSpPr/>
            <p:nvPr/>
          </p:nvGrpSpPr>
          <p:grpSpPr>
            <a:xfrm>
              <a:off x="-2582750" y="-1253595"/>
              <a:ext cx="708923" cy="1259357"/>
              <a:chOff x="-651942" y="1502305"/>
              <a:chExt cx="708923" cy="1259357"/>
            </a:xfrm>
          </p:grpSpPr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8C7EB804-6714-62B1-21E9-318A46D144CD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764C2134-A55B-41F7-5418-F66269A069F9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45" name="月 944">
              <a:extLst>
                <a:ext uri="{FF2B5EF4-FFF2-40B4-BE49-F238E27FC236}">
                  <a16:creationId xmlns:a16="http://schemas.microsoft.com/office/drawing/2014/main" id="{5619A0A3-E826-7151-3C5F-C9311109DF81}"/>
                </a:ext>
              </a:extLst>
            </p:cNvPr>
            <p:cNvSpPr/>
            <p:nvPr/>
          </p:nvSpPr>
          <p:spPr bwMode="auto">
            <a:xfrm rot="20700000">
              <a:off x="-561168" y="-728735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6" name="月 945">
              <a:extLst>
                <a:ext uri="{FF2B5EF4-FFF2-40B4-BE49-F238E27FC236}">
                  <a16:creationId xmlns:a16="http://schemas.microsoft.com/office/drawing/2014/main" id="{AE9855AF-36DE-82E0-1F2C-15DB06CDD5DE}"/>
                </a:ext>
              </a:extLst>
            </p:cNvPr>
            <p:cNvSpPr/>
            <p:nvPr/>
          </p:nvSpPr>
          <p:spPr bwMode="auto">
            <a:xfrm rot="20700000">
              <a:off x="-465918" y="-820810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9BEF9DD8-42BB-A5D1-6BBA-A82F4487D82C}"/>
                </a:ext>
              </a:extLst>
            </p:cNvPr>
            <p:cNvSpPr/>
            <p:nvPr/>
          </p:nvSpPr>
          <p:spPr bwMode="auto">
            <a:xfrm rot="21103514">
              <a:off x="-1227303" y="-1822717"/>
              <a:ext cx="115252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181966 w 967729"/>
                <a:gd name="connsiteY5" fmla="*/ 609479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489749 w 967729"/>
                <a:gd name="connsiteY5" fmla="*/ 918638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57174 w 937079"/>
                <a:gd name="connsiteY0" fmla="*/ 13993 h 1377506"/>
                <a:gd name="connsiteX1" fmla="*/ 937079 w 937079"/>
                <a:gd name="connsiteY1" fmla="*/ 688753 h 1377506"/>
                <a:gd name="connsiteX2" fmla="*/ 336044 w 937079"/>
                <a:gd name="connsiteY2" fmla="*/ 1377506 h 1377506"/>
                <a:gd name="connsiteX3" fmla="*/ 0 w 937079"/>
                <a:gd name="connsiteY3" fmla="*/ 1259878 h 1377506"/>
                <a:gd name="connsiteX4" fmla="*/ 459099 w 937079"/>
                <a:gd name="connsiteY4" fmla="*/ 918638 h 1377506"/>
                <a:gd name="connsiteX5" fmla="*/ 48668 w 937079"/>
                <a:gd name="connsiteY5" fmla="*/ 123712 h 1377506"/>
                <a:gd name="connsiteX6" fmla="*/ 33354 w 937079"/>
                <a:gd name="connsiteY6" fmla="*/ 96882 h 1377506"/>
                <a:gd name="connsiteX7" fmla="*/ 102094 w 937079"/>
                <a:gd name="connsiteY7" fmla="*/ 54126 h 1377506"/>
                <a:gd name="connsiteX8" fmla="*/ 336044 w 937079"/>
                <a:gd name="connsiteY8" fmla="*/ 0 h 1377506"/>
                <a:gd name="connsiteX9" fmla="*/ 457174 w 937079"/>
                <a:gd name="connsiteY9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7079" h="1377506">
                  <a:moveTo>
                    <a:pt x="457174" y="13993"/>
                  </a:moveTo>
                  <a:cubicBezTo>
                    <a:pt x="731055" y="78217"/>
                    <a:pt x="937079" y="355914"/>
                    <a:pt x="937079" y="688753"/>
                  </a:cubicBezTo>
                  <a:cubicBezTo>
                    <a:pt x="937079" y="1069141"/>
                    <a:pt x="667986" y="1377506"/>
                    <a:pt x="336044" y="1377506"/>
                  </a:cubicBezTo>
                  <a:cubicBezTo>
                    <a:pt x="211566" y="1377506"/>
                    <a:pt x="95926" y="1334142"/>
                    <a:pt x="0" y="1259878"/>
                  </a:cubicBezTo>
                  <a:lnTo>
                    <a:pt x="459099" y="918638"/>
                  </a:lnTo>
                  <a:cubicBezTo>
                    <a:pt x="459099" y="738699"/>
                    <a:pt x="113475" y="262377"/>
                    <a:pt x="48668" y="123712"/>
                  </a:cubicBezTo>
                  <a:lnTo>
                    <a:pt x="33354" y="96882"/>
                  </a:lnTo>
                  <a:lnTo>
                    <a:pt x="102094" y="54126"/>
                  </a:lnTo>
                  <a:cubicBezTo>
                    <a:pt x="174001" y="19273"/>
                    <a:pt x="253059" y="0"/>
                    <a:pt x="336044" y="0"/>
                  </a:cubicBezTo>
                  <a:cubicBezTo>
                    <a:pt x="377537" y="0"/>
                    <a:pt x="418048" y="4818"/>
                    <a:pt x="45717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F108CAB2-A934-4012-6BCE-E50A9E7719A8}"/>
                </a:ext>
              </a:extLst>
            </p:cNvPr>
            <p:cNvSpPr/>
            <p:nvPr/>
          </p:nvSpPr>
          <p:spPr bwMode="auto">
            <a:xfrm>
              <a:off x="-1304261" y="-436727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21B6067E-A429-311B-2710-CBD26E3B40EF}"/>
                </a:ext>
              </a:extLst>
            </p:cNvPr>
            <p:cNvSpPr/>
            <p:nvPr/>
          </p:nvSpPr>
          <p:spPr bwMode="auto">
            <a:xfrm>
              <a:off x="-2089375" y="-283436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0" name="正方形/長方形 949">
              <a:extLst>
                <a:ext uri="{FF2B5EF4-FFF2-40B4-BE49-F238E27FC236}">
                  <a16:creationId xmlns:a16="http://schemas.microsoft.com/office/drawing/2014/main" id="{8D22432E-8CB7-FE2B-BF1D-21E39D6BC25F}"/>
                </a:ext>
              </a:extLst>
            </p:cNvPr>
            <p:cNvSpPr/>
            <p:nvPr/>
          </p:nvSpPr>
          <p:spPr bwMode="auto">
            <a:xfrm>
              <a:off x="-397780" y="498628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1" name="台形 58">
              <a:extLst>
                <a:ext uri="{FF2B5EF4-FFF2-40B4-BE49-F238E27FC236}">
                  <a16:creationId xmlns:a16="http://schemas.microsoft.com/office/drawing/2014/main" id="{DF99156D-124C-EDAB-B146-305B0FE0442D}"/>
                </a:ext>
              </a:extLst>
            </p:cNvPr>
            <p:cNvSpPr/>
            <p:nvPr/>
          </p:nvSpPr>
          <p:spPr bwMode="auto">
            <a:xfrm rot="21276376">
              <a:off x="-494475" y="-25497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8D717F9F-88E5-9E00-E002-1761A383903B}"/>
                </a:ext>
              </a:extLst>
            </p:cNvPr>
            <p:cNvSpPr/>
            <p:nvPr/>
          </p:nvSpPr>
          <p:spPr bwMode="auto">
            <a:xfrm>
              <a:off x="-1577628" y="-1676415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3" name="月 952">
              <a:extLst>
                <a:ext uri="{FF2B5EF4-FFF2-40B4-BE49-F238E27FC236}">
                  <a16:creationId xmlns:a16="http://schemas.microsoft.com/office/drawing/2014/main" id="{4373B9F0-F1E9-B7FA-A399-FBB801F95CCA}"/>
                </a:ext>
              </a:extLst>
            </p:cNvPr>
            <p:cNvSpPr/>
            <p:nvPr/>
          </p:nvSpPr>
          <p:spPr bwMode="auto">
            <a:xfrm rot="5400000">
              <a:off x="-1318673" y="-1749367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4" name="月 953">
              <a:extLst>
                <a:ext uri="{FF2B5EF4-FFF2-40B4-BE49-F238E27FC236}">
                  <a16:creationId xmlns:a16="http://schemas.microsoft.com/office/drawing/2014/main" id="{6ACA736C-821F-DE1E-8116-E95031BF697B}"/>
                </a:ext>
              </a:extLst>
            </p:cNvPr>
            <p:cNvSpPr/>
            <p:nvPr/>
          </p:nvSpPr>
          <p:spPr bwMode="auto">
            <a:xfrm rot="6897324">
              <a:off x="-1076586" y="-1816051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5" name="月 954">
              <a:extLst>
                <a:ext uri="{FF2B5EF4-FFF2-40B4-BE49-F238E27FC236}">
                  <a16:creationId xmlns:a16="http://schemas.microsoft.com/office/drawing/2014/main" id="{DD5EDC85-3BC2-C089-B95E-C30147B53617}"/>
                </a:ext>
              </a:extLst>
            </p:cNvPr>
            <p:cNvSpPr/>
            <p:nvPr/>
          </p:nvSpPr>
          <p:spPr bwMode="auto">
            <a:xfrm rot="6897324">
              <a:off x="-872284" y="-1831767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6" name="フリーフォーム: 図形 955">
              <a:extLst>
                <a:ext uri="{FF2B5EF4-FFF2-40B4-BE49-F238E27FC236}">
                  <a16:creationId xmlns:a16="http://schemas.microsoft.com/office/drawing/2014/main" id="{A38381C1-71C8-B6A3-5079-47A8BDE3BF72}"/>
                </a:ext>
              </a:extLst>
            </p:cNvPr>
            <p:cNvSpPr/>
            <p:nvPr/>
          </p:nvSpPr>
          <p:spPr bwMode="auto">
            <a:xfrm rot="6300000">
              <a:off x="-1434003" y="-1048611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9933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7" name="フリーフォーム: 図形 956">
              <a:extLst>
                <a:ext uri="{FF2B5EF4-FFF2-40B4-BE49-F238E27FC236}">
                  <a16:creationId xmlns:a16="http://schemas.microsoft.com/office/drawing/2014/main" id="{2F65C1A5-E435-0C95-1EF3-51D57C9207A0}"/>
                </a:ext>
              </a:extLst>
            </p:cNvPr>
            <p:cNvSpPr/>
            <p:nvPr/>
          </p:nvSpPr>
          <p:spPr bwMode="auto">
            <a:xfrm rot="16388772">
              <a:off x="-556651" y="-1187277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8" name="月 957">
              <a:extLst>
                <a:ext uri="{FF2B5EF4-FFF2-40B4-BE49-F238E27FC236}">
                  <a16:creationId xmlns:a16="http://schemas.microsoft.com/office/drawing/2014/main" id="{44D78C21-6A8F-B37A-9187-75E455FED7B6}"/>
                </a:ext>
              </a:extLst>
            </p:cNvPr>
            <p:cNvSpPr/>
            <p:nvPr/>
          </p:nvSpPr>
          <p:spPr bwMode="auto">
            <a:xfrm rot="11376314">
              <a:off x="-537770" y="-1490407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9" name="楕円 958">
              <a:extLst>
                <a:ext uri="{FF2B5EF4-FFF2-40B4-BE49-F238E27FC236}">
                  <a16:creationId xmlns:a16="http://schemas.microsoft.com/office/drawing/2014/main" id="{D1DDE7F4-E49D-720D-274E-5BB4DB9C386F}"/>
                </a:ext>
              </a:extLst>
            </p:cNvPr>
            <p:cNvSpPr/>
            <p:nvPr/>
          </p:nvSpPr>
          <p:spPr bwMode="auto">
            <a:xfrm rot="900000">
              <a:off x="-1404908" y="-1377580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0" name="楕円 959">
              <a:extLst>
                <a:ext uri="{FF2B5EF4-FFF2-40B4-BE49-F238E27FC236}">
                  <a16:creationId xmlns:a16="http://schemas.microsoft.com/office/drawing/2014/main" id="{29EAAB26-7952-B751-DD3C-5CCB9BD41DD1}"/>
                </a:ext>
              </a:extLst>
            </p:cNvPr>
            <p:cNvSpPr/>
            <p:nvPr/>
          </p:nvSpPr>
          <p:spPr bwMode="auto">
            <a:xfrm rot="900000">
              <a:off x="-1001048" y="-1331860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A0775C2E-64B6-3AF6-E05E-90DB86BD5FA9}"/>
                </a:ext>
              </a:extLst>
            </p:cNvPr>
            <p:cNvGrpSpPr/>
            <p:nvPr/>
          </p:nvGrpSpPr>
          <p:grpSpPr>
            <a:xfrm>
              <a:off x="-2720434" y="-846064"/>
              <a:ext cx="1384923" cy="1164291"/>
              <a:chOff x="3254353" y="5058466"/>
              <a:chExt cx="1995309" cy="1677439"/>
            </a:xfrm>
          </p:grpSpPr>
          <p:sp>
            <p:nvSpPr>
              <p:cNvPr id="962" name="楕円 11">
                <a:extLst>
                  <a:ext uri="{FF2B5EF4-FFF2-40B4-BE49-F238E27FC236}">
                    <a16:creationId xmlns:a16="http://schemas.microsoft.com/office/drawing/2014/main" id="{88F8FF2E-712F-5E33-827B-858D77A958A3}"/>
                  </a:ext>
                </a:extLst>
              </p:cNvPr>
              <p:cNvSpPr/>
              <p:nvPr/>
            </p:nvSpPr>
            <p:spPr bwMode="auto">
              <a:xfrm rot="4416938">
                <a:off x="3305217" y="5601529"/>
                <a:ext cx="216673" cy="318401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3" name="楕円 11">
                <a:extLst>
                  <a:ext uri="{FF2B5EF4-FFF2-40B4-BE49-F238E27FC236}">
                    <a16:creationId xmlns:a16="http://schemas.microsoft.com/office/drawing/2014/main" id="{79E2B175-9064-FAD4-25BE-5FE26404F36C}"/>
                  </a:ext>
                </a:extLst>
              </p:cNvPr>
              <p:cNvSpPr/>
              <p:nvPr/>
            </p:nvSpPr>
            <p:spPr bwMode="auto">
              <a:xfrm rot="6237450">
                <a:off x="4637556" y="5007602"/>
                <a:ext cx="216673" cy="318401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4" name="楕円 11">
                <a:extLst>
                  <a:ext uri="{FF2B5EF4-FFF2-40B4-BE49-F238E27FC236}">
                    <a16:creationId xmlns:a16="http://schemas.microsoft.com/office/drawing/2014/main" id="{7978C4C1-C240-EE70-65C6-641B283A1942}"/>
                  </a:ext>
                </a:extLst>
              </p:cNvPr>
              <p:cNvSpPr/>
              <p:nvPr/>
            </p:nvSpPr>
            <p:spPr bwMode="auto">
              <a:xfrm rot="4500000">
                <a:off x="4982123" y="5345313"/>
                <a:ext cx="216674" cy="318405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5" name="楕円 11">
                <a:extLst>
                  <a:ext uri="{FF2B5EF4-FFF2-40B4-BE49-F238E27FC236}">
                    <a16:creationId xmlns:a16="http://schemas.microsoft.com/office/drawing/2014/main" id="{19E7CA70-5CA4-0FCA-9BB4-3AA92340C4EC}"/>
                  </a:ext>
                </a:extLst>
              </p:cNvPr>
              <p:cNvSpPr/>
              <p:nvPr/>
            </p:nvSpPr>
            <p:spPr bwMode="auto">
              <a:xfrm rot="3799423">
                <a:off x="3356353" y="6094836"/>
                <a:ext cx="216674" cy="318406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6" name="楕円 11">
                <a:extLst>
                  <a:ext uri="{FF2B5EF4-FFF2-40B4-BE49-F238E27FC236}">
                    <a16:creationId xmlns:a16="http://schemas.microsoft.com/office/drawing/2014/main" id="{820780FC-5B31-2483-BE2C-82F7BA9C6C6D}"/>
                  </a:ext>
                </a:extLst>
              </p:cNvPr>
              <p:cNvSpPr/>
              <p:nvPr/>
            </p:nvSpPr>
            <p:spPr bwMode="auto">
              <a:xfrm rot="2561794">
                <a:off x="3685447" y="6417499"/>
                <a:ext cx="216674" cy="318406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7" name="楕円 11">
                <a:extLst>
                  <a:ext uri="{FF2B5EF4-FFF2-40B4-BE49-F238E27FC236}">
                    <a16:creationId xmlns:a16="http://schemas.microsoft.com/office/drawing/2014/main" id="{C6114DCB-2172-B88F-5FAA-767C93D2871A}"/>
                  </a:ext>
                </a:extLst>
              </p:cNvPr>
              <p:cNvSpPr/>
              <p:nvPr/>
            </p:nvSpPr>
            <p:spPr bwMode="auto">
              <a:xfrm rot="3508082">
                <a:off x="4460048" y="5493235"/>
                <a:ext cx="216674" cy="318405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779E0FCB-7DAF-A0EB-975F-7666DB1E147C}"/>
              </a:ext>
            </a:extLst>
          </p:cNvPr>
          <p:cNvGrpSpPr/>
          <p:nvPr/>
        </p:nvGrpSpPr>
        <p:grpSpPr>
          <a:xfrm>
            <a:off x="6771991" y="1120775"/>
            <a:ext cx="2398354" cy="2319558"/>
            <a:chOff x="3623216" y="-1759217"/>
            <a:chExt cx="2661014" cy="2573588"/>
          </a:xfrm>
        </p:grpSpPr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CCEA9039-B2F3-4E1A-1C94-33C9FBC6DDE9}"/>
                </a:ext>
              </a:extLst>
            </p:cNvPr>
            <p:cNvGrpSpPr/>
            <p:nvPr/>
          </p:nvGrpSpPr>
          <p:grpSpPr>
            <a:xfrm>
              <a:off x="3776255" y="-1190095"/>
              <a:ext cx="708923" cy="1259357"/>
              <a:chOff x="-651942" y="1502305"/>
              <a:chExt cx="708923" cy="1259357"/>
            </a:xfrm>
          </p:grpSpPr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F22ED988-716A-54A3-FBF5-9B1E4D73C675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6" name="フリーフォーム: 図形 995">
                <a:extLst>
                  <a:ext uri="{FF2B5EF4-FFF2-40B4-BE49-F238E27FC236}">
                    <a16:creationId xmlns:a16="http://schemas.microsoft.com/office/drawing/2014/main" id="{B8E6767F-5526-8F9C-38E0-430DD2604277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72" name="月 971">
              <a:extLst>
                <a:ext uri="{FF2B5EF4-FFF2-40B4-BE49-F238E27FC236}">
                  <a16:creationId xmlns:a16="http://schemas.microsoft.com/office/drawing/2014/main" id="{32471CF7-46F3-7052-6DA4-7B03557A9C34}"/>
                </a:ext>
              </a:extLst>
            </p:cNvPr>
            <p:cNvSpPr/>
            <p:nvPr/>
          </p:nvSpPr>
          <p:spPr bwMode="auto">
            <a:xfrm rot="20700000">
              <a:off x="5797837" y="-665235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3" name="月 972">
              <a:extLst>
                <a:ext uri="{FF2B5EF4-FFF2-40B4-BE49-F238E27FC236}">
                  <a16:creationId xmlns:a16="http://schemas.microsoft.com/office/drawing/2014/main" id="{C8FB501C-4C74-F7B7-3130-2AC4E59DB823}"/>
                </a:ext>
              </a:extLst>
            </p:cNvPr>
            <p:cNvSpPr/>
            <p:nvPr/>
          </p:nvSpPr>
          <p:spPr bwMode="auto">
            <a:xfrm rot="20700000">
              <a:off x="5893087" y="-757310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4" name="フリーフォーム: 図形 973">
              <a:extLst>
                <a:ext uri="{FF2B5EF4-FFF2-40B4-BE49-F238E27FC236}">
                  <a16:creationId xmlns:a16="http://schemas.microsoft.com/office/drawing/2014/main" id="{7C00034C-F22D-9F3F-4927-394157F55019}"/>
                </a:ext>
              </a:extLst>
            </p:cNvPr>
            <p:cNvSpPr/>
            <p:nvPr/>
          </p:nvSpPr>
          <p:spPr bwMode="auto">
            <a:xfrm rot="21103514">
              <a:off x="5131702" y="-1759217"/>
              <a:ext cx="115252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181966 w 967729"/>
                <a:gd name="connsiteY5" fmla="*/ 609479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489749 w 967729"/>
                <a:gd name="connsiteY5" fmla="*/ 918638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57174 w 937079"/>
                <a:gd name="connsiteY0" fmla="*/ 13993 h 1377506"/>
                <a:gd name="connsiteX1" fmla="*/ 937079 w 937079"/>
                <a:gd name="connsiteY1" fmla="*/ 688753 h 1377506"/>
                <a:gd name="connsiteX2" fmla="*/ 336044 w 937079"/>
                <a:gd name="connsiteY2" fmla="*/ 1377506 h 1377506"/>
                <a:gd name="connsiteX3" fmla="*/ 0 w 937079"/>
                <a:gd name="connsiteY3" fmla="*/ 1259878 h 1377506"/>
                <a:gd name="connsiteX4" fmla="*/ 459099 w 937079"/>
                <a:gd name="connsiteY4" fmla="*/ 918638 h 1377506"/>
                <a:gd name="connsiteX5" fmla="*/ 48668 w 937079"/>
                <a:gd name="connsiteY5" fmla="*/ 123712 h 1377506"/>
                <a:gd name="connsiteX6" fmla="*/ 33354 w 937079"/>
                <a:gd name="connsiteY6" fmla="*/ 96882 h 1377506"/>
                <a:gd name="connsiteX7" fmla="*/ 102094 w 937079"/>
                <a:gd name="connsiteY7" fmla="*/ 54126 h 1377506"/>
                <a:gd name="connsiteX8" fmla="*/ 336044 w 937079"/>
                <a:gd name="connsiteY8" fmla="*/ 0 h 1377506"/>
                <a:gd name="connsiteX9" fmla="*/ 457174 w 937079"/>
                <a:gd name="connsiteY9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7079" h="1377506">
                  <a:moveTo>
                    <a:pt x="457174" y="13993"/>
                  </a:moveTo>
                  <a:cubicBezTo>
                    <a:pt x="731055" y="78217"/>
                    <a:pt x="937079" y="355914"/>
                    <a:pt x="937079" y="688753"/>
                  </a:cubicBezTo>
                  <a:cubicBezTo>
                    <a:pt x="937079" y="1069141"/>
                    <a:pt x="667986" y="1377506"/>
                    <a:pt x="336044" y="1377506"/>
                  </a:cubicBezTo>
                  <a:cubicBezTo>
                    <a:pt x="211566" y="1377506"/>
                    <a:pt x="95926" y="1334142"/>
                    <a:pt x="0" y="1259878"/>
                  </a:cubicBezTo>
                  <a:lnTo>
                    <a:pt x="459099" y="918638"/>
                  </a:lnTo>
                  <a:cubicBezTo>
                    <a:pt x="459099" y="738699"/>
                    <a:pt x="113475" y="262377"/>
                    <a:pt x="48668" y="123712"/>
                  </a:cubicBezTo>
                  <a:lnTo>
                    <a:pt x="33354" y="96882"/>
                  </a:lnTo>
                  <a:lnTo>
                    <a:pt x="102094" y="54126"/>
                  </a:lnTo>
                  <a:cubicBezTo>
                    <a:pt x="174001" y="19273"/>
                    <a:pt x="253059" y="0"/>
                    <a:pt x="336044" y="0"/>
                  </a:cubicBezTo>
                  <a:cubicBezTo>
                    <a:pt x="377537" y="0"/>
                    <a:pt x="418048" y="4818"/>
                    <a:pt x="45717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C9896D4C-F2FA-4182-8251-A3512E3DF76B}"/>
                </a:ext>
              </a:extLst>
            </p:cNvPr>
            <p:cNvSpPr/>
            <p:nvPr/>
          </p:nvSpPr>
          <p:spPr bwMode="auto">
            <a:xfrm>
              <a:off x="5054744" y="-373227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6" name="フリーフォーム: 図形 975">
              <a:extLst>
                <a:ext uri="{FF2B5EF4-FFF2-40B4-BE49-F238E27FC236}">
                  <a16:creationId xmlns:a16="http://schemas.microsoft.com/office/drawing/2014/main" id="{32D146FD-5876-2F70-EB80-87D86D4F6CFE}"/>
                </a:ext>
              </a:extLst>
            </p:cNvPr>
            <p:cNvSpPr/>
            <p:nvPr/>
          </p:nvSpPr>
          <p:spPr bwMode="auto">
            <a:xfrm>
              <a:off x="4269630" y="-219936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7" name="正方形/長方形 976">
              <a:extLst>
                <a:ext uri="{FF2B5EF4-FFF2-40B4-BE49-F238E27FC236}">
                  <a16:creationId xmlns:a16="http://schemas.microsoft.com/office/drawing/2014/main" id="{3CC3788A-7974-4C7E-ABA2-E7084DF4B6D9}"/>
                </a:ext>
              </a:extLst>
            </p:cNvPr>
            <p:cNvSpPr/>
            <p:nvPr/>
          </p:nvSpPr>
          <p:spPr bwMode="auto">
            <a:xfrm>
              <a:off x="5961225" y="562128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8" name="台形 58">
              <a:extLst>
                <a:ext uri="{FF2B5EF4-FFF2-40B4-BE49-F238E27FC236}">
                  <a16:creationId xmlns:a16="http://schemas.microsoft.com/office/drawing/2014/main" id="{F5733399-064A-A88D-C7A4-66ECAE4A189F}"/>
                </a:ext>
              </a:extLst>
            </p:cNvPr>
            <p:cNvSpPr/>
            <p:nvPr/>
          </p:nvSpPr>
          <p:spPr bwMode="auto">
            <a:xfrm rot="21276376">
              <a:off x="5864530" y="38003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9" name="フリーフォーム: 図形 978">
              <a:extLst>
                <a:ext uri="{FF2B5EF4-FFF2-40B4-BE49-F238E27FC236}">
                  <a16:creationId xmlns:a16="http://schemas.microsoft.com/office/drawing/2014/main" id="{B0D384C2-8B72-05A4-9411-046A5FFA57B4}"/>
                </a:ext>
              </a:extLst>
            </p:cNvPr>
            <p:cNvSpPr/>
            <p:nvPr/>
          </p:nvSpPr>
          <p:spPr bwMode="auto">
            <a:xfrm>
              <a:off x="4781377" y="-1612915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0" name="月 979">
              <a:extLst>
                <a:ext uri="{FF2B5EF4-FFF2-40B4-BE49-F238E27FC236}">
                  <a16:creationId xmlns:a16="http://schemas.microsoft.com/office/drawing/2014/main" id="{4FE22455-D56F-0644-11D7-7C019F1E8F75}"/>
                </a:ext>
              </a:extLst>
            </p:cNvPr>
            <p:cNvSpPr/>
            <p:nvPr/>
          </p:nvSpPr>
          <p:spPr bwMode="auto">
            <a:xfrm rot="5400000">
              <a:off x="5040332" y="-1685867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1" name="月 980">
              <a:extLst>
                <a:ext uri="{FF2B5EF4-FFF2-40B4-BE49-F238E27FC236}">
                  <a16:creationId xmlns:a16="http://schemas.microsoft.com/office/drawing/2014/main" id="{0DA1B31A-9348-37B2-8F49-D1ECD2B3F397}"/>
                </a:ext>
              </a:extLst>
            </p:cNvPr>
            <p:cNvSpPr/>
            <p:nvPr/>
          </p:nvSpPr>
          <p:spPr bwMode="auto">
            <a:xfrm rot="6897324">
              <a:off x="5282419" y="-1752551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2" name="月 981">
              <a:extLst>
                <a:ext uri="{FF2B5EF4-FFF2-40B4-BE49-F238E27FC236}">
                  <a16:creationId xmlns:a16="http://schemas.microsoft.com/office/drawing/2014/main" id="{0E57F61B-B66F-9C73-4FA3-DB81A3D8857F}"/>
                </a:ext>
              </a:extLst>
            </p:cNvPr>
            <p:cNvSpPr/>
            <p:nvPr/>
          </p:nvSpPr>
          <p:spPr bwMode="auto">
            <a:xfrm rot="6897324">
              <a:off x="5486721" y="-1768267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3" name="フリーフォーム: 図形 982">
              <a:extLst>
                <a:ext uri="{FF2B5EF4-FFF2-40B4-BE49-F238E27FC236}">
                  <a16:creationId xmlns:a16="http://schemas.microsoft.com/office/drawing/2014/main" id="{43B0E532-73D4-462E-1399-AB4E030F28C1}"/>
                </a:ext>
              </a:extLst>
            </p:cNvPr>
            <p:cNvSpPr/>
            <p:nvPr/>
          </p:nvSpPr>
          <p:spPr bwMode="auto">
            <a:xfrm rot="6300000">
              <a:off x="4925002" y="-985111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9933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4" name="アーチ 983">
              <a:extLst>
                <a:ext uri="{FF2B5EF4-FFF2-40B4-BE49-F238E27FC236}">
                  <a16:creationId xmlns:a16="http://schemas.microsoft.com/office/drawing/2014/main" id="{AB063737-E384-6DF1-5984-D20D55C66A2C}"/>
                </a:ext>
              </a:extLst>
            </p:cNvPr>
            <p:cNvSpPr/>
            <p:nvPr/>
          </p:nvSpPr>
          <p:spPr bwMode="auto">
            <a:xfrm rot="900000">
              <a:off x="4880278" y="-1294300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5" name="アーチ 984">
              <a:extLst>
                <a:ext uri="{FF2B5EF4-FFF2-40B4-BE49-F238E27FC236}">
                  <a16:creationId xmlns:a16="http://schemas.microsoft.com/office/drawing/2014/main" id="{547A1A22-1C2B-A443-3399-FF177FE573A2}"/>
                </a:ext>
              </a:extLst>
            </p:cNvPr>
            <p:cNvSpPr/>
            <p:nvPr/>
          </p:nvSpPr>
          <p:spPr bwMode="auto">
            <a:xfrm rot="900000">
              <a:off x="5313576" y="-1211234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6" name="フリーフォーム: 図形 985">
              <a:extLst>
                <a:ext uri="{FF2B5EF4-FFF2-40B4-BE49-F238E27FC236}">
                  <a16:creationId xmlns:a16="http://schemas.microsoft.com/office/drawing/2014/main" id="{6A9465F6-9724-E280-1900-8D5BAE3831C7}"/>
                </a:ext>
              </a:extLst>
            </p:cNvPr>
            <p:cNvSpPr/>
            <p:nvPr/>
          </p:nvSpPr>
          <p:spPr bwMode="auto">
            <a:xfrm rot="16388772">
              <a:off x="5802354" y="-1123777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7" name="月 986">
              <a:extLst>
                <a:ext uri="{FF2B5EF4-FFF2-40B4-BE49-F238E27FC236}">
                  <a16:creationId xmlns:a16="http://schemas.microsoft.com/office/drawing/2014/main" id="{2196D12F-3FBF-BAEA-166E-70F4F2B7DC9A}"/>
                </a:ext>
              </a:extLst>
            </p:cNvPr>
            <p:cNvSpPr/>
            <p:nvPr/>
          </p:nvSpPr>
          <p:spPr bwMode="auto">
            <a:xfrm rot="11376314">
              <a:off x="5821235" y="-1426907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8" name="グループ化 987">
              <a:extLst>
                <a:ext uri="{FF2B5EF4-FFF2-40B4-BE49-F238E27FC236}">
                  <a16:creationId xmlns:a16="http://schemas.microsoft.com/office/drawing/2014/main" id="{52538115-BC4B-71BB-3141-DFC0AB2903A0}"/>
                </a:ext>
              </a:extLst>
            </p:cNvPr>
            <p:cNvGrpSpPr/>
            <p:nvPr/>
          </p:nvGrpSpPr>
          <p:grpSpPr>
            <a:xfrm>
              <a:off x="3623216" y="-846064"/>
              <a:ext cx="1384923" cy="1164291"/>
              <a:chOff x="3254353" y="5058466"/>
              <a:chExt cx="1995309" cy="1677439"/>
            </a:xfrm>
          </p:grpSpPr>
          <p:sp>
            <p:nvSpPr>
              <p:cNvPr id="989" name="楕円 11">
                <a:extLst>
                  <a:ext uri="{FF2B5EF4-FFF2-40B4-BE49-F238E27FC236}">
                    <a16:creationId xmlns:a16="http://schemas.microsoft.com/office/drawing/2014/main" id="{DF70E02C-3A99-5235-B09D-409D3965BFE0}"/>
                  </a:ext>
                </a:extLst>
              </p:cNvPr>
              <p:cNvSpPr/>
              <p:nvPr/>
            </p:nvSpPr>
            <p:spPr bwMode="auto">
              <a:xfrm rot="4416938">
                <a:off x="3305217" y="5601529"/>
                <a:ext cx="216673" cy="318401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0" name="楕円 11">
                <a:extLst>
                  <a:ext uri="{FF2B5EF4-FFF2-40B4-BE49-F238E27FC236}">
                    <a16:creationId xmlns:a16="http://schemas.microsoft.com/office/drawing/2014/main" id="{CA4FCA8E-1EF2-C117-D270-1B9322B1A34F}"/>
                  </a:ext>
                </a:extLst>
              </p:cNvPr>
              <p:cNvSpPr/>
              <p:nvPr/>
            </p:nvSpPr>
            <p:spPr bwMode="auto">
              <a:xfrm rot="6237450">
                <a:off x="4637556" y="5007602"/>
                <a:ext cx="216673" cy="318401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1" name="楕円 11">
                <a:extLst>
                  <a:ext uri="{FF2B5EF4-FFF2-40B4-BE49-F238E27FC236}">
                    <a16:creationId xmlns:a16="http://schemas.microsoft.com/office/drawing/2014/main" id="{3DA9A72A-D119-74C5-BE99-850B3F57D0EA}"/>
                  </a:ext>
                </a:extLst>
              </p:cNvPr>
              <p:cNvSpPr/>
              <p:nvPr/>
            </p:nvSpPr>
            <p:spPr bwMode="auto">
              <a:xfrm rot="4500000">
                <a:off x="4982123" y="5345313"/>
                <a:ext cx="216674" cy="318405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2" name="楕円 11">
                <a:extLst>
                  <a:ext uri="{FF2B5EF4-FFF2-40B4-BE49-F238E27FC236}">
                    <a16:creationId xmlns:a16="http://schemas.microsoft.com/office/drawing/2014/main" id="{78E404EC-DE42-F20B-4175-4BCD72C70D6C}"/>
                  </a:ext>
                </a:extLst>
              </p:cNvPr>
              <p:cNvSpPr/>
              <p:nvPr/>
            </p:nvSpPr>
            <p:spPr bwMode="auto">
              <a:xfrm rot="3799423">
                <a:off x="3356353" y="6094836"/>
                <a:ext cx="216674" cy="318406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3" name="楕円 11">
                <a:extLst>
                  <a:ext uri="{FF2B5EF4-FFF2-40B4-BE49-F238E27FC236}">
                    <a16:creationId xmlns:a16="http://schemas.microsoft.com/office/drawing/2014/main" id="{3EDF9F7C-B476-E316-D3DA-C8BBE946D125}"/>
                  </a:ext>
                </a:extLst>
              </p:cNvPr>
              <p:cNvSpPr/>
              <p:nvPr/>
            </p:nvSpPr>
            <p:spPr bwMode="auto">
              <a:xfrm rot="2561794">
                <a:off x="3685447" y="6417499"/>
                <a:ext cx="216674" cy="318406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4" name="楕円 11">
                <a:extLst>
                  <a:ext uri="{FF2B5EF4-FFF2-40B4-BE49-F238E27FC236}">
                    <a16:creationId xmlns:a16="http://schemas.microsoft.com/office/drawing/2014/main" id="{15CCF3C9-8FC6-17A7-8122-739C647DE0B1}"/>
                  </a:ext>
                </a:extLst>
              </p:cNvPr>
              <p:cNvSpPr/>
              <p:nvPr/>
            </p:nvSpPr>
            <p:spPr bwMode="auto">
              <a:xfrm rot="3508082">
                <a:off x="4460048" y="5493235"/>
                <a:ext cx="216674" cy="318405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97" name="グループ化 996">
            <a:extLst>
              <a:ext uri="{FF2B5EF4-FFF2-40B4-BE49-F238E27FC236}">
                <a16:creationId xmlns:a16="http://schemas.microsoft.com/office/drawing/2014/main" id="{54175AFC-006F-74A7-619D-695F7C96730B}"/>
              </a:ext>
            </a:extLst>
          </p:cNvPr>
          <p:cNvGrpSpPr/>
          <p:nvPr/>
        </p:nvGrpSpPr>
        <p:grpSpPr>
          <a:xfrm>
            <a:off x="6960765" y="3994105"/>
            <a:ext cx="2260421" cy="2319558"/>
            <a:chOff x="3776255" y="933183"/>
            <a:chExt cx="2507975" cy="2573588"/>
          </a:xfrm>
        </p:grpSpPr>
        <p:grpSp>
          <p:nvGrpSpPr>
            <p:cNvPr id="998" name="グループ化 997">
              <a:extLst>
                <a:ext uri="{FF2B5EF4-FFF2-40B4-BE49-F238E27FC236}">
                  <a16:creationId xmlns:a16="http://schemas.microsoft.com/office/drawing/2014/main" id="{3D53B76E-CADA-33ED-2C1F-5CAC104B047D}"/>
                </a:ext>
              </a:extLst>
            </p:cNvPr>
            <p:cNvGrpSpPr/>
            <p:nvPr/>
          </p:nvGrpSpPr>
          <p:grpSpPr>
            <a:xfrm>
              <a:off x="3776255" y="1502305"/>
              <a:ext cx="708923" cy="1259357"/>
              <a:chOff x="-651942" y="1502305"/>
              <a:chExt cx="708923" cy="1259357"/>
            </a:xfrm>
          </p:grpSpPr>
          <p:sp>
            <p:nvSpPr>
              <p:cNvPr id="1021" name="フリーフォーム: 図形 1020">
                <a:extLst>
                  <a:ext uri="{FF2B5EF4-FFF2-40B4-BE49-F238E27FC236}">
                    <a16:creationId xmlns:a16="http://schemas.microsoft.com/office/drawing/2014/main" id="{B36FA7A2-3049-CC0E-3042-E1BA0D9EA325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2" name="フリーフォーム: 図形 1021">
                <a:extLst>
                  <a:ext uri="{FF2B5EF4-FFF2-40B4-BE49-F238E27FC236}">
                    <a16:creationId xmlns:a16="http://schemas.microsoft.com/office/drawing/2014/main" id="{3E160E7B-1A56-3EC1-BE43-D9AB23C77A4A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99" name="月 998">
              <a:extLst>
                <a:ext uri="{FF2B5EF4-FFF2-40B4-BE49-F238E27FC236}">
                  <a16:creationId xmlns:a16="http://schemas.microsoft.com/office/drawing/2014/main" id="{3AE776F3-2563-3613-7BAA-E17C4DF0402F}"/>
                </a:ext>
              </a:extLst>
            </p:cNvPr>
            <p:cNvSpPr/>
            <p:nvPr/>
          </p:nvSpPr>
          <p:spPr bwMode="auto">
            <a:xfrm rot="20700000">
              <a:off x="5797837" y="2027165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0" name="月 999">
              <a:extLst>
                <a:ext uri="{FF2B5EF4-FFF2-40B4-BE49-F238E27FC236}">
                  <a16:creationId xmlns:a16="http://schemas.microsoft.com/office/drawing/2014/main" id="{911DCDC0-014D-176A-F12F-85F8797FE5ED}"/>
                </a:ext>
              </a:extLst>
            </p:cNvPr>
            <p:cNvSpPr/>
            <p:nvPr/>
          </p:nvSpPr>
          <p:spPr bwMode="auto">
            <a:xfrm rot="20700000">
              <a:off x="5893087" y="1935090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1" name="フリーフォーム: 図形 1000">
              <a:extLst>
                <a:ext uri="{FF2B5EF4-FFF2-40B4-BE49-F238E27FC236}">
                  <a16:creationId xmlns:a16="http://schemas.microsoft.com/office/drawing/2014/main" id="{E932BCB0-DDD6-50AB-B10B-FEFAD1A44786}"/>
                </a:ext>
              </a:extLst>
            </p:cNvPr>
            <p:cNvSpPr/>
            <p:nvPr/>
          </p:nvSpPr>
          <p:spPr bwMode="auto">
            <a:xfrm rot="21103514">
              <a:off x="5131702" y="933183"/>
              <a:ext cx="115252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181966 w 967729"/>
                <a:gd name="connsiteY5" fmla="*/ 609479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489749 w 967729"/>
                <a:gd name="connsiteY5" fmla="*/ 918638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57174 w 937079"/>
                <a:gd name="connsiteY0" fmla="*/ 13993 h 1377506"/>
                <a:gd name="connsiteX1" fmla="*/ 937079 w 937079"/>
                <a:gd name="connsiteY1" fmla="*/ 688753 h 1377506"/>
                <a:gd name="connsiteX2" fmla="*/ 336044 w 937079"/>
                <a:gd name="connsiteY2" fmla="*/ 1377506 h 1377506"/>
                <a:gd name="connsiteX3" fmla="*/ 0 w 937079"/>
                <a:gd name="connsiteY3" fmla="*/ 1259878 h 1377506"/>
                <a:gd name="connsiteX4" fmla="*/ 459099 w 937079"/>
                <a:gd name="connsiteY4" fmla="*/ 918638 h 1377506"/>
                <a:gd name="connsiteX5" fmla="*/ 48668 w 937079"/>
                <a:gd name="connsiteY5" fmla="*/ 123712 h 1377506"/>
                <a:gd name="connsiteX6" fmla="*/ 33354 w 937079"/>
                <a:gd name="connsiteY6" fmla="*/ 96882 h 1377506"/>
                <a:gd name="connsiteX7" fmla="*/ 102094 w 937079"/>
                <a:gd name="connsiteY7" fmla="*/ 54126 h 1377506"/>
                <a:gd name="connsiteX8" fmla="*/ 336044 w 937079"/>
                <a:gd name="connsiteY8" fmla="*/ 0 h 1377506"/>
                <a:gd name="connsiteX9" fmla="*/ 457174 w 937079"/>
                <a:gd name="connsiteY9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7079" h="1377506">
                  <a:moveTo>
                    <a:pt x="457174" y="13993"/>
                  </a:moveTo>
                  <a:cubicBezTo>
                    <a:pt x="731055" y="78217"/>
                    <a:pt x="937079" y="355914"/>
                    <a:pt x="937079" y="688753"/>
                  </a:cubicBezTo>
                  <a:cubicBezTo>
                    <a:pt x="937079" y="1069141"/>
                    <a:pt x="667986" y="1377506"/>
                    <a:pt x="336044" y="1377506"/>
                  </a:cubicBezTo>
                  <a:cubicBezTo>
                    <a:pt x="211566" y="1377506"/>
                    <a:pt x="95926" y="1334142"/>
                    <a:pt x="0" y="1259878"/>
                  </a:cubicBezTo>
                  <a:lnTo>
                    <a:pt x="459099" y="918638"/>
                  </a:lnTo>
                  <a:cubicBezTo>
                    <a:pt x="459099" y="738699"/>
                    <a:pt x="113475" y="262377"/>
                    <a:pt x="48668" y="123712"/>
                  </a:cubicBezTo>
                  <a:lnTo>
                    <a:pt x="33354" y="96882"/>
                  </a:lnTo>
                  <a:lnTo>
                    <a:pt x="102094" y="54126"/>
                  </a:lnTo>
                  <a:cubicBezTo>
                    <a:pt x="174001" y="19273"/>
                    <a:pt x="253059" y="0"/>
                    <a:pt x="336044" y="0"/>
                  </a:cubicBezTo>
                  <a:cubicBezTo>
                    <a:pt x="377537" y="0"/>
                    <a:pt x="418048" y="4818"/>
                    <a:pt x="45717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2" name="フリーフォーム: 図形 1001">
              <a:extLst>
                <a:ext uri="{FF2B5EF4-FFF2-40B4-BE49-F238E27FC236}">
                  <a16:creationId xmlns:a16="http://schemas.microsoft.com/office/drawing/2014/main" id="{0FC3D4ED-C675-2916-1404-FF82658CEF73}"/>
                </a:ext>
              </a:extLst>
            </p:cNvPr>
            <p:cNvSpPr/>
            <p:nvPr/>
          </p:nvSpPr>
          <p:spPr bwMode="auto">
            <a:xfrm>
              <a:off x="5054744" y="2319173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786F9585-D092-3B66-724A-902190FA059A}"/>
                </a:ext>
              </a:extLst>
            </p:cNvPr>
            <p:cNvSpPr/>
            <p:nvPr/>
          </p:nvSpPr>
          <p:spPr bwMode="auto">
            <a:xfrm>
              <a:off x="4269630" y="2472464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4" name="正方形/長方形 1003">
              <a:extLst>
                <a:ext uri="{FF2B5EF4-FFF2-40B4-BE49-F238E27FC236}">
                  <a16:creationId xmlns:a16="http://schemas.microsoft.com/office/drawing/2014/main" id="{B91CCB48-C26D-EC3A-9641-D4D5A43F3AB0}"/>
                </a:ext>
              </a:extLst>
            </p:cNvPr>
            <p:cNvSpPr/>
            <p:nvPr/>
          </p:nvSpPr>
          <p:spPr bwMode="auto">
            <a:xfrm>
              <a:off x="5961225" y="3254528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5" name="台形 58">
              <a:extLst>
                <a:ext uri="{FF2B5EF4-FFF2-40B4-BE49-F238E27FC236}">
                  <a16:creationId xmlns:a16="http://schemas.microsoft.com/office/drawing/2014/main" id="{6B9BE6E7-3D67-FD62-2658-2BAEDC923C68}"/>
                </a:ext>
              </a:extLst>
            </p:cNvPr>
            <p:cNvSpPr/>
            <p:nvPr/>
          </p:nvSpPr>
          <p:spPr bwMode="auto">
            <a:xfrm rot="21276376">
              <a:off x="5864530" y="2730403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6" name="フリーフォーム: 図形 1005">
              <a:extLst>
                <a:ext uri="{FF2B5EF4-FFF2-40B4-BE49-F238E27FC236}">
                  <a16:creationId xmlns:a16="http://schemas.microsoft.com/office/drawing/2014/main" id="{3935AF56-4224-D180-808D-C65BE12BF92A}"/>
                </a:ext>
              </a:extLst>
            </p:cNvPr>
            <p:cNvSpPr/>
            <p:nvPr/>
          </p:nvSpPr>
          <p:spPr bwMode="auto">
            <a:xfrm>
              <a:off x="4781377" y="1079485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7" name="月 1006">
              <a:extLst>
                <a:ext uri="{FF2B5EF4-FFF2-40B4-BE49-F238E27FC236}">
                  <a16:creationId xmlns:a16="http://schemas.microsoft.com/office/drawing/2014/main" id="{420F4BE5-FD4E-FB7B-FAE8-A433EB7CACF7}"/>
                </a:ext>
              </a:extLst>
            </p:cNvPr>
            <p:cNvSpPr/>
            <p:nvPr/>
          </p:nvSpPr>
          <p:spPr bwMode="auto">
            <a:xfrm rot="5400000">
              <a:off x="5040332" y="1006533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8" name="月 1007">
              <a:extLst>
                <a:ext uri="{FF2B5EF4-FFF2-40B4-BE49-F238E27FC236}">
                  <a16:creationId xmlns:a16="http://schemas.microsoft.com/office/drawing/2014/main" id="{B2942C8E-1D23-DACF-CAE6-71A41EA0A0F0}"/>
                </a:ext>
              </a:extLst>
            </p:cNvPr>
            <p:cNvSpPr/>
            <p:nvPr/>
          </p:nvSpPr>
          <p:spPr bwMode="auto">
            <a:xfrm rot="6897324">
              <a:off x="5282419" y="939849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9" name="月 1008">
              <a:extLst>
                <a:ext uri="{FF2B5EF4-FFF2-40B4-BE49-F238E27FC236}">
                  <a16:creationId xmlns:a16="http://schemas.microsoft.com/office/drawing/2014/main" id="{49EBD629-8375-DE91-F626-42EAA94AF5C5}"/>
                </a:ext>
              </a:extLst>
            </p:cNvPr>
            <p:cNvSpPr/>
            <p:nvPr/>
          </p:nvSpPr>
          <p:spPr bwMode="auto">
            <a:xfrm rot="6897324">
              <a:off x="5486721" y="924133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0" name="フリーフォーム: 図形 1009">
              <a:extLst>
                <a:ext uri="{FF2B5EF4-FFF2-40B4-BE49-F238E27FC236}">
                  <a16:creationId xmlns:a16="http://schemas.microsoft.com/office/drawing/2014/main" id="{B9FA1FAA-59D6-046C-4253-560E28F2A738}"/>
                </a:ext>
              </a:extLst>
            </p:cNvPr>
            <p:cNvSpPr/>
            <p:nvPr/>
          </p:nvSpPr>
          <p:spPr bwMode="auto">
            <a:xfrm rot="6300000">
              <a:off x="4925002" y="1707289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9933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1" name="アーチ 1010">
              <a:extLst>
                <a:ext uri="{FF2B5EF4-FFF2-40B4-BE49-F238E27FC236}">
                  <a16:creationId xmlns:a16="http://schemas.microsoft.com/office/drawing/2014/main" id="{7AD35B35-1190-D118-D293-4B7173B52BC0}"/>
                </a:ext>
              </a:extLst>
            </p:cNvPr>
            <p:cNvSpPr/>
            <p:nvPr/>
          </p:nvSpPr>
          <p:spPr bwMode="auto">
            <a:xfrm rot="900000">
              <a:off x="4880278" y="1398100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2" name="アーチ 1011">
              <a:extLst>
                <a:ext uri="{FF2B5EF4-FFF2-40B4-BE49-F238E27FC236}">
                  <a16:creationId xmlns:a16="http://schemas.microsoft.com/office/drawing/2014/main" id="{9F07083B-B3E0-E654-C2EF-EF59CF62261B}"/>
                </a:ext>
              </a:extLst>
            </p:cNvPr>
            <p:cNvSpPr/>
            <p:nvPr/>
          </p:nvSpPr>
          <p:spPr bwMode="auto">
            <a:xfrm rot="900000">
              <a:off x="5313576" y="1481166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13" name="グループ化 1012">
              <a:extLst>
                <a:ext uri="{FF2B5EF4-FFF2-40B4-BE49-F238E27FC236}">
                  <a16:creationId xmlns:a16="http://schemas.microsoft.com/office/drawing/2014/main" id="{9AE8695A-A81E-E4AD-1C3B-953B0EDFF790}"/>
                </a:ext>
              </a:extLst>
            </p:cNvPr>
            <p:cNvGrpSpPr/>
            <p:nvPr/>
          </p:nvGrpSpPr>
          <p:grpSpPr>
            <a:xfrm>
              <a:off x="4720466" y="1563589"/>
              <a:ext cx="1361521" cy="913642"/>
              <a:chOff x="292269" y="1563589"/>
              <a:chExt cx="1361521" cy="913642"/>
            </a:xfrm>
          </p:grpSpPr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4B48EC86-4C60-218E-C969-5E70AEAB7286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7" name="月 1016">
                <a:extLst>
                  <a:ext uri="{FF2B5EF4-FFF2-40B4-BE49-F238E27FC236}">
                    <a16:creationId xmlns:a16="http://schemas.microsoft.com/office/drawing/2014/main" id="{B6880FBF-35A1-A851-3E67-91EEB442BAF8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8" name="月 1017">
                <a:extLst>
                  <a:ext uri="{FF2B5EF4-FFF2-40B4-BE49-F238E27FC236}">
                    <a16:creationId xmlns:a16="http://schemas.microsoft.com/office/drawing/2014/main" id="{79A5F213-701A-D9FA-A403-5869ECF324D9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9" name="月 1018">
                <a:extLst>
                  <a:ext uri="{FF2B5EF4-FFF2-40B4-BE49-F238E27FC236}">
                    <a16:creationId xmlns:a16="http://schemas.microsoft.com/office/drawing/2014/main" id="{BB0CCF4A-1D34-9B2C-865F-518CD19406BE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0" name="月 1019">
                <a:extLst>
                  <a:ext uri="{FF2B5EF4-FFF2-40B4-BE49-F238E27FC236}">
                    <a16:creationId xmlns:a16="http://schemas.microsoft.com/office/drawing/2014/main" id="{B9E3B107-4FAF-80FA-171D-C27F4B189C66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14" name="フリーフォーム: 図形 1013">
              <a:extLst>
                <a:ext uri="{FF2B5EF4-FFF2-40B4-BE49-F238E27FC236}">
                  <a16:creationId xmlns:a16="http://schemas.microsoft.com/office/drawing/2014/main" id="{AADD08F3-5973-CCE8-6500-57255322565F}"/>
                </a:ext>
              </a:extLst>
            </p:cNvPr>
            <p:cNvSpPr/>
            <p:nvPr/>
          </p:nvSpPr>
          <p:spPr bwMode="auto">
            <a:xfrm rot="16388772">
              <a:off x="5802354" y="1568623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5" name="月 1014">
              <a:extLst>
                <a:ext uri="{FF2B5EF4-FFF2-40B4-BE49-F238E27FC236}">
                  <a16:creationId xmlns:a16="http://schemas.microsoft.com/office/drawing/2014/main" id="{9D391457-6C64-DDC0-0DB3-61F5A20FCB3F}"/>
                </a:ext>
              </a:extLst>
            </p:cNvPr>
            <p:cNvSpPr/>
            <p:nvPr/>
          </p:nvSpPr>
          <p:spPr bwMode="auto">
            <a:xfrm rot="11376314">
              <a:off x="5821235" y="1265493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23" name="グループ化 1022">
            <a:extLst>
              <a:ext uri="{FF2B5EF4-FFF2-40B4-BE49-F238E27FC236}">
                <a16:creationId xmlns:a16="http://schemas.microsoft.com/office/drawing/2014/main" id="{172AAD41-5908-8713-1173-BFBAD3EBA049}"/>
              </a:ext>
            </a:extLst>
          </p:cNvPr>
          <p:cNvGrpSpPr/>
          <p:nvPr/>
        </p:nvGrpSpPr>
        <p:grpSpPr>
          <a:xfrm>
            <a:off x="991760" y="3994105"/>
            <a:ext cx="2260421" cy="2319558"/>
            <a:chOff x="-2582750" y="933183"/>
            <a:chExt cx="2507975" cy="2573588"/>
          </a:xfrm>
        </p:grpSpPr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42A73D8C-A981-CF5E-99C7-183BFB756C57}"/>
                </a:ext>
              </a:extLst>
            </p:cNvPr>
            <p:cNvGrpSpPr/>
            <p:nvPr/>
          </p:nvGrpSpPr>
          <p:grpSpPr>
            <a:xfrm>
              <a:off x="-2582750" y="1502305"/>
              <a:ext cx="708923" cy="1259357"/>
              <a:chOff x="-651942" y="1502305"/>
              <a:chExt cx="708923" cy="1259357"/>
            </a:xfrm>
          </p:grpSpPr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0396C6F9-B281-3F15-9FA5-99AC9036BE9D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AD53410C-9E88-8BEB-B1A0-13937B17EA35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25" name="月 1024">
              <a:extLst>
                <a:ext uri="{FF2B5EF4-FFF2-40B4-BE49-F238E27FC236}">
                  <a16:creationId xmlns:a16="http://schemas.microsoft.com/office/drawing/2014/main" id="{52EABBDD-EFE0-330E-04E1-66BC83F34839}"/>
                </a:ext>
              </a:extLst>
            </p:cNvPr>
            <p:cNvSpPr/>
            <p:nvPr/>
          </p:nvSpPr>
          <p:spPr bwMode="auto">
            <a:xfrm rot="20700000">
              <a:off x="-561168" y="2027165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6" name="月 1025">
              <a:extLst>
                <a:ext uri="{FF2B5EF4-FFF2-40B4-BE49-F238E27FC236}">
                  <a16:creationId xmlns:a16="http://schemas.microsoft.com/office/drawing/2014/main" id="{3FF3ACE9-902C-C37A-BF2D-83BFC81ACE5D}"/>
                </a:ext>
              </a:extLst>
            </p:cNvPr>
            <p:cNvSpPr/>
            <p:nvPr/>
          </p:nvSpPr>
          <p:spPr bwMode="auto">
            <a:xfrm rot="20700000">
              <a:off x="-465918" y="1935090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7" name="フリーフォーム: 図形 1026">
              <a:extLst>
                <a:ext uri="{FF2B5EF4-FFF2-40B4-BE49-F238E27FC236}">
                  <a16:creationId xmlns:a16="http://schemas.microsoft.com/office/drawing/2014/main" id="{1B8C6A31-1B66-A843-7137-EAF846FDF90E}"/>
                </a:ext>
              </a:extLst>
            </p:cNvPr>
            <p:cNvSpPr/>
            <p:nvPr/>
          </p:nvSpPr>
          <p:spPr bwMode="auto">
            <a:xfrm rot="21103514">
              <a:off x="-1227303" y="933183"/>
              <a:ext cx="115252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181966 w 967729"/>
                <a:gd name="connsiteY5" fmla="*/ 609479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489749 w 967729"/>
                <a:gd name="connsiteY5" fmla="*/ 918638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57174 w 937079"/>
                <a:gd name="connsiteY0" fmla="*/ 13993 h 1377506"/>
                <a:gd name="connsiteX1" fmla="*/ 937079 w 937079"/>
                <a:gd name="connsiteY1" fmla="*/ 688753 h 1377506"/>
                <a:gd name="connsiteX2" fmla="*/ 336044 w 937079"/>
                <a:gd name="connsiteY2" fmla="*/ 1377506 h 1377506"/>
                <a:gd name="connsiteX3" fmla="*/ 0 w 937079"/>
                <a:gd name="connsiteY3" fmla="*/ 1259878 h 1377506"/>
                <a:gd name="connsiteX4" fmla="*/ 459099 w 937079"/>
                <a:gd name="connsiteY4" fmla="*/ 918638 h 1377506"/>
                <a:gd name="connsiteX5" fmla="*/ 48668 w 937079"/>
                <a:gd name="connsiteY5" fmla="*/ 123712 h 1377506"/>
                <a:gd name="connsiteX6" fmla="*/ 33354 w 937079"/>
                <a:gd name="connsiteY6" fmla="*/ 96882 h 1377506"/>
                <a:gd name="connsiteX7" fmla="*/ 102094 w 937079"/>
                <a:gd name="connsiteY7" fmla="*/ 54126 h 1377506"/>
                <a:gd name="connsiteX8" fmla="*/ 336044 w 937079"/>
                <a:gd name="connsiteY8" fmla="*/ 0 h 1377506"/>
                <a:gd name="connsiteX9" fmla="*/ 457174 w 937079"/>
                <a:gd name="connsiteY9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7079" h="1377506">
                  <a:moveTo>
                    <a:pt x="457174" y="13993"/>
                  </a:moveTo>
                  <a:cubicBezTo>
                    <a:pt x="731055" y="78217"/>
                    <a:pt x="937079" y="355914"/>
                    <a:pt x="937079" y="688753"/>
                  </a:cubicBezTo>
                  <a:cubicBezTo>
                    <a:pt x="937079" y="1069141"/>
                    <a:pt x="667986" y="1377506"/>
                    <a:pt x="336044" y="1377506"/>
                  </a:cubicBezTo>
                  <a:cubicBezTo>
                    <a:pt x="211566" y="1377506"/>
                    <a:pt x="95926" y="1334142"/>
                    <a:pt x="0" y="1259878"/>
                  </a:cubicBezTo>
                  <a:lnTo>
                    <a:pt x="459099" y="918638"/>
                  </a:lnTo>
                  <a:cubicBezTo>
                    <a:pt x="459099" y="738699"/>
                    <a:pt x="113475" y="262377"/>
                    <a:pt x="48668" y="123712"/>
                  </a:cubicBezTo>
                  <a:lnTo>
                    <a:pt x="33354" y="96882"/>
                  </a:lnTo>
                  <a:lnTo>
                    <a:pt x="102094" y="54126"/>
                  </a:lnTo>
                  <a:cubicBezTo>
                    <a:pt x="174001" y="19273"/>
                    <a:pt x="253059" y="0"/>
                    <a:pt x="336044" y="0"/>
                  </a:cubicBezTo>
                  <a:cubicBezTo>
                    <a:pt x="377537" y="0"/>
                    <a:pt x="418048" y="4818"/>
                    <a:pt x="45717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8" name="フリーフォーム: 図形 1027">
              <a:extLst>
                <a:ext uri="{FF2B5EF4-FFF2-40B4-BE49-F238E27FC236}">
                  <a16:creationId xmlns:a16="http://schemas.microsoft.com/office/drawing/2014/main" id="{040FED19-A985-B981-1ADC-BEF59427CEE7}"/>
                </a:ext>
              </a:extLst>
            </p:cNvPr>
            <p:cNvSpPr/>
            <p:nvPr/>
          </p:nvSpPr>
          <p:spPr bwMode="auto">
            <a:xfrm>
              <a:off x="-1304261" y="2319173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9" name="フリーフォーム: 図形 1028">
              <a:extLst>
                <a:ext uri="{FF2B5EF4-FFF2-40B4-BE49-F238E27FC236}">
                  <a16:creationId xmlns:a16="http://schemas.microsoft.com/office/drawing/2014/main" id="{D9341014-CFC5-9995-C06C-A9AD440A7C78}"/>
                </a:ext>
              </a:extLst>
            </p:cNvPr>
            <p:cNvSpPr/>
            <p:nvPr/>
          </p:nvSpPr>
          <p:spPr bwMode="auto">
            <a:xfrm>
              <a:off x="-2089375" y="2472464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0" name="正方形/長方形 1029">
              <a:extLst>
                <a:ext uri="{FF2B5EF4-FFF2-40B4-BE49-F238E27FC236}">
                  <a16:creationId xmlns:a16="http://schemas.microsoft.com/office/drawing/2014/main" id="{ED6A786E-BAF6-9028-2D66-0BEBBCA61039}"/>
                </a:ext>
              </a:extLst>
            </p:cNvPr>
            <p:cNvSpPr/>
            <p:nvPr/>
          </p:nvSpPr>
          <p:spPr bwMode="auto">
            <a:xfrm>
              <a:off x="-397780" y="3254528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1" name="台形 58">
              <a:extLst>
                <a:ext uri="{FF2B5EF4-FFF2-40B4-BE49-F238E27FC236}">
                  <a16:creationId xmlns:a16="http://schemas.microsoft.com/office/drawing/2014/main" id="{8B8FD67E-9858-1F3E-7798-B60E7C8B018F}"/>
                </a:ext>
              </a:extLst>
            </p:cNvPr>
            <p:cNvSpPr/>
            <p:nvPr/>
          </p:nvSpPr>
          <p:spPr bwMode="auto">
            <a:xfrm rot="21276376">
              <a:off x="-494475" y="2730403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2" name="フリーフォーム: 図形 1031">
              <a:extLst>
                <a:ext uri="{FF2B5EF4-FFF2-40B4-BE49-F238E27FC236}">
                  <a16:creationId xmlns:a16="http://schemas.microsoft.com/office/drawing/2014/main" id="{C1D3FE75-2727-9FD6-AE18-02A336E74C2B}"/>
                </a:ext>
              </a:extLst>
            </p:cNvPr>
            <p:cNvSpPr/>
            <p:nvPr/>
          </p:nvSpPr>
          <p:spPr bwMode="auto">
            <a:xfrm>
              <a:off x="-1577628" y="1079485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3" name="月 1032">
              <a:extLst>
                <a:ext uri="{FF2B5EF4-FFF2-40B4-BE49-F238E27FC236}">
                  <a16:creationId xmlns:a16="http://schemas.microsoft.com/office/drawing/2014/main" id="{7CD4FB94-8D6B-1020-023C-27EBBC06E190}"/>
                </a:ext>
              </a:extLst>
            </p:cNvPr>
            <p:cNvSpPr/>
            <p:nvPr/>
          </p:nvSpPr>
          <p:spPr bwMode="auto">
            <a:xfrm rot="5400000">
              <a:off x="-1318673" y="1006533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4" name="月 1033">
              <a:extLst>
                <a:ext uri="{FF2B5EF4-FFF2-40B4-BE49-F238E27FC236}">
                  <a16:creationId xmlns:a16="http://schemas.microsoft.com/office/drawing/2014/main" id="{5FDE3443-2E64-A8FB-CC20-E6236E29EB8C}"/>
                </a:ext>
              </a:extLst>
            </p:cNvPr>
            <p:cNvSpPr/>
            <p:nvPr/>
          </p:nvSpPr>
          <p:spPr bwMode="auto">
            <a:xfrm rot="6897324">
              <a:off x="-1076586" y="939849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5" name="月 1034">
              <a:extLst>
                <a:ext uri="{FF2B5EF4-FFF2-40B4-BE49-F238E27FC236}">
                  <a16:creationId xmlns:a16="http://schemas.microsoft.com/office/drawing/2014/main" id="{7A421665-A5E0-0187-47CD-0C84DF6C814B}"/>
                </a:ext>
              </a:extLst>
            </p:cNvPr>
            <p:cNvSpPr/>
            <p:nvPr/>
          </p:nvSpPr>
          <p:spPr bwMode="auto">
            <a:xfrm rot="6897324">
              <a:off x="-872284" y="924133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6" name="フリーフォーム: 図形 1035">
              <a:extLst>
                <a:ext uri="{FF2B5EF4-FFF2-40B4-BE49-F238E27FC236}">
                  <a16:creationId xmlns:a16="http://schemas.microsoft.com/office/drawing/2014/main" id="{74D7F631-1719-55C7-3804-F79890634885}"/>
                </a:ext>
              </a:extLst>
            </p:cNvPr>
            <p:cNvSpPr/>
            <p:nvPr/>
          </p:nvSpPr>
          <p:spPr bwMode="auto">
            <a:xfrm rot="6300000">
              <a:off x="-1434003" y="1707289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9933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37" name="グループ化 1036">
              <a:extLst>
                <a:ext uri="{FF2B5EF4-FFF2-40B4-BE49-F238E27FC236}">
                  <a16:creationId xmlns:a16="http://schemas.microsoft.com/office/drawing/2014/main" id="{89B709F6-1DEB-8E07-E97A-8F4A81D3E7D6}"/>
                </a:ext>
              </a:extLst>
            </p:cNvPr>
            <p:cNvGrpSpPr/>
            <p:nvPr/>
          </p:nvGrpSpPr>
          <p:grpSpPr>
            <a:xfrm>
              <a:off x="-1638539" y="1563589"/>
              <a:ext cx="1361521" cy="913642"/>
              <a:chOff x="292269" y="1563589"/>
              <a:chExt cx="1361521" cy="913642"/>
            </a:xfrm>
          </p:grpSpPr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CCD14392-AE89-20C8-46B6-80C821530A77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3" name="月 1042">
                <a:extLst>
                  <a:ext uri="{FF2B5EF4-FFF2-40B4-BE49-F238E27FC236}">
                    <a16:creationId xmlns:a16="http://schemas.microsoft.com/office/drawing/2014/main" id="{3B7C8BB3-F7AB-4A2D-2305-1199F323958B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4" name="月 1043">
                <a:extLst>
                  <a:ext uri="{FF2B5EF4-FFF2-40B4-BE49-F238E27FC236}">
                    <a16:creationId xmlns:a16="http://schemas.microsoft.com/office/drawing/2014/main" id="{D27E1464-4B74-65F9-5371-3E40B2AD66B9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5" name="月 1044">
                <a:extLst>
                  <a:ext uri="{FF2B5EF4-FFF2-40B4-BE49-F238E27FC236}">
                    <a16:creationId xmlns:a16="http://schemas.microsoft.com/office/drawing/2014/main" id="{68F3CF56-298A-46A1-1376-5A80BEE7C03E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6" name="月 1045">
                <a:extLst>
                  <a:ext uri="{FF2B5EF4-FFF2-40B4-BE49-F238E27FC236}">
                    <a16:creationId xmlns:a16="http://schemas.microsoft.com/office/drawing/2014/main" id="{E10105B8-3419-7B32-2FCD-82B391F099F8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38" name="フリーフォーム: 図形 1037">
              <a:extLst>
                <a:ext uri="{FF2B5EF4-FFF2-40B4-BE49-F238E27FC236}">
                  <a16:creationId xmlns:a16="http://schemas.microsoft.com/office/drawing/2014/main" id="{1CB7F513-BEC7-CF5F-E4F8-DC3AE01052CA}"/>
                </a:ext>
              </a:extLst>
            </p:cNvPr>
            <p:cNvSpPr/>
            <p:nvPr/>
          </p:nvSpPr>
          <p:spPr bwMode="auto">
            <a:xfrm rot="16388772">
              <a:off x="-556651" y="1568623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9" name="月 1038">
              <a:extLst>
                <a:ext uri="{FF2B5EF4-FFF2-40B4-BE49-F238E27FC236}">
                  <a16:creationId xmlns:a16="http://schemas.microsoft.com/office/drawing/2014/main" id="{17DF1654-F1D3-706C-B049-0E252E70039D}"/>
                </a:ext>
              </a:extLst>
            </p:cNvPr>
            <p:cNvSpPr/>
            <p:nvPr/>
          </p:nvSpPr>
          <p:spPr bwMode="auto">
            <a:xfrm rot="11376314">
              <a:off x="-537770" y="1265493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0" name="楕円 1039">
              <a:extLst>
                <a:ext uri="{FF2B5EF4-FFF2-40B4-BE49-F238E27FC236}">
                  <a16:creationId xmlns:a16="http://schemas.microsoft.com/office/drawing/2014/main" id="{4B83DD4A-A101-9B54-D5BD-1805AB46270F}"/>
                </a:ext>
              </a:extLst>
            </p:cNvPr>
            <p:cNvSpPr/>
            <p:nvPr/>
          </p:nvSpPr>
          <p:spPr bwMode="auto">
            <a:xfrm rot="900000">
              <a:off x="-1404908" y="1378320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1" name="楕円 1040">
              <a:extLst>
                <a:ext uri="{FF2B5EF4-FFF2-40B4-BE49-F238E27FC236}">
                  <a16:creationId xmlns:a16="http://schemas.microsoft.com/office/drawing/2014/main" id="{21CD57B6-345C-A693-D0B6-1F429A25033D}"/>
                </a:ext>
              </a:extLst>
            </p:cNvPr>
            <p:cNvSpPr/>
            <p:nvPr/>
          </p:nvSpPr>
          <p:spPr bwMode="auto">
            <a:xfrm rot="900000">
              <a:off x="-1001048" y="1424040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49" name="グループ化 1048">
            <a:extLst>
              <a:ext uri="{FF2B5EF4-FFF2-40B4-BE49-F238E27FC236}">
                <a16:creationId xmlns:a16="http://schemas.microsoft.com/office/drawing/2014/main" id="{B0584D64-5F22-DEE1-E504-EAD29F13CDCF}"/>
              </a:ext>
            </a:extLst>
          </p:cNvPr>
          <p:cNvGrpSpPr/>
          <p:nvPr/>
        </p:nvGrpSpPr>
        <p:grpSpPr>
          <a:xfrm>
            <a:off x="4026637" y="3994105"/>
            <a:ext cx="2260421" cy="2319558"/>
            <a:chOff x="566853" y="933183"/>
            <a:chExt cx="2507975" cy="2573588"/>
          </a:xfrm>
        </p:grpSpPr>
        <p:grpSp>
          <p:nvGrpSpPr>
            <p:cNvPr id="1050" name="グループ化 1049">
              <a:extLst>
                <a:ext uri="{FF2B5EF4-FFF2-40B4-BE49-F238E27FC236}">
                  <a16:creationId xmlns:a16="http://schemas.microsoft.com/office/drawing/2014/main" id="{3A94382F-04EA-2552-88EF-87559C09E68D}"/>
                </a:ext>
              </a:extLst>
            </p:cNvPr>
            <p:cNvGrpSpPr/>
            <p:nvPr/>
          </p:nvGrpSpPr>
          <p:grpSpPr>
            <a:xfrm>
              <a:off x="566853" y="1502305"/>
              <a:ext cx="708923" cy="1259357"/>
              <a:chOff x="-651942" y="1502305"/>
              <a:chExt cx="708923" cy="1259357"/>
            </a:xfrm>
          </p:grpSpPr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E9B0C05C-2C31-310A-E715-BED0C9D5C6B5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D525522B-9F97-13DA-3426-C687FB79FA5E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51" name="月 1050">
              <a:extLst>
                <a:ext uri="{FF2B5EF4-FFF2-40B4-BE49-F238E27FC236}">
                  <a16:creationId xmlns:a16="http://schemas.microsoft.com/office/drawing/2014/main" id="{72CBD49A-0620-3CC2-9B3A-F7500D174C60}"/>
                </a:ext>
              </a:extLst>
            </p:cNvPr>
            <p:cNvSpPr/>
            <p:nvPr/>
          </p:nvSpPr>
          <p:spPr bwMode="auto">
            <a:xfrm rot="20700000">
              <a:off x="2588435" y="2027165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2" name="月 1051">
              <a:extLst>
                <a:ext uri="{FF2B5EF4-FFF2-40B4-BE49-F238E27FC236}">
                  <a16:creationId xmlns:a16="http://schemas.microsoft.com/office/drawing/2014/main" id="{C70BA872-851B-048B-5841-BDA0499B05F7}"/>
                </a:ext>
              </a:extLst>
            </p:cNvPr>
            <p:cNvSpPr/>
            <p:nvPr/>
          </p:nvSpPr>
          <p:spPr bwMode="auto">
            <a:xfrm rot="20700000">
              <a:off x="2683685" y="1935090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3" name="フリーフォーム: 図形 1052">
              <a:extLst>
                <a:ext uri="{FF2B5EF4-FFF2-40B4-BE49-F238E27FC236}">
                  <a16:creationId xmlns:a16="http://schemas.microsoft.com/office/drawing/2014/main" id="{5F0F0F04-5487-85DF-5C5B-198CD64D59D0}"/>
                </a:ext>
              </a:extLst>
            </p:cNvPr>
            <p:cNvSpPr/>
            <p:nvPr/>
          </p:nvSpPr>
          <p:spPr bwMode="auto">
            <a:xfrm rot="21103514">
              <a:off x="1922300" y="933183"/>
              <a:ext cx="115252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181966 w 967729"/>
                <a:gd name="connsiteY5" fmla="*/ 609479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489749 w 967729"/>
                <a:gd name="connsiteY5" fmla="*/ 918638 h 1377506"/>
                <a:gd name="connsiteX6" fmla="*/ 79318 w 967729"/>
                <a:gd name="connsiteY6" fmla="*/ 123712 h 1377506"/>
                <a:gd name="connsiteX7" fmla="*/ 64004 w 967729"/>
                <a:gd name="connsiteY7" fmla="*/ 96882 h 1377506"/>
                <a:gd name="connsiteX8" fmla="*/ 132744 w 967729"/>
                <a:gd name="connsiteY8" fmla="*/ 54126 h 1377506"/>
                <a:gd name="connsiteX9" fmla="*/ 366694 w 967729"/>
                <a:gd name="connsiteY9" fmla="*/ 0 h 1377506"/>
                <a:gd name="connsiteX10" fmla="*/ 487824 w 967729"/>
                <a:gd name="connsiteY10" fmla="*/ 13993 h 1377506"/>
                <a:gd name="connsiteX0" fmla="*/ 457174 w 937079"/>
                <a:gd name="connsiteY0" fmla="*/ 13993 h 1377506"/>
                <a:gd name="connsiteX1" fmla="*/ 937079 w 937079"/>
                <a:gd name="connsiteY1" fmla="*/ 688753 h 1377506"/>
                <a:gd name="connsiteX2" fmla="*/ 336044 w 937079"/>
                <a:gd name="connsiteY2" fmla="*/ 1377506 h 1377506"/>
                <a:gd name="connsiteX3" fmla="*/ 0 w 937079"/>
                <a:gd name="connsiteY3" fmla="*/ 1259878 h 1377506"/>
                <a:gd name="connsiteX4" fmla="*/ 459099 w 937079"/>
                <a:gd name="connsiteY4" fmla="*/ 918638 h 1377506"/>
                <a:gd name="connsiteX5" fmla="*/ 48668 w 937079"/>
                <a:gd name="connsiteY5" fmla="*/ 123712 h 1377506"/>
                <a:gd name="connsiteX6" fmla="*/ 33354 w 937079"/>
                <a:gd name="connsiteY6" fmla="*/ 96882 h 1377506"/>
                <a:gd name="connsiteX7" fmla="*/ 102094 w 937079"/>
                <a:gd name="connsiteY7" fmla="*/ 54126 h 1377506"/>
                <a:gd name="connsiteX8" fmla="*/ 336044 w 937079"/>
                <a:gd name="connsiteY8" fmla="*/ 0 h 1377506"/>
                <a:gd name="connsiteX9" fmla="*/ 457174 w 937079"/>
                <a:gd name="connsiteY9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7079" h="1377506">
                  <a:moveTo>
                    <a:pt x="457174" y="13993"/>
                  </a:moveTo>
                  <a:cubicBezTo>
                    <a:pt x="731055" y="78217"/>
                    <a:pt x="937079" y="355914"/>
                    <a:pt x="937079" y="688753"/>
                  </a:cubicBezTo>
                  <a:cubicBezTo>
                    <a:pt x="937079" y="1069141"/>
                    <a:pt x="667986" y="1377506"/>
                    <a:pt x="336044" y="1377506"/>
                  </a:cubicBezTo>
                  <a:cubicBezTo>
                    <a:pt x="211566" y="1377506"/>
                    <a:pt x="95926" y="1334142"/>
                    <a:pt x="0" y="1259878"/>
                  </a:cubicBezTo>
                  <a:lnTo>
                    <a:pt x="459099" y="918638"/>
                  </a:lnTo>
                  <a:cubicBezTo>
                    <a:pt x="459099" y="738699"/>
                    <a:pt x="113475" y="262377"/>
                    <a:pt x="48668" y="123712"/>
                  </a:cubicBezTo>
                  <a:lnTo>
                    <a:pt x="33354" y="96882"/>
                  </a:lnTo>
                  <a:lnTo>
                    <a:pt x="102094" y="54126"/>
                  </a:lnTo>
                  <a:cubicBezTo>
                    <a:pt x="174001" y="19273"/>
                    <a:pt x="253059" y="0"/>
                    <a:pt x="336044" y="0"/>
                  </a:cubicBezTo>
                  <a:cubicBezTo>
                    <a:pt x="377537" y="0"/>
                    <a:pt x="418048" y="4818"/>
                    <a:pt x="457174" y="13993"/>
                  </a:cubicBez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4" name="フリーフォーム: 図形 1053">
              <a:extLst>
                <a:ext uri="{FF2B5EF4-FFF2-40B4-BE49-F238E27FC236}">
                  <a16:creationId xmlns:a16="http://schemas.microsoft.com/office/drawing/2014/main" id="{89C0965A-4CD4-3CE7-7B27-FA68EA140624}"/>
                </a:ext>
              </a:extLst>
            </p:cNvPr>
            <p:cNvSpPr/>
            <p:nvPr/>
          </p:nvSpPr>
          <p:spPr bwMode="auto">
            <a:xfrm>
              <a:off x="1845342" y="2319173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5" name="フリーフォーム: 図形 1054">
              <a:extLst>
                <a:ext uri="{FF2B5EF4-FFF2-40B4-BE49-F238E27FC236}">
                  <a16:creationId xmlns:a16="http://schemas.microsoft.com/office/drawing/2014/main" id="{DA9CFA51-FA5B-D9A2-DD0B-A40DF42761A9}"/>
                </a:ext>
              </a:extLst>
            </p:cNvPr>
            <p:cNvSpPr/>
            <p:nvPr/>
          </p:nvSpPr>
          <p:spPr bwMode="auto">
            <a:xfrm>
              <a:off x="1060228" y="2472464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6" name="正方形/長方形 1055">
              <a:extLst>
                <a:ext uri="{FF2B5EF4-FFF2-40B4-BE49-F238E27FC236}">
                  <a16:creationId xmlns:a16="http://schemas.microsoft.com/office/drawing/2014/main" id="{F850A703-B5DB-FBB3-D145-8CF138C477BC}"/>
                </a:ext>
              </a:extLst>
            </p:cNvPr>
            <p:cNvSpPr/>
            <p:nvPr/>
          </p:nvSpPr>
          <p:spPr bwMode="auto">
            <a:xfrm>
              <a:off x="2751823" y="3254528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7" name="台形 58">
              <a:extLst>
                <a:ext uri="{FF2B5EF4-FFF2-40B4-BE49-F238E27FC236}">
                  <a16:creationId xmlns:a16="http://schemas.microsoft.com/office/drawing/2014/main" id="{705F847A-A5B7-8EC2-0A85-0A6D19F67B94}"/>
                </a:ext>
              </a:extLst>
            </p:cNvPr>
            <p:cNvSpPr/>
            <p:nvPr/>
          </p:nvSpPr>
          <p:spPr bwMode="auto">
            <a:xfrm rot="21276376">
              <a:off x="2655128" y="2730403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ADFB24B4-2E09-B29D-54F6-255A0F742B82}"/>
                </a:ext>
              </a:extLst>
            </p:cNvPr>
            <p:cNvSpPr/>
            <p:nvPr/>
          </p:nvSpPr>
          <p:spPr bwMode="auto">
            <a:xfrm>
              <a:off x="1571975" y="1079485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9" name="月 1058">
              <a:extLst>
                <a:ext uri="{FF2B5EF4-FFF2-40B4-BE49-F238E27FC236}">
                  <a16:creationId xmlns:a16="http://schemas.microsoft.com/office/drawing/2014/main" id="{D35C427C-4272-E646-E812-982EA0AF0DAE}"/>
                </a:ext>
              </a:extLst>
            </p:cNvPr>
            <p:cNvSpPr/>
            <p:nvPr/>
          </p:nvSpPr>
          <p:spPr bwMode="auto">
            <a:xfrm rot="5400000">
              <a:off x="1830930" y="1006533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0" name="月 1059">
              <a:extLst>
                <a:ext uri="{FF2B5EF4-FFF2-40B4-BE49-F238E27FC236}">
                  <a16:creationId xmlns:a16="http://schemas.microsoft.com/office/drawing/2014/main" id="{281B61CC-B54C-A781-E095-FF150CFE113F}"/>
                </a:ext>
              </a:extLst>
            </p:cNvPr>
            <p:cNvSpPr/>
            <p:nvPr/>
          </p:nvSpPr>
          <p:spPr bwMode="auto">
            <a:xfrm rot="6897324">
              <a:off x="2073017" y="939849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1" name="月 1060">
              <a:extLst>
                <a:ext uri="{FF2B5EF4-FFF2-40B4-BE49-F238E27FC236}">
                  <a16:creationId xmlns:a16="http://schemas.microsoft.com/office/drawing/2014/main" id="{BF4D899A-8BB2-880A-DD36-98F1D7C55FAE}"/>
                </a:ext>
              </a:extLst>
            </p:cNvPr>
            <p:cNvSpPr/>
            <p:nvPr/>
          </p:nvSpPr>
          <p:spPr bwMode="auto">
            <a:xfrm rot="6897324">
              <a:off x="2277319" y="924133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2" name="フリーフォーム: 図形 1061">
              <a:extLst>
                <a:ext uri="{FF2B5EF4-FFF2-40B4-BE49-F238E27FC236}">
                  <a16:creationId xmlns:a16="http://schemas.microsoft.com/office/drawing/2014/main" id="{0DE2774A-CDBA-87AE-8C01-2CD18D5FBE9B}"/>
                </a:ext>
              </a:extLst>
            </p:cNvPr>
            <p:cNvSpPr/>
            <p:nvPr/>
          </p:nvSpPr>
          <p:spPr bwMode="auto">
            <a:xfrm rot="6300000">
              <a:off x="1715600" y="1707289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9933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55050D76-5161-FF57-CD6F-9DDEFA56112F}"/>
                </a:ext>
              </a:extLst>
            </p:cNvPr>
            <p:cNvGrpSpPr/>
            <p:nvPr/>
          </p:nvGrpSpPr>
          <p:grpSpPr>
            <a:xfrm>
              <a:off x="1511064" y="1563589"/>
              <a:ext cx="1361521" cy="913642"/>
              <a:chOff x="292269" y="1563589"/>
              <a:chExt cx="1361521" cy="913642"/>
            </a:xfrm>
          </p:grpSpPr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EA13F0A7-E380-EA01-F27F-A4D5856D7455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3" name="月 1072">
                <a:extLst>
                  <a:ext uri="{FF2B5EF4-FFF2-40B4-BE49-F238E27FC236}">
                    <a16:creationId xmlns:a16="http://schemas.microsoft.com/office/drawing/2014/main" id="{6433BEBF-6FF2-976C-F908-786DCD1380F9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4" name="月 1073">
                <a:extLst>
                  <a:ext uri="{FF2B5EF4-FFF2-40B4-BE49-F238E27FC236}">
                    <a16:creationId xmlns:a16="http://schemas.microsoft.com/office/drawing/2014/main" id="{964BBFD3-2812-8EC2-F7F3-B0592E7AC360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5" name="月 1074">
                <a:extLst>
                  <a:ext uri="{FF2B5EF4-FFF2-40B4-BE49-F238E27FC236}">
                    <a16:creationId xmlns:a16="http://schemas.microsoft.com/office/drawing/2014/main" id="{3544F656-666A-B0D3-9911-3BDC68715801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6" name="月 1075">
                <a:extLst>
                  <a:ext uri="{FF2B5EF4-FFF2-40B4-BE49-F238E27FC236}">
                    <a16:creationId xmlns:a16="http://schemas.microsoft.com/office/drawing/2014/main" id="{9578B357-1104-06BE-75AB-ED87717FBD40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64" name="フリーフォーム: 図形 1063">
              <a:extLst>
                <a:ext uri="{FF2B5EF4-FFF2-40B4-BE49-F238E27FC236}">
                  <a16:creationId xmlns:a16="http://schemas.microsoft.com/office/drawing/2014/main" id="{4309FF79-387C-BEEA-BC49-0F6626907438}"/>
                </a:ext>
              </a:extLst>
            </p:cNvPr>
            <p:cNvSpPr/>
            <p:nvPr/>
          </p:nvSpPr>
          <p:spPr bwMode="auto">
            <a:xfrm rot="16388772">
              <a:off x="2592952" y="1568623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5" name="月 1064">
              <a:extLst>
                <a:ext uri="{FF2B5EF4-FFF2-40B4-BE49-F238E27FC236}">
                  <a16:creationId xmlns:a16="http://schemas.microsoft.com/office/drawing/2014/main" id="{4F7C5C20-517F-7D45-B7A2-EB01DBB52F9C}"/>
                </a:ext>
              </a:extLst>
            </p:cNvPr>
            <p:cNvSpPr/>
            <p:nvPr/>
          </p:nvSpPr>
          <p:spPr bwMode="auto">
            <a:xfrm rot="11376314">
              <a:off x="2611833" y="1265493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7D3A68B3-72D7-6828-F52E-6A6EA5B0C728}"/>
                </a:ext>
              </a:extLst>
            </p:cNvPr>
            <p:cNvGrpSpPr/>
            <p:nvPr/>
          </p:nvGrpSpPr>
          <p:grpSpPr>
            <a:xfrm>
              <a:off x="1554661" y="1320106"/>
              <a:ext cx="928478" cy="464456"/>
              <a:chOff x="13498068" y="-1448494"/>
              <a:chExt cx="928478" cy="464456"/>
            </a:xfrm>
          </p:grpSpPr>
          <p:sp>
            <p:nvSpPr>
              <p:cNvPr id="1068" name="楕円 1067">
                <a:extLst>
                  <a:ext uri="{FF2B5EF4-FFF2-40B4-BE49-F238E27FC236}">
                    <a16:creationId xmlns:a16="http://schemas.microsoft.com/office/drawing/2014/main" id="{EB62C35C-7B83-83FB-4A0C-77C9E7F35510}"/>
                  </a:ext>
                </a:extLst>
              </p:cNvPr>
              <p:cNvSpPr/>
              <p:nvPr/>
            </p:nvSpPr>
            <p:spPr bwMode="auto">
              <a:xfrm>
                <a:off x="13498068" y="-1448494"/>
                <a:ext cx="376682" cy="376680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9" name="楕円 1068">
                <a:extLst>
                  <a:ext uri="{FF2B5EF4-FFF2-40B4-BE49-F238E27FC236}">
                    <a16:creationId xmlns:a16="http://schemas.microsoft.com/office/drawing/2014/main" id="{D6640810-E171-C277-68EA-02F799EC4C4C}"/>
                  </a:ext>
                </a:extLst>
              </p:cNvPr>
              <p:cNvSpPr/>
              <p:nvPr/>
            </p:nvSpPr>
            <p:spPr bwMode="auto">
              <a:xfrm>
                <a:off x="14049864" y="-1360718"/>
                <a:ext cx="376682" cy="376680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0" name="楕円 1069">
                <a:extLst>
                  <a:ext uri="{FF2B5EF4-FFF2-40B4-BE49-F238E27FC236}">
                    <a16:creationId xmlns:a16="http://schemas.microsoft.com/office/drawing/2014/main" id="{6B4F9B8A-5C7E-3108-65F5-7CAC2DECDCD7}"/>
                  </a:ext>
                </a:extLst>
              </p:cNvPr>
              <p:cNvSpPr/>
              <p:nvPr/>
            </p:nvSpPr>
            <p:spPr bwMode="auto">
              <a:xfrm>
                <a:off x="13557951" y="-1371182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1" name="楕円 1070">
                <a:extLst>
                  <a:ext uri="{FF2B5EF4-FFF2-40B4-BE49-F238E27FC236}">
                    <a16:creationId xmlns:a16="http://schemas.microsoft.com/office/drawing/2014/main" id="{8BF06A59-0077-8C5B-727F-67E67556E24E}"/>
                  </a:ext>
                </a:extLst>
              </p:cNvPr>
              <p:cNvSpPr/>
              <p:nvPr/>
            </p:nvSpPr>
            <p:spPr bwMode="auto">
              <a:xfrm>
                <a:off x="14109747" y="-1283406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67" name="フリーフォーム: 図形 1066">
              <a:extLst>
                <a:ext uri="{FF2B5EF4-FFF2-40B4-BE49-F238E27FC236}">
                  <a16:creationId xmlns:a16="http://schemas.microsoft.com/office/drawing/2014/main" id="{1A88B0E1-6DD4-BE4C-071D-104AA19F0FD3}"/>
                </a:ext>
              </a:extLst>
            </p:cNvPr>
            <p:cNvSpPr/>
            <p:nvPr/>
          </p:nvSpPr>
          <p:spPr bwMode="auto">
            <a:xfrm rot="16200000">
              <a:off x="858748" y="1464710"/>
              <a:ext cx="1018048" cy="1152918"/>
            </a:xfrm>
            <a:custGeom>
              <a:avLst/>
              <a:gdLst>
                <a:gd name="connsiteX0" fmla="*/ 144492 w 1954242"/>
                <a:gd name="connsiteY0" fmla="*/ 1572434 h 2213138"/>
                <a:gd name="connsiteX1" fmla="*/ 72246 w 1954242"/>
                <a:gd name="connsiteY1" fmla="*/ 1644680 h 2213138"/>
                <a:gd name="connsiteX2" fmla="*/ 0 w 1954242"/>
                <a:gd name="connsiteY2" fmla="*/ 1572434 h 2213138"/>
                <a:gd name="connsiteX3" fmla="*/ 72246 w 1954242"/>
                <a:gd name="connsiteY3" fmla="*/ 1500188 h 2213138"/>
                <a:gd name="connsiteX4" fmla="*/ 144492 w 1954242"/>
                <a:gd name="connsiteY4" fmla="*/ 1572434 h 2213138"/>
                <a:gd name="connsiteX5" fmla="*/ 311179 w 1954242"/>
                <a:gd name="connsiteY5" fmla="*/ 1053321 h 2213138"/>
                <a:gd name="connsiteX6" fmla="*/ 238933 w 1954242"/>
                <a:gd name="connsiteY6" fmla="*/ 1125567 h 2213138"/>
                <a:gd name="connsiteX7" fmla="*/ 166687 w 1954242"/>
                <a:gd name="connsiteY7" fmla="*/ 1053321 h 2213138"/>
                <a:gd name="connsiteX8" fmla="*/ 238933 w 1954242"/>
                <a:gd name="connsiteY8" fmla="*/ 981075 h 2213138"/>
                <a:gd name="connsiteX9" fmla="*/ 311179 w 1954242"/>
                <a:gd name="connsiteY9" fmla="*/ 1053321 h 2213138"/>
                <a:gd name="connsiteX10" fmla="*/ 444529 w 1954242"/>
                <a:gd name="connsiteY10" fmla="*/ 1996296 h 2213138"/>
                <a:gd name="connsiteX11" fmla="*/ 372283 w 1954242"/>
                <a:gd name="connsiteY11" fmla="*/ 2068542 h 2213138"/>
                <a:gd name="connsiteX12" fmla="*/ 300037 w 1954242"/>
                <a:gd name="connsiteY12" fmla="*/ 1996296 h 2213138"/>
                <a:gd name="connsiteX13" fmla="*/ 372283 w 1954242"/>
                <a:gd name="connsiteY13" fmla="*/ 1924050 h 2213138"/>
                <a:gd name="connsiteX14" fmla="*/ 444529 w 1954242"/>
                <a:gd name="connsiteY14" fmla="*/ 1996296 h 2213138"/>
                <a:gd name="connsiteX15" fmla="*/ 763617 w 1954242"/>
                <a:gd name="connsiteY15" fmla="*/ 1191434 h 2213138"/>
                <a:gd name="connsiteX16" fmla="*/ 691371 w 1954242"/>
                <a:gd name="connsiteY16" fmla="*/ 1263680 h 2213138"/>
                <a:gd name="connsiteX17" fmla="*/ 619125 w 1954242"/>
                <a:gd name="connsiteY17" fmla="*/ 1191434 h 2213138"/>
                <a:gd name="connsiteX18" fmla="*/ 691371 w 1954242"/>
                <a:gd name="connsiteY18" fmla="*/ 1119188 h 2213138"/>
                <a:gd name="connsiteX19" fmla="*/ 763617 w 1954242"/>
                <a:gd name="connsiteY19" fmla="*/ 1191434 h 2213138"/>
                <a:gd name="connsiteX20" fmla="*/ 794111 w 1954242"/>
                <a:gd name="connsiteY20" fmla="*/ 2179153 h 2213138"/>
                <a:gd name="connsiteX21" fmla="*/ 487492 w 1954242"/>
                <a:gd name="connsiteY21" fmla="*/ 1775808 h 2213138"/>
                <a:gd name="connsiteX22" fmla="*/ 455922 w 1954242"/>
                <a:gd name="connsiteY22" fmla="*/ 1440964 h 2213138"/>
                <a:gd name="connsiteX23" fmla="*/ 427564 w 1954242"/>
                <a:gd name="connsiteY23" fmla="*/ 948044 h 2213138"/>
                <a:gd name="connsiteX24" fmla="*/ 213566 w 1954242"/>
                <a:gd name="connsiteY24" fmla="*/ 519882 h 2213138"/>
                <a:gd name="connsiteX25" fmla="*/ 213566 w 1954242"/>
                <a:gd name="connsiteY25" fmla="*/ 519880 h 2213138"/>
                <a:gd name="connsiteX26" fmla="*/ 520185 w 1954242"/>
                <a:gd name="connsiteY26" fmla="*/ 923226 h 2213138"/>
                <a:gd name="connsiteX27" fmla="*/ 551754 w 1954242"/>
                <a:gd name="connsiteY27" fmla="*/ 1258069 h 2213138"/>
                <a:gd name="connsiteX28" fmla="*/ 564083 w 1954242"/>
                <a:gd name="connsiteY28" fmla="*/ 1765835 h 2213138"/>
                <a:gd name="connsiteX29" fmla="*/ 794110 w 1954242"/>
                <a:gd name="connsiteY29" fmla="*/ 2179151 h 2213138"/>
                <a:gd name="connsiteX30" fmla="*/ 796954 w 1954242"/>
                <a:gd name="connsiteY30" fmla="*/ 429434 h 2213138"/>
                <a:gd name="connsiteX31" fmla="*/ 724708 w 1954242"/>
                <a:gd name="connsiteY31" fmla="*/ 501680 h 2213138"/>
                <a:gd name="connsiteX32" fmla="*/ 652462 w 1954242"/>
                <a:gd name="connsiteY32" fmla="*/ 429434 h 2213138"/>
                <a:gd name="connsiteX33" fmla="*/ 724708 w 1954242"/>
                <a:gd name="connsiteY33" fmla="*/ 357188 h 2213138"/>
                <a:gd name="connsiteX34" fmla="*/ 796954 w 1954242"/>
                <a:gd name="connsiteY34" fmla="*/ 429434 h 2213138"/>
                <a:gd name="connsiteX35" fmla="*/ 1074983 w 1954242"/>
                <a:gd name="connsiteY35" fmla="*/ 690970 h 2213138"/>
                <a:gd name="connsiteX36" fmla="*/ 1018813 w 1954242"/>
                <a:gd name="connsiteY36" fmla="*/ 1022575 h 2213138"/>
                <a:gd name="connsiteX37" fmla="*/ 899303 w 1954242"/>
                <a:gd name="connsiteY37" fmla="*/ 1516229 h 2213138"/>
                <a:gd name="connsiteX38" fmla="*/ 1014517 w 1954242"/>
                <a:gd name="connsiteY38" fmla="*/ 1974998 h 2213138"/>
                <a:gd name="connsiteX39" fmla="*/ 1014517 w 1954242"/>
                <a:gd name="connsiteY39" fmla="*/ 1975000 h 2213138"/>
                <a:gd name="connsiteX40" fmla="*/ 822740 w 1954242"/>
                <a:gd name="connsiteY40" fmla="*/ 1506039 h 2213138"/>
                <a:gd name="connsiteX41" fmla="*/ 878910 w 1954242"/>
                <a:gd name="connsiteY41" fmla="*/ 1174434 h 2213138"/>
                <a:gd name="connsiteX42" fmla="*/ 979095 w 1954242"/>
                <a:gd name="connsiteY42" fmla="*/ 690971 h 2213138"/>
                <a:gd name="connsiteX43" fmla="*/ 883206 w 1954242"/>
                <a:gd name="connsiteY43" fmla="*/ 222011 h 2213138"/>
                <a:gd name="connsiteX44" fmla="*/ 883206 w 1954242"/>
                <a:gd name="connsiteY44" fmla="*/ 222009 h 2213138"/>
                <a:gd name="connsiteX45" fmla="*/ 1074983 w 1954242"/>
                <a:gd name="connsiteY45" fmla="*/ 690970 h 2213138"/>
                <a:gd name="connsiteX46" fmla="*/ 1163667 w 1954242"/>
                <a:gd name="connsiteY46" fmla="*/ 1439084 h 2213138"/>
                <a:gd name="connsiteX47" fmla="*/ 1091421 w 1954242"/>
                <a:gd name="connsiteY47" fmla="*/ 1511330 h 2213138"/>
                <a:gd name="connsiteX48" fmla="*/ 1019175 w 1954242"/>
                <a:gd name="connsiteY48" fmla="*/ 1439084 h 2213138"/>
                <a:gd name="connsiteX49" fmla="*/ 1091421 w 1954242"/>
                <a:gd name="connsiteY49" fmla="*/ 1366838 h 2213138"/>
                <a:gd name="connsiteX50" fmla="*/ 1163667 w 1954242"/>
                <a:gd name="connsiteY50" fmla="*/ 1439084 h 2213138"/>
                <a:gd name="connsiteX51" fmla="*/ 1387505 w 1954242"/>
                <a:gd name="connsiteY51" fmla="*/ 691371 h 2213138"/>
                <a:gd name="connsiteX52" fmla="*/ 1315259 w 1954242"/>
                <a:gd name="connsiteY52" fmla="*/ 763617 h 2213138"/>
                <a:gd name="connsiteX53" fmla="*/ 1243013 w 1954242"/>
                <a:gd name="connsiteY53" fmla="*/ 691371 h 2213138"/>
                <a:gd name="connsiteX54" fmla="*/ 1315259 w 1954242"/>
                <a:gd name="connsiteY54" fmla="*/ 619125 h 2213138"/>
                <a:gd name="connsiteX55" fmla="*/ 1387505 w 1954242"/>
                <a:gd name="connsiteY55" fmla="*/ 691371 h 2213138"/>
                <a:gd name="connsiteX56" fmla="*/ 1482755 w 1954242"/>
                <a:gd name="connsiteY56" fmla="*/ 72246 h 2213138"/>
                <a:gd name="connsiteX57" fmla="*/ 1410509 w 1954242"/>
                <a:gd name="connsiteY57" fmla="*/ 144492 h 2213138"/>
                <a:gd name="connsiteX58" fmla="*/ 1338263 w 1954242"/>
                <a:gd name="connsiteY58" fmla="*/ 72246 h 2213138"/>
                <a:gd name="connsiteX59" fmla="*/ 1410509 w 1954242"/>
                <a:gd name="connsiteY59" fmla="*/ 0 h 2213138"/>
                <a:gd name="connsiteX60" fmla="*/ 1482755 w 1954242"/>
                <a:gd name="connsiteY60" fmla="*/ 72246 h 2213138"/>
                <a:gd name="connsiteX61" fmla="*/ 1535142 w 1954242"/>
                <a:gd name="connsiteY61" fmla="*/ 1658159 h 2213138"/>
                <a:gd name="connsiteX62" fmla="*/ 1462896 w 1954242"/>
                <a:gd name="connsiteY62" fmla="*/ 1730405 h 2213138"/>
                <a:gd name="connsiteX63" fmla="*/ 1390650 w 1954242"/>
                <a:gd name="connsiteY63" fmla="*/ 1658159 h 2213138"/>
                <a:gd name="connsiteX64" fmla="*/ 1462896 w 1954242"/>
                <a:gd name="connsiteY64" fmla="*/ 1585913 h 2213138"/>
                <a:gd name="connsiteX65" fmla="*/ 1535142 w 1954242"/>
                <a:gd name="connsiteY65" fmla="*/ 1658159 h 2213138"/>
                <a:gd name="connsiteX66" fmla="*/ 1651032 w 1954242"/>
                <a:gd name="connsiteY66" fmla="*/ 726767 h 2213138"/>
                <a:gd name="connsiteX67" fmla="*/ 1614807 w 1954242"/>
                <a:gd name="connsiteY67" fmla="*/ 988510 h 2213138"/>
                <a:gd name="connsiteX68" fmla="*/ 1474725 w 1954242"/>
                <a:gd name="connsiteY68" fmla="*/ 1294278 h 2213138"/>
                <a:gd name="connsiteX69" fmla="*/ 1231519 w 1954242"/>
                <a:gd name="connsiteY69" fmla="*/ 1740180 h 2213138"/>
                <a:gd name="connsiteX70" fmla="*/ 1224070 w 1954242"/>
                <a:gd name="connsiteY70" fmla="*/ 2213136 h 2213138"/>
                <a:gd name="connsiteX71" fmla="*/ 1224070 w 1954242"/>
                <a:gd name="connsiteY71" fmla="*/ 2213138 h 2213138"/>
                <a:gd name="connsiteX72" fmla="*/ 1160203 w 1954242"/>
                <a:gd name="connsiteY72" fmla="*/ 1710521 h 2213138"/>
                <a:gd name="connsiteX73" fmla="*/ 1300285 w 1954242"/>
                <a:gd name="connsiteY73" fmla="*/ 1404753 h 2213138"/>
                <a:gd name="connsiteX74" fmla="*/ 1522185 w 1954242"/>
                <a:gd name="connsiteY74" fmla="*/ 963693 h 2213138"/>
                <a:gd name="connsiteX75" fmla="*/ 1550939 w 1954242"/>
                <a:gd name="connsiteY75" fmla="*/ 485895 h 2213138"/>
                <a:gd name="connsiteX76" fmla="*/ 1550940 w 1954242"/>
                <a:gd name="connsiteY76" fmla="*/ 485893 h 2213138"/>
                <a:gd name="connsiteX77" fmla="*/ 1651032 w 1954242"/>
                <a:gd name="connsiteY77" fmla="*/ 726767 h 2213138"/>
                <a:gd name="connsiteX78" fmla="*/ 1954242 w 1954242"/>
                <a:gd name="connsiteY78" fmla="*/ 596121 h 2213138"/>
                <a:gd name="connsiteX79" fmla="*/ 1881996 w 1954242"/>
                <a:gd name="connsiteY79" fmla="*/ 668367 h 2213138"/>
                <a:gd name="connsiteX80" fmla="*/ 1809750 w 1954242"/>
                <a:gd name="connsiteY80" fmla="*/ 596121 h 2213138"/>
                <a:gd name="connsiteX81" fmla="*/ 1881996 w 1954242"/>
                <a:gd name="connsiteY81" fmla="*/ 523875 h 2213138"/>
                <a:gd name="connsiteX82" fmla="*/ 1954242 w 1954242"/>
                <a:gd name="connsiteY82" fmla="*/ 596121 h 221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954242" h="2213138">
                  <a:moveTo>
                    <a:pt x="144492" y="1572434"/>
                  </a:moveTo>
                  <a:cubicBezTo>
                    <a:pt x="144492" y="1612334"/>
                    <a:pt x="112146" y="1644680"/>
                    <a:pt x="72246" y="1644680"/>
                  </a:cubicBezTo>
                  <a:cubicBezTo>
                    <a:pt x="32346" y="1644680"/>
                    <a:pt x="0" y="1612334"/>
                    <a:pt x="0" y="1572434"/>
                  </a:cubicBezTo>
                  <a:cubicBezTo>
                    <a:pt x="0" y="1532534"/>
                    <a:pt x="32346" y="1500188"/>
                    <a:pt x="72246" y="1500188"/>
                  </a:cubicBezTo>
                  <a:cubicBezTo>
                    <a:pt x="112146" y="1500188"/>
                    <a:pt x="144492" y="1532534"/>
                    <a:pt x="144492" y="1572434"/>
                  </a:cubicBezTo>
                  <a:close/>
                  <a:moveTo>
                    <a:pt x="311179" y="1053321"/>
                  </a:moveTo>
                  <a:cubicBezTo>
                    <a:pt x="311179" y="1093221"/>
                    <a:pt x="278833" y="1125567"/>
                    <a:pt x="238933" y="1125567"/>
                  </a:cubicBezTo>
                  <a:cubicBezTo>
                    <a:pt x="199033" y="1125567"/>
                    <a:pt x="166687" y="1093221"/>
                    <a:pt x="166687" y="1053321"/>
                  </a:cubicBezTo>
                  <a:cubicBezTo>
                    <a:pt x="166687" y="1013421"/>
                    <a:pt x="199033" y="981075"/>
                    <a:pt x="238933" y="981075"/>
                  </a:cubicBezTo>
                  <a:cubicBezTo>
                    <a:pt x="278833" y="981075"/>
                    <a:pt x="311179" y="1013421"/>
                    <a:pt x="311179" y="1053321"/>
                  </a:cubicBezTo>
                  <a:close/>
                  <a:moveTo>
                    <a:pt x="444529" y="1996296"/>
                  </a:moveTo>
                  <a:cubicBezTo>
                    <a:pt x="444529" y="2036196"/>
                    <a:pt x="412183" y="2068542"/>
                    <a:pt x="372283" y="2068542"/>
                  </a:cubicBezTo>
                  <a:cubicBezTo>
                    <a:pt x="332383" y="2068542"/>
                    <a:pt x="300037" y="2036196"/>
                    <a:pt x="300037" y="1996296"/>
                  </a:cubicBezTo>
                  <a:cubicBezTo>
                    <a:pt x="300037" y="1956396"/>
                    <a:pt x="332383" y="1924050"/>
                    <a:pt x="372283" y="1924050"/>
                  </a:cubicBezTo>
                  <a:cubicBezTo>
                    <a:pt x="412183" y="1924050"/>
                    <a:pt x="444529" y="1956396"/>
                    <a:pt x="444529" y="1996296"/>
                  </a:cubicBezTo>
                  <a:close/>
                  <a:moveTo>
                    <a:pt x="763617" y="1191434"/>
                  </a:moveTo>
                  <a:cubicBezTo>
                    <a:pt x="763617" y="1231334"/>
                    <a:pt x="731271" y="1263680"/>
                    <a:pt x="691371" y="1263680"/>
                  </a:cubicBezTo>
                  <a:cubicBezTo>
                    <a:pt x="651471" y="1263680"/>
                    <a:pt x="619125" y="1231334"/>
                    <a:pt x="619125" y="1191434"/>
                  </a:cubicBezTo>
                  <a:cubicBezTo>
                    <a:pt x="619125" y="1151534"/>
                    <a:pt x="651471" y="1119188"/>
                    <a:pt x="691371" y="1119188"/>
                  </a:cubicBezTo>
                  <a:cubicBezTo>
                    <a:pt x="731271" y="1119188"/>
                    <a:pt x="763617" y="1151534"/>
                    <a:pt x="763617" y="1191434"/>
                  </a:cubicBezTo>
                  <a:close/>
                  <a:moveTo>
                    <a:pt x="794111" y="2179153"/>
                  </a:moveTo>
                  <a:cubicBezTo>
                    <a:pt x="691804" y="2206566"/>
                    <a:pt x="554526" y="2025982"/>
                    <a:pt x="487492" y="1775808"/>
                  </a:cubicBezTo>
                  <a:cubicBezTo>
                    <a:pt x="453975" y="1650721"/>
                    <a:pt x="447727" y="1579855"/>
                    <a:pt x="455922" y="1440964"/>
                  </a:cubicBezTo>
                  <a:cubicBezTo>
                    <a:pt x="464117" y="1302072"/>
                    <a:pt x="480891" y="1157866"/>
                    <a:pt x="427564" y="948044"/>
                  </a:cubicBezTo>
                  <a:cubicBezTo>
                    <a:pt x="374236" y="738222"/>
                    <a:pt x="300526" y="611192"/>
                    <a:pt x="213566" y="519882"/>
                  </a:cubicBezTo>
                  <a:lnTo>
                    <a:pt x="213566" y="519880"/>
                  </a:lnTo>
                  <a:cubicBezTo>
                    <a:pt x="315873" y="492467"/>
                    <a:pt x="453151" y="673051"/>
                    <a:pt x="520185" y="923226"/>
                  </a:cubicBezTo>
                  <a:cubicBezTo>
                    <a:pt x="553701" y="1048312"/>
                    <a:pt x="563311" y="1167113"/>
                    <a:pt x="551754" y="1258069"/>
                  </a:cubicBezTo>
                  <a:cubicBezTo>
                    <a:pt x="538578" y="1437482"/>
                    <a:pt x="529716" y="1611218"/>
                    <a:pt x="564083" y="1765835"/>
                  </a:cubicBezTo>
                  <a:cubicBezTo>
                    <a:pt x="598451" y="1920451"/>
                    <a:pt x="707151" y="2087841"/>
                    <a:pt x="794110" y="2179151"/>
                  </a:cubicBezTo>
                  <a:close/>
                  <a:moveTo>
                    <a:pt x="796954" y="429434"/>
                  </a:moveTo>
                  <a:cubicBezTo>
                    <a:pt x="796954" y="469334"/>
                    <a:pt x="764608" y="501680"/>
                    <a:pt x="724708" y="501680"/>
                  </a:cubicBezTo>
                  <a:cubicBezTo>
                    <a:pt x="684808" y="501680"/>
                    <a:pt x="652462" y="469334"/>
                    <a:pt x="652462" y="429434"/>
                  </a:cubicBezTo>
                  <a:cubicBezTo>
                    <a:pt x="652462" y="389534"/>
                    <a:pt x="684808" y="357188"/>
                    <a:pt x="724708" y="357188"/>
                  </a:cubicBezTo>
                  <a:cubicBezTo>
                    <a:pt x="764608" y="357188"/>
                    <a:pt x="796954" y="389534"/>
                    <a:pt x="796954" y="429434"/>
                  </a:cubicBezTo>
                  <a:close/>
                  <a:moveTo>
                    <a:pt x="1074983" y="690970"/>
                  </a:moveTo>
                  <a:cubicBezTo>
                    <a:pt x="1074983" y="820469"/>
                    <a:pt x="1053518" y="937709"/>
                    <a:pt x="1018813" y="1022575"/>
                  </a:cubicBezTo>
                  <a:cubicBezTo>
                    <a:pt x="959651" y="1192464"/>
                    <a:pt x="906124" y="1357987"/>
                    <a:pt x="899303" y="1516229"/>
                  </a:cubicBezTo>
                  <a:cubicBezTo>
                    <a:pt x="892482" y="1674472"/>
                    <a:pt x="954154" y="1864292"/>
                    <a:pt x="1014517" y="1974998"/>
                  </a:cubicBezTo>
                  <a:lnTo>
                    <a:pt x="1014517" y="1975000"/>
                  </a:lnTo>
                  <a:cubicBezTo>
                    <a:pt x="908602" y="1975000"/>
                    <a:pt x="822740" y="1765039"/>
                    <a:pt x="822740" y="1506039"/>
                  </a:cubicBezTo>
                  <a:cubicBezTo>
                    <a:pt x="822740" y="1376540"/>
                    <a:pt x="835047" y="1306472"/>
                    <a:pt x="878910" y="1174434"/>
                  </a:cubicBezTo>
                  <a:cubicBezTo>
                    <a:pt x="922773" y="1042396"/>
                    <a:pt x="976300" y="907446"/>
                    <a:pt x="979095" y="690971"/>
                  </a:cubicBezTo>
                  <a:cubicBezTo>
                    <a:pt x="981890" y="474496"/>
                    <a:pt x="943569" y="332717"/>
                    <a:pt x="883206" y="222011"/>
                  </a:cubicBezTo>
                  <a:lnTo>
                    <a:pt x="883206" y="222009"/>
                  </a:lnTo>
                  <a:cubicBezTo>
                    <a:pt x="989122" y="222009"/>
                    <a:pt x="1074983" y="431970"/>
                    <a:pt x="1074983" y="690970"/>
                  </a:cubicBezTo>
                  <a:close/>
                  <a:moveTo>
                    <a:pt x="1163667" y="1439084"/>
                  </a:moveTo>
                  <a:cubicBezTo>
                    <a:pt x="1163667" y="1478984"/>
                    <a:pt x="1131321" y="1511330"/>
                    <a:pt x="1091421" y="1511330"/>
                  </a:cubicBezTo>
                  <a:cubicBezTo>
                    <a:pt x="1051521" y="1511330"/>
                    <a:pt x="1019175" y="1478984"/>
                    <a:pt x="1019175" y="1439084"/>
                  </a:cubicBezTo>
                  <a:cubicBezTo>
                    <a:pt x="1019175" y="1399184"/>
                    <a:pt x="1051521" y="1366838"/>
                    <a:pt x="1091421" y="1366838"/>
                  </a:cubicBezTo>
                  <a:cubicBezTo>
                    <a:pt x="1131321" y="1366838"/>
                    <a:pt x="1163667" y="1399184"/>
                    <a:pt x="1163667" y="1439084"/>
                  </a:cubicBezTo>
                  <a:close/>
                  <a:moveTo>
                    <a:pt x="1387505" y="691371"/>
                  </a:moveTo>
                  <a:cubicBezTo>
                    <a:pt x="1387505" y="731271"/>
                    <a:pt x="1355159" y="763617"/>
                    <a:pt x="1315259" y="763617"/>
                  </a:cubicBezTo>
                  <a:cubicBezTo>
                    <a:pt x="1275359" y="763617"/>
                    <a:pt x="1243013" y="731271"/>
                    <a:pt x="1243013" y="691371"/>
                  </a:cubicBezTo>
                  <a:cubicBezTo>
                    <a:pt x="1243013" y="651471"/>
                    <a:pt x="1275359" y="619125"/>
                    <a:pt x="1315259" y="619125"/>
                  </a:cubicBezTo>
                  <a:cubicBezTo>
                    <a:pt x="1355159" y="619125"/>
                    <a:pt x="1387505" y="651471"/>
                    <a:pt x="1387505" y="691371"/>
                  </a:cubicBezTo>
                  <a:close/>
                  <a:moveTo>
                    <a:pt x="1482755" y="72246"/>
                  </a:moveTo>
                  <a:cubicBezTo>
                    <a:pt x="1482755" y="112146"/>
                    <a:pt x="1450409" y="144492"/>
                    <a:pt x="1410509" y="144492"/>
                  </a:cubicBezTo>
                  <a:cubicBezTo>
                    <a:pt x="1370609" y="144492"/>
                    <a:pt x="1338263" y="112146"/>
                    <a:pt x="1338263" y="72246"/>
                  </a:cubicBezTo>
                  <a:cubicBezTo>
                    <a:pt x="1338263" y="32346"/>
                    <a:pt x="1370609" y="0"/>
                    <a:pt x="1410509" y="0"/>
                  </a:cubicBezTo>
                  <a:cubicBezTo>
                    <a:pt x="1450409" y="0"/>
                    <a:pt x="1482755" y="32346"/>
                    <a:pt x="1482755" y="72246"/>
                  </a:cubicBezTo>
                  <a:close/>
                  <a:moveTo>
                    <a:pt x="1535142" y="1658159"/>
                  </a:moveTo>
                  <a:cubicBezTo>
                    <a:pt x="1535142" y="1698059"/>
                    <a:pt x="1502796" y="1730405"/>
                    <a:pt x="1462896" y="1730405"/>
                  </a:cubicBezTo>
                  <a:cubicBezTo>
                    <a:pt x="1422996" y="1730405"/>
                    <a:pt x="1390650" y="1698059"/>
                    <a:pt x="1390650" y="1658159"/>
                  </a:cubicBezTo>
                  <a:cubicBezTo>
                    <a:pt x="1390650" y="1618259"/>
                    <a:pt x="1422996" y="1585913"/>
                    <a:pt x="1462896" y="1585913"/>
                  </a:cubicBezTo>
                  <a:cubicBezTo>
                    <a:pt x="1502796" y="1585913"/>
                    <a:pt x="1535142" y="1618259"/>
                    <a:pt x="1535142" y="1658159"/>
                  </a:cubicBezTo>
                  <a:close/>
                  <a:moveTo>
                    <a:pt x="1651032" y="726767"/>
                  </a:moveTo>
                  <a:cubicBezTo>
                    <a:pt x="1651634" y="804415"/>
                    <a:pt x="1639944" y="894695"/>
                    <a:pt x="1614807" y="988510"/>
                  </a:cubicBezTo>
                  <a:cubicBezTo>
                    <a:pt x="1581290" y="1113597"/>
                    <a:pt x="1530212" y="1221286"/>
                    <a:pt x="1474725" y="1294278"/>
                  </a:cubicBezTo>
                  <a:cubicBezTo>
                    <a:pt x="1373607" y="1443066"/>
                    <a:pt x="1279064" y="1589095"/>
                    <a:pt x="1231519" y="1740180"/>
                  </a:cubicBezTo>
                  <a:cubicBezTo>
                    <a:pt x="1183974" y="1891265"/>
                    <a:pt x="1194416" y="2090579"/>
                    <a:pt x="1224070" y="2213136"/>
                  </a:cubicBezTo>
                  <a:lnTo>
                    <a:pt x="1224070" y="2213138"/>
                  </a:lnTo>
                  <a:cubicBezTo>
                    <a:pt x="1121763" y="2185725"/>
                    <a:pt x="1093169" y="1960695"/>
                    <a:pt x="1160203" y="1710521"/>
                  </a:cubicBezTo>
                  <a:cubicBezTo>
                    <a:pt x="1193720" y="1585435"/>
                    <a:pt x="1223742" y="1520939"/>
                    <a:pt x="1300285" y="1404753"/>
                  </a:cubicBezTo>
                  <a:cubicBezTo>
                    <a:pt x="1376827" y="1288566"/>
                    <a:pt x="1463457" y="1172068"/>
                    <a:pt x="1522185" y="963693"/>
                  </a:cubicBezTo>
                  <a:cubicBezTo>
                    <a:pt x="1580913" y="755318"/>
                    <a:pt x="1580593" y="608452"/>
                    <a:pt x="1550939" y="485895"/>
                  </a:cubicBezTo>
                  <a:lnTo>
                    <a:pt x="1550940" y="485893"/>
                  </a:lnTo>
                  <a:cubicBezTo>
                    <a:pt x="1614882" y="503026"/>
                    <a:pt x="1650029" y="597353"/>
                    <a:pt x="1651032" y="726767"/>
                  </a:cubicBezTo>
                  <a:close/>
                  <a:moveTo>
                    <a:pt x="1954242" y="596121"/>
                  </a:moveTo>
                  <a:cubicBezTo>
                    <a:pt x="1954242" y="636021"/>
                    <a:pt x="1921896" y="668367"/>
                    <a:pt x="1881996" y="668367"/>
                  </a:cubicBezTo>
                  <a:cubicBezTo>
                    <a:pt x="1842096" y="668367"/>
                    <a:pt x="1809750" y="636021"/>
                    <a:pt x="1809750" y="596121"/>
                  </a:cubicBezTo>
                  <a:cubicBezTo>
                    <a:pt x="1809750" y="556221"/>
                    <a:pt x="1842096" y="523875"/>
                    <a:pt x="1881996" y="523875"/>
                  </a:cubicBezTo>
                  <a:cubicBezTo>
                    <a:pt x="1921896" y="523875"/>
                    <a:pt x="1954242" y="556221"/>
                    <a:pt x="1954242" y="596121"/>
                  </a:cubicBezTo>
                  <a:close/>
                </a:path>
              </a:pathLst>
            </a:custGeom>
            <a:solidFill>
              <a:srgbClr val="2D2D8A">
                <a:lumMod val="60000"/>
                <a:lumOff val="40000"/>
              </a:srgbClr>
            </a:solidFill>
            <a:ln w="19050">
              <a:solidFill>
                <a:srgbClr val="2D2D8A">
                  <a:lumMod val="20000"/>
                  <a:lumOff val="80000"/>
                </a:srgb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9CC8DB2-FB9A-41F2-044D-1B6BC36294CF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おしゃべりする男性のイラスト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266554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6F57268F-E036-97D4-5141-D664B4146B0A}"/>
              </a:ext>
            </a:extLst>
          </p:cNvPr>
          <p:cNvGrpSpPr/>
          <p:nvPr/>
        </p:nvGrpSpPr>
        <p:grpSpPr>
          <a:xfrm>
            <a:off x="3517324" y="1285874"/>
            <a:ext cx="2903060" cy="1894649"/>
            <a:chOff x="-1230416" y="4470133"/>
            <a:chExt cx="3993200" cy="2606116"/>
          </a:xfrm>
        </p:grpSpPr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EFCA5621-2DF9-D89B-D22F-5FC2468A2C87}"/>
                </a:ext>
              </a:extLst>
            </p:cNvPr>
            <p:cNvGrpSpPr/>
            <p:nvPr/>
          </p:nvGrpSpPr>
          <p:grpSpPr>
            <a:xfrm>
              <a:off x="-1230416" y="4470133"/>
              <a:ext cx="3993200" cy="2606116"/>
              <a:chOff x="3507495" y="4470133"/>
              <a:chExt cx="3993200" cy="2606116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299FB024-2CF5-3ED4-1DA8-20BE5A1CF019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307" name="四角形: 上の 2 つの角を丸める 306">
                  <a:extLst>
                    <a:ext uri="{FF2B5EF4-FFF2-40B4-BE49-F238E27FC236}">
                      <a16:creationId xmlns:a16="http://schemas.microsoft.com/office/drawing/2014/main" id="{48A0A902-C884-7B6C-002E-9536298845E9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4118F55B-274B-CEE5-8118-E696B23BFA93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52898ED6-5EC6-11EF-C6DE-BFC46ADCF590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305" name="四角形: 上の 2 つの角を丸める 304">
                  <a:extLst>
                    <a:ext uri="{FF2B5EF4-FFF2-40B4-BE49-F238E27FC236}">
                      <a16:creationId xmlns:a16="http://schemas.microsoft.com/office/drawing/2014/main" id="{9A5F272A-3A3C-FFA9-3FB8-4F84DA879A1A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0427BDF2-B2E4-7C93-7FA6-488D1088B9EA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1" name="月 290">
                <a:extLst>
                  <a:ext uri="{FF2B5EF4-FFF2-40B4-BE49-F238E27FC236}">
                    <a16:creationId xmlns:a16="http://schemas.microsoft.com/office/drawing/2014/main" id="{0356059F-4FF1-2B0D-064C-2DE99FA8E6C7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F23A8F65-CCC5-3CCE-B0B3-AA7D5575F7C6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11210B64-8B20-E5CA-D7B1-95F0A66FE527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95B51183-D632-7394-15CC-D3697D06873E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F31AAFEE-634B-CE16-D6FF-A643ED62D292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43C5B860-FC6B-2A3B-8510-8966D4E233E7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2821CF41-B39B-6870-45CA-6D2766E5AA96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35ACED22-F2EA-E9A2-35B5-A55B5B3DEB88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BD2A8A35-A1C7-9B25-A875-4105D7D673F0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5EBAB998-5DA9-49C6-5683-51B7D9DD9317}"/>
                  </a:ext>
                </a:extLst>
              </p:cNvPr>
              <p:cNvSpPr/>
              <p:nvPr/>
            </p:nvSpPr>
            <p:spPr bwMode="auto">
              <a:xfrm rot="16388772">
                <a:off x="5802354" y="510557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月 300">
                <a:extLst>
                  <a:ext uri="{FF2B5EF4-FFF2-40B4-BE49-F238E27FC236}">
                    <a16:creationId xmlns:a16="http://schemas.microsoft.com/office/drawing/2014/main" id="{FA253D92-8D05-4BA6-5403-D898D03F79AC}"/>
                  </a:ext>
                </a:extLst>
              </p:cNvPr>
              <p:cNvSpPr/>
              <p:nvPr/>
            </p:nvSpPr>
            <p:spPr bwMode="auto">
              <a:xfrm rot="11376314">
                <a:off x="5821235" y="4802443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E6FF4ED4-8D77-51C7-D32F-0C9C1A234922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7272CCE3-DCD9-ABAC-0031-16A0ED2CA0C3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ED5ED1E4-1378-6EBA-B9D9-8E337C80638D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DA32ABBF-BBF3-0081-A67E-E99AE53898E1}"/>
                </a:ext>
              </a:extLst>
            </p:cNvPr>
            <p:cNvGrpSpPr/>
            <p:nvPr/>
          </p:nvGrpSpPr>
          <p:grpSpPr>
            <a:xfrm>
              <a:off x="-803982" y="5038391"/>
              <a:ext cx="1038522" cy="1003830"/>
              <a:chOff x="-803982" y="5038391"/>
              <a:chExt cx="1038522" cy="1003830"/>
            </a:xfrm>
          </p:grpSpPr>
          <p:sp>
            <p:nvSpPr>
              <p:cNvPr id="283" name="楕円 11">
                <a:extLst>
                  <a:ext uri="{FF2B5EF4-FFF2-40B4-BE49-F238E27FC236}">
                    <a16:creationId xmlns:a16="http://schemas.microsoft.com/office/drawing/2014/main" id="{632E8072-620C-A271-7D3A-A0B4B3D866E2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" name="楕円 11">
                <a:extLst>
                  <a:ext uri="{FF2B5EF4-FFF2-40B4-BE49-F238E27FC236}">
                    <a16:creationId xmlns:a16="http://schemas.microsoft.com/office/drawing/2014/main" id="{19AF5F96-D334-7E94-BA18-07605C107EE0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楕円 11">
                <a:extLst>
                  <a:ext uri="{FF2B5EF4-FFF2-40B4-BE49-F238E27FC236}">
                    <a16:creationId xmlns:a16="http://schemas.microsoft.com/office/drawing/2014/main" id="{3DCE9DF3-E9E4-EF23-69AB-86AA2DDF54D9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楕円 11">
                <a:extLst>
                  <a:ext uri="{FF2B5EF4-FFF2-40B4-BE49-F238E27FC236}">
                    <a16:creationId xmlns:a16="http://schemas.microsoft.com/office/drawing/2014/main" id="{BCBBF420-0FE7-F193-14F0-507EEF11783A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楕円 11">
                <a:extLst>
                  <a:ext uri="{FF2B5EF4-FFF2-40B4-BE49-F238E27FC236}">
                    <a16:creationId xmlns:a16="http://schemas.microsoft.com/office/drawing/2014/main" id="{0E03781C-03D6-E3F0-B273-C311B32D75CD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8" name="楕円 11">
                <a:extLst>
                  <a:ext uri="{FF2B5EF4-FFF2-40B4-BE49-F238E27FC236}">
                    <a16:creationId xmlns:a16="http://schemas.microsoft.com/office/drawing/2014/main" id="{08092E84-7C00-EA23-93B7-EEC7D2CD6F6E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156A4038-7A4D-A3EA-1D1D-DEFFDA09A6A1}"/>
                </a:ext>
              </a:extLst>
            </p:cNvPr>
            <p:cNvGrpSpPr/>
            <p:nvPr/>
          </p:nvGrpSpPr>
          <p:grpSpPr>
            <a:xfrm>
              <a:off x="45176" y="4821677"/>
              <a:ext cx="928478" cy="464456"/>
              <a:chOff x="13498068" y="-1448494"/>
              <a:chExt cx="928478" cy="464456"/>
            </a:xfrm>
          </p:grpSpPr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1938B138-9B4A-3966-1C3B-10A240E56832}"/>
                  </a:ext>
                </a:extLst>
              </p:cNvPr>
              <p:cNvSpPr/>
              <p:nvPr/>
            </p:nvSpPr>
            <p:spPr bwMode="auto">
              <a:xfrm>
                <a:off x="13498068" y="-1448494"/>
                <a:ext cx="376682" cy="37668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A6FA2F10-8669-B0D2-7498-336E228EBB2C}"/>
                  </a:ext>
                </a:extLst>
              </p:cNvPr>
              <p:cNvSpPr/>
              <p:nvPr/>
            </p:nvSpPr>
            <p:spPr bwMode="auto">
              <a:xfrm>
                <a:off x="14049864" y="-1360718"/>
                <a:ext cx="376682" cy="37668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76627293-74EE-2F61-0411-4499EE55D9F9}"/>
                  </a:ext>
                </a:extLst>
              </p:cNvPr>
              <p:cNvSpPr/>
              <p:nvPr/>
            </p:nvSpPr>
            <p:spPr bwMode="auto">
              <a:xfrm>
                <a:off x="13557951" y="-1371182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62CB524B-732B-B8AF-4C20-61665A5B146B}"/>
                  </a:ext>
                </a:extLst>
              </p:cNvPr>
              <p:cNvSpPr/>
              <p:nvPr/>
            </p:nvSpPr>
            <p:spPr bwMode="auto">
              <a:xfrm>
                <a:off x="14109747" y="-1283406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DF883669-3E5A-F56B-2B61-5690EBB561DE}"/>
              </a:ext>
            </a:extLst>
          </p:cNvPr>
          <p:cNvGrpSpPr/>
          <p:nvPr/>
        </p:nvGrpSpPr>
        <p:grpSpPr>
          <a:xfrm>
            <a:off x="589974" y="4115106"/>
            <a:ext cx="2903060" cy="1894649"/>
            <a:chOff x="-5015016" y="7832765"/>
            <a:chExt cx="3993200" cy="2606116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E707B47B-C568-6966-C12A-1CC4A9D1FE32}"/>
                </a:ext>
              </a:extLst>
            </p:cNvPr>
            <p:cNvGrpSpPr/>
            <p:nvPr/>
          </p:nvGrpSpPr>
          <p:grpSpPr>
            <a:xfrm>
              <a:off x="-5015016" y="7832765"/>
              <a:ext cx="3993200" cy="2606116"/>
              <a:chOff x="3507495" y="4470133"/>
              <a:chExt cx="3993200" cy="2606116"/>
            </a:xfrm>
          </p:grpSpPr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C3592A40-3FD1-BB00-EF83-51B883061B28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337" name="四角形: 上の 2 つの角を丸める 336">
                  <a:extLst>
                    <a:ext uri="{FF2B5EF4-FFF2-40B4-BE49-F238E27FC236}">
                      <a16:creationId xmlns:a16="http://schemas.microsoft.com/office/drawing/2014/main" id="{41F653D6-ED3D-F5C5-19AC-5FDFF7E5F293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16CE7A8A-4D23-C7C4-A887-84698B0C8FF0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F0EBECEF-F395-6A6C-C821-44C501A82D54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335" name="四角形: 上の 2 つの角を丸める 334">
                  <a:extLst>
                    <a:ext uri="{FF2B5EF4-FFF2-40B4-BE49-F238E27FC236}">
                      <a16:creationId xmlns:a16="http://schemas.microsoft.com/office/drawing/2014/main" id="{2A0B019C-EC54-FAEB-1AA4-F3DD84080DE3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66C67775-BB1D-9363-5CD9-ABF30824C294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CAFB71F6-A764-431D-1C74-D14A86C96434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月 323">
                <a:extLst>
                  <a:ext uri="{FF2B5EF4-FFF2-40B4-BE49-F238E27FC236}">
                    <a16:creationId xmlns:a16="http://schemas.microsoft.com/office/drawing/2014/main" id="{77F413F9-3E36-3D6B-43A8-CCFCFBA1B93F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26DEAF55-18D0-C7C4-2E43-E79434ECB117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710D6802-EB3E-CBF8-F57E-4C8935FC480C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86B22BAB-8D5B-7A3A-F926-C86CFF3A26AD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月 327">
                <a:extLst>
                  <a:ext uri="{FF2B5EF4-FFF2-40B4-BE49-F238E27FC236}">
                    <a16:creationId xmlns:a16="http://schemas.microsoft.com/office/drawing/2014/main" id="{AD688359-005E-A3C9-5991-9A3C48C94C7B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月 328">
                <a:extLst>
                  <a:ext uri="{FF2B5EF4-FFF2-40B4-BE49-F238E27FC236}">
                    <a16:creationId xmlns:a16="http://schemas.microsoft.com/office/drawing/2014/main" id="{3A87B335-D12C-814E-197D-7F8CCD8F6374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0" name="月 329">
                <a:extLst>
                  <a:ext uri="{FF2B5EF4-FFF2-40B4-BE49-F238E27FC236}">
                    <a16:creationId xmlns:a16="http://schemas.microsoft.com/office/drawing/2014/main" id="{91CA09B3-56F7-594C-C9CC-36557A6011EE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2D75D460-92FD-C2E7-42B4-892570368F97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B9E2B93D-D659-D655-9195-7977BDED0304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CC24F0D4-6CCE-5129-9B6D-6B497F41511C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A5EFDD3B-EC02-EAE3-C6DB-BAFB61F3EF02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C94C0C36-EB31-FF21-5BC1-61B83990CC15}"/>
                </a:ext>
              </a:extLst>
            </p:cNvPr>
            <p:cNvSpPr/>
            <p:nvPr/>
          </p:nvSpPr>
          <p:spPr bwMode="auto">
            <a:xfrm rot="900000">
              <a:off x="-3574142" y="8296950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7515BA61-96DB-42EF-83A3-02A6DD512248}"/>
                </a:ext>
              </a:extLst>
            </p:cNvPr>
            <p:cNvSpPr/>
            <p:nvPr/>
          </p:nvSpPr>
          <p:spPr bwMode="auto">
            <a:xfrm rot="900000">
              <a:off x="-3170282" y="8342670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ACB75ECD-E46C-E4F3-DFF0-28A8EB0B7EE7}"/>
                </a:ext>
              </a:extLst>
            </p:cNvPr>
            <p:cNvGrpSpPr/>
            <p:nvPr/>
          </p:nvGrpSpPr>
          <p:grpSpPr>
            <a:xfrm>
              <a:off x="-3825504" y="8476510"/>
              <a:ext cx="1361521" cy="913642"/>
              <a:chOff x="292269" y="1563589"/>
              <a:chExt cx="1361521" cy="913642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33A22892-F3C1-B82D-8E3C-D45956829C5B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7" name="月 316">
                <a:extLst>
                  <a:ext uri="{FF2B5EF4-FFF2-40B4-BE49-F238E27FC236}">
                    <a16:creationId xmlns:a16="http://schemas.microsoft.com/office/drawing/2014/main" id="{46DC5261-6507-C85C-075F-B6BF7CD66F38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F057111E-3CFF-B9D5-0AB8-A157FCD0D902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D05D16B5-D4A2-6B65-B4B7-228502B3AE21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0" name="月 319">
                <a:extLst>
                  <a:ext uri="{FF2B5EF4-FFF2-40B4-BE49-F238E27FC236}">
                    <a16:creationId xmlns:a16="http://schemas.microsoft.com/office/drawing/2014/main" id="{92ABE584-4658-7186-0D7B-53BB42738DF1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33728E18-5676-AE88-0E23-20591A87F7F0}"/>
                </a:ext>
              </a:extLst>
            </p:cNvPr>
            <p:cNvSpPr/>
            <p:nvPr/>
          </p:nvSpPr>
          <p:spPr bwMode="auto">
            <a:xfrm rot="16388772">
              <a:off x="-2720157" y="846820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月 314">
              <a:extLst>
                <a:ext uri="{FF2B5EF4-FFF2-40B4-BE49-F238E27FC236}">
                  <a16:creationId xmlns:a16="http://schemas.microsoft.com/office/drawing/2014/main" id="{0455193F-B106-3A94-6BAC-6E7EF703444F}"/>
                </a:ext>
              </a:extLst>
            </p:cNvPr>
            <p:cNvSpPr/>
            <p:nvPr/>
          </p:nvSpPr>
          <p:spPr bwMode="auto">
            <a:xfrm rot="11376314">
              <a:off x="-2701276" y="8165075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D138BC44-E1E6-64AB-090B-5AD19E5C9778}"/>
              </a:ext>
            </a:extLst>
          </p:cNvPr>
          <p:cNvGrpSpPr/>
          <p:nvPr/>
        </p:nvGrpSpPr>
        <p:grpSpPr>
          <a:xfrm>
            <a:off x="6428799" y="4115106"/>
            <a:ext cx="2903060" cy="1894649"/>
            <a:chOff x="2528784" y="7832765"/>
            <a:chExt cx="3993200" cy="2606116"/>
          </a:xfrm>
        </p:grpSpPr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86B0DD88-042F-CA7C-CA50-476F5C4CD357}"/>
                </a:ext>
              </a:extLst>
            </p:cNvPr>
            <p:cNvGrpSpPr/>
            <p:nvPr/>
          </p:nvGrpSpPr>
          <p:grpSpPr>
            <a:xfrm>
              <a:off x="2528784" y="7832765"/>
              <a:ext cx="3993200" cy="2606116"/>
              <a:chOff x="3507495" y="4470133"/>
              <a:chExt cx="3993200" cy="2606116"/>
            </a:xfrm>
          </p:grpSpPr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FEEE15EA-9218-E3B0-955A-61B0FDDAFF3E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367" name="四角形: 上の 2 つの角を丸める 366">
                  <a:extLst>
                    <a:ext uri="{FF2B5EF4-FFF2-40B4-BE49-F238E27FC236}">
                      <a16:creationId xmlns:a16="http://schemas.microsoft.com/office/drawing/2014/main" id="{EDCFF71F-3B6A-E828-AD60-FA0A957EA8E5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32F406A8-CDE3-F51A-2A70-AAA4E64496CB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E4F48F02-9EB3-CC86-12FE-C231477E4B6A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365" name="四角形: 上の 2 つの角を丸める 364">
                  <a:extLst>
                    <a:ext uri="{FF2B5EF4-FFF2-40B4-BE49-F238E27FC236}">
                      <a16:creationId xmlns:a16="http://schemas.microsoft.com/office/drawing/2014/main" id="{ABF912A0-F801-4190-37E7-24A4FD5408FE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EE8848B1-3DCD-9D6C-E37D-F56D8709BCE7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53" name="月 352">
                <a:extLst>
                  <a:ext uri="{FF2B5EF4-FFF2-40B4-BE49-F238E27FC236}">
                    <a16:creationId xmlns:a16="http://schemas.microsoft.com/office/drawing/2014/main" id="{4C8277E0-132D-E809-1431-FF4C2D47E183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月 353">
                <a:extLst>
                  <a:ext uri="{FF2B5EF4-FFF2-40B4-BE49-F238E27FC236}">
                    <a16:creationId xmlns:a16="http://schemas.microsoft.com/office/drawing/2014/main" id="{598B1DEA-C490-A4AD-F6CF-38177BCC876E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C485C8C6-CDED-D448-AD48-5643EE004A94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281CA22-4C3B-5F85-E450-5D72DE0C4576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F97D4780-B0F3-5D41-6964-B4884EC0B739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0C10DBD4-4004-FADE-D80C-C9B14D73CFA7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9" name="月 358">
                <a:extLst>
                  <a:ext uri="{FF2B5EF4-FFF2-40B4-BE49-F238E27FC236}">
                    <a16:creationId xmlns:a16="http://schemas.microsoft.com/office/drawing/2014/main" id="{194F82DF-AC5E-E04B-DFC3-EDEBBC685CC8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0" name="月 359">
                <a:extLst>
                  <a:ext uri="{FF2B5EF4-FFF2-40B4-BE49-F238E27FC236}">
                    <a16:creationId xmlns:a16="http://schemas.microsoft.com/office/drawing/2014/main" id="{86F85025-32C4-BD83-0FF0-FEFADB84B0A0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711B527C-C584-A37F-DD71-70621325FD8F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9ADB6CA0-1476-E8A5-6828-1E7039232FE3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158401A8-7698-6018-D3AE-43238A31DBC4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755F0A71-CBFB-EDC2-7E0B-FA8F22AF3C25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1" name="アーチ 340">
              <a:extLst>
                <a:ext uri="{FF2B5EF4-FFF2-40B4-BE49-F238E27FC236}">
                  <a16:creationId xmlns:a16="http://schemas.microsoft.com/office/drawing/2014/main" id="{FFCA9665-9EF6-34CF-69D9-FADAA5F7720A}"/>
                </a:ext>
              </a:extLst>
            </p:cNvPr>
            <p:cNvSpPr/>
            <p:nvPr/>
          </p:nvSpPr>
          <p:spPr bwMode="auto">
            <a:xfrm rot="900000">
              <a:off x="3907822" y="8309476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2" name="アーチ 341">
              <a:extLst>
                <a:ext uri="{FF2B5EF4-FFF2-40B4-BE49-F238E27FC236}">
                  <a16:creationId xmlns:a16="http://schemas.microsoft.com/office/drawing/2014/main" id="{0C29E16E-D4E0-C078-8E59-B118F4A79D67}"/>
                </a:ext>
              </a:extLst>
            </p:cNvPr>
            <p:cNvSpPr/>
            <p:nvPr/>
          </p:nvSpPr>
          <p:spPr bwMode="auto">
            <a:xfrm rot="900000">
              <a:off x="4341120" y="8339326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D61BC59F-1228-A545-6DED-336E666A5B8C}"/>
                </a:ext>
              </a:extLst>
            </p:cNvPr>
            <p:cNvGrpSpPr/>
            <p:nvPr/>
          </p:nvGrpSpPr>
          <p:grpSpPr>
            <a:xfrm>
              <a:off x="3744673" y="8441341"/>
              <a:ext cx="1361521" cy="913642"/>
              <a:chOff x="292269" y="1563589"/>
              <a:chExt cx="1361521" cy="913642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BCD9D177-A44B-D2F4-A469-AB38A0CBFE03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7" name="月 346">
                <a:extLst>
                  <a:ext uri="{FF2B5EF4-FFF2-40B4-BE49-F238E27FC236}">
                    <a16:creationId xmlns:a16="http://schemas.microsoft.com/office/drawing/2014/main" id="{3FF876AE-EE7E-FD5E-36CD-D003EEA27A69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8" name="月 347">
                <a:extLst>
                  <a:ext uri="{FF2B5EF4-FFF2-40B4-BE49-F238E27FC236}">
                    <a16:creationId xmlns:a16="http://schemas.microsoft.com/office/drawing/2014/main" id="{207D01F5-D1EB-D70E-CBE3-B77601382B02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9" name="月 348">
                <a:extLst>
                  <a:ext uri="{FF2B5EF4-FFF2-40B4-BE49-F238E27FC236}">
                    <a16:creationId xmlns:a16="http://schemas.microsoft.com/office/drawing/2014/main" id="{4F2E20A4-84B0-964B-D445-5BA79CAA4CE2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月 349">
                <a:extLst>
                  <a:ext uri="{FF2B5EF4-FFF2-40B4-BE49-F238E27FC236}">
                    <a16:creationId xmlns:a16="http://schemas.microsoft.com/office/drawing/2014/main" id="{54375DD2-459D-166F-0FE5-DA58F9E05DEE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16C6695C-5F05-7DC0-FE1B-EF47AAD62B2B}"/>
                </a:ext>
              </a:extLst>
            </p:cNvPr>
            <p:cNvSpPr/>
            <p:nvPr/>
          </p:nvSpPr>
          <p:spPr bwMode="auto">
            <a:xfrm rot="16388772">
              <a:off x="4823643" y="846820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5" name="月 344">
              <a:extLst>
                <a:ext uri="{FF2B5EF4-FFF2-40B4-BE49-F238E27FC236}">
                  <a16:creationId xmlns:a16="http://schemas.microsoft.com/office/drawing/2014/main" id="{33D1A42C-9700-CF43-6072-16C0D525E120}"/>
                </a:ext>
              </a:extLst>
            </p:cNvPr>
            <p:cNvSpPr/>
            <p:nvPr/>
          </p:nvSpPr>
          <p:spPr bwMode="auto">
            <a:xfrm rot="11376314">
              <a:off x="4842524" y="8165075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4BB8E636-E7CE-9FFB-4B21-CE2BD5682D65}"/>
              </a:ext>
            </a:extLst>
          </p:cNvPr>
          <p:cNvGrpSpPr/>
          <p:nvPr/>
        </p:nvGrpSpPr>
        <p:grpSpPr>
          <a:xfrm>
            <a:off x="3517324" y="4115106"/>
            <a:ext cx="2903060" cy="1894649"/>
            <a:chOff x="-1230416" y="7832765"/>
            <a:chExt cx="3993200" cy="2606116"/>
          </a:xfrm>
        </p:grpSpPr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5E1641C0-62E5-CCD0-1D7C-499F95787593}"/>
                </a:ext>
              </a:extLst>
            </p:cNvPr>
            <p:cNvGrpSpPr/>
            <p:nvPr/>
          </p:nvGrpSpPr>
          <p:grpSpPr>
            <a:xfrm>
              <a:off x="-1230416" y="7832765"/>
              <a:ext cx="3993200" cy="2606116"/>
              <a:chOff x="3507495" y="4470133"/>
              <a:chExt cx="3993200" cy="2606116"/>
            </a:xfrm>
          </p:grpSpPr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38F9944B-2AB1-B8D4-F930-ACE31A9D5695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401" name="四角形: 上の 2 つの角を丸める 400">
                  <a:extLst>
                    <a:ext uri="{FF2B5EF4-FFF2-40B4-BE49-F238E27FC236}">
                      <a16:creationId xmlns:a16="http://schemas.microsoft.com/office/drawing/2014/main" id="{CA651891-C07D-B038-A395-97EAD32DE0FA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007E49A9-F814-0E99-0F37-305A4D7BD267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DE61D769-609A-6993-44FD-304F1D17CDE6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399" name="四角形: 上の 2 つの角を丸める 398">
                  <a:extLst>
                    <a:ext uri="{FF2B5EF4-FFF2-40B4-BE49-F238E27FC236}">
                      <a16:creationId xmlns:a16="http://schemas.microsoft.com/office/drawing/2014/main" id="{E2AEFC10-1595-0D8A-B8D7-31B73E7E23E7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A512EA71-E095-32E3-094A-018A6BF9D766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7" name="月 386">
                <a:extLst>
                  <a:ext uri="{FF2B5EF4-FFF2-40B4-BE49-F238E27FC236}">
                    <a16:creationId xmlns:a16="http://schemas.microsoft.com/office/drawing/2014/main" id="{A77AB35F-DAF8-8FE5-D529-8E320A0F5612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8" name="月 387">
                <a:extLst>
                  <a:ext uri="{FF2B5EF4-FFF2-40B4-BE49-F238E27FC236}">
                    <a16:creationId xmlns:a16="http://schemas.microsoft.com/office/drawing/2014/main" id="{7A1154D7-45A9-EFB0-4168-E09932EA2845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A67017CB-7CAD-C973-8572-53687D904048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4B647548-D8ED-2056-2EFC-8D724AAE34C9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B75F464F-16BE-4A3B-A887-C24B9D1B456E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月 391">
                <a:extLst>
                  <a:ext uri="{FF2B5EF4-FFF2-40B4-BE49-F238E27FC236}">
                    <a16:creationId xmlns:a16="http://schemas.microsoft.com/office/drawing/2014/main" id="{29857BFB-FEBE-586F-B54D-1B8664469C28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3" name="月 392">
                <a:extLst>
                  <a:ext uri="{FF2B5EF4-FFF2-40B4-BE49-F238E27FC236}">
                    <a16:creationId xmlns:a16="http://schemas.microsoft.com/office/drawing/2014/main" id="{12E50ABC-8EC0-2F1E-7965-B4E6A948FB68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月 393">
                <a:extLst>
                  <a:ext uri="{FF2B5EF4-FFF2-40B4-BE49-F238E27FC236}">
                    <a16:creationId xmlns:a16="http://schemas.microsoft.com/office/drawing/2014/main" id="{652FC909-6BD6-7298-F44B-5475C8C346BE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2CCB1336-907E-038F-FC00-2E58F2D80BB4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1FAB3BB1-A4F6-83E9-6B33-B09BE2DB5F9C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C2DBE4DA-21F3-E98D-C511-C699D24553CD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083AD554-D0F6-07C5-58D6-C4B1B2E9D396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903FBCC7-A08A-3A50-1219-3D96B59D0DE5}"/>
                </a:ext>
              </a:extLst>
            </p:cNvPr>
            <p:cNvGrpSpPr/>
            <p:nvPr/>
          </p:nvGrpSpPr>
          <p:grpSpPr>
            <a:xfrm>
              <a:off x="-18435" y="8441341"/>
              <a:ext cx="1361521" cy="913642"/>
              <a:chOff x="292269" y="1563589"/>
              <a:chExt cx="1361521" cy="913642"/>
            </a:xfrm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7D81473F-E5E0-7DA9-2A8A-60624F228829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月 380">
                <a:extLst>
                  <a:ext uri="{FF2B5EF4-FFF2-40B4-BE49-F238E27FC236}">
                    <a16:creationId xmlns:a16="http://schemas.microsoft.com/office/drawing/2014/main" id="{4C00479C-BDB3-E60B-B7A2-427DD9F7B4F2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2" name="月 381">
                <a:extLst>
                  <a:ext uri="{FF2B5EF4-FFF2-40B4-BE49-F238E27FC236}">
                    <a16:creationId xmlns:a16="http://schemas.microsoft.com/office/drawing/2014/main" id="{A4A5996C-A9C7-9B88-C919-391BE372C9F3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3" name="月 382">
                <a:extLst>
                  <a:ext uri="{FF2B5EF4-FFF2-40B4-BE49-F238E27FC236}">
                    <a16:creationId xmlns:a16="http://schemas.microsoft.com/office/drawing/2014/main" id="{2B6E6006-749F-498E-9388-F369796B25B1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4" name="月 383">
                <a:extLst>
                  <a:ext uri="{FF2B5EF4-FFF2-40B4-BE49-F238E27FC236}">
                    <a16:creationId xmlns:a16="http://schemas.microsoft.com/office/drawing/2014/main" id="{51B2DA55-614C-6DCA-7899-15CAB337A044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AF26C185-5A80-1508-C073-A80E7299E3A1}"/>
                </a:ext>
              </a:extLst>
            </p:cNvPr>
            <p:cNvGrpSpPr/>
            <p:nvPr/>
          </p:nvGrpSpPr>
          <p:grpSpPr>
            <a:xfrm>
              <a:off x="45176" y="8184309"/>
              <a:ext cx="928478" cy="464456"/>
              <a:chOff x="13498068" y="-1448494"/>
              <a:chExt cx="928478" cy="464456"/>
            </a:xfrm>
          </p:grpSpPr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6127D8AD-70C0-3051-4BA3-A470F25E39E3}"/>
                  </a:ext>
                </a:extLst>
              </p:cNvPr>
              <p:cNvSpPr/>
              <p:nvPr/>
            </p:nvSpPr>
            <p:spPr bwMode="auto">
              <a:xfrm>
                <a:off x="13498068" y="-1448494"/>
                <a:ext cx="376682" cy="376680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912B2E0C-342C-A038-F9B0-45FC1713A153}"/>
                  </a:ext>
                </a:extLst>
              </p:cNvPr>
              <p:cNvSpPr/>
              <p:nvPr/>
            </p:nvSpPr>
            <p:spPr bwMode="auto">
              <a:xfrm>
                <a:off x="14049864" y="-1360718"/>
                <a:ext cx="376682" cy="376680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EE679CFE-AF91-16BA-5224-2A0304130671}"/>
                  </a:ext>
                </a:extLst>
              </p:cNvPr>
              <p:cNvSpPr/>
              <p:nvPr/>
            </p:nvSpPr>
            <p:spPr bwMode="auto">
              <a:xfrm>
                <a:off x="13557951" y="-1371182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EC60BAA4-C14F-53B0-0068-232463E9B03D}"/>
                  </a:ext>
                </a:extLst>
              </p:cNvPr>
              <p:cNvSpPr/>
              <p:nvPr/>
            </p:nvSpPr>
            <p:spPr bwMode="auto">
              <a:xfrm>
                <a:off x="14109747" y="-1283406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8257F428-37C5-4A88-CDA0-F27D5839D917}"/>
                </a:ext>
              </a:extLst>
            </p:cNvPr>
            <p:cNvSpPr/>
            <p:nvPr/>
          </p:nvSpPr>
          <p:spPr bwMode="auto">
            <a:xfrm rot="16388772">
              <a:off x="1064443" y="846820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4" name="月 373">
              <a:extLst>
                <a:ext uri="{FF2B5EF4-FFF2-40B4-BE49-F238E27FC236}">
                  <a16:creationId xmlns:a16="http://schemas.microsoft.com/office/drawing/2014/main" id="{F9C998D9-C846-FB9F-FDD7-B6DADAA2383F}"/>
                </a:ext>
              </a:extLst>
            </p:cNvPr>
            <p:cNvSpPr/>
            <p:nvPr/>
          </p:nvSpPr>
          <p:spPr bwMode="auto">
            <a:xfrm rot="11376314">
              <a:off x="1083324" y="8165075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9EBA69D5-A7BA-9882-883C-4B835799468B}"/>
                </a:ext>
              </a:extLst>
            </p:cNvPr>
            <p:cNvSpPr/>
            <p:nvPr/>
          </p:nvSpPr>
          <p:spPr bwMode="auto">
            <a:xfrm rot="16200000">
              <a:off x="-803570" y="8259210"/>
              <a:ext cx="1018048" cy="1152918"/>
            </a:xfrm>
            <a:custGeom>
              <a:avLst/>
              <a:gdLst>
                <a:gd name="connsiteX0" fmla="*/ 144492 w 1954242"/>
                <a:gd name="connsiteY0" fmla="*/ 1572434 h 2213138"/>
                <a:gd name="connsiteX1" fmla="*/ 72246 w 1954242"/>
                <a:gd name="connsiteY1" fmla="*/ 1644680 h 2213138"/>
                <a:gd name="connsiteX2" fmla="*/ 0 w 1954242"/>
                <a:gd name="connsiteY2" fmla="*/ 1572434 h 2213138"/>
                <a:gd name="connsiteX3" fmla="*/ 72246 w 1954242"/>
                <a:gd name="connsiteY3" fmla="*/ 1500188 h 2213138"/>
                <a:gd name="connsiteX4" fmla="*/ 144492 w 1954242"/>
                <a:gd name="connsiteY4" fmla="*/ 1572434 h 2213138"/>
                <a:gd name="connsiteX5" fmla="*/ 311179 w 1954242"/>
                <a:gd name="connsiteY5" fmla="*/ 1053321 h 2213138"/>
                <a:gd name="connsiteX6" fmla="*/ 238933 w 1954242"/>
                <a:gd name="connsiteY6" fmla="*/ 1125567 h 2213138"/>
                <a:gd name="connsiteX7" fmla="*/ 166687 w 1954242"/>
                <a:gd name="connsiteY7" fmla="*/ 1053321 h 2213138"/>
                <a:gd name="connsiteX8" fmla="*/ 238933 w 1954242"/>
                <a:gd name="connsiteY8" fmla="*/ 981075 h 2213138"/>
                <a:gd name="connsiteX9" fmla="*/ 311179 w 1954242"/>
                <a:gd name="connsiteY9" fmla="*/ 1053321 h 2213138"/>
                <a:gd name="connsiteX10" fmla="*/ 444529 w 1954242"/>
                <a:gd name="connsiteY10" fmla="*/ 1996296 h 2213138"/>
                <a:gd name="connsiteX11" fmla="*/ 372283 w 1954242"/>
                <a:gd name="connsiteY11" fmla="*/ 2068542 h 2213138"/>
                <a:gd name="connsiteX12" fmla="*/ 300037 w 1954242"/>
                <a:gd name="connsiteY12" fmla="*/ 1996296 h 2213138"/>
                <a:gd name="connsiteX13" fmla="*/ 372283 w 1954242"/>
                <a:gd name="connsiteY13" fmla="*/ 1924050 h 2213138"/>
                <a:gd name="connsiteX14" fmla="*/ 444529 w 1954242"/>
                <a:gd name="connsiteY14" fmla="*/ 1996296 h 2213138"/>
                <a:gd name="connsiteX15" fmla="*/ 763617 w 1954242"/>
                <a:gd name="connsiteY15" fmla="*/ 1191434 h 2213138"/>
                <a:gd name="connsiteX16" fmla="*/ 691371 w 1954242"/>
                <a:gd name="connsiteY16" fmla="*/ 1263680 h 2213138"/>
                <a:gd name="connsiteX17" fmla="*/ 619125 w 1954242"/>
                <a:gd name="connsiteY17" fmla="*/ 1191434 h 2213138"/>
                <a:gd name="connsiteX18" fmla="*/ 691371 w 1954242"/>
                <a:gd name="connsiteY18" fmla="*/ 1119188 h 2213138"/>
                <a:gd name="connsiteX19" fmla="*/ 763617 w 1954242"/>
                <a:gd name="connsiteY19" fmla="*/ 1191434 h 2213138"/>
                <a:gd name="connsiteX20" fmla="*/ 794111 w 1954242"/>
                <a:gd name="connsiteY20" fmla="*/ 2179153 h 2213138"/>
                <a:gd name="connsiteX21" fmla="*/ 487492 w 1954242"/>
                <a:gd name="connsiteY21" fmla="*/ 1775808 h 2213138"/>
                <a:gd name="connsiteX22" fmla="*/ 455922 w 1954242"/>
                <a:gd name="connsiteY22" fmla="*/ 1440964 h 2213138"/>
                <a:gd name="connsiteX23" fmla="*/ 427564 w 1954242"/>
                <a:gd name="connsiteY23" fmla="*/ 948044 h 2213138"/>
                <a:gd name="connsiteX24" fmla="*/ 213566 w 1954242"/>
                <a:gd name="connsiteY24" fmla="*/ 519882 h 2213138"/>
                <a:gd name="connsiteX25" fmla="*/ 213566 w 1954242"/>
                <a:gd name="connsiteY25" fmla="*/ 519880 h 2213138"/>
                <a:gd name="connsiteX26" fmla="*/ 520185 w 1954242"/>
                <a:gd name="connsiteY26" fmla="*/ 923226 h 2213138"/>
                <a:gd name="connsiteX27" fmla="*/ 551754 w 1954242"/>
                <a:gd name="connsiteY27" fmla="*/ 1258069 h 2213138"/>
                <a:gd name="connsiteX28" fmla="*/ 564083 w 1954242"/>
                <a:gd name="connsiteY28" fmla="*/ 1765835 h 2213138"/>
                <a:gd name="connsiteX29" fmla="*/ 794110 w 1954242"/>
                <a:gd name="connsiteY29" fmla="*/ 2179151 h 2213138"/>
                <a:gd name="connsiteX30" fmla="*/ 796954 w 1954242"/>
                <a:gd name="connsiteY30" fmla="*/ 429434 h 2213138"/>
                <a:gd name="connsiteX31" fmla="*/ 724708 w 1954242"/>
                <a:gd name="connsiteY31" fmla="*/ 501680 h 2213138"/>
                <a:gd name="connsiteX32" fmla="*/ 652462 w 1954242"/>
                <a:gd name="connsiteY32" fmla="*/ 429434 h 2213138"/>
                <a:gd name="connsiteX33" fmla="*/ 724708 w 1954242"/>
                <a:gd name="connsiteY33" fmla="*/ 357188 h 2213138"/>
                <a:gd name="connsiteX34" fmla="*/ 796954 w 1954242"/>
                <a:gd name="connsiteY34" fmla="*/ 429434 h 2213138"/>
                <a:gd name="connsiteX35" fmla="*/ 1074983 w 1954242"/>
                <a:gd name="connsiteY35" fmla="*/ 690970 h 2213138"/>
                <a:gd name="connsiteX36" fmla="*/ 1018813 w 1954242"/>
                <a:gd name="connsiteY36" fmla="*/ 1022575 h 2213138"/>
                <a:gd name="connsiteX37" fmla="*/ 899303 w 1954242"/>
                <a:gd name="connsiteY37" fmla="*/ 1516229 h 2213138"/>
                <a:gd name="connsiteX38" fmla="*/ 1014517 w 1954242"/>
                <a:gd name="connsiteY38" fmla="*/ 1974998 h 2213138"/>
                <a:gd name="connsiteX39" fmla="*/ 1014517 w 1954242"/>
                <a:gd name="connsiteY39" fmla="*/ 1975000 h 2213138"/>
                <a:gd name="connsiteX40" fmla="*/ 822740 w 1954242"/>
                <a:gd name="connsiteY40" fmla="*/ 1506039 h 2213138"/>
                <a:gd name="connsiteX41" fmla="*/ 878910 w 1954242"/>
                <a:gd name="connsiteY41" fmla="*/ 1174434 h 2213138"/>
                <a:gd name="connsiteX42" fmla="*/ 979095 w 1954242"/>
                <a:gd name="connsiteY42" fmla="*/ 690971 h 2213138"/>
                <a:gd name="connsiteX43" fmla="*/ 883206 w 1954242"/>
                <a:gd name="connsiteY43" fmla="*/ 222011 h 2213138"/>
                <a:gd name="connsiteX44" fmla="*/ 883206 w 1954242"/>
                <a:gd name="connsiteY44" fmla="*/ 222009 h 2213138"/>
                <a:gd name="connsiteX45" fmla="*/ 1074983 w 1954242"/>
                <a:gd name="connsiteY45" fmla="*/ 690970 h 2213138"/>
                <a:gd name="connsiteX46" fmla="*/ 1163667 w 1954242"/>
                <a:gd name="connsiteY46" fmla="*/ 1439084 h 2213138"/>
                <a:gd name="connsiteX47" fmla="*/ 1091421 w 1954242"/>
                <a:gd name="connsiteY47" fmla="*/ 1511330 h 2213138"/>
                <a:gd name="connsiteX48" fmla="*/ 1019175 w 1954242"/>
                <a:gd name="connsiteY48" fmla="*/ 1439084 h 2213138"/>
                <a:gd name="connsiteX49" fmla="*/ 1091421 w 1954242"/>
                <a:gd name="connsiteY49" fmla="*/ 1366838 h 2213138"/>
                <a:gd name="connsiteX50" fmla="*/ 1163667 w 1954242"/>
                <a:gd name="connsiteY50" fmla="*/ 1439084 h 2213138"/>
                <a:gd name="connsiteX51" fmla="*/ 1387505 w 1954242"/>
                <a:gd name="connsiteY51" fmla="*/ 691371 h 2213138"/>
                <a:gd name="connsiteX52" fmla="*/ 1315259 w 1954242"/>
                <a:gd name="connsiteY52" fmla="*/ 763617 h 2213138"/>
                <a:gd name="connsiteX53" fmla="*/ 1243013 w 1954242"/>
                <a:gd name="connsiteY53" fmla="*/ 691371 h 2213138"/>
                <a:gd name="connsiteX54" fmla="*/ 1315259 w 1954242"/>
                <a:gd name="connsiteY54" fmla="*/ 619125 h 2213138"/>
                <a:gd name="connsiteX55" fmla="*/ 1387505 w 1954242"/>
                <a:gd name="connsiteY55" fmla="*/ 691371 h 2213138"/>
                <a:gd name="connsiteX56" fmla="*/ 1482755 w 1954242"/>
                <a:gd name="connsiteY56" fmla="*/ 72246 h 2213138"/>
                <a:gd name="connsiteX57" fmla="*/ 1410509 w 1954242"/>
                <a:gd name="connsiteY57" fmla="*/ 144492 h 2213138"/>
                <a:gd name="connsiteX58" fmla="*/ 1338263 w 1954242"/>
                <a:gd name="connsiteY58" fmla="*/ 72246 h 2213138"/>
                <a:gd name="connsiteX59" fmla="*/ 1410509 w 1954242"/>
                <a:gd name="connsiteY59" fmla="*/ 0 h 2213138"/>
                <a:gd name="connsiteX60" fmla="*/ 1482755 w 1954242"/>
                <a:gd name="connsiteY60" fmla="*/ 72246 h 2213138"/>
                <a:gd name="connsiteX61" fmla="*/ 1535142 w 1954242"/>
                <a:gd name="connsiteY61" fmla="*/ 1658159 h 2213138"/>
                <a:gd name="connsiteX62" fmla="*/ 1462896 w 1954242"/>
                <a:gd name="connsiteY62" fmla="*/ 1730405 h 2213138"/>
                <a:gd name="connsiteX63" fmla="*/ 1390650 w 1954242"/>
                <a:gd name="connsiteY63" fmla="*/ 1658159 h 2213138"/>
                <a:gd name="connsiteX64" fmla="*/ 1462896 w 1954242"/>
                <a:gd name="connsiteY64" fmla="*/ 1585913 h 2213138"/>
                <a:gd name="connsiteX65" fmla="*/ 1535142 w 1954242"/>
                <a:gd name="connsiteY65" fmla="*/ 1658159 h 2213138"/>
                <a:gd name="connsiteX66" fmla="*/ 1651032 w 1954242"/>
                <a:gd name="connsiteY66" fmla="*/ 726767 h 2213138"/>
                <a:gd name="connsiteX67" fmla="*/ 1614807 w 1954242"/>
                <a:gd name="connsiteY67" fmla="*/ 988510 h 2213138"/>
                <a:gd name="connsiteX68" fmla="*/ 1474725 w 1954242"/>
                <a:gd name="connsiteY68" fmla="*/ 1294278 h 2213138"/>
                <a:gd name="connsiteX69" fmla="*/ 1231519 w 1954242"/>
                <a:gd name="connsiteY69" fmla="*/ 1740180 h 2213138"/>
                <a:gd name="connsiteX70" fmla="*/ 1224070 w 1954242"/>
                <a:gd name="connsiteY70" fmla="*/ 2213136 h 2213138"/>
                <a:gd name="connsiteX71" fmla="*/ 1224070 w 1954242"/>
                <a:gd name="connsiteY71" fmla="*/ 2213138 h 2213138"/>
                <a:gd name="connsiteX72" fmla="*/ 1160203 w 1954242"/>
                <a:gd name="connsiteY72" fmla="*/ 1710521 h 2213138"/>
                <a:gd name="connsiteX73" fmla="*/ 1300285 w 1954242"/>
                <a:gd name="connsiteY73" fmla="*/ 1404753 h 2213138"/>
                <a:gd name="connsiteX74" fmla="*/ 1522185 w 1954242"/>
                <a:gd name="connsiteY74" fmla="*/ 963693 h 2213138"/>
                <a:gd name="connsiteX75" fmla="*/ 1550939 w 1954242"/>
                <a:gd name="connsiteY75" fmla="*/ 485895 h 2213138"/>
                <a:gd name="connsiteX76" fmla="*/ 1550940 w 1954242"/>
                <a:gd name="connsiteY76" fmla="*/ 485893 h 2213138"/>
                <a:gd name="connsiteX77" fmla="*/ 1651032 w 1954242"/>
                <a:gd name="connsiteY77" fmla="*/ 726767 h 2213138"/>
                <a:gd name="connsiteX78" fmla="*/ 1954242 w 1954242"/>
                <a:gd name="connsiteY78" fmla="*/ 596121 h 2213138"/>
                <a:gd name="connsiteX79" fmla="*/ 1881996 w 1954242"/>
                <a:gd name="connsiteY79" fmla="*/ 668367 h 2213138"/>
                <a:gd name="connsiteX80" fmla="*/ 1809750 w 1954242"/>
                <a:gd name="connsiteY80" fmla="*/ 596121 h 2213138"/>
                <a:gd name="connsiteX81" fmla="*/ 1881996 w 1954242"/>
                <a:gd name="connsiteY81" fmla="*/ 523875 h 2213138"/>
                <a:gd name="connsiteX82" fmla="*/ 1954242 w 1954242"/>
                <a:gd name="connsiteY82" fmla="*/ 596121 h 221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954242" h="2213138">
                  <a:moveTo>
                    <a:pt x="144492" y="1572434"/>
                  </a:moveTo>
                  <a:cubicBezTo>
                    <a:pt x="144492" y="1612334"/>
                    <a:pt x="112146" y="1644680"/>
                    <a:pt x="72246" y="1644680"/>
                  </a:cubicBezTo>
                  <a:cubicBezTo>
                    <a:pt x="32346" y="1644680"/>
                    <a:pt x="0" y="1612334"/>
                    <a:pt x="0" y="1572434"/>
                  </a:cubicBezTo>
                  <a:cubicBezTo>
                    <a:pt x="0" y="1532534"/>
                    <a:pt x="32346" y="1500188"/>
                    <a:pt x="72246" y="1500188"/>
                  </a:cubicBezTo>
                  <a:cubicBezTo>
                    <a:pt x="112146" y="1500188"/>
                    <a:pt x="144492" y="1532534"/>
                    <a:pt x="144492" y="1572434"/>
                  </a:cubicBezTo>
                  <a:close/>
                  <a:moveTo>
                    <a:pt x="311179" y="1053321"/>
                  </a:moveTo>
                  <a:cubicBezTo>
                    <a:pt x="311179" y="1093221"/>
                    <a:pt x="278833" y="1125567"/>
                    <a:pt x="238933" y="1125567"/>
                  </a:cubicBezTo>
                  <a:cubicBezTo>
                    <a:pt x="199033" y="1125567"/>
                    <a:pt x="166687" y="1093221"/>
                    <a:pt x="166687" y="1053321"/>
                  </a:cubicBezTo>
                  <a:cubicBezTo>
                    <a:pt x="166687" y="1013421"/>
                    <a:pt x="199033" y="981075"/>
                    <a:pt x="238933" y="981075"/>
                  </a:cubicBezTo>
                  <a:cubicBezTo>
                    <a:pt x="278833" y="981075"/>
                    <a:pt x="311179" y="1013421"/>
                    <a:pt x="311179" y="1053321"/>
                  </a:cubicBezTo>
                  <a:close/>
                  <a:moveTo>
                    <a:pt x="444529" y="1996296"/>
                  </a:moveTo>
                  <a:cubicBezTo>
                    <a:pt x="444529" y="2036196"/>
                    <a:pt x="412183" y="2068542"/>
                    <a:pt x="372283" y="2068542"/>
                  </a:cubicBezTo>
                  <a:cubicBezTo>
                    <a:pt x="332383" y="2068542"/>
                    <a:pt x="300037" y="2036196"/>
                    <a:pt x="300037" y="1996296"/>
                  </a:cubicBezTo>
                  <a:cubicBezTo>
                    <a:pt x="300037" y="1956396"/>
                    <a:pt x="332383" y="1924050"/>
                    <a:pt x="372283" y="1924050"/>
                  </a:cubicBezTo>
                  <a:cubicBezTo>
                    <a:pt x="412183" y="1924050"/>
                    <a:pt x="444529" y="1956396"/>
                    <a:pt x="444529" y="1996296"/>
                  </a:cubicBezTo>
                  <a:close/>
                  <a:moveTo>
                    <a:pt x="763617" y="1191434"/>
                  </a:moveTo>
                  <a:cubicBezTo>
                    <a:pt x="763617" y="1231334"/>
                    <a:pt x="731271" y="1263680"/>
                    <a:pt x="691371" y="1263680"/>
                  </a:cubicBezTo>
                  <a:cubicBezTo>
                    <a:pt x="651471" y="1263680"/>
                    <a:pt x="619125" y="1231334"/>
                    <a:pt x="619125" y="1191434"/>
                  </a:cubicBezTo>
                  <a:cubicBezTo>
                    <a:pt x="619125" y="1151534"/>
                    <a:pt x="651471" y="1119188"/>
                    <a:pt x="691371" y="1119188"/>
                  </a:cubicBezTo>
                  <a:cubicBezTo>
                    <a:pt x="731271" y="1119188"/>
                    <a:pt x="763617" y="1151534"/>
                    <a:pt x="763617" y="1191434"/>
                  </a:cubicBezTo>
                  <a:close/>
                  <a:moveTo>
                    <a:pt x="794111" y="2179153"/>
                  </a:moveTo>
                  <a:cubicBezTo>
                    <a:pt x="691804" y="2206566"/>
                    <a:pt x="554526" y="2025982"/>
                    <a:pt x="487492" y="1775808"/>
                  </a:cubicBezTo>
                  <a:cubicBezTo>
                    <a:pt x="453975" y="1650721"/>
                    <a:pt x="447727" y="1579855"/>
                    <a:pt x="455922" y="1440964"/>
                  </a:cubicBezTo>
                  <a:cubicBezTo>
                    <a:pt x="464117" y="1302072"/>
                    <a:pt x="480891" y="1157866"/>
                    <a:pt x="427564" y="948044"/>
                  </a:cubicBezTo>
                  <a:cubicBezTo>
                    <a:pt x="374236" y="738222"/>
                    <a:pt x="300526" y="611192"/>
                    <a:pt x="213566" y="519882"/>
                  </a:cubicBezTo>
                  <a:lnTo>
                    <a:pt x="213566" y="519880"/>
                  </a:lnTo>
                  <a:cubicBezTo>
                    <a:pt x="315873" y="492467"/>
                    <a:pt x="453151" y="673051"/>
                    <a:pt x="520185" y="923226"/>
                  </a:cubicBezTo>
                  <a:cubicBezTo>
                    <a:pt x="553701" y="1048312"/>
                    <a:pt x="563311" y="1167113"/>
                    <a:pt x="551754" y="1258069"/>
                  </a:cubicBezTo>
                  <a:cubicBezTo>
                    <a:pt x="538578" y="1437482"/>
                    <a:pt x="529716" y="1611218"/>
                    <a:pt x="564083" y="1765835"/>
                  </a:cubicBezTo>
                  <a:cubicBezTo>
                    <a:pt x="598451" y="1920451"/>
                    <a:pt x="707151" y="2087841"/>
                    <a:pt x="794110" y="2179151"/>
                  </a:cubicBezTo>
                  <a:close/>
                  <a:moveTo>
                    <a:pt x="796954" y="429434"/>
                  </a:moveTo>
                  <a:cubicBezTo>
                    <a:pt x="796954" y="469334"/>
                    <a:pt x="764608" y="501680"/>
                    <a:pt x="724708" y="501680"/>
                  </a:cubicBezTo>
                  <a:cubicBezTo>
                    <a:pt x="684808" y="501680"/>
                    <a:pt x="652462" y="469334"/>
                    <a:pt x="652462" y="429434"/>
                  </a:cubicBezTo>
                  <a:cubicBezTo>
                    <a:pt x="652462" y="389534"/>
                    <a:pt x="684808" y="357188"/>
                    <a:pt x="724708" y="357188"/>
                  </a:cubicBezTo>
                  <a:cubicBezTo>
                    <a:pt x="764608" y="357188"/>
                    <a:pt x="796954" y="389534"/>
                    <a:pt x="796954" y="429434"/>
                  </a:cubicBezTo>
                  <a:close/>
                  <a:moveTo>
                    <a:pt x="1074983" y="690970"/>
                  </a:moveTo>
                  <a:cubicBezTo>
                    <a:pt x="1074983" y="820469"/>
                    <a:pt x="1053518" y="937709"/>
                    <a:pt x="1018813" y="1022575"/>
                  </a:cubicBezTo>
                  <a:cubicBezTo>
                    <a:pt x="959651" y="1192464"/>
                    <a:pt x="906124" y="1357987"/>
                    <a:pt x="899303" y="1516229"/>
                  </a:cubicBezTo>
                  <a:cubicBezTo>
                    <a:pt x="892482" y="1674472"/>
                    <a:pt x="954154" y="1864292"/>
                    <a:pt x="1014517" y="1974998"/>
                  </a:cubicBezTo>
                  <a:lnTo>
                    <a:pt x="1014517" y="1975000"/>
                  </a:lnTo>
                  <a:cubicBezTo>
                    <a:pt x="908602" y="1975000"/>
                    <a:pt x="822740" y="1765039"/>
                    <a:pt x="822740" y="1506039"/>
                  </a:cubicBezTo>
                  <a:cubicBezTo>
                    <a:pt x="822740" y="1376540"/>
                    <a:pt x="835047" y="1306472"/>
                    <a:pt x="878910" y="1174434"/>
                  </a:cubicBezTo>
                  <a:cubicBezTo>
                    <a:pt x="922773" y="1042396"/>
                    <a:pt x="976300" y="907446"/>
                    <a:pt x="979095" y="690971"/>
                  </a:cubicBezTo>
                  <a:cubicBezTo>
                    <a:pt x="981890" y="474496"/>
                    <a:pt x="943569" y="332717"/>
                    <a:pt x="883206" y="222011"/>
                  </a:cubicBezTo>
                  <a:lnTo>
                    <a:pt x="883206" y="222009"/>
                  </a:lnTo>
                  <a:cubicBezTo>
                    <a:pt x="989122" y="222009"/>
                    <a:pt x="1074983" y="431970"/>
                    <a:pt x="1074983" y="690970"/>
                  </a:cubicBezTo>
                  <a:close/>
                  <a:moveTo>
                    <a:pt x="1163667" y="1439084"/>
                  </a:moveTo>
                  <a:cubicBezTo>
                    <a:pt x="1163667" y="1478984"/>
                    <a:pt x="1131321" y="1511330"/>
                    <a:pt x="1091421" y="1511330"/>
                  </a:cubicBezTo>
                  <a:cubicBezTo>
                    <a:pt x="1051521" y="1511330"/>
                    <a:pt x="1019175" y="1478984"/>
                    <a:pt x="1019175" y="1439084"/>
                  </a:cubicBezTo>
                  <a:cubicBezTo>
                    <a:pt x="1019175" y="1399184"/>
                    <a:pt x="1051521" y="1366838"/>
                    <a:pt x="1091421" y="1366838"/>
                  </a:cubicBezTo>
                  <a:cubicBezTo>
                    <a:pt x="1131321" y="1366838"/>
                    <a:pt x="1163667" y="1399184"/>
                    <a:pt x="1163667" y="1439084"/>
                  </a:cubicBezTo>
                  <a:close/>
                  <a:moveTo>
                    <a:pt x="1387505" y="691371"/>
                  </a:moveTo>
                  <a:cubicBezTo>
                    <a:pt x="1387505" y="731271"/>
                    <a:pt x="1355159" y="763617"/>
                    <a:pt x="1315259" y="763617"/>
                  </a:cubicBezTo>
                  <a:cubicBezTo>
                    <a:pt x="1275359" y="763617"/>
                    <a:pt x="1243013" y="731271"/>
                    <a:pt x="1243013" y="691371"/>
                  </a:cubicBezTo>
                  <a:cubicBezTo>
                    <a:pt x="1243013" y="651471"/>
                    <a:pt x="1275359" y="619125"/>
                    <a:pt x="1315259" y="619125"/>
                  </a:cubicBezTo>
                  <a:cubicBezTo>
                    <a:pt x="1355159" y="619125"/>
                    <a:pt x="1387505" y="651471"/>
                    <a:pt x="1387505" y="691371"/>
                  </a:cubicBezTo>
                  <a:close/>
                  <a:moveTo>
                    <a:pt x="1482755" y="72246"/>
                  </a:moveTo>
                  <a:cubicBezTo>
                    <a:pt x="1482755" y="112146"/>
                    <a:pt x="1450409" y="144492"/>
                    <a:pt x="1410509" y="144492"/>
                  </a:cubicBezTo>
                  <a:cubicBezTo>
                    <a:pt x="1370609" y="144492"/>
                    <a:pt x="1338263" y="112146"/>
                    <a:pt x="1338263" y="72246"/>
                  </a:cubicBezTo>
                  <a:cubicBezTo>
                    <a:pt x="1338263" y="32346"/>
                    <a:pt x="1370609" y="0"/>
                    <a:pt x="1410509" y="0"/>
                  </a:cubicBezTo>
                  <a:cubicBezTo>
                    <a:pt x="1450409" y="0"/>
                    <a:pt x="1482755" y="32346"/>
                    <a:pt x="1482755" y="72246"/>
                  </a:cubicBezTo>
                  <a:close/>
                  <a:moveTo>
                    <a:pt x="1535142" y="1658159"/>
                  </a:moveTo>
                  <a:cubicBezTo>
                    <a:pt x="1535142" y="1698059"/>
                    <a:pt x="1502796" y="1730405"/>
                    <a:pt x="1462896" y="1730405"/>
                  </a:cubicBezTo>
                  <a:cubicBezTo>
                    <a:pt x="1422996" y="1730405"/>
                    <a:pt x="1390650" y="1698059"/>
                    <a:pt x="1390650" y="1658159"/>
                  </a:cubicBezTo>
                  <a:cubicBezTo>
                    <a:pt x="1390650" y="1618259"/>
                    <a:pt x="1422996" y="1585913"/>
                    <a:pt x="1462896" y="1585913"/>
                  </a:cubicBezTo>
                  <a:cubicBezTo>
                    <a:pt x="1502796" y="1585913"/>
                    <a:pt x="1535142" y="1618259"/>
                    <a:pt x="1535142" y="1658159"/>
                  </a:cubicBezTo>
                  <a:close/>
                  <a:moveTo>
                    <a:pt x="1651032" y="726767"/>
                  </a:moveTo>
                  <a:cubicBezTo>
                    <a:pt x="1651634" y="804415"/>
                    <a:pt x="1639944" y="894695"/>
                    <a:pt x="1614807" y="988510"/>
                  </a:cubicBezTo>
                  <a:cubicBezTo>
                    <a:pt x="1581290" y="1113597"/>
                    <a:pt x="1530212" y="1221286"/>
                    <a:pt x="1474725" y="1294278"/>
                  </a:cubicBezTo>
                  <a:cubicBezTo>
                    <a:pt x="1373607" y="1443066"/>
                    <a:pt x="1279064" y="1589095"/>
                    <a:pt x="1231519" y="1740180"/>
                  </a:cubicBezTo>
                  <a:cubicBezTo>
                    <a:pt x="1183974" y="1891265"/>
                    <a:pt x="1194416" y="2090579"/>
                    <a:pt x="1224070" y="2213136"/>
                  </a:cubicBezTo>
                  <a:lnTo>
                    <a:pt x="1224070" y="2213138"/>
                  </a:lnTo>
                  <a:cubicBezTo>
                    <a:pt x="1121763" y="2185725"/>
                    <a:pt x="1093169" y="1960695"/>
                    <a:pt x="1160203" y="1710521"/>
                  </a:cubicBezTo>
                  <a:cubicBezTo>
                    <a:pt x="1193720" y="1585435"/>
                    <a:pt x="1223742" y="1520939"/>
                    <a:pt x="1300285" y="1404753"/>
                  </a:cubicBezTo>
                  <a:cubicBezTo>
                    <a:pt x="1376827" y="1288566"/>
                    <a:pt x="1463457" y="1172068"/>
                    <a:pt x="1522185" y="963693"/>
                  </a:cubicBezTo>
                  <a:cubicBezTo>
                    <a:pt x="1580913" y="755318"/>
                    <a:pt x="1580593" y="608452"/>
                    <a:pt x="1550939" y="485895"/>
                  </a:cubicBezTo>
                  <a:lnTo>
                    <a:pt x="1550940" y="485893"/>
                  </a:lnTo>
                  <a:cubicBezTo>
                    <a:pt x="1614882" y="503026"/>
                    <a:pt x="1650029" y="597353"/>
                    <a:pt x="1651032" y="726767"/>
                  </a:cubicBezTo>
                  <a:close/>
                  <a:moveTo>
                    <a:pt x="1954242" y="596121"/>
                  </a:moveTo>
                  <a:cubicBezTo>
                    <a:pt x="1954242" y="636021"/>
                    <a:pt x="1921896" y="668367"/>
                    <a:pt x="1881996" y="668367"/>
                  </a:cubicBezTo>
                  <a:cubicBezTo>
                    <a:pt x="1842096" y="668367"/>
                    <a:pt x="1809750" y="636021"/>
                    <a:pt x="1809750" y="596121"/>
                  </a:cubicBezTo>
                  <a:cubicBezTo>
                    <a:pt x="1809750" y="556221"/>
                    <a:pt x="1842096" y="523875"/>
                    <a:pt x="1881996" y="523875"/>
                  </a:cubicBezTo>
                  <a:cubicBezTo>
                    <a:pt x="1921896" y="523875"/>
                    <a:pt x="1954242" y="556221"/>
                    <a:pt x="1954242" y="596121"/>
                  </a:cubicBezTo>
                  <a:close/>
                </a:path>
              </a:pathLst>
            </a:custGeom>
            <a:solidFill>
              <a:srgbClr val="2D2D8A">
                <a:lumMod val="60000"/>
                <a:lumOff val="40000"/>
              </a:srgbClr>
            </a:solidFill>
            <a:ln w="19050">
              <a:solidFill>
                <a:srgbClr val="2D2D8A">
                  <a:lumMod val="20000"/>
                  <a:lumOff val="80000"/>
                </a:srgb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E91D9CDD-6D25-DB38-F4A9-E4043B60E4CB}"/>
              </a:ext>
            </a:extLst>
          </p:cNvPr>
          <p:cNvGrpSpPr/>
          <p:nvPr/>
        </p:nvGrpSpPr>
        <p:grpSpPr>
          <a:xfrm>
            <a:off x="589974" y="1285874"/>
            <a:ext cx="2903060" cy="1894649"/>
            <a:chOff x="-5015016" y="4470133"/>
            <a:chExt cx="3993200" cy="2606116"/>
          </a:xfrm>
        </p:grpSpPr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31349CFC-F079-BEB6-4FDE-4B1F43441A43}"/>
                </a:ext>
              </a:extLst>
            </p:cNvPr>
            <p:cNvGrpSpPr/>
            <p:nvPr/>
          </p:nvGrpSpPr>
          <p:grpSpPr>
            <a:xfrm>
              <a:off x="-5015016" y="4470133"/>
              <a:ext cx="3993200" cy="2606116"/>
              <a:chOff x="3507495" y="4470133"/>
              <a:chExt cx="3993200" cy="2606116"/>
            </a:xfrm>
          </p:grpSpPr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C230E0B3-78C6-67FE-A565-871796F0E0AF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432" name="四角形: 上の 2 つの角を丸める 431">
                  <a:extLst>
                    <a:ext uri="{FF2B5EF4-FFF2-40B4-BE49-F238E27FC236}">
                      <a16:creationId xmlns:a16="http://schemas.microsoft.com/office/drawing/2014/main" id="{F4328E7F-FD13-4A39-A936-D0610FAC6CAF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CA4DC025-8AAF-45B2-573B-D518592AF7B5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5E974F2A-4F0C-1CD1-2CED-01C4D7B78538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430" name="四角形: 上の 2 つの角を丸める 429">
                  <a:extLst>
                    <a:ext uri="{FF2B5EF4-FFF2-40B4-BE49-F238E27FC236}">
                      <a16:creationId xmlns:a16="http://schemas.microsoft.com/office/drawing/2014/main" id="{4F4A4F4F-967F-5789-98F8-3846CEA961DE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171FBDCB-7332-7FBF-70AE-90F8E7007245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6" name="月 415">
                <a:extLst>
                  <a:ext uri="{FF2B5EF4-FFF2-40B4-BE49-F238E27FC236}">
                    <a16:creationId xmlns:a16="http://schemas.microsoft.com/office/drawing/2014/main" id="{D15EFC56-1C74-2A4D-B09E-90BF2B7264A2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7" name="月 416">
                <a:extLst>
                  <a:ext uri="{FF2B5EF4-FFF2-40B4-BE49-F238E27FC236}">
                    <a16:creationId xmlns:a16="http://schemas.microsoft.com/office/drawing/2014/main" id="{3534E7A3-0841-3ECA-9012-B9BB5574C127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137026D0-E938-6956-1102-5D8E0C8B66E5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21859EF2-0AE9-82FD-404A-38FDA070A0D3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428DF53D-CE8A-8A4A-4386-A37DA37BD23A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1" name="月 420">
                <a:extLst>
                  <a:ext uri="{FF2B5EF4-FFF2-40B4-BE49-F238E27FC236}">
                    <a16:creationId xmlns:a16="http://schemas.microsoft.com/office/drawing/2014/main" id="{6A4B2107-73E3-6A98-7F77-96EE3261DFDA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2" name="月 421">
                <a:extLst>
                  <a:ext uri="{FF2B5EF4-FFF2-40B4-BE49-F238E27FC236}">
                    <a16:creationId xmlns:a16="http://schemas.microsoft.com/office/drawing/2014/main" id="{770B51B4-A2A3-9462-18E0-BA8E2A75589B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3" name="月 422">
                <a:extLst>
                  <a:ext uri="{FF2B5EF4-FFF2-40B4-BE49-F238E27FC236}">
                    <a16:creationId xmlns:a16="http://schemas.microsoft.com/office/drawing/2014/main" id="{8B3518E1-00E2-CD35-26B0-6A43858A344F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D9355429-9D4F-7ECA-6831-E81E5C470DCD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E273B558-D670-88FA-276D-241295158236}"/>
                  </a:ext>
                </a:extLst>
              </p:cNvPr>
              <p:cNvSpPr/>
              <p:nvPr/>
            </p:nvSpPr>
            <p:spPr bwMode="auto">
              <a:xfrm rot="16388772">
                <a:off x="5802354" y="510557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6" name="月 425">
                <a:extLst>
                  <a:ext uri="{FF2B5EF4-FFF2-40B4-BE49-F238E27FC236}">
                    <a16:creationId xmlns:a16="http://schemas.microsoft.com/office/drawing/2014/main" id="{E9F8E4C9-6B63-8AF2-1483-9A27EC126EA1}"/>
                  </a:ext>
                </a:extLst>
              </p:cNvPr>
              <p:cNvSpPr/>
              <p:nvPr/>
            </p:nvSpPr>
            <p:spPr bwMode="auto">
              <a:xfrm rot="11376314">
                <a:off x="5821235" y="4802443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147DE95D-2EBB-6B14-43FB-FBF59A5FDE16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9DB71039-E4C6-F1F9-7809-F24A029AF410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2D490BD6-5148-8A85-7B06-0D6C2460AFD7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3EEBFCF0-B795-6DCF-CFEF-7F33010563E9}"/>
                </a:ext>
              </a:extLst>
            </p:cNvPr>
            <p:cNvSpPr/>
            <p:nvPr/>
          </p:nvSpPr>
          <p:spPr bwMode="auto">
            <a:xfrm rot="900000">
              <a:off x="-3574142" y="4934318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楕円 405">
              <a:extLst>
                <a:ext uri="{FF2B5EF4-FFF2-40B4-BE49-F238E27FC236}">
                  <a16:creationId xmlns:a16="http://schemas.microsoft.com/office/drawing/2014/main" id="{FB4064B8-3593-7A1A-3BE5-C0DB6246DE1E}"/>
                </a:ext>
              </a:extLst>
            </p:cNvPr>
            <p:cNvSpPr/>
            <p:nvPr/>
          </p:nvSpPr>
          <p:spPr bwMode="auto">
            <a:xfrm rot="900000">
              <a:off x="-3170282" y="4980038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A8D3C286-54A9-A378-4B3E-1D0BDCCCB063}"/>
                </a:ext>
              </a:extLst>
            </p:cNvPr>
            <p:cNvGrpSpPr/>
            <p:nvPr/>
          </p:nvGrpSpPr>
          <p:grpSpPr>
            <a:xfrm>
              <a:off x="-4626682" y="5038391"/>
              <a:ext cx="1038522" cy="1003830"/>
              <a:chOff x="-803982" y="5038391"/>
              <a:chExt cx="1038522" cy="1003830"/>
            </a:xfrm>
          </p:grpSpPr>
          <p:sp>
            <p:nvSpPr>
              <p:cNvPr id="408" name="楕円 11">
                <a:extLst>
                  <a:ext uri="{FF2B5EF4-FFF2-40B4-BE49-F238E27FC236}">
                    <a16:creationId xmlns:a16="http://schemas.microsoft.com/office/drawing/2014/main" id="{C8B4265C-2434-C1F7-2BD2-310729A67283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9" name="楕円 11">
                <a:extLst>
                  <a:ext uri="{FF2B5EF4-FFF2-40B4-BE49-F238E27FC236}">
                    <a16:creationId xmlns:a16="http://schemas.microsoft.com/office/drawing/2014/main" id="{E1C93C8E-323F-7252-8683-3441BEEC1D85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楕円 11">
                <a:extLst>
                  <a:ext uri="{FF2B5EF4-FFF2-40B4-BE49-F238E27FC236}">
                    <a16:creationId xmlns:a16="http://schemas.microsoft.com/office/drawing/2014/main" id="{E710EDED-9B1D-FAFD-C2B4-ABC5D0680DE3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楕円 11">
                <a:extLst>
                  <a:ext uri="{FF2B5EF4-FFF2-40B4-BE49-F238E27FC236}">
                    <a16:creationId xmlns:a16="http://schemas.microsoft.com/office/drawing/2014/main" id="{D9FD6524-17A5-9E49-CECA-E5ADB277A876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2" name="楕円 11">
                <a:extLst>
                  <a:ext uri="{FF2B5EF4-FFF2-40B4-BE49-F238E27FC236}">
                    <a16:creationId xmlns:a16="http://schemas.microsoft.com/office/drawing/2014/main" id="{F12C8A3F-70BD-D87F-CE3E-78AE3220CF3E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3" name="楕円 11">
                <a:extLst>
                  <a:ext uri="{FF2B5EF4-FFF2-40B4-BE49-F238E27FC236}">
                    <a16:creationId xmlns:a16="http://schemas.microsoft.com/office/drawing/2014/main" id="{3363216A-C3B0-C0CA-DC8E-A81B6F295DAC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09C4F49C-2EC8-93BD-E6C6-7EC850D04E2E}"/>
              </a:ext>
            </a:extLst>
          </p:cNvPr>
          <p:cNvGrpSpPr/>
          <p:nvPr/>
        </p:nvGrpSpPr>
        <p:grpSpPr>
          <a:xfrm>
            <a:off x="6428799" y="1285874"/>
            <a:ext cx="2903060" cy="1894649"/>
            <a:chOff x="2528784" y="4470133"/>
            <a:chExt cx="3993200" cy="2606116"/>
          </a:xfrm>
        </p:grpSpPr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BEA96A91-0E50-C254-46CE-15CF5C698D87}"/>
                </a:ext>
              </a:extLst>
            </p:cNvPr>
            <p:cNvGrpSpPr/>
            <p:nvPr/>
          </p:nvGrpSpPr>
          <p:grpSpPr>
            <a:xfrm>
              <a:off x="2528784" y="4470133"/>
              <a:ext cx="3993200" cy="2606116"/>
              <a:chOff x="3507495" y="4470133"/>
              <a:chExt cx="3993200" cy="2606116"/>
            </a:xfrm>
          </p:grpSpPr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EE682CB8-7C7F-9954-7AD8-C805EE98643B}"/>
                  </a:ext>
                </a:extLst>
              </p:cNvPr>
              <p:cNvGrpSpPr/>
              <p:nvPr/>
            </p:nvGrpSpPr>
            <p:grpSpPr>
              <a:xfrm flipH="1">
                <a:off x="6478804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463" name="四角形: 上の 2 つの角を丸める 462">
                  <a:extLst>
                    <a:ext uri="{FF2B5EF4-FFF2-40B4-BE49-F238E27FC236}">
                      <a16:creationId xmlns:a16="http://schemas.microsoft.com/office/drawing/2014/main" id="{042AE79E-0CB1-B4BA-D3A5-4EF6232DE9A6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8CB87589-BF79-C109-3D15-D3454CB2F162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EA60E57C-3F23-91EB-DDF7-6E7A4F32DB09}"/>
                  </a:ext>
                </a:extLst>
              </p:cNvPr>
              <p:cNvGrpSpPr/>
              <p:nvPr/>
            </p:nvGrpSpPr>
            <p:grpSpPr>
              <a:xfrm>
                <a:off x="3507495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461" name="四角形: 上の 2 つの角を丸める 460">
                  <a:extLst>
                    <a:ext uri="{FF2B5EF4-FFF2-40B4-BE49-F238E27FC236}">
                      <a16:creationId xmlns:a16="http://schemas.microsoft.com/office/drawing/2014/main" id="{4F60128B-C32E-1495-FFBB-9BCB0E11E34E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E18BC0CF-33BF-D9CC-3E76-1F509428E1A1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47" name="月 446">
                <a:extLst>
                  <a:ext uri="{FF2B5EF4-FFF2-40B4-BE49-F238E27FC236}">
                    <a16:creationId xmlns:a16="http://schemas.microsoft.com/office/drawing/2014/main" id="{CC2D183D-F0BA-A756-19CD-1BC7803EBA1B}"/>
                  </a:ext>
                </a:extLst>
              </p:cNvPr>
              <p:cNvSpPr/>
              <p:nvPr/>
            </p:nvSpPr>
            <p:spPr bwMode="auto">
              <a:xfrm rot="20700000">
                <a:off x="5797837" y="5564115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E1CF17D3-8A63-A083-0B98-003AF5E76416}"/>
                  </a:ext>
                </a:extLst>
              </p:cNvPr>
              <p:cNvSpPr/>
              <p:nvPr/>
            </p:nvSpPr>
            <p:spPr bwMode="auto">
              <a:xfrm rot="20700000">
                <a:off x="5893087" y="5472040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980FC773-9F55-9EC9-A347-6AC79BDEB408}"/>
                  </a:ext>
                </a:extLst>
              </p:cNvPr>
              <p:cNvSpPr/>
              <p:nvPr/>
            </p:nvSpPr>
            <p:spPr bwMode="auto">
              <a:xfrm rot="21103514">
                <a:off x="5131702" y="4470133"/>
                <a:ext cx="115252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181966 w 967729"/>
                  <a:gd name="connsiteY5" fmla="*/ 609479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489749 w 967729"/>
                  <a:gd name="connsiteY5" fmla="*/ 918638 h 1377506"/>
                  <a:gd name="connsiteX6" fmla="*/ 79318 w 967729"/>
                  <a:gd name="connsiteY6" fmla="*/ 123712 h 1377506"/>
                  <a:gd name="connsiteX7" fmla="*/ 64004 w 967729"/>
                  <a:gd name="connsiteY7" fmla="*/ 96882 h 1377506"/>
                  <a:gd name="connsiteX8" fmla="*/ 132744 w 967729"/>
                  <a:gd name="connsiteY8" fmla="*/ 54126 h 1377506"/>
                  <a:gd name="connsiteX9" fmla="*/ 366694 w 967729"/>
                  <a:gd name="connsiteY9" fmla="*/ 0 h 1377506"/>
                  <a:gd name="connsiteX10" fmla="*/ 487824 w 967729"/>
                  <a:gd name="connsiteY10" fmla="*/ 13993 h 1377506"/>
                  <a:gd name="connsiteX0" fmla="*/ 457174 w 937079"/>
                  <a:gd name="connsiteY0" fmla="*/ 13993 h 1377506"/>
                  <a:gd name="connsiteX1" fmla="*/ 937079 w 937079"/>
                  <a:gd name="connsiteY1" fmla="*/ 688753 h 1377506"/>
                  <a:gd name="connsiteX2" fmla="*/ 336044 w 937079"/>
                  <a:gd name="connsiteY2" fmla="*/ 1377506 h 1377506"/>
                  <a:gd name="connsiteX3" fmla="*/ 0 w 937079"/>
                  <a:gd name="connsiteY3" fmla="*/ 1259878 h 1377506"/>
                  <a:gd name="connsiteX4" fmla="*/ 459099 w 937079"/>
                  <a:gd name="connsiteY4" fmla="*/ 918638 h 1377506"/>
                  <a:gd name="connsiteX5" fmla="*/ 48668 w 937079"/>
                  <a:gd name="connsiteY5" fmla="*/ 123712 h 1377506"/>
                  <a:gd name="connsiteX6" fmla="*/ 33354 w 937079"/>
                  <a:gd name="connsiteY6" fmla="*/ 96882 h 1377506"/>
                  <a:gd name="connsiteX7" fmla="*/ 102094 w 937079"/>
                  <a:gd name="connsiteY7" fmla="*/ 54126 h 1377506"/>
                  <a:gd name="connsiteX8" fmla="*/ 336044 w 937079"/>
                  <a:gd name="connsiteY8" fmla="*/ 0 h 1377506"/>
                  <a:gd name="connsiteX9" fmla="*/ 457174 w 937079"/>
                  <a:gd name="connsiteY9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079" h="1377506">
                    <a:moveTo>
                      <a:pt x="457174" y="13993"/>
                    </a:moveTo>
                    <a:cubicBezTo>
                      <a:pt x="731055" y="78217"/>
                      <a:pt x="937079" y="355914"/>
                      <a:pt x="937079" y="688753"/>
                    </a:cubicBezTo>
                    <a:cubicBezTo>
                      <a:pt x="937079" y="1069141"/>
                      <a:pt x="667986" y="1377506"/>
                      <a:pt x="336044" y="1377506"/>
                    </a:cubicBezTo>
                    <a:cubicBezTo>
                      <a:pt x="211566" y="1377506"/>
                      <a:pt x="95926" y="1334142"/>
                      <a:pt x="0" y="1259878"/>
                    </a:cubicBezTo>
                    <a:lnTo>
                      <a:pt x="459099" y="918638"/>
                    </a:lnTo>
                    <a:cubicBezTo>
                      <a:pt x="459099" y="738699"/>
                      <a:pt x="113475" y="262377"/>
                      <a:pt x="48668" y="123712"/>
                    </a:cubicBezTo>
                    <a:lnTo>
                      <a:pt x="33354" y="96882"/>
                    </a:lnTo>
                    <a:lnTo>
                      <a:pt x="102094" y="54126"/>
                    </a:lnTo>
                    <a:cubicBezTo>
                      <a:pt x="174001" y="19273"/>
                      <a:pt x="253059" y="0"/>
                      <a:pt x="336044" y="0"/>
                    </a:cubicBezTo>
                    <a:cubicBezTo>
                      <a:pt x="377537" y="0"/>
                      <a:pt x="418048" y="4818"/>
                      <a:pt x="457174" y="13993"/>
                    </a:cubicBezTo>
                    <a:close/>
                  </a:path>
                </a:pathLst>
              </a:cu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CCF2D623-14F6-66BC-3AC0-BBBE1B0760DC}"/>
                  </a:ext>
                </a:extLst>
              </p:cNvPr>
              <p:cNvSpPr/>
              <p:nvPr/>
            </p:nvSpPr>
            <p:spPr bwMode="auto">
              <a:xfrm>
                <a:off x="5054744" y="5856123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FB51E012-BA74-9033-9705-52B9F64E5679}"/>
                  </a:ext>
                </a:extLst>
              </p:cNvPr>
              <p:cNvSpPr/>
              <p:nvPr/>
            </p:nvSpPr>
            <p:spPr bwMode="auto">
              <a:xfrm>
                <a:off x="4781377" y="4616435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48644FB7-805F-9826-0009-86F1C1B05732}"/>
                  </a:ext>
                </a:extLst>
              </p:cNvPr>
              <p:cNvSpPr/>
              <p:nvPr/>
            </p:nvSpPr>
            <p:spPr bwMode="auto">
              <a:xfrm rot="5400000">
                <a:off x="5040332" y="4543483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月 452">
                <a:extLst>
                  <a:ext uri="{FF2B5EF4-FFF2-40B4-BE49-F238E27FC236}">
                    <a16:creationId xmlns:a16="http://schemas.microsoft.com/office/drawing/2014/main" id="{D72DAAB6-8C5A-0EF2-461F-3BAA52C1DEE9}"/>
                  </a:ext>
                </a:extLst>
              </p:cNvPr>
              <p:cNvSpPr/>
              <p:nvPr/>
            </p:nvSpPr>
            <p:spPr bwMode="auto">
              <a:xfrm rot="6897324">
                <a:off x="5282419" y="447679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月 453">
                <a:extLst>
                  <a:ext uri="{FF2B5EF4-FFF2-40B4-BE49-F238E27FC236}">
                    <a16:creationId xmlns:a16="http://schemas.microsoft.com/office/drawing/2014/main" id="{03D4C320-948F-79DE-B6CE-C6E29B6A9CE9}"/>
                  </a:ext>
                </a:extLst>
              </p:cNvPr>
              <p:cNvSpPr/>
              <p:nvPr/>
            </p:nvSpPr>
            <p:spPr bwMode="auto">
              <a:xfrm rot="6897324">
                <a:off x="5486721" y="446108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77BB8459-92E0-E2A4-CADF-51E195BE4A58}"/>
                  </a:ext>
                </a:extLst>
              </p:cNvPr>
              <p:cNvSpPr/>
              <p:nvPr/>
            </p:nvSpPr>
            <p:spPr bwMode="auto">
              <a:xfrm rot="6300000">
                <a:off x="4925002" y="524423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9933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A1FEEF05-3B90-F1C8-0585-0AD703CFA6C0}"/>
                  </a:ext>
                </a:extLst>
              </p:cNvPr>
              <p:cNvSpPr/>
              <p:nvPr/>
            </p:nvSpPr>
            <p:spPr bwMode="auto">
              <a:xfrm rot="16388772">
                <a:off x="5802354" y="5105573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月 456">
                <a:extLst>
                  <a:ext uri="{FF2B5EF4-FFF2-40B4-BE49-F238E27FC236}">
                    <a16:creationId xmlns:a16="http://schemas.microsoft.com/office/drawing/2014/main" id="{22D261EA-1AB9-31B0-2FFA-AA25387C94B3}"/>
                  </a:ext>
                </a:extLst>
              </p:cNvPr>
              <p:cNvSpPr/>
              <p:nvPr/>
            </p:nvSpPr>
            <p:spPr bwMode="auto">
              <a:xfrm rot="11376314">
                <a:off x="5821235" y="4802443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28C4D76A-DE3D-CF27-A10F-D47C6B690588}"/>
                  </a:ext>
                </a:extLst>
              </p:cNvPr>
              <p:cNvSpPr/>
              <p:nvPr/>
            </p:nvSpPr>
            <p:spPr bwMode="auto">
              <a:xfrm>
                <a:off x="4852444" y="6015074"/>
                <a:ext cx="1291430" cy="1061175"/>
              </a:xfrm>
              <a:custGeom>
                <a:avLst/>
                <a:gdLst>
                  <a:gd name="connsiteX0" fmla="*/ 310067 w 1291430"/>
                  <a:gd name="connsiteY0" fmla="*/ 0 h 1061175"/>
                  <a:gd name="connsiteX1" fmla="*/ 311596 w 1291430"/>
                  <a:gd name="connsiteY1" fmla="*/ 14165 h 1061175"/>
                  <a:gd name="connsiteX2" fmla="*/ 669094 w 1291430"/>
                  <a:gd name="connsiteY2" fmla="*/ 286285 h 1061175"/>
                  <a:gd name="connsiteX3" fmla="*/ 1026593 w 1291430"/>
                  <a:gd name="connsiteY3" fmla="*/ 14165 h 1061175"/>
                  <a:gd name="connsiteX4" fmla="*/ 1027407 w 1291430"/>
                  <a:gd name="connsiteY4" fmla="*/ 6624 h 1061175"/>
                  <a:gd name="connsiteX5" fmla="*/ 1082243 w 1291430"/>
                  <a:gd name="connsiteY5" fmla="*/ 23646 h 1061175"/>
                  <a:gd name="connsiteX6" fmla="*/ 1291430 w 1291430"/>
                  <a:gd name="connsiteY6" fmla="*/ 339236 h 1061175"/>
                  <a:gd name="connsiteX7" fmla="*/ 1291430 w 1291430"/>
                  <a:gd name="connsiteY7" fmla="*/ 1061175 h 1061175"/>
                  <a:gd name="connsiteX8" fmla="*/ 0 w 1291430"/>
                  <a:gd name="connsiteY8" fmla="*/ 1061175 h 1061175"/>
                  <a:gd name="connsiteX9" fmla="*/ 0 w 1291430"/>
                  <a:gd name="connsiteY9" fmla="*/ 339236 h 1061175"/>
                  <a:gd name="connsiteX10" fmla="*/ 273479 w 1291430"/>
                  <a:gd name="connsiteY10" fmla="*/ 3689 h 106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1430" h="1061175">
                    <a:moveTo>
                      <a:pt x="310067" y="0"/>
                    </a:moveTo>
                    <a:lnTo>
                      <a:pt x="311596" y="14165"/>
                    </a:lnTo>
                    <a:cubicBezTo>
                      <a:pt x="345623" y="169464"/>
                      <a:pt x="492751" y="286285"/>
                      <a:pt x="669094" y="286285"/>
                    </a:cubicBezTo>
                    <a:cubicBezTo>
                      <a:pt x="845437" y="286285"/>
                      <a:pt x="992566" y="169464"/>
                      <a:pt x="1026593" y="14165"/>
                    </a:cubicBezTo>
                    <a:lnTo>
                      <a:pt x="1027407" y="6624"/>
                    </a:lnTo>
                    <a:lnTo>
                      <a:pt x="1082243" y="23646"/>
                    </a:lnTo>
                    <a:cubicBezTo>
                      <a:pt x="1205174" y="75641"/>
                      <a:pt x="1291430" y="197366"/>
                      <a:pt x="1291430" y="339236"/>
                    </a:cubicBezTo>
                    <a:lnTo>
                      <a:pt x="1291430" y="1061175"/>
                    </a:lnTo>
                    <a:lnTo>
                      <a:pt x="0" y="1061175"/>
                    </a:lnTo>
                    <a:lnTo>
                      <a:pt x="0" y="339236"/>
                    </a:lnTo>
                    <a:cubicBezTo>
                      <a:pt x="0" y="173720"/>
                      <a:pt x="117405" y="35626"/>
                      <a:pt x="273479" y="3689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12DD1622-E733-1EA0-E66F-ED804F2A3929}"/>
                  </a:ext>
                </a:extLst>
              </p:cNvPr>
              <p:cNvSpPr/>
              <p:nvPr/>
            </p:nvSpPr>
            <p:spPr bwMode="auto">
              <a:xfrm rot="2138449">
                <a:off x="421024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78A33AB6-C71C-2568-3DEF-1745D4691642}"/>
                  </a:ext>
                </a:extLst>
              </p:cNvPr>
              <p:cNvSpPr/>
              <p:nvPr/>
            </p:nvSpPr>
            <p:spPr bwMode="auto">
              <a:xfrm rot="19461551" flipH="1">
                <a:off x="5943794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36" name="アーチ 435">
              <a:extLst>
                <a:ext uri="{FF2B5EF4-FFF2-40B4-BE49-F238E27FC236}">
                  <a16:creationId xmlns:a16="http://schemas.microsoft.com/office/drawing/2014/main" id="{7CF9C098-442E-9CD4-CC43-4957E11A7E74}"/>
                </a:ext>
              </a:extLst>
            </p:cNvPr>
            <p:cNvSpPr/>
            <p:nvPr/>
          </p:nvSpPr>
          <p:spPr bwMode="auto">
            <a:xfrm rot="900000">
              <a:off x="3907822" y="4946844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アーチ 436">
              <a:extLst>
                <a:ext uri="{FF2B5EF4-FFF2-40B4-BE49-F238E27FC236}">
                  <a16:creationId xmlns:a16="http://schemas.microsoft.com/office/drawing/2014/main" id="{06641299-D39F-C867-B09C-7719C14A534D}"/>
                </a:ext>
              </a:extLst>
            </p:cNvPr>
            <p:cNvSpPr/>
            <p:nvPr/>
          </p:nvSpPr>
          <p:spPr bwMode="auto">
            <a:xfrm rot="900000">
              <a:off x="4341120" y="5029910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61378F83-19CD-9422-9F96-F2BCD440CDC8}"/>
                </a:ext>
              </a:extLst>
            </p:cNvPr>
            <p:cNvGrpSpPr/>
            <p:nvPr/>
          </p:nvGrpSpPr>
          <p:grpSpPr>
            <a:xfrm>
              <a:off x="2966104" y="5038391"/>
              <a:ext cx="1038522" cy="1003830"/>
              <a:chOff x="-803982" y="5038391"/>
              <a:chExt cx="1038522" cy="1003830"/>
            </a:xfrm>
          </p:grpSpPr>
          <p:sp>
            <p:nvSpPr>
              <p:cNvPr id="439" name="楕円 11">
                <a:extLst>
                  <a:ext uri="{FF2B5EF4-FFF2-40B4-BE49-F238E27FC236}">
                    <a16:creationId xmlns:a16="http://schemas.microsoft.com/office/drawing/2014/main" id="{C0C3C737-3650-02AF-F248-206BF19B7787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楕円 11">
                <a:extLst>
                  <a:ext uri="{FF2B5EF4-FFF2-40B4-BE49-F238E27FC236}">
                    <a16:creationId xmlns:a16="http://schemas.microsoft.com/office/drawing/2014/main" id="{EF0C2B8F-E3B6-B542-0094-0224F48CB777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1" name="楕円 11">
                <a:extLst>
                  <a:ext uri="{FF2B5EF4-FFF2-40B4-BE49-F238E27FC236}">
                    <a16:creationId xmlns:a16="http://schemas.microsoft.com/office/drawing/2014/main" id="{E957F7C2-6177-B72D-9EFA-740E20B0F96F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2" name="楕円 11">
                <a:extLst>
                  <a:ext uri="{FF2B5EF4-FFF2-40B4-BE49-F238E27FC236}">
                    <a16:creationId xmlns:a16="http://schemas.microsoft.com/office/drawing/2014/main" id="{94471DC0-04A6-8D86-A09D-A9380D8449D6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3" name="楕円 11">
                <a:extLst>
                  <a:ext uri="{FF2B5EF4-FFF2-40B4-BE49-F238E27FC236}">
                    <a16:creationId xmlns:a16="http://schemas.microsoft.com/office/drawing/2014/main" id="{6AC397D2-215E-AEFE-2AE2-6C45621C4D96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4" name="楕円 11">
                <a:extLst>
                  <a:ext uri="{FF2B5EF4-FFF2-40B4-BE49-F238E27FC236}">
                    <a16:creationId xmlns:a16="http://schemas.microsoft.com/office/drawing/2014/main" id="{EEB3DD19-7CDF-7F65-6D40-9E2397E46C72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87C21A7-E612-7490-E0A2-B326ED495F50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おしゃべりする男性のイラスト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213166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46178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pptxk51_おしゃべりする男性のイラスト</dc:title>
  <dc:subject>pptxk51_おしゃべりする男性のイラスト</dc:subject>
  <dc:creator>でじけろお</dc:creator>
  <cp:revision>1</cp:revision>
  <dcterms:created xsi:type="dcterms:W3CDTF">2018-05-20T00:31:01Z</dcterms:created>
  <dcterms:modified xsi:type="dcterms:W3CDTF">2022-08-14T11:23:34Z</dcterms:modified>
  <cp:version>1</cp:version>
</cp:coreProperties>
</file>