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  <p:sldId id="32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5050"/>
    <a:srgbClr val="FF3399"/>
    <a:srgbClr val="339933"/>
    <a:srgbClr val="66FFFF"/>
    <a:srgbClr val="CCECFF"/>
    <a:srgbClr val="FFCC66"/>
    <a:srgbClr val="CC0066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おしゃべりする女性のイラスト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2A19A7-8E40-9F33-0474-3B65AA316B70}"/>
              </a:ext>
            </a:extLst>
          </p:cNvPr>
          <p:cNvGrpSpPr/>
          <p:nvPr/>
        </p:nvGrpSpPr>
        <p:grpSpPr>
          <a:xfrm>
            <a:off x="3774857" y="3949700"/>
            <a:ext cx="2578899" cy="2370122"/>
            <a:chOff x="9617005" y="944200"/>
            <a:chExt cx="2788301" cy="256257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83B008C-5CC7-BE35-67AF-00682FA3EDE3}"/>
                </a:ext>
              </a:extLst>
            </p:cNvPr>
            <p:cNvGrpSpPr/>
            <p:nvPr/>
          </p:nvGrpSpPr>
          <p:grpSpPr>
            <a:xfrm>
              <a:off x="9617005" y="1502305"/>
              <a:ext cx="708923" cy="1259357"/>
              <a:chOff x="-651942" y="1502305"/>
              <a:chExt cx="708923" cy="1259357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5AAED6F-13EA-2569-FF87-8B11E5766CCE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862A3D0-9C90-5384-7F48-05DF3D5C9531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283F5272-F046-7409-4D63-45619643BDC2}"/>
                </a:ext>
              </a:extLst>
            </p:cNvPr>
            <p:cNvSpPr/>
            <p:nvPr/>
          </p:nvSpPr>
          <p:spPr bwMode="auto">
            <a:xfrm>
              <a:off x="11320326" y="1670344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01014432-8D66-7BDD-FE1B-28220A0331A3}"/>
                </a:ext>
              </a:extLst>
            </p:cNvPr>
            <p:cNvSpPr/>
            <p:nvPr/>
          </p:nvSpPr>
          <p:spPr bwMode="auto">
            <a:xfrm>
              <a:off x="11741282" y="1808302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5AA35C3-052F-B39D-16BA-E4C5CE9CE23C}"/>
                </a:ext>
              </a:extLst>
            </p:cNvPr>
            <p:cNvSpPr/>
            <p:nvPr/>
          </p:nvSpPr>
          <p:spPr bwMode="auto">
            <a:xfrm>
              <a:off x="10816667" y="2319174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DC75470-2A13-C75C-7880-1D6E4EB22811}"/>
                </a:ext>
              </a:extLst>
            </p:cNvPr>
            <p:cNvSpPr/>
            <p:nvPr/>
          </p:nvSpPr>
          <p:spPr bwMode="auto">
            <a:xfrm>
              <a:off x="10059535" y="2472465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32CB838E-72F4-B490-238B-DC6CC373A68A}"/>
                </a:ext>
              </a:extLst>
            </p:cNvPr>
            <p:cNvSpPr/>
            <p:nvPr/>
          </p:nvSpPr>
          <p:spPr bwMode="auto">
            <a:xfrm>
              <a:off x="11751723" y="3254529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台形 58">
              <a:extLst>
                <a:ext uri="{FF2B5EF4-FFF2-40B4-BE49-F238E27FC236}">
                  <a16:creationId xmlns:a16="http://schemas.microsoft.com/office/drawing/2014/main" id="{608198ED-B2D7-35CB-C57E-CBA7C174ED17}"/>
                </a:ext>
              </a:extLst>
            </p:cNvPr>
            <p:cNvSpPr/>
            <p:nvPr/>
          </p:nvSpPr>
          <p:spPr bwMode="auto">
            <a:xfrm rot="21276376">
              <a:off x="11655028" y="2730404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712DE438-8799-5AF7-346D-3AEAC9D2A107}"/>
                </a:ext>
              </a:extLst>
            </p:cNvPr>
            <p:cNvSpPr/>
            <p:nvPr/>
          </p:nvSpPr>
          <p:spPr bwMode="auto">
            <a:xfrm rot="7778412">
              <a:off x="11306413" y="609107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028AD83-78D2-7720-FD2C-BA37705A9078}"/>
                </a:ext>
              </a:extLst>
            </p:cNvPr>
            <p:cNvSpPr/>
            <p:nvPr/>
          </p:nvSpPr>
          <p:spPr bwMode="auto">
            <a:xfrm>
              <a:off x="10634675" y="1076803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6DA60B1E-1AE5-F328-2684-53AD6058A623}"/>
                </a:ext>
              </a:extLst>
            </p:cNvPr>
            <p:cNvSpPr/>
            <p:nvPr/>
          </p:nvSpPr>
          <p:spPr bwMode="auto">
            <a:xfrm rot="3802566">
              <a:off x="10794686" y="919660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アーチ 13">
              <a:extLst>
                <a:ext uri="{FF2B5EF4-FFF2-40B4-BE49-F238E27FC236}">
                  <a16:creationId xmlns:a16="http://schemas.microsoft.com/office/drawing/2014/main" id="{9AB9D450-3AA1-CA35-0EC8-B9E9396F9F2A}"/>
                </a:ext>
              </a:extLst>
            </p:cNvPr>
            <p:cNvSpPr/>
            <p:nvPr/>
          </p:nvSpPr>
          <p:spPr bwMode="auto">
            <a:xfrm rot="900000">
              <a:off x="10724504" y="1421165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アーチ 14">
              <a:extLst>
                <a:ext uri="{FF2B5EF4-FFF2-40B4-BE49-F238E27FC236}">
                  <a16:creationId xmlns:a16="http://schemas.microsoft.com/office/drawing/2014/main" id="{E1EEEB92-D885-7212-831C-CD7F9B46541E}"/>
                </a:ext>
              </a:extLst>
            </p:cNvPr>
            <p:cNvSpPr/>
            <p:nvPr/>
          </p:nvSpPr>
          <p:spPr bwMode="auto">
            <a:xfrm rot="900000">
              <a:off x="11151495" y="1470758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C2E3C3EA-28D2-723A-163C-3D67628FA41D}"/>
                </a:ext>
              </a:extLst>
            </p:cNvPr>
            <p:cNvSpPr/>
            <p:nvPr/>
          </p:nvSpPr>
          <p:spPr bwMode="auto">
            <a:xfrm rot="8481030">
              <a:off x="11255838" y="944200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CF8F7C55-E568-1D56-ED62-811FCABD6D5F}"/>
                </a:ext>
              </a:extLst>
            </p:cNvPr>
            <p:cNvSpPr/>
            <p:nvPr/>
          </p:nvSpPr>
          <p:spPr bwMode="auto">
            <a:xfrm rot="1448216">
              <a:off x="10813972" y="1776716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368314F-B591-9B8A-34A7-8C8B6E8CE4AE}"/>
                </a:ext>
              </a:extLst>
            </p:cNvPr>
            <p:cNvGrpSpPr/>
            <p:nvPr/>
          </p:nvGrpSpPr>
          <p:grpSpPr>
            <a:xfrm>
              <a:off x="10574893" y="1563589"/>
              <a:ext cx="1361521" cy="913642"/>
              <a:chOff x="292269" y="1563589"/>
              <a:chExt cx="1361521" cy="91364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676E2B6-9FA7-A212-4777-89F3282EB2F4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3F29AB95-A0C6-F440-85E6-9B8E7D5F03D2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332820CC-4501-2EFF-BE07-B119F9481586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61B410CF-4B00-575F-BF2A-B900B703746E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DBCA3133-6A08-B145-8D38-0518E0BA13A2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1518FA5-661E-6C0C-E4CA-B8A1888ED027}"/>
                </a:ext>
              </a:extLst>
            </p:cNvPr>
            <p:cNvSpPr/>
            <p:nvPr/>
          </p:nvSpPr>
          <p:spPr bwMode="auto">
            <a:xfrm rot="16388772">
              <a:off x="11655652" y="1565942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F41A009A-C555-0DBE-C8D4-9A664EAF5CE3}"/>
                </a:ext>
              </a:extLst>
            </p:cNvPr>
            <p:cNvSpPr/>
            <p:nvPr/>
          </p:nvSpPr>
          <p:spPr bwMode="auto">
            <a:xfrm rot="9515084">
              <a:off x="11541022" y="1180789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51EFCDF-A6C2-75AB-80F3-B91AF6BFC2DC}"/>
              </a:ext>
            </a:extLst>
          </p:cNvPr>
          <p:cNvGrpSpPr/>
          <p:nvPr/>
        </p:nvGrpSpPr>
        <p:grpSpPr>
          <a:xfrm>
            <a:off x="879257" y="3949700"/>
            <a:ext cx="2578899" cy="2370122"/>
            <a:chOff x="6873805" y="944200"/>
            <a:chExt cx="2788301" cy="2562572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6D300C1-FBDF-8D97-433F-942D3C6B5CDD}"/>
                </a:ext>
              </a:extLst>
            </p:cNvPr>
            <p:cNvGrpSpPr/>
            <p:nvPr/>
          </p:nvGrpSpPr>
          <p:grpSpPr>
            <a:xfrm>
              <a:off x="6873805" y="1502305"/>
              <a:ext cx="708923" cy="1259357"/>
              <a:chOff x="-651942" y="1502305"/>
              <a:chExt cx="708923" cy="1259357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2C00F4F7-8AE6-947F-610E-F5C247EE2AE5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1DAEB9D-91E8-7042-9764-7D1661166D63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" name="月 29">
              <a:extLst>
                <a:ext uri="{FF2B5EF4-FFF2-40B4-BE49-F238E27FC236}">
                  <a16:creationId xmlns:a16="http://schemas.microsoft.com/office/drawing/2014/main" id="{34F573AB-45F7-EA0A-0364-2637ACC6546F}"/>
                </a:ext>
              </a:extLst>
            </p:cNvPr>
            <p:cNvSpPr/>
            <p:nvPr/>
          </p:nvSpPr>
          <p:spPr bwMode="auto">
            <a:xfrm>
              <a:off x="8577126" y="1670344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D4AC4923-509A-88CD-6FE1-FFD2B52CC15E}"/>
                </a:ext>
              </a:extLst>
            </p:cNvPr>
            <p:cNvSpPr/>
            <p:nvPr/>
          </p:nvSpPr>
          <p:spPr bwMode="auto">
            <a:xfrm>
              <a:off x="8998082" y="1808302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9EEFB53-4580-C5E1-8178-0BB66EDB25D8}"/>
                </a:ext>
              </a:extLst>
            </p:cNvPr>
            <p:cNvSpPr/>
            <p:nvPr/>
          </p:nvSpPr>
          <p:spPr bwMode="auto">
            <a:xfrm>
              <a:off x="8073467" y="2319174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00648BA0-4D61-405F-4089-235889A0991A}"/>
                </a:ext>
              </a:extLst>
            </p:cNvPr>
            <p:cNvSpPr/>
            <p:nvPr/>
          </p:nvSpPr>
          <p:spPr bwMode="auto">
            <a:xfrm>
              <a:off x="7316335" y="2472465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499DCEE5-A59C-9699-D385-72249952FE70}"/>
                </a:ext>
              </a:extLst>
            </p:cNvPr>
            <p:cNvSpPr/>
            <p:nvPr/>
          </p:nvSpPr>
          <p:spPr bwMode="auto">
            <a:xfrm>
              <a:off x="9008523" y="3254529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台形 58">
              <a:extLst>
                <a:ext uri="{FF2B5EF4-FFF2-40B4-BE49-F238E27FC236}">
                  <a16:creationId xmlns:a16="http://schemas.microsoft.com/office/drawing/2014/main" id="{000CA676-4AB1-2BDD-A7B5-E2186D843583}"/>
                </a:ext>
              </a:extLst>
            </p:cNvPr>
            <p:cNvSpPr/>
            <p:nvPr/>
          </p:nvSpPr>
          <p:spPr bwMode="auto">
            <a:xfrm rot="21276376">
              <a:off x="8911828" y="2730404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A54E02E5-3281-A00D-FAA1-94043F806499}"/>
                </a:ext>
              </a:extLst>
            </p:cNvPr>
            <p:cNvSpPr/>
            <p:nvPr/>
          </p:nvSpPr>
          <p:spPr bwMode="auto">
            <a:xfrm rot="7778412">
              <a:off x="8563213" y="609107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B7A2557-69F6-A489-86EE-F0B80E458825}"/>
                </a:ext>
              </a:extLst>
            </p:cNvPr>
            <p:cNvSpPr/>
            <p:nvPr/>
          </p:nvSpPr>
          <p:spPr bwMode="auto">
            <a:xfrm>
              <a:off x="7891475" y="1076803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7B8486AD-A875-B742-76D6-04747458FDB9}"/>
                </a:ext>
              </a:extLst>
            </p:cNvPr>
            <p:cNvSpPr/>
            <p:nvPr/>
          </p:nvSpPr>
          <p:spPr bwMode="auto">
            <a:xfrm rot="3802566">
              <a:off x="8051486" y="919660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D7A69298-363A-F88F-5512-EA6556F9A029}"/>
                </a:ext>
              </a:extLst>
            </p:cNvPr>
            <p:cNvSpPr/>
            <p:nvPr/>
          </p:nvSpPr>
          <p:spPr bwMode="auto">
            <a:xfrm rot="8481030">
              <a:off x="8512638" y="944200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B6D1655C-2799-C9C4-AAAE-85A47645544A}"/>
                </a:ext>
              </a:extLst>
            </p:cNvPr>
            <p:cNvSpPr/>
            <p:nvPr/>
          </p:nvSpPr>
          <p:spPr bwMode="auto">
            <a:xfrm rot="1448216">
              <a:off x="8070772" y="1776716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3DE73059-77D7-43EE-A10C-0BE99C4FD3C9}"/>
                </a:ext>
              </a:extLst>
            </p:cNvPr>
            <p:cNvGrpSpPr/>
            <p:nvPr/>
          </p:nvGrpSpPr>
          <p:grpSpPr>
            <a:xfrm>
              <a:off x="7831693" y="1563589"/>
              <a:ext cx="1361521" cy="913642"/>
              <a:chOff x="292269" y="1563589"/>
              <a:chExt cx="1361521" cy="913642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3CFBD8B-7C8D-C2F8-8A93-4281272F0BDB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月 46">
                <a:extLst>
                  <a:ext uri="{FF2B5EF4-FFF2-40B4-BE49-F238E27FC236}">
                    <a16:creationId xmlns:a16="http://schemas.microsoft.com/office/drawing/2014/main" id="{3265B943-D64E-2BC0-0F6B-86A6F554E25D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月 47">
                <a:extLst>
                  <a:ext uri="{FF2B5EF4-FFF2-40B4-BE49-F238E27FC236}">
                    <a16:creationId xmlns:a16="http://schemas.microsoft.com/office/drawing/2014/main" id="{D0A72DAE-2080-B459-DAEC-E84D8918B46F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58F988E2-4855-D853-F7AB-9FA697CA10D8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8D7826C7-6D87-B709-C72A-50300169B2E2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198C994-EC61-9FB8-AD73-2EB816C0E95D}"/>
                </a:ext>
              </a:extLst>
            </p:cNvPr>
            <p:cNvSpPr/>
            <p:nvPr/>
          </p:nvSpPr>
          <p:spPr bwMode="auto">
            <a:xfrm rot="16388772">
              <a:off x="8912452" y="1565942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A85899CF-1966-F09E-C3F7-C08DC33A0FC1}"/>
                </a:ext>
              </a:extLst>
            </p:cNvPr>
            <p:cNvSpPr/>
            <p:nvPr/>
          </p:nvSpPr>
          <p:spPr bwMode="auto">
            <a:xfrm rot="9515084">
              <a:off x="8797822" y="1180789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01C74B0D-5040-39CF-0FE6-004FE812C187}"/>
                </a:ext>
              </a:extLst>
            </p:cNvPr>
            <p:cNvSpPr/>
            <p:nvPr/>
          </p:nvSpPr>
          <p:spPr bwMode="auto">
            <a:xfrm rot="900000">
              <a:off x="8051627" y="1378319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926B3855-F022-B73C-D9B9-8AB025F9CC90}"/>
                </a:ext>
              </a:extLst>
            </p:cNvPr>
            <p:cNvSpPr/>
            <p:nvPr/>
          </p:nvSpPr>
          <p:spPr bwMode="auto">
            <a:xfrm rot="900000">
              <a:off x="8455487" y="1424039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7BC0AD9-44DE-8D2E-247F-967FB15F9B8A}"/>
              </a:ext>
            </a:extLst>
          </p:cNvPr>
          <p:cNvGrpSpPr/>
          <p:nvPr/>
        </p:nvGrpSpPr>
        <p:grpSpPr>
          <a:xfrm>
            <a:off x="6666032" y="1016000"/>
            <a:ext cx="2684923" cy="2370122"/>
            <a:chOff x="12385272" y="-1811700"/>
            <a:chExt cx="2902934" cy="256257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BB4F7D9-0017-E0D2-8BE2-0076CC12830B}"/>
                </a:ext>
              </a:extLst>
            </p:cNvPr>
            <p:cNvGrpSpPr/>
            <p:nvPr/>
          </p:nvGrpSpPr>
          <p:grpSpPr>
            <a:xfrm>
              <a:off x="12499905" y="-1253595"/>
              <a:ext cx="708923" cy="1259357"/>
              <a:chOff x="-651942" y="1502305"/>
              <a:chExt cx="708923" cy="1259357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5496C7A8-A04D-2F3F-DE2F-7AE94A86DDB1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4C497C5-027A-0AAE-E1D9-7CB9EA605298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BAFA1D49-4F00-441D-113F-1DA07D485FBB}"/>
                </a:ext>
              </a:extLst>
            </p:cNvPr>
            <p:cNvSpPr/>
            <p:nvPr/>
          </p:nvSpPr>
          <p:spPr bwMode="auto">
            <a:xfrm>
              <a:off x="14203226" y="-1085556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0BCD77F4-A74B-F6CB-31DD-2223D49104C3}"/>
                </a:ext>
              </a:extLst>
            </p:cNvPr>
            <p:cNvSpPr/>
            <p:nvPr/>
          </p:nvSpPr>
          <p:spPr bwMode="auto">
            <a:xfrm>
              <a:off x="14624182" y="-947598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03D9AFA-672A-B630-08D7-33CFAB7FF931}"/>
                </a:ext>
              </a:extLst>
            </p:cNvPr>
            <p:cNvSpPr/>
            <p:nvPr/>
          </p:nvSpPr>
          <p:spPr bwMode="auto">
            <a:xfrm>
              <a:off x="13699567" y="-436726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B9E3004-6683-8AD0-3B5C-545AA9B64137}"/>
                </a:ext>
              </a:extLst>
            </p:cNvPr>
            <p:cNvSpPr/>
            <p:nvPr/>
          </p:nvSpPr>
          <p:spPr bwMode="auto">
            <a:xfrm>
              <a:off x="12942435" y="-283435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7C7B6779-A480-EEF1-38FC-AC9D2BF433F6}"/>
                </a:ext>
              </a:extLst>
            </p:cNvPr>
            <p:cNvSpPr/>
            <p:nvPr/>
          </p:nvSpPr>
          <p:spPr bwMode="auto">
            <a:xfrm>
              <a:off x="14634623" y="498629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台形 58">
              <a:extLst>
                <a:ext uri="{FF2B5EF4-FFF2-40B4-BE49-F238E27FC236}">
                  <a16:creationId xmlns:a16="http://schemas.microsoft.com/office/drawing/2014/main" id="{3C83160B-2AC0-90FD-B2B6-B19B12308304}"/>
                </a:ext>
              </a:extLst>
            </p:cNvPr>
            <p:cNvSpPr/>
            <p:nvPr/>
          </p:nvSpPr>
          <p:spPr bwMode="auto">
            <a:xfrm rot="21276376">
              <a:off x="14537928" y="-25496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0A93E6E-8109-BBF2-037C-1C5745628F0E}"/>
                </a:ext>
              </a:extLst>
            </p:cNvPr>
            <p:cNvSpPr/>
            <p:nvPr/>
          </p:nvSpPr>
          <p:spPr bwMode="auto">
            <a:xfrm rot="7778412">
              <a:off x="14189313" y="-2146793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9DCA050-07C9-FDF8-FDAB-1595E70244DB}"/>
                </a:ext>
              </a:extLst>
            </p:cNvPr>
            <p:cNvSpPr/>
            <p:nvPr/>
          </p:nvSpPr>
          <p:spPr bwMode="auto">
            <a:xfrm>
              <a:off x="13517575" y="-1679097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0C93FC0F-6702-2645-F71B-3AA2A4CE3F95}"/>
                </a:ext>
              </a:extLst>
            </p:cNvPr>
            <p:cNvSpPr/>
            <p:nvPr/>
          </p:nvSpPr>
          <p:spPr bwMode="auto">
            <a:xfrm rot="3802566">
              <a:off x="13677586" y="-1836240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D0C45AFA-6AE3-0EF5-4FF3-A599EAA62D58}"/>
                </a:ext>
              </a:extLst>
            </p:cNvPr>
            <p:cNvSpPr/>
            <p:nvPr/>
          </p:nvSpPr>
          <p:spPr bwMode="auto">
            <a:xfrm rot="8481030">
              <a:off x="14138738" y="-1811700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302287BE-1573-719B-C016-9FF31618A2AA}"/>
                </a:ext>
              </a:extLst>
            </p:cNvPr>
            <p:cNvSpPr/>
            <p:nvPr/>
          </p:nvSpPr>
          <p:spPr bwMode="auto">
            <a:xfrm rot="1448216">
              <a:off x="13696872" y="-979184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3468B0B-F525-D24B-3D20-3EA107985912}"/>
                </a:ext>
              </a:extLst>
            </p:cNvPr>
            <p:cNvSpPr/>
            <p:nvPr/>
          </p:nvSpPr>
          <p:spPr bwMode="auto">
            <a:xfrm rot="16388772">
              <a:off x="14538552" y="-1189958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C91F943D-1434-B0EA-1951-A4D394F4DF4C}"/>
                </a:ext>
              </a:extLst>
            </p:cNvPr>
            <p:cNvSpPr/>
            <p:nvPr/>
          </p:nvSpPr>
          <p:spPr bwMode="auto">
            <a:xfrm rot="9515084">
              <a:off x="14423922" y="-1575111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33C1643-7D22-2B61-605E-8719E0AB40E4}"/>
                </a:ext>
              </a:extLst>
            </p:cNvPr>
            <p:cNvGrpSpPr/>
            <p:nvPr/>
          </p:nvGrpSpPr>
          <p:grpSpPr>
            <a:xfrm>
              <a:off x="12385272" y="-846064"/>
              <a:ext cx="1384923" cy="1164291"/>
              <a:chOff x="3254353" y="5058466"/>
              <a:chExt cx="1995309" cy="1677439"/>
            </a:xfrm>
          </p:grpSpPr>
          <p:sp>
            <p:nvSpPr>
              <p:cNvPr id="76" name="楕円 11">
                <a:extLst>
                  <a:ext uri="{FF2B5EF4-FFF2-40B4-BE49-F238E27FC236}">
                    <a16:creationId xmlns:a16="http://schemas.microsoft.com/office/drawing/2014/main" id="{47E9FCCA-C55D-5021-F0D5-5841FBC5BF7E}"/>
                  </a:ext>
                </a:extLst>
              </p:cNvPr>
              <p:cNvSpPr/>
              <p:nvPr/>
            </p:nvSpPr>
            <p:spPr bwMode="auto">
              <a:xfrm rot="4416938">
                <a:off x="3305217" y="5601529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11">
                <a:extLst>
                  <a:ext uri="{FF2B5EF4-FFF2-40B4-BE49-F238E27FC236}">
                    <a16:creationId xmlns:a16="http://schemas.microsoft.com/office/drawing/2014/main" id="{DCC27070-D1F2-D4D2-C60D-E59D89FCA423}"/>
                  </a:ext>
                </a:extLst>
              </p:cNvPr>
              <p:cNvSpPr/>
              <p:nvPr/>
            </p:nvSpPr>
            <p:spPr bwMode="auto">
              <a:xfrm rot="6237450">
                <a:off x="4637556" y="5007602"/>
                <a:ext cx="216673" cy="318401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楕円 11">
                <a:extLst>
                  <a:ext uri="{FF2B5EF4-FFF2-40B4-BE49-F238E27FC236}">
                    <a16:creationId xmlns:a16="http://schemas.microsoft.com/office/drawing/2014/main" id="{9C74C1F3-8B2D-89FD-2714-939D2A57BB34}"/>
                  </a:ext>
                </a:extLst>
              </p:cNvPr>
              <p:cNvSpPr/>
              <p:nvPr/>
            </p:nvSpPr>
            <p:spPr bwMode="auto">
              <a:xfrm rot="4500000">
                <a:off x="4982123" y="5345313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楕円 11">
                <a:extLst>
                  <a:ext uri="{FF2B5EF4-FFF2-40B4-BE49-F238E27FC236}">
                    <a16:creationId xmlns:a16="http://schemas.microsoft.com/office/drawing/2014/main" id="{4F5FB711-7271-BF8C-7BD8-1DF7FE73DD53}"/>
                  </a:ext>
                </a:extLst>
              </p:cNvPr>
              <p:cNvSpPr/>
              <p:nvPr/>
            </p:nvSpPr>
            <p:spPr bwMode="auto">
              <a:xfrm rot="3799423">
                <a:off x="3356353" y="6094836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楕円 11">
                <a:extLst>
                  <a:ext uri="{FF2B5EF4-FFF2-40B4-BE49-F238E27FC236}">
                    <a16:creationId xmlns:a16="http://schemas.microsoft.com/office/drawing/2014/main" id="{3E9C0CF3-EA11-A2A2-21B6-D56C80D1135F}"/>
                  </a:ext>
                </a:extLst>
              </p:cNvPr>
              <p:cNvSpPr/>
              <p:nvPr/>
            </p:nvSpPr>
            <p:spPr bwMode="auto">
              <a:xfrm rot="2561794">
                <a:off x="3685447" y="6417499"/>
                <a:ext cx="216674" cy="318406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楕円 11">
                <a:extLst>
                  <a:ext uri="{FF2B5EF4-FFF2-40B4-BE49-F238E27FC236}">
                    <a16:creationId xmlns:a16="http://schemas.microsoft.com/office/drawing/2014/main" id="{20F351CE-7C63-0843-D687-F446B5367427}"/>
                  </a:ext>
                </a:extLst>
              </p:cNvPr>
              <p:cNvSpPr/>
              <p:nvPr/>
            </p:nvSpPr>
            <p:spPr bwMode="auto">
              <a:xfrm rot="3508082">
                <a:off x="4460048" y="5493235"/>
                <a:ext cx="216674" cy="318405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B990FDC-2C8D-3B7C-A1A1-829BD98AA1A6}"/>
                </a:ext>
              </a:extLst>
            </p:cNvPr>
            <p:cNvGrpSpPr/>
            <p:nvPr/>
          </p:nvGrpSpPr>
          <p:grpSpPr>
            <a:xfrm>
              <a:off x="13498068" y="-1448494"/>
              <a:ext cx="928478" cy="464456"/>
              <a:chOff x="13498068" y="-1448494"/>
              <a:chExt cx="928478" cy="464456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4FBB0C36-1F29-B259-5135-911A4712CBE1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EC35FE30-DB65-7FBD-E8CB-CCE69AC2EAD5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F3836A31-7CD8-A18D-465A-F0F424382E74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A7F9A72E-CF33-2726-9E5A-FF0F0A638599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0C4C5EA-2F00-FDBC-14C7-A9F4BF2F1F7D}"/>
              </a:ext>
            </a:extLst>
          </p:cNvPr>
          <p:cNvGrpSpPr/>
          <p:nvPr/>
        </p:nvGrpSpPr>
        <p:grpSpPr>
          <a:xfrm>
            <a:off x="6721257" y="3949700"/>
            <a:ext cx="2578899" cy="2370122"/>
            <a:chOff x="12499905" y="944200"/>
            <a:chExt cx="2788301" cy="2562572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D42B4E80-C315-4729-6C18-06B5BD0C7096}"/>
                </a:ext>
              </a:extLst>
            </p:cNvPr>
            <p:cNvGrpSpPr/>
            <p:nvPr/>
          </p:nvGrpSpPr>
          <p:grpSpPr>
            <a:xfrm>
              <a:off x="12499905" y="1502305"/>
              <a:ext cx="708923" cy="1259357"/>
              <a:chOff x="-651942" y="1502305"/>
              <a:chExt cx="708923" cy="1259357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75CE426-F737-B123-149F-04C8B254609D}"/>
                  </a:ext>
                </a:extLst>
              </p:cNvPr>
              <p:cNvSpPr/>
              <p:nvPr/>
            </p:nvSpPr>
            <p:spPr bwMode="auto">
              <a:xfrm>
                <a:off x="-651942" y="1502305"/>
                <a:ext cx="708923" cy="1259357"/>
              </a:xfrm>
              <a:custGeom>
                <a:avLst/>
                <a:gdLst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450440 w 708923"/>
                  <a:gd name="connsiteY21" fmla="*/ 488322 h 1259357"/>
                  <a:gd name="connsiteX22" fmla="*/ 589150 w 708923"/>
                  <a:gd name="connsiteY22" fmla="*/ 399311 h 1259357"/>
                  <a:gd name="connsiteX23" fmla="*/ 589312 w 708923"/>
                  <a:gd name="connsiteY23" fmla="*/ 399436 h 1259357"/>
                  <a:gd name="connsiteX24" fmla="*/ 594230 w 708923"/>
                  <a:gd name="connsiteY24" fmla="*/ 393262 h 1259357"/>
                  <a:gd name="connsiteX25" fmla="*/ 666371 w 708923"/>
                  <a:gd name="connsiteY25" fmla="*/ 377607 h 1259357"/>
                  <a:gd name="connsiteX26" fmla="*/ 704349 w 708923"/>
                  <a:gd name="connsiteY26" fmla="*/ 464069 h 1259357"/>
                  <a:gd name="connsiteX27" fmla="*/ 698198 w 708923"/>
                  <a:gd name="connsiteY27" fmla="*/ 476115 h 1259357"/>
                  <a:gd name="connsiteX28" fmla="*/ 693908 w 708923"/>
                  <a:gd name="connsiteY28" fmla="*/ 481502 h 1259357"/>
                  <a:gd name="connsiteX29" fmla="*/ 694375 w 708923"/>
                  <a:gd name="connsiteY29" fmla="*/ 481870 h 1259357"/>
                  <a:gd name="connsiteX30" fmla="*/ 547399 w 708923"/>
                  <a:gd name="connsiteY30" fmla="*/ 596155 h 1259357"/>
                  <a:gd name="connsiteX31" fmla="*/ 545698 w 708923"/>
                  <a:gd name="connsiteY31" fmla="*/ 596809 h 1259357"/>
                  <a:gd name="connsiteX32" fmla="*/ 544994 w 708923"/>
                  <a:gd name="connsiteY32" fmla="*/ 598740 h 1259357"/>
                  <a:gd name="connsiteX33" fmla="*/ 483419 w 708923"/>
                  <a:gd name="connsiteY33" fmla="*/ 693035 h 1259357"/>
                  <a:gd name="connsiteX34" fmla="*/ 476412 w 708923"/>
                  <a:gd name="connsiteY34" fmla="*/ 699321 h 1259357"/>
                  <a:gd name="connsiteX35" fmla="*/ 465392 w 708923"/>
                  <a:gd name="connsiteY35" fmla="*/ 765658 h 1259357"/>
                  <a:gd name="connsiteX36" fmla="*/ 469307 w 708923"/>
                  <a:gd name="connsiteY36" fmla="*/ 778272 h 1259357"/>
                  <a:gd name="connsiteX37" fmla="*/ 600820 w 708923"/>
                  <a:gd name="connsiteY37" fmla="*/ 973330 h 1259357"/>
                  <a:gd name="connsiteX38" fmla="*/ 691494 w 708923"/>
                  <a:gd name="connsiteY38" fmla="*/ 1048143 h 1259357"/>
                  <a:gd name="connsiteX39" fmla="*/ 567595 w 708923"/>
                  <a:gd name="connsiteY39" fmla="*/ 1259357 h 1259357"/>
                  <a:gd name="connsiteX40" fmla="*/ 554206 w 708923"/>
                  <a:gd name="connsiteY40" fmla="*/ 1252090 h 1259357"/>
                  <a:gd name="connsiteX41" fmla="*/ 202334 w 708923"/>
                  <a:gd name="connsiteY41" fmla="*/ 754202 h 1259357"/>
                  <a:gd name="connsiteX42" fmla="*/ 194452 w 708923"/>
                  <a:gd name="connsiteY42" fmla="*/ 713005 h 1259357"/>
                  <a:gd name="connsiteX43" fmla="*/ 163431 w 708923"/>
                  <a:gd name="connsiteY43" fmla="*/ 673631 h 1259357"/>
                  <a:gd name="connsiteX44" fmla="*/ 123046 w 708923"/>
                  <a:gd name="connsiteY44" fmla="*/ 592089 h 1259357"/>
                  <a:gd name="connsiteX45" fmla="*/ 102078 w 708923"/>
                  <a:gd name="connsiteY45" fmla="*/ 520242 h 1259357"/>
                  <a:gd name="connsiteX46" fmla="*/ 99225 w 708923"/>
                  <a:gd name="connsiteY46" fmla="*/ 502644 h 1259357"/>
                  <a:gd name="connsiteX47" fmla="*/ 83999 w 708923"/>
                  <a:gd name="connsiteY47" fmla="*/ 482709 h 1259357"/>
                  <a:gd name="connsiteX48" fmla="*/ 4666 w 708923"/>
                  <a:gd name="connsiteY48" fmla="*/ 290225 h 1259357"/>
                  <a:gd name="connsiteX49" fmla="*/ 1079 w 708923"/>
                  <a:gd name="connsiteY49" fmla="*/ 261938 h 1259357"/>
                  <a:gd name="connsiteX50" fmla="*/ 245 w 708923"/>
                  <a:gd name="connsiteY50" fmla="*/ 257660 h 1259357"/>
                  <a:gd name="connsiteX51" fmla="*/ 2846 w 708923"/>
                  <a:gd name="connsiteY51" fmla="*/ 235478 h 1259357"/>
                  <a:gd name="connsiteX52" fmla="*/ 14421 w 708923"/>
                  <a:gd name="connsiteY52" fmla="*/ 216659 h 1259357"/>
                  <a:gd name="connsiteX53" fmla="*/ 26660 w 708923"/>
                  <a:gd name="connsiteY53" fmla="*/ 207565 h 1259357"/>
                  <a:gd name="connsiteX54" fmla="*/ 95922 w 708923"/>
                  <a:gd name="connsiteY54" fmla="*/ 230504 h 1259357"/>
                  <a:gd name="connsiteX55" fmla="*/ 101900 w 708923"/>
                  <a:gd name="connsiteY55" fmla="*/ 250452 h 1259357"/>
                  <a:gd name="connsiteX56" fmla="*/ 101902 w 708923"/>
                  <a:gd name="connsiteY56" fmla="*/ 252935 h 1259357"/>
                  <a:gd name="connsiteX57" fmla="*/ 104560 w 708923"/>
                  <a:gd name="connsiteY57" fmla="*/ 273897 h 1259357"/>
                  <a:gd name="connsiteX58" fmla="*/ 115245 w 708923"/>
                  <a:gd name="connsiteY58" fmla="*/ 319944 h 1259357"/>
                  <a:gd name="connsiteX59" fmla="*/ 118866 w 708923"/>
                  <a:gd name="connsiteY59" fmla="*/ 330615 h 1259357"/>
                  <a:gd name="connsiteX60" fmla="*/ 120125 w 708923"/>
                  <a:gd name="connsiteY60" fmla="*/ 328346 h 1259357"/>
                  <a:gd name="connsiteX61" fmla="*/ 118605 w 708923"/>
                  <a:gd name="connsiteY61" fmla="*/ 316404 h 1259357"/>
                  <a:gd name="connsiteX62" fmla="*/ 163708 w 708923"/>
                  <a:gd name="connsiteY62" fmla="*/ 76980 h 1259357"/>
                  <a:gd name="connsiteX63" fmla="*/ 183021 w 708923"/>
                  <a:gd name="connsiteY63" fmla="*/ 41574 h 1259357"/>
                  <a:gd name="connsiteX64" fmla="*/ 184308 w 708923"/>
                  <a:gd name="connsiteY64" fmla="*/ 38796 h 1259357"/>
                  <a:gd name="connsiteX65" fmla="*/ 199112 w 708923"/>
                  <a:gd name="connsiteY65" fmla="*/ 22575 h 1259357"/>
                  <a:gd name="connsiteX66" fmla="*/ 277382 w 708923"/>
                  <a:gd name="connsiteY66" fmla="*/ 36705 h 1259357"/>
                  <a:gd name="connsiteX67" fmla="*/ 280874 w 708923"/>
                  <a:gd name="connsiteY67" fmla="*/ 99211 h 1259357"/>
                  <a:gd name="connsiteX68" fmla="*/ 277422 w 708923"/>
                  <a:gd name="connsiteY68" fmla="*/ 103900 h 1259357"/>
                  <a:gd name="connsiteX69" fmla="*/ 265058 w 708923"/>
                  <a:gd name="connsiteY69" fmla="*/ 126566 h 1259357"/>
                  <a:gd name="connsiteX70" fmla="*/ 229961 w 708923"/>
                  <a:gd name="connsiteY70" fmla="*/ 286757 h 1259357"/>
                  <a:gd name="connsiteX71" fmla="*/ 230670 w 708923"/>
                  <a:gd name="connsiteY71" fmla="*/ 297967 h 1259357"/>
                  <a:gd name="connsiteX72" fmla="*/ 232296 w 708923"/>
                  <a:gd name="connsiteY72" fmla="*/ 282153 h 1259357"/>
                  <a:gd name="connsiteX73" fmla="*/ 339595 w 708923"/>
                  <a:gd name="connsiteY73" fmla="*/ 49449 h 1259357"/>
                  <a:gd name="connsiteX74" fmla="*/ 364847 w 708923"/>
                  <a:gd name="connsiteY74" fmla="*/ 22722 h 1259357"/>
                  <a:gd name="connsiteX75" fmla="*/ 366600 w 708923"/>
                  <a:gd name="connsiteY75" fmla="*/ 20436 h 1259357"/>
                  <a:gd name="connsiteX76" fmla="*/ 376072 w 708923"/>
                  <a:gd name="connsiteY76" fmla="*/ 12096 h 1259357"/>
                  <a:gd name="connsiteX77" fmla="*/ 410358 w 708923"/>
                  <a:gd name="connsiteY77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438361 w 708923"/>
                  <a:gd name="connsiteY20" fmla="*/ 490514 h 1259357"/>
                  <a:gd name="connsiteX21" fmla="*/ 589150 w 708923"/>
                  <a:gd name="connsiteY21" fmla="*/ 399311 h 1259357"/>
                  <a:gd name="connsiteX22" fmla="*/ 589312 w 708923"/>
                  <a:gd name="connsiteY22" fmla="*/ 399436 h 1259357"/>
                  <a:gd name="connsiteX23" fmla="*/ 594230 w 708923"/>
                  <a:gd name="connsiteY23" fmla="*/ 393262 h 1259357"/>
                  <a:gd name="connsiteX24" fmla="*/ 666371 w 708923"/>
                  <a:gd name="connsiteY24" fmla="*/ 377607 h 1259357"/>
                  <a:gd name="connsiteX25" fmla="*/ 704349 w 708923"/>
                  <a:gd name="connsiteY25" fmla="*/ 464069 h 1259357"/>
                  <a:gd name="connsiteX26" fmla="*/ 698198 w 708923"/>
                  <a:gd name="connsiteY26" fmla="*/ 476115 h 1259357"/>
                  <a:gd name="connsiteX27" fmla="*/ 693908 w 708923"/>
                  <a:gd name="connsiteY27" fmla="*/ 481502 h 1259357"/>
                  <a:gd name="connsiteX28" fmla="*/ 694375 w 708923"/>
                  <a:gd name="connsiteY28" fmla="*/ 481870 h 1259357"/>
                  <a:gd name="connsiteX29" fmla="*/ 547399 w 708923"/>
                  <a:gd name="connsiteY29" fmla="*/ 596155 h 1259357"/>
                  <a:gd name="connsiteX30" fmla="*/ 545698 w 708923"/>
                  <a:gd name="connsiteY30" fmla="*/ 596809 h 1259357"/>
                  <a:gd name="connsiteX31" fmla="*/ 544994 w 708923"/>
                  <a:gd name="connsiteY31" fmla="*/ 598740 h 1259357"/>
                  <a:gd name="connsiteX32" fmla="*/ 483419 w 708923"/>
                  <a:gd name="connsiteY32" fmla="*/ 693035 h 1259357"/>
                  <a:gd name="connsiteX33" fmla="*/ 476412 w 708923"/>
                  <a:gd name="connsiteY33" fmla="*/ 699321 h 1259357"/>
                  <a:gd name="connsiteX34" fmla="*/ 465392 w 708923"/>
                  <a:gd name="connsiteY34" fmla="*/ 765658 h 1259357"/>
                  <a:gd name="connsiteX35" fmla="*/ 469307 w 708923"/>
                  <a:gd name="connsiteY35" fmla="*/ 778272 h 1259357"/>
                  <a:gd name="connsiteX36" fmla="*/ 600820 w 708923"/>
                  <a:gd name="connsiteY36" fmla="*/ 973330 h 1259357"/>
                  <a:gd name="connsiteX37" fmla="*/ 691494 w 708923"/>
                  <a:gd name="connsiteY37" fmla="*/ 1048143 h 1259357"/>
                  <a:gd name="connsiteX38" fmla="*/ 567595 w 708923"/>
                  <a:gd name="connsiteY38" fmla="*/ 1259357 h 1259357"/>
                  <a:gd name="connsiteX39" fmla="*/ 554206 w 708923"/>
                  <a:gd name="connsiteY39" fmla="*/ 1252090 h 1259357"/>
                  <a:gd name="connsiteX40" fmla="*/ 202334 w 708923"/>
                  <a:gd name="connsiteY40" fmla="*/ 754202 h 1259357"/>
                  <a:gd name="connsiteX41" fmla="*/ 194452 w 708923"/>
                  <a:gd name="connsiteY41" fmla="*/ 713005 h 1259357"/>
                  <a:gd name="connsiteX42" fmla="*/ 163431 w 708923"/>
                  <a:gd name="connsiteY42" fmla="*/ 673631 h 1259357"/>
                  <a:gd name="connsiteX43" fmla="*/ 123046 w 708923"/>
                  <a:gd name="connsiteY43" fmla="*/ 592089 h 1259357"/>
                  <a:gd name="connsiteX44" fmla="*/ 102078 w 708923"/>
                  <a:gd name="connsiteY44" fmla="*/ 520242 h 1259357"/>
                  <a:gd name="connsiteX45" fmla="*/ 99225 w 708923"/>
                  <a:gd name="connsiteY45" fmla="*/ 502644 h 1259357"/>
                  <a:gd name="connsiteX46" fmla="*/ 83999 w 708923"/>
                  <a:gd name="connsiteY46" fmla="*/ 482709 h 1259357"/>
                  <a:gd name="connsiteX47" fmla="*/ 4666 w 708923"/>
                  <a:gd name="connsiteY47" fmla="*/ 290225 h 1259357"/>
                  <a:gd name="connsiteX48" fmla="*/ 1079 w 708923"/>
                  <a:gd name="connsiteY48" fmla="*/ 261938 h 1259357"/>
                  <a:gd name="connsiteX49" fmla="*/ 245 w 708923"/>
                  <a:gd name="connsiteY49" fmla="*/ 257660 h 1259357"/>
                  <a:gd name="connsiteX50" fmla="*/ 2846 w 708923"/>
                  <a:gd name="connsiteY50" fmla="*/ 235478 h 1259357"/>
                  <a:gd name="connsiteX51" fmla="*/ 14421 w 708923"/>
                  <a:gd name="connsiteY51" fmla="*/ 216659 h 1259357"/>
                  <a:gd name="connsiteX52" fmla="*/ 26660 w 708923"/>
                  <a:gd name="connsiteY52" fmla="*/ 207565 h 1259357"/>
                  <a:gd name="connsiteX53" fmla="*/ 95922 w 708923"/>
                  <a:gd name="connsiteY53" fmla="*/ 230504 h 1259357"/>
                  <a:gd name="connsiteX54" fmla="*/ 101900 w 708923"/>
                  <a:gd name="connsiteY54" fmla="*/ 250452 h 1259357"/>
                  <a:gd name="connsiteX55" fmla="*/ 101902 w 708923"/>
                  <a:gd name="connsiteY55" fmla="*/ 252935 h 1259357"/>
                  <a:gd name="connsiteX56" fmla="*/ 104560 w 708923"/>
                  <a:gd name="connsiteY56" fmla="*/ 273897 h 1259357"/>
                  <a:gd name="connsiteX57" fmla="*/ 115245 w 708923"/>
                  <a:gd name="connsiteY57" fmla="*/ 319944 h 1259357"/>
                  <a:gd name="connsiteX58" fmla="*/ 118866 w 708923"/>
                  <a:gd name="connsiteY58" fmla="*/ 330615 h 1259357"/>
                  <a:gd name="connsiteX59" fmla="*/ 120125 w 708923"/>
                  <a:gd name="connsiteY59" fmla="*/ 328346 h 1259357"/>
                  <a:gd name="connsiteX60" fmla="*/ 118605 w 708923"/>
                  <a:gd name="connsiteY60" fmla="*/ 316404 h 1259357"/>
                  <a:gd name="connsiteX61" fmla="*/ 163708 w 708923"/>
                  <a:gd name="connsiteY61" fmla="*/ 76980 h 1259357"/>
                  <a:gd name="connsiteX62" fmla="*/ 183021 w 708923"/>
                  <a:gd name="connsiteY62" fmla="*/ 41574 h 1259357"/>
                  <a:gd name="connsiteX63" fmla="*/ 184308 w 708923"/>
                  <a:gd name="connsiteY63" fmla="*/ 38796 h 1259357"/>
                  <a:gd name="connsiteX64" fmla="*/ 199112 w 708923"/>
                  <a:gd name="connsiteY64" fmla="*/ 22575 h 1259357"/>
                  <a:gd name="connsiteX65" fmla="*/ 277382 w 708923"/>
                  <a:gd name="connsiteY65" fmla="*/ 36705 h 1259357"/>
                  <a:gd name="connsiteX66" fmla="*/ 280874 w 708923"/>
                  <a:gd name="connsiteY66" fmla="*/ 99211 h 1259357"/>
                  <a:gd name="connsiteX67" fmla="*/ 277422 w 708923"/>
                  <a:gd name="connsiteY67" fmla="*/ 103900 h 1259357"/>
                  <a:gd name="connsiteX68" fmla="*/ 265058 w 708923"/>
                  <a:gd name="connsiteY68" fmla="*/ 126566 h 1259357"/>
                  <a:gd name="connsiteX69" fmla="*/ 229961 w 708923"/>
                  <a:gd name="connsiteY69" fmla="*/ 286757 h 1259357"/>
                  <a:gd name="connsiteX70" fmla="*/ 230670 w 708923"/>
                  <a:gd name="connsiteY70" fmla="*/ 297967 h 1259357"/>
                  <a:gd name="connsiteX71" fmla="*/ 232296 w 708923"/>
                  <a:gd name="connsiteY71" fmla="*/ 282153 h 1259357"/>
                  <a:gd name="connsiteX72" fmla="*/ 339595 w 708923"/>
                  <a:gd name="connsiteY72" fmla="*/ 49449 h 1259357"/>
                  <a:gd name="connsiteX73" fmla="*/ 364847 w 708923"/>
                  <a:gd name="connsiteY73" fmla="*/ 22722 h 1259357"/>
                  <a:gd name="connsiteX74" fmla="*/ 366600 w 708923"/>
                  <a:gd name="connsiteY74" fmla="*/ 20436 h 1259357"/>
                  <a:gd name="connsiteX75" fmla="*/ 376072 w 708923"/>
                  <a:gd name="connsiteY75" fmla="*/ 12096 h 1259357"/>
                  <a:gd name="connsiteX76" fmla="*/ 410358 w 708923"/>
                  <a:gd name="connsiteY76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35707 w 708923"/>
                  <a:gd name="connsiteY19" fmla="*/ 474191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52376 w 708923"/>
                  <a:gd name="connsiteY19" fmla="*/ 467047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  <a:gd name="connsiteX0" fmla="*/ 410358 w 708923"/>
                  <a:gd name="connsiteY0" fmla="*/ 66 h 1259357"/>
                  <a:gd name="connsiteX1" fmla="*/ 444187 w 708923"/>
                  <a:gd name="connsiteY1" fmla="*/ 8372 h 1259357"/>
                  <a:gd name="connsiteX2" fmla="*/ 461885 w 708923"/>
                  <a:gd name="connsiteY2" fmla="*/ 24539 h 1259357"/>
                  <a:gd name="connsiteX3" fmla="*/ 456066 w 708923"/>
                  <a:gd name="connsiteY3" fmla="*/ 101552 h 1259357"/>
                  <a:gd name="connsiteX4" fmla="*/ 449357 w 708923"/>
                  <a:gd name="connsiteY4" fmla="*/ 107459 h 1259357"/>
                  <a:gd name="connsiteX5" fmla="*/ 449677 w 708923"/>
                  <a:gd name="connsiteY5" fmla="*/ 107788 h 1259357"/>
                  <a:gd name="connsiteX6" fmla="*/ 356394 w 708923"/>
                  <a:gd name="connsiteY6" fmla="*/ 272721 h 1259357"/>
                  <a:gd name="connsiteX7" fmla="*/ 351954 w 708923"/>
                  <a:gd name="connsiteY7" fmla="*/ 295656 h 1259357"/>
                  <a:gd name="connsiteX8" fmla="*/ 360583 w 708923"/>
                  <a:gd name="connsiteY8" fmla="*/ 274881 h 1259357"/>
                  <a:gd name="connsiteX9" fmla="*/ 462892 w 708923"/>
                  <a:gd name="connsiteY9" fmla="*/ 144352 h 1259357"/>
                  <a:gd name="connsiteX10" fmla="*/ 488933 w 708923"/>
                  <a:gd name="connsiteY10" fmla="*/ 124739 h 1259357"/>
                  <a:gd name="connsiteX11" fmla="*/ 516919 w 708923"/>
                  <a:gd name="connsiteY11" fmla="*/ 107183 h 1259357"/>
                  <a:gd name="connsiteX12" fmla="*/ 516947 w 708923"/>
                  <a:gd name="connsiteY12" fmla="*/ 107231 h 1259357"/>
                  <a:gd name="connsiteX13" fmla="*/ 520342 w 708923"/>
                  <a:gd name="connsiteY13" fmla="*/ 104871 h 1259357"/>
                  <a:gd name="connsiteX14" fmla="*/ 590772 w 708923"/>
                  <a:gd name="connsiteY14" fmla="*/ 116760 h 1259357"/>
                  <a:gd name="connsiteX15" fmla="*/ 583102 w 708923"/>
                  <a:gd name="connsiteY15" fmla="*/ 196563 h 1259357"/>
                  <a:gd name="connsiteX16" fmla="*/ 573532 w 708923"/>
                  <a:gd name="connsiteY16" fmla="*/ 203212 h 1259357"/>
                  <a:gd name="connsiteX17" fmla="*/ 570210 w 708923"/>
                  <a:gd name="connsiteY17" fmla="*/ 204665 h 1259357"/>
                  <a:gd name="connsiteX18" fmla="*/ 551940 w 708923"/>
                  <a:gd name="connsiteY18" fmla="*/ 216127 h 1259357"/>
                  <a:gd name="connsiteX19" fmla="*/ 464282 w 708923"/>
                  <a:gd name="connsiteY19" fmla="*/ 459903 h 1259357"/>
                  <a:gd name="connsiteX20" fmla="*/ 589150 w 708923"/>
                  <a:gd name="connsiteY20" fmla="*/ 399311 h 1259357"/>
                  <a:gd name="connsiteX21" fmla="*/ 589312 w 708923"/>
                  <a:gd name="connsiteY21" fmla="*/ 399436 h 1259357"/>
                  <a:gd name="connsiteX22" fmla="*/ 594230 w 708923"/>
                  <a:gd name="connsiteY22" fmla="*/ 393262 h 1259357"/>
                  <a:gd name="connsiteX23" fmla="*/ 666371 w 708923"/>
                  <a:gd name="connsiteY23" fmla="*/ 377607 h 1259357"/>
                  <a:gd name="connsiteX24" fmla="*/ 704349 w 708923"/>
                  <a:gd name="connsiteY24" fmla="*/ 464069 h 1259357"/>
                  <a:gd name="connsiteX25" fmla="*/ 698198 w 708923"/>
                  <a:gd name="connsiteY25" fmla="*/ 476115 h 1259357"/>
                  <a:gd name="connsiteX26" fmla="*/ 693908 w 708923"/>
                  <a:gd name="connsiteY26" fmla="*/ 481502 h 1259357"/>
                  <a:gd name="connsiteX27" fmla="*/ 694375 w 708923"/>
                  <a:gd name="connsiteY27" fmla="*/ 481870 h 1259357"/>
                  <a:gd name="connsiteX28" fmla="*/ 547399 w 708923"/>
                  <a:gd name="connsiteY28" fmla="*/ 596155 h 1259357"/>
                  <a:gd name="connsiteX29" fmla="*/ 545698 w 708923"/>
                  <a:gd name="connsiteY29" fmla="*/ 596809 h 1259357"/>
                  <a:gd name="connsiteX30" fmla="*/ 544994 w 708923"/>
                  <a:gd name="connsiteY30" fmla="*/ 598740 h 1259357"/>
                  <a:gd name="connsiteX31" fmla="*/ 483419 w 708923"/>
                  <a:gd name="connsiteY31" fmla="*/ 693035 h 1259357"/>
                  <a:gd name="connsiteX32" fmla="*/ 476412 w 708923"/>
                  <a:gd name="connsiteY32" fmla="*/ 699321 h 1259357"/>
                  <a:gd name="connsiteX33" fmla="*/ 465392 w 708923"/>
                  <a:gd name="connsiteY33" fmla="*/ 765658 h 1259357"/>
                  <a:gd name="connsiteX34" fmla="*/ 469307 w 708923"/>
                  <a:gd name="connsiteY34" fmla="*/ 778272 h 1259357"/>
                  <a:gd name="connsiteX35" fmla="*/ 600820 w 708923"/>
                  <a:gd name="connsiteY35" fmla="*/ 973330 h 1259357"/>
                  <a:gd name="connsiteX36" fmla="*/ 691494 w 708923"/>
                  <a:gd name="connsiteY36" fmla="*/ 1048143 h 1259357"/>
                  <a:gd name="connsiteX37" fmla="*/ 567595 w 708923"/>
                  <a:gd name="connsiteY37" fmla="*/ 1259357 h 1259357"/>
                  <a:gd name="connsiteX38" fmla="*/ 554206 w 708923"/>
                  <a:gd name="connsiteY38" fmla="*/ 1252090 h 1259357"/>
                  <a:gd name="connsiteX39" fmla="*/ 202334 w 708923"/>
                  <a:gd name="connsiteY39" fmla="*/ 754202 h 1259357"/>
                  <a:gd name="connsiteX40" fmla="*/ 194452 w 708923"/>
                  <a:gd name="connsiteY40" fmla="*/ 713005 h 1259357"/>
                  <a:gd name="connsiteX41" fmla="*/ 163431 w 708923"/>
                  <a:gd name="connsiteY41" fmla="*/ 673631 h 1259357"/>
                  <a:gd name="connsiteX42" fmla="*/ 123046 w 708923"/>
                  <a:gd name="connsiteY42" fmla="*/ 592089 h 1259357"/>
                  <a:gd name="connsiteX43" fmla="*/ 102078 w 708923"/>
                  <a:gd name="connsiteY43" fmla="*/ 520242 h 1259357"/>
                  <a:gd name="connsiteX44" fmla="*/ 99225 w 708923"/>
                  <a:gd name="connsiteY44" fmla="*/ 502644 h 1259357"/>
                  <a:gd name="connsiteX45" fmla="*/ 83999 w 708923"/>
                  <a:gd name="connsiteY45" fmla="*/ 482709 h 1259357"/>
                  <a:gd name="connsiteX46" fmla="*/ 4666 w 708923"/>
                  <a:gd name="connsiteY46" fmla="*/ 290225 h 1259357"/>
                  <a:gd name="connsiteX47" fmla="*/ 1079 w 708923"/>
                  <a:gd name="connsiteY47" fmla="*/ 261938 h 1259357"/>
                  <a:gd name="connsiteX48" fmla="*/ 245 w 708923"/>
                  <a:gd name="connsiteY48" fmla="*/ 257660 h 1259357"/>
                  <a:gd name="connsiteX49" fmla="*/ 2846 w 708923"/>
                  <a:gd name="connsiteY49" fmla="*/ 235478 h 1259357"/>
                  <a:gd name="connsiteX50" fmla="*/ 14421 w 708923"/>
                  <a:gd name="connsiteY50" fmla="*/ 216659 h 1259357"/>
                  <a:gd name="connsiteX51" fmla="*/ 26660 w 708923"/>
                  <a:gd name="connsiteY51" fmla="*/ 207565 h 1259357"/>
                  <a:gd name="connsiteX52" fmla="*/ 95922 w 708923"/>
                  <a:gd name="connsiteY52" fmla="*/ 230504 h 1259357"/>
                  <a:gd name="connsiteX53" fmla="*/ 101900 w 708923"/>
                  <a:gd name="connsiteY53" fmla="*/ 250452 h 1259357"/>
                  <a:gd name="connsiteX54" fmla="*/ 101902 w 708923"/>
                  <a:gd name="connsiteY54" fmla="*/ 252935 h 1259357"/>
                  <a:gd name="connsiteX55" fmla="*/ 104560 w 708923"/>
                  <a:gd name="connsiteY55" fmla="*/ 273897 h 1259357"/>
                  <a:gd name="connsiteX56" fmla="*/ 115245 w 708923"/>
                  <a:gd name="connsiteY56" fmla="*/ 319944 h 1259357"/>
                  <a:gd name="connsiteX57" fmla="*/ 118866 w 708923"/>
                  <a:gd name="connsiteY57" fmla="*/ 330615 h 1259357"/>
                  <a:gd name="connsiteX58" fmla="*/ 120125 w 708923"/>
                  <a:gd name="connsiteY58" fmla="*/ 328346 h 1259357"/>
                  <a:gd name="connsiteX59" fmla="*/ 118605 w 708923"/>
                  <a:gd name="connsiteY59" fmla="*/ 316404 h 1259357"/>
                  <a:gd name="connsiteX60" fmla="*/ 163708 w 708923"/>
                  <a:gd name="connsiteY60" fmla="*/ 76980 h 1259357"/>
                  <a:gd name="connsiteX61" fmla="*/ 183021 w 708923"/>
                  <a:gd name="connsiteY61" fmla="*/ 41574 h 1259357"/>
                  <a:gd name="connsiteX62" fmla="*/ 184308 w 708923"/>
                  <a:gd name="connsiteY62" fmla="*/ 38796 h 1259357"/>
                  <a:gd name="connsiteX63" fmla="*/ 199112 w 708923"/>
                  <a:gd name="connsiteY63" fmla="*/ 22575 h 1259357"/>
                  <a:gd name="connsiteX64" fmla="*/ 277382 w 708923"/>
                  <a:gd name="connsiteY64" fmla="*/ 36705 h 1259357"/>
                  <a:gd name="connsiteX65" fmla="*/ 280874 w 708923"/>
                  <a:gd name="connsiteY65" fmla="*/ 99211 h 1259357"/>
                  <a:gd name="connsiteX66" fmla="*/ 277422 w 708923"/>
                  <a:gd name="connsiteY66" fmla="*/ 103900 h 1259357"/>
                  <a:gd name="connsiteX67" fmla="*/ 265058 w 708923"/>
                  <a:gd name="connsiteY67" fmla="*/ 126566 h 1259357"/>
                  <a:gd name="connsiteX68" fmla="*/ 229961 w 708923"/>
                  <a:gd name="connsiteY68" fmla="*/ 286757 h 1259357"/>
                  <a:gd name="connsiteX69" fmla="*/ 230670 w 708923"/>
                  <a:gd name="connsiteY69" fmla="*/ 297967 h 1259357"/>
                  <a:gd name="connsiteX70" fmla="*/ 232296 w 708923"/>
                  <a:gd name="connsiteY70" fmla="*/ 282153 h 1259357"/>
                  <a:gd name="connsiteX71" fmla="*/ 339595 w 708923"/>
                  <a:gd name="connsiteY71" fmla="*/ 49449 h 1259357"/>
                  <a:gd name="connsiteX72" fmla="*/ 364847 w 708923"/>
                  <a:gd name="connsiteY72" fmla="*/ 22722 h 1259357"/>
                  <a:gd name="connsiteX73" fmla="*/ 366600 w 708923"/>
                  <a:gd name="connsiteY73" fmla="*/ 20436 h 1259357"/>
                  <a:gd name="connsiteX74" fmla="*/ 376072 w 708923"/>
                  <a:gd name="connsiteY74" fmla="*/ 12096 h 1259357"/>
                  <a:gd name="connsiteX75" fmla="*/ 410358 w 708923"/>
                  <a:gd name="connsiteY75" fmla="*/ 66 h 125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708923" h="1259357">
                    <a:moveTo>
                      <a:pt x="410358" y="66"/>
                    </a:moveTo>
                    <a:cubicBezTo>
                      <a:pt x="422228" y="-480"/>
                      <a:pt x="434022" y="2364"/>
                      <a:pt x="444187" y="8372"/>
                    </a:cubicBezTo>
                    <a:cubicBezTo>
                      <a:pt x="450964" y="12377"/>
                      <a:pt x="457016" y="17788"/>
                      <a:pt x="461885" y="24539"/>
                    </a:cubicBezTo>
                    <a:cubicBezTo>
                      <a:pt x="478925" y="48170"/>
                      <a:pt x="475813" y="80381"/>
                      <a:pt x="456066" y="101552"/>
                    </a:cubicBezTo>
                    <a:lnTo>
                      <a:pt x="449357" y="107459"/>
                    </a:lnTo>
                    <a:lnTo>
                      <a:pt x="449677" y="107788"/>
                    </a:lnTo>
                    <a:cubicBezTo>
                      <a:pt x="402267" y="153988"/>
                      <a:pt x="370787" y="211494"/>
                      <a:pt x="356394" y="272721"/>
                    </a:cubicBezTo>
                    <a:lnTo>
                      <a:pt x="351954" y="295656"/>
                    </a:lnTo>
                    <a:lnTo>
                      <a:pt x="360583" y="274881"/>
                    </a:lnTo>
                    <a:cubicBezTo>
                      <a:pt x="384448" y="225137"/>
                      <a:pt x="419058" y="180380"/>
                      <a:pt x="462892" y="144352"/>
                    </a:cubicBezTo>
                    <a:cubicBezTo>
                      <a:pt x="471241" y="137489"/>
                      <a:pt x="479924" y="130943"/>
                      <a:pt x="488933" y="124739"/>
                    </a:cubicBezTo>
                    <a:cubicBezTo>
                      <a:pt x="497941" y="118537"/>
                      <a:pt x="507273" y="112675"/>
                      <a:pt x="516919" y="107183"/>
                    </a:cubicBezTo>
                    <a:cubicBezTo>
                      <a:pt x="516928" y="107199"/>
                      <a:pt x="516938" y="107215"/>
                      <a:pt x="516947" y="107231"/>
                    </a:cubicBezTo>
                    <a:lnTo>
                      <a:pt x="520342" y="104871"/>
                    </a:lnTo>
                    <a:cubicBezTo>
                      <a:pt x="543689" y="91847"/>
                      <a:pt x="573295" y="96212"/>
                      <a:pt x="590772" y="116760"/>
                    </a:cubicBezTo>
                    <a:cubicBezTo>
                      <a:pt x="610745" y="140244"/>
                      <a:pt x="607310" y="175973"/>
                      <a:pt x="583102" y="196563"/>
                    </a:cubicBezTo>
                    <a:cubicBezTo>
                      <a:pt x="580075" y="199136"/>
                      <a:pt x="576868" y="201351"/>
                      <a:pt x="573532" y="203212"/>
                    </a:cubicBezTo>
                    <a:lnTo>
                      <a:pt x="570210" y="204665"/>
                    </a:lnTo>
                    <a:lnTo>
                      <a:pt x="551940" y="216127"/>
                    </a:lnTo>
                    <a:cubicBezTo>
                      <a:pt x="467849" y="274037"/>
                      <a:pt x="452051" y="359620"/>
                      <a:pt x="464282" y="459903"/>
                    </a:cubicBezTo>
                    <a:lnTo>
                      <a:pt x="589150" y="399311"/>
                    </a:lnTo>
                    <a:lnTo>
                      <a:pt x="589312" y="399436"/>
                    </a:lnTo>
                    <a:lnTo>
                      <a:pt x="594230" y="393262"/>
                    </a:lnTo>
                    <a:cubicBezTo>
                      <a:pt x="612378" y="374614"/>
                      <a:pt x="640597" y="367563"/>
                      <a:pt x="666371" y="377607"/>
                    </a:cubicBezTo>
                    <a:cubicBezTo>
                      <a:pt x="700736" y="390999"/>
                      <a:pt x="717739" y="429709"/>
                      <a:pt x="704349" y="464069"/>
                    </a:cubicBezTo>
                    <a:cubicBezTo>
                      <a:pt x="702675" y="468364"/>
                      <a:pt x="700606" y="472388"/>
                      <a:pt x="698198" y="476115"/>
                    </a:cubicBezTo>
                    <a:lnTo>
                      <a:pt x="693908" y="481502"/>
                    </a:lnTo>
                    <a:lnTo>
                      <a:pt x="694375" y="481870"/>
                    </a:lnTo>
                    <a:cubicBezTo>
                      <a:pt x="654996" y="532059"/>
                      <a:pt x="604319" y="570986"/>
                      <a:pt x="547399" y="596155"/>
                    </a:cubicBezTo>
                    <a:lnTo>
                      <a:pt x="545698" y="596809"/>
                    </a:lnTo>
                    <a:lnTo>
                      <a:pt x="544994" y="598740"/>
                    </a:lnTo>
                    <a:cubicBezTo>
                      <a:pt x="530138" y="635310"/>
                      <a:pt x="509292" y="667552"/>
                      <a:pt x="483419" y="693035"/>
                    </a:cubicBezTo>
                    <a:lnTo>
                      <a:pt x="476412" y="699321"/>
                    </a:lnTo>
                    <a:lnTo>
                      <a:pt x="465392" y="765658"/>
                    </a:lnTo>
                    <a:lnTo>
                      <a:pt x="469307" y="778272"/>
                    </a:lnTo>
                    <a:cubicBezTo>
                      <a:pt x="500360" y="851689"/>
                      <a:pt x="545295" y="917805"/>
                      <a:pt x="600820" y="973330"/>
                    </a:cubicBezTo>
                    <a:lnTo>
                      <a:pt x="691494" y="1048143"/>
                    </a:lnTo>
                    <a:lnTo>
                      <a:pt x="567595" y="1259357"/>
                    </a:lnTo>
                    <a:lnTo>
                      <a:pt x="554206" y="1252090"/>
                    </a:lnTo>
                    <a:cubicBezTo>
                      <a:pt x="382742" y="1136251"/>
                      <a:pt x="255326" y="960163"/>
                      <a:pt x="202334" y="754202"/>
                    </a:cubicBezTo>
                    <a:lnTo>
                      <a:pt x="194452" y="713005"/>
                    </a:lnTo>
                    <a:lnTo>
                      <a:pt x="163431" y="673631"/>
                    </a:lnTo>
                    <a:cubicBezTo>
                      <a:pt x="148040" y="649165"/>
                      <a:pt x="134319" y="621770"/>
                      <a:pt x="123046" y="592089"/>
                    </a:cubicBezTo>
                    <a:cubicBezTo>
                      <a:pt x="113861" y="567904"/>
                      <a:pt x="106900" y="543775"/>
                      <a:pt x="102078" y="520242"/>
                    </a:cubicBezTo>
                    <a:lnTo>
                      <a:pt x="99225" y="502644"/>
                    </a:lnTo>
                    <a:lnTo>
                      <a:pt x="83999" y="482709"/>
                    </a:lnTo>
                    <a:cubicBezTo>
                      <a:pt x="43723" y="426277"/>
                      <a:pt x="16160" y="360644"/>
                      <a:pt x="4666" y="290225"/>
                    </a:cubicBezTo>
                    <a:lnTo>
                      <a:pt x="1079" y="261938"/>
                    </a:lnTo>
                    <a:lnTo>
                      <a:pt x="245" y="257660"/>
                    </a:lnTo>
                    <a:cubicBezTo>
                      <a:pt x="-488" y="250061"/>
                      <a:pt x="431" y="242489"/>
                      <a:pt x="2846" y="235478"/>
                    </a:cubicBezTo>
                    <a:cubicBezTo>
                      <a:pt x="5261" y="228466"/>
                      <a:pt x="9171" y="222015"/>
                      <a:pt x="14421" y="216659"/>
                    </a:cubicBezTo>
                    <a:cubicBezTo>
                      <a:pt x="17920" y="213088"/>
                      <a:pt x="22016" y="210004"/>
                      <a:pt x="26660" y="207565"/>
                    </a:cubicBezTo>
                    <a:cubicBezTo>
                      <a:pt x="51430" y="194558"/>
                      <a:pt x="82439" y="204828"/>
                      <a:pt x="95922" y="230504"/>
                    </a:cubicBezTo>
                    <a:cubicBezTo>
                      <a:pt x="99292" y="236923"/>
                      <a:pt x="101249" y="243697"/>
                      <a:pt x="101900" y="250452"/>
                    </a:cubicBezTo>
                    <a:cubicBezTo>
                      <a:pt x="101901" y="251280"/>
                      <a:pt x="101901" y="252107"/>
                      <a:pt x="101902" y="252935"/>
                    </a:cubicBezTo>
                    <a:lnTo>
                      <a:pt x="104560" y="273897"/>
                    </a:lnTo>
                    <a:cubicBezTo>
                      <a:pt x="107120" y="289577"/>
                      <a:pt x="110702" y="304954"/>
                      <a:pt x="115245" y="319944"/>
                    </a:cubicBezTo>
                    <a:lnTo>
                      <a:pt x="118866" y="330615"/>
                    </a:lnTo>
                    <a:lnTo>
                      <a:pt x="120125" y="328346"/>
                    </a:lnTo>
                    <a:lnTo>
                      <a:pt x="118605" y="316404"/>
                    </a:lnTo>
                    <a:cubicBezTo>
                      <a:pt x="111910" y="235637"/>
                      <a:pt x="126530" y="152857"/>
                      <a:pt x="163708" y="76980"/>
                    </a:cubicBezTo>
                    <a:lnTo>
                      <a:pt x="183021" y="41574"/>
                    </a:lnTo>
                    <a:lnTo>
                      <a:pt x="184308" y="38796"/>
                    </a:lnTo>
                    <a:cubicBezTo>
                      <a:pt x="187972" y="32582"/>
                      <a:pt x="192927" y="27035"/>
                      <a:pt x="199112" y="22575"/>
                    </a:cubicBezTo>
                    <a:cubicBezTo>
                      <a:pt x="223847" y="4737"/>
                      <a:pt x="258891" y="11063"/>
                      <a:pt x="277382" y="36705"/>
                    </a:cubicBezTo>
                    <a:cubicBezTo>
                      <a:pt x="291249" y="55936"/>
                      <a:pt x="291867" y="80571"/>
                      <a:pt x="280874" y="99211"/>
                    </a:cubicBezTo>
                    <a:lnTo>
                      <a:pt x="277422" y="103900"/>
                    </a:lnTo>
                    <a:lnTo>
                      <a:pt x="265058" y="126566"/>
                    </a:lnTo>
                    <a:cubicBezTo>
                      <a:pt x="240139" y="177423"/>
                      <a:pt x="228659" y="232395"/>
                      <a:pt x="229961" y="286757"/>
                    </a:cubicBezTo>
                    <a:cubicBezTo>
                      <a:pt x="230197" y="290494"/>
                      <a:pt x="230434" y="294230"/>
                      <a:pt x="230670" y="297967"/>
                    </a:cubicBezTo>
                    <a:lnTo>
                      <a:pt x="232296" y="282153"/>
                    </a:lnTo>
                    <a:cubicBezTo>
                      <a:pt x="245000" y="197556"/>
                      <a:pt x="281296" y="116514"/>
                      <a:pt x="339595" y="49449"/>
                    </a:cubicBezTo>
                    <a:lnTo>
                      <a:pt x="364847" y="22722"/>
                    </a:lnTo>
                    <a:lnTo>
                      <a:pt x="366600" y="20436"/>
                    </a:lnTo>
                    <a:cubicBezTo>
                      <a:pt x="369422" y="17412"/>
                      <a:pt x="372582" y="14613"/>
                      <a:pt x="376072" y="12096"/>
                    </a:cubicBezTo>
                    <a:cubicBezTo>
                      <a:pt x="386542" y="4546"/>
                      <a:pt x="398488" y="611"/>
                      <a:pt x="410358" y="66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FF9AF3A-BFA5-D128-A5E5-1A3A1A772129}"/>
                  </a:ext>
                </a:extLst>
              </p:cNvPr>
              <p:cNvSpPr/>
              <p:nvPr/>
            </p:nvSpPr>
            <p:spPr bwMode="auto">
              <a:xfrm rot="4437749">
                <a:off x="-314983" y="1902906"/>
                <a:ext cx="88292" cy="167788"/>
              </a:xfrm>
              <a:custGeom>
                <a:avLst/>
                <a:gdLst>
                  <a:gd name="connsiteX0" fmla="*/ 6938 w 88292"/>
                  <a:gd name="connsiteY0" fmla="*/ 42269 h 167788"/>
                  <a:gd name="connsiteX1" fmla="*/ 25860 w 88292"/>
                  <a:gd name="connsiteY1" fmla="*/ 13549 h 167788"/>
                  <a:gd name="connsiteX2" fmla="*/ 45498 w 88292"/>
                  <a:gd name="connsiteY2" fmla="*/ 0 h 167788"/>
                  <a:gd name="connsiteX3" fmla="*/ 47011 w 88292"/>
                  <a:gd name="connsiteY3" fmla="*/ 7674 h 167788"/>
                  <a:gd name="connsiteX4" fmla="*/ 57935 w 88292"/>
                  <a:gd name="connsiteY4" fmla="*/ 24254 h 167788"/>
                  <a:gd name="connsiteX5" fmla="*/ 55761 w 88292"/>
                  <a:gd name="connsiteY5" fmla="*/ 26917 h 167788"/>
                  <a:gd name="connsiteX6" fmla="*/ 44094 w 88292"/>
                  <a:gd name="connsiteY6" fmla="*/ 77436 h 167788"/>
                  <a:gd name="connsiteX7" fmla="*/ 88292 w 88292"/>
                  <a:gd name="connsiteY7" fmla="*/ 167786 h 167788"/>
                  <a:gd name="connsiteX8" fmla="*/ 88292 w 88292"/>
                  <a:gd name="connsiteY8" fmla="*/ 167788 h 167788"/>
                  <a:gd name="connsiteX9" fmla="*/ 0 w 88292"/>
                  <a:gd name="connsiteY9" fmla="*/ 77438 h 167788"/>
                  <a:gd name="connsiteX10" fmla="*/ 6938 w 88292"/>
                  <a:gd name="connsiteY10" fmla="*/ 42269 h 16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92" h="167788">
                    <a:moveTo>
                      <a:pt x="6938" y="42269"/>
                    </a:moveTo>
                    <a:cubicBezTo>
                      <a:pt x="11406" y="31459"/>
                      <a:pt x="17871" y="21725"/>
                      <a:pt x="25860" y="13549"/>
                    </a:cubicBezTo>
                    <a:lnTo>
                      <a:pt x="45498" y="0"/>
                    </a:lnTo>
                    <a:lnTo>
                      <a:pt x="47011" y="7674"/>
                    </a:lnTo>
                    <a:lnTo>
                      <a:pt x="57935" y="24254"/>
                    </a:lnTo>
                    <a:lnTo>
                      <a:pt x="55761" y="26917"/>
                    </a:lnTo>
                    <a:cubicBezTo>
                      <a:pt x="48188" y="42396"/>
                      <a:pt x="44094" y="59656"/>
                      <a:pt x="44094" y="77436"/>
                    </a:cubicBezTo>
                    <a:cubicBezTo>
                      <a:pt x="44094" y="112996"/>
                      <a:pt x="60472" y="146477"/>
                      <a:pt x="88292" y="167786"/>
                    </a:cubicBezTo>
                    <a:lnTo>
                      <a:pt x="88292" y="167788"/>
                    </a:lnTo>
                    <a:cubicBezTo>
                      <a:pt x="39530" y="167788"/>
                      <a:pt x="0" y="127336"/>
                      <a:pt x="0" y="77438"/>
                    </a:cubicBezTo>
                    <a:cubicBezTo>
                      <a:pt x="0" y="64963"/>
                      <a:pt x="2471" y="53078"/>
                      <a:pt x="6938" y="4226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502F89A1-F621-06CC-92F6-12C0EE3EF348}"/>
                </a:ext>
              </a:extLst>
            </p:cNvPr>
            <p:cNvSpPr/>
            <p:nvPr/>
          </p:nvSpPr>
          <p:spPr bwMode="auto">
            <a:xfrm>
              <a:off x="14203226" y="1670344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月 86">
              <a:extLst>
                <a:ext uri="{FF2B5EF4-FFF2-40B4-BE49-F238E27FC236}">
                  <a16:creationId xmlns:a16="http://schemas.microsoft.com/office/drawing/2014/main" id="{C2D5E166-F0E9-44D5-50EF-2681EFA63F81}"/>
                </a:ext>
              </a:extLst>
            </p:cNvPr>
            <p:cNvSpPr/>
            <p:nvPr/>
          </p:nvSpPr>
          <p:spPr bwMode="auto">
            <a:xfrm>
              <a:off x="14624182" y="1808302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23AC441-6A87-B962-AB3E-44F9E054CAD4}"/>
                </a:ext>
              </a:extLst>
            </p:cNvPr>
            <p:cNvSpPr/>
            <p:nvPr/>
          </p:nvSpPr>
          <p:spPr bwMode="auto">
            <a:xfrm>
              <a:off x="13699567" y="2319174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B9002F8-CDB7-566E-BFCC-72A6F2F4D9A7}"/>
                </a:ext>
              </a:extLst>
            </p:cNvPr>
            <p:cNvSpPr/>
            <p:nvPr/>
          </p:nvSpPr>
          <p:spPr bwMode="auto">
            <a:xfrm>
              <a:off x="12942435" y="2472465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90055F57-0822-77BB-D6F9-7943F0F31780}"/>
                </a:ext>
              </a:extLst>
            </p:cNvPr>
            <p:cNvSpPr/>
            <p:nvPr/>
          </p:nvSpPr>
          <p:spPr bwMode="auto">
            <a:xfrm>
              <a:off x="14634623" y="3254529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台形 58">
              <a:extLst>
                <a:ext uri="{FF2B5EF4-FFF2-40B4-BE49-F238E27FC236}">
                  <a16:creationId xmlns:a16="http://schemas.microsoft.com/office/drawing/2014/main" id="{64795154-AB1B-4EEB-3A3A-4EBFD164672E}"/>
                </a:ext>
              </a:extLst>
            </p:cNvPr>
            <p:cNvSpPr/>
            <p:nvPr/>
          </p:nvSpPr>
          <p:spPr bwMode="auto">
            <a:xfrm rot="21276376">
              <a:off x="14537928" y="2730404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月 91">
              <a:extLst>
                <a:ext uri="{FF2B5EF4-FFF2-40B4-BE49-F238E27FC236}">
                  <a16:creationId xmlns:a16="http://schemas.microsoft.com/office/drawing/2014/main" id="{571822CE-404B-50B3-0FE0-EA068FC8CF06}"/>
                </a:ext>
              </a:extLst>
            </p:cNvPr>
            <p:cNvSpPr/>
            <p:nvPr/>
          </p:nvSpPr>
          <p:spPr bwMode="auto">
            <a:xfrm rot="7778412">
              <a:off x="14189313" y="609107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53EA22A-C2A4-30D7-9BE0-FBFFE3FBDB8A}"/>
                </a:ext>
              </a:extLst>
            </p:cNvPr>
            <p:cNvSpPr/>
            <p:nvPr/>
          </p:nvSpPr>
          <p:spPr bwMode="auto">
            <a:xfrm>
              <a:off x="13517575" y="1076803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月 93">
              <a:extLst>
                <a:ext uri="{FF2B5EF4-FFF2-40B4-BE49-F238E27FC236}">
                  <a16:creationId xmlns:a16="http://schemas.microsoft.com/office/drawing/2014/main" id="{A4B9249E-560C-4E15-ED40-6B3FC1E3EDB0}"/>
                </a:ext>
              </a:extLst>
            </p:cNvPr>
            <p:cNvSpPr/>
            <p:nvPr/>
          </p:nvSpPr>
          <p:spPr bwMode="auto">
            <a:xfrm rot="3802566">
              <a:off x="13677586" y="919660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039A05D6-C35B-2D5B-3BF5-3E751BACE3B5}"/>
                </a:ext>
              </a:extLst>
            </p:cNvPr>
            <p:cNvSpPr/>
            <p:nvPr/>
          </p:nvSpPr>
          <p:spPr bwMode="auto">
            <a:xfrm rot="8481030">
              <a:off x="14138738" y="944200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A7C67789-7C3D-0915-AA77-9DA6813AEF0C}"/>
                </a:ext>
              </a:extLst>
            </p:cNvPr>
            <p:cNvSpPr/>
            <p:nvPr/>
          </p:nvSpPr>
          <p:spPr bwMode="auto">
            <a:xfrm rot="1448216">
              <a:off x="13696872" y="1776716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D455969-263D-7AF1-1F4A-3276C9CC51DB}"/>
                </a:ext>
              </a:extLst>
            </p:cNvPr>
            <p:cNvGrpSpPr/>
            <p:nvPr/>
          </p:nvGrpSpPr>
          <p:grpSpPr>
            <a:xfrm>
              <a:off x="13457793" y="1563589"/>
              <a:ext cx="1361521" cy="913642"/>
              <a:chOff x="292269" y="1563589"/>
              <a:chExt cx="1361521" cy="913642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2BD77CE-7887-CB0E-BD3B-7255E1CDF91D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A50DB5A5-E6B3-DFA9-E754-17F6D163E158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67C842D0-6048-1010-1879-DF681DA27464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19192394-42E1-B1FF-74BA-5C360B13190D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D4BDF06F-7A75-83E1-EA17-BAE04FB255C9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4DC867FA-798A-2ED4-7F8C-52F3FAD656D2}"/>
                </a:ext>
              </a:extLst>
            </p:cNvPr>
            <p:cNvSpPr/>
            <p:nvPr/>
          </p:nvSpPr>
          <p:spPr bwMode="auto">
            <a:xfrm rot="16388772">
              <a:off x="14538552" y="1565942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9B428790-AEFA-4778-AC3B-48545B8AB1B2}"/>
                </a:ext>
              </a:extLst>
            </p:cNvPr>
            <p:cNvSpPr/>
            <p:nvPr/>
          </p:nvSpPr>
          <p:spPr bwMode="auto">
            <a:xfrm rot="9515084">
              <a:off x="14423922" y="1180789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E5525C2-12A2-A5BB-6E4C-EEB78B30A06A}"/>
                </a:ext>
              </a:extLst>
            </p:cNvPr>
            <p:cNvGrpSpPr/>
            <p:nvPr/>
          </p:nvGrpSpPr>
          <p:grpSpPr>
            <a:xfrm>
              <a:off x="13498068" y="1321343"/>
              <a:ext cx="928478" cy="464456"/>
              <a:chOff x="13498068" y="-1448494"/>
              <a:chExt cx="928478" cy="464456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72BFEF8A-513E-79D1-9011-4FEBC2DB7D8A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A37CC1B2-A9C3-6B7C-E92B-565691A4863E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A4AA9998-9A0F-66E7-3E44-1F0CBD6E8B5B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D97287FD-2D76-C29C-DDA6-17EAF7B158EF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46EA92C-D732-8BEF-9F14-2847EEF472FF}"/>
                </a:ext>
              </a:extLst>
            </p:cNvPr>
            <p:cNvSpPr/>
            <p:nvPr/>
          </p:nvSpPr>
          <p:spPr bwMode="auto">
            <a:xfrm rot="16200000">
              <a:off x="12798130" y="1464710"/>
              <a:ext cx="1018048" cy="1152918"/>
            </a:xfrm>
            <a:custGeom>
              <a:avLst/>
              <a:gdLst>
                <a:gd name="connsiteX0" fmla="*/ 144492 w 1954242"/>
                <a:gd name="connsiteY0" fmla="*/ 1572434 h 2213138"/>
                <a:gd name="connsiteX1" fmla="*/ 72246 w 1954242"/>
                <a:gd name="connsiteY1" fmla="*/ 1644680 h 2213138"/>
                <a:gd name="connsiteX2" fmla="*/ 0 w 1954242"/>
                <a:gd name="connsiteY2" fmla="*/ 1572434 h 2213138"/>
                <a:gd name="connsiteX3" fmla="*/ 72246 w 1954242"/>
                <a:gd name="connsiteY3" fmla="*/ 1500188 h 2213138"/>
                <a:gd name="connsiteX4" fmla="*/ 144492 w 1954242"/>
                <a:gd name="connsiteY4" fmla="*/ 1572434 h 2213138"/>
                <a:gd name="connsiteX5" fmla="*/ 311179 w 1954242"/>
                <a:gd name="connsiteY5" fmla="*/ 1053321 h 2213138"/>
                <a:gd name="connsiteX6" fmla="*/ 238933 w 1954242"/>
                <a:gd name="connsiteY6" fmla="*/ 1125567 h 2213138"/>
                <a:gd name="connsiteX7" fmla="*/ 166687 w 1954242"/>
                <a:gd name="connsiteY7" fmla="*/ 1053321 h 2213138"/>
                <a:gd name="connsiteX8" fmla="*/ 238933 w 1954242"/>
                <a:gd name="connsiteY8" fmla="*/ 981075 h 2213138"/>
                <a:gd name="connsiteX9" fmla="*/ 311179 w 1954242"/>
                <a:gd name="connsiteY9" fmla="*/ 1053321 h 2213138"/>
                <a:gd name="connsiteX10" fmla="*/ 444529 w 1954242"/>
                <a:gd name="connsiteY10" fmla="*/ 1996296 h 2213138"/>
                <a:gd name="connsiteX11" fmla="*/ 372283 w 1954242"/>
                <a:gd name="connsiteY11" fmla="*/ 2068542 h 2213138"/>
                <a:gd name="connsiteX12" fmla="*/ 300037 w 1954242"/>
                <a:gd name="connsiteY12" fmla="*/ 1996296 h 2213138"/>
                <a:gd name="connsiteX13" fmla="*/ 372283 w 1954242"/>
                <a:gd name="connsiteY13" fmla="*/ 1924050 h 2213138"/>
                <a:gd name="connsiteX14" fmla="*/ 444529 w 1954242"/>
                <a:gd name="connsiteY14" fmla="*/ 1996296 h 2213138"/>
                <a:gd name="connsiteX15" fmla="*/ 763617 w 1954242"/>
                <a:gd name="connsiteY15" fmla="*/ 1191434 h 2213138"/>
                <a:gd name="connsiteX16" fmla="*/ 691371 w 1954242"/>
                <a:gd name="connsiteY16" fmla="*/ 1263680 h 2213138"/>
                <a:gd name="connsiteX17" fmla="*/ 619125 w 1954242"/>
                <a:gd name="connsiteY17" fmla="*/ 1191434 h 2213138"/>
                <a:gd name="connsiteX18" fmla="*/ 691371 w 1954242"/>
                <a:gd name="connsiteY18" fmla="*/ 1119188 h 2213138"/>
                <a:gd name="connsiteX19" fmla="*/ 763617 w 1954242"/>
                <a:gd name="connsiteY19" fmla="*/ 1191434 h 2213138"/>
                <a:gd name="connsiteX20" fmla="*/ 794111 w 1954242"/>
                <a:gd name="connsiteY20" fmla="*/ 2179153 h 2213138"/>
                <a:gd name="connsiteX21" fmla="*/ 487492 w 1954242"/>
                <a:gd name="connsiteY21" fmla="*/ 1775808 h 2213138"/>
                <a:gd name="connsiteX22" fmla="*/ 455922 w 1954242"/>
                <a:gd name="connsiteY22" fmla="*/ 1440964 h 2213138"/>
                <a:gd name="connsiteX23" fmla="*/ 427564 w 1954242"/>
                <a:gd name="connsiteY23" fmla="*/ 948044 h 2213138"/>
                <a:gd name="connsiteX24" fmla="*/ 213566 w 1954242"/>
                <a:gd name="connsiteY24" fmla="*/ 519882 h 2213138"/>
                <a:gd name="connsiteX25" fmla="*/ 213566 w 1954242"/>
                <a:gd name="connsiteY25" fmla="*/ 519880 h 2213138"/>
                <a:gd name="connsiteX26" fmla="*/ 520185 w 1954242"/>
                <a:gd name="connsiteY26" fmla="*/ 923226 h 2213138"/>
                <a:gd name="connsiteX27" fmla="*/ 551754 w 1954242"/>
                <a:gd name="connsiteY27" fmla="*/ 1258069 h 2213138"/>
                <a:gd name="connsiteX28" fmla="*/ 564083 w 1954242"/>
                <a:gd name="connsiteY28" fmla="*/ 1765835 h 2213138"/>
                <a:gd name="connsiteX29" fmla="*/ 794110 w 1954242"/>
                <a:gd name="connsiteY29" fmla="*/ 2179151 h 2213138"/>
                <a:gd name="connsiteX30" fmla="*/ 796954 w 1954242"/>
                <a:gd name="connsiteY30" fmla="*/ 429434 h 2213138"/>
                <a:gd name="connsiteX31" fmla="*/ 724708 w 1954242"/>
                <a:gd name="connsiteY31" fmla="*/ 501680 h 2213138"/>
                <a:gd name="connsiteX32" fmla="*/ 652462 w 1954242"/>
                <a:gd name="connsiteY32" fmla="*/ 429434 h 2213138"/>
                <a:gd name="connsiteX33" fmla="*/ 724708 w 1954242"/>
                <a:gd name="connsiteY33" fmla="*/ 357188 h 2213138"/>
                <a:gd name="connsiteX34" fmla="*/ 796954 w 1954242"/>
                <a:gd name="connsiteY34" fmla="*/ 429434 h 2213138"/>
                <a:gd name="connsiteX35" fmla="*/ 1074983 w 1954242"/>
                <a:gd name="connsiteY35" fmla="*/ 690970 h 2213138"/>
                <a:gd name="connsiteX36" fmla="*/ 1018813 w 1954242"/>
                <a:gd name="connsiteY36" fmla="*/ 1022575 h 2213138"/>
                <a:gd name="connsiteX37" fmla="*/ 899303 w 1954242"/>
                <a:gd name="connsiteY37" fmla="*/ 1516229 h 2213138"/>
                <a:gd name="connsiteX38" fmla="*/ 1014517 w 1954242"/>
                <a:gd name="connsiteY38" fmla="*/ 1974998 h 2213138"/>
                <a:gd name="connsiteX39" fmla="*/ 1014517 w 1954242"/>
                <a:gd name="connsiteY39" fmla="*/ 1975000 h 2213138"/>
                <a:gd name="connsiteX40" fmla="*/ 822740 w 1954242"/>
                <a:gd name="connsiteY40" fmla="*/ 1506039 h 2213138"/>
                <a:gd name="connsiteX41" fmla="*/ 878910 w 1954242"/>
                <a:gd name="connsiteY41" fmla="*/ 1174434 h 2213138"/>
                <a:gd name="connsiteX42" fmla="*/ 979095 w 1954242"/>
                <a:gd name="connsiteY42" fmla="*/ 690971 h 2213138"/>
                <a:gd name="connsiteX43" fmla="*/ 883206 w 1954242"/>
                <a:gd name="connsiteY43" fmla="*/ 222011 h 2213138"/>
                <a:gd name="connsiteX44" fmla="*/ 883206 w 1954242"/>
                <a:gd name="connsiteY44" fmla="*/ 222009 h 2213138"/>
                <a:gd name="connsiteX45" fmla="*/ 1074983 w 1954242"/>
                <a:gd name="connsiteY45" fmla="*/ 690970 h 2213138"/>
                <a:gd name="connsiteX46" fmla="*/ 1163667 w 1954242"/>
                <a:gd name="connsiteY46" fmla="*/ 1439084 h 2213138"/>
                <a:gd name="connsiteX47" fmla="*/ 1091421 w 1954242"/>
                <a:gd name="connsiteY47" fmla="*/ 1511330 h 2213138"/>
                <a:gd name="connsiteX48" fmla="*/ 1019175 w 1954242"/>
                <a:gd name="connsiteY48" fmla="*/ 1439084 h 2213138"/>
                <a:gd name="connsiteX49" fmla="*/ 1091421 w 1954242"/>
                <a:gd name="connsiteY49" fmla="*/ 1366838 h 2213138"/>
                <a:gd name="connsiteX50" fmla="*/ 1163667 w 1954242"/>
                <a:gd name="connsiteY50" fmla="*/ 1439084 h 2213138"/>
                <a:gd name="connsiteX51" fmla="*/ 1387505 w 1954242"/>
                <a:gd name="connsiteY51" fmla="*/ 691371 h 2213138"/>
                <a:gd name="connsiteX52" fmla="*/ 1315259 w 1954242"/>
                <a:gd name="connsiteY52" fmla="*/ 763617 h 2213138"/>
                <a:gd name="connsiteX53" fmla="*/ 1243013 w 1954242"/>
                <a:gd name="connsiteY53" fmla="*/ 691371 h 2213138"/>
                <a:gd name="connsiteX54" fmla="*/ 1315259 w 1954242"/>
                <a:gd name="connsiteY54" fmla="*/ 619125 h 2213138"/>
                <a:gd name="connsiteX55" fmla="*/ 1387505 w 1954242"/>
                <a:gd name="connsiteY55" fmla="*/ 691371 h 2213138"/>
                <a:gd name="connsiteX56" fmla="*/ 1482755 w 1954242"/>
                <a:gd name="connsiteY56" fmla="*/ 72246 h 2213138"/>
                <a:gd name="connsiteX57" fmla="*/ 1410509 w 1954242"/>
                <a:gd name="connsiteY57" fmla="*/ 144492 h 2213138"/>
                <a:gd name="connsiteX58" fmla="*/ 1338263 w 1954242"/>
                <a:gd name="connsiteY58" fmla="*/ 72246 h 2213138"/>
                <a:gd name="connsiteX59" fmla="*/ 1410509 w 1954242"/>
                <a:gd name="connsiteY59" fmla="*/ 0 h 2213138"/>
                <a:gd name="connsiteX60" fmla="*/ 1482755 w 1954242"/>
                <a:gd name="connsiteY60" fmla="*/ 72246 h 2213138"/>
                <a:gd name="connsiteX61" fmla="*/ 1535142 w 1954242"/>
                <a:gd name="connsiteY61" fmla="*/ 1658159 h 2213138"/>
                <a:gd name="connsiteX62" fmla="*/ 1462896 w 1954242"/>
                <a:gd name="connsiteY62" fmla="*/ 1730405 h 2213138"/>
                <a:gd name="connsiteX63" fmla="*/ 1390650 w 1954242"/>
                <a:gd name="connsiteY63" fmla="*/ 1658159 h 2213138"/>
                <a:gd name="connsiteX64" fmla="*/ 1462896 w 1954242"/>
                <a:gd name="connsiteY64" fmla="*/ 1585913 h 2213138"/>
                <a:gd name="connsiteX65" fmla="*/ 1535142 w 1954242"/>
                <a:gd name="connsiteY65" fmla="*/ 1658159 h 2213138"/>
                <a:gd name="connsiteX66" fmla="*/ 1651032 w 1954242"/>
                <a:gd name="connsiteY66" fmla="*/ 726767 h 2213138"/>
                <a:gd name="connsiteX67" fmla="*/ 1614807 w 1954242"/>
                <a:gd name="connsiteY67" fmla="*/ 988510 h 2213138"/>
                <a:gd name="connsiteX68" fmla="*/ 1474725 w 1954242"/>
                <a:gd name="connsiteY68" fmla="*/ 1294278 h 2213138"/>
                <a:gd name="connsiteX69" fmla="*/ 1231519 w 1954242"/>
                <a:gd name="connsiteY69" fmla="*/ 1740180 h 2213138"/>
                <a:gd name="connsiteX70" fmla="*/ 1224070 w 1954242"/>
                <a:gd name="connsiteY70" fmla="*/ 2213136 h 2213138"/>
                <a:gd name="connsiteX71" fmla="*/ 1224070 w 1954242"/>
                <a:gd name="connsiteY71" fmla="*/ 2213138 h 2213138"/>
                <a:gd name="connsiteX72" fmla="*/ 1160203 w 1954242"/>
                <a:gd name="connsiteY72" fmla="*/ 1710521 h 2213138"/>
                <a:gd name="connsiteX73" fmla="*/ 1300285 w 1954242"/>
                <a:gd name="connsiteY73" fmla="*/ 1404753 h 2213138"/>
                <a:gd name="connsiteX74" fmla="*/ 1522185 w 1954242"/>
                <a:gd name="connsiteY74" fmla="*/ 963693 h 2213138"/>
                <a:gd name="connsiteX75" fmla="*/ 1550939 w 1954242"/>
                <a:gd name="connsiteY75" fmla="*/ 485895 h 2213138"/>
                <a:gd name="connsiteX76" fmla="*/ 1550940 w 1954242"/>
                <a:gd name="connsiteY76" fmla="*/ 485893 h 2213138"/>
                <a:gd name="connsiteX77" fmla="*/ 1651032 w 1954242"/>
                <a:gd name="connsiteY77" fmla="*/ 726767 h 2213138"/>
                <a:gd name="connsiteX78" fmla="*/ 1954242 w 1954242"/>
                <a:gd name="connsiteY78" fmla="*/ 596121 h 2213138"/>
                <a:gd name="connsiteX79" fmla="*/ 1881996 w 1954242"/>
                <a:gd name="connsiteY79" fmla="*/ 668367 h 2213138"/>
                <a:gd name="connsiteX80" fmla="*/ 1809750 w 1954242"/>
                <a:gd name="connsiteY80" fmla="*/ 596121 h 2213138"/>
                <a:gd name="connsiteX81" fmla="*/ 1881996 w 1954242"/>
                <a:gd name="connsiteY81" fmla="*/ 523875 h 2213138"/>
                <a:gd name="connsiteX82" fmla="*/ 1954242 w 1954242"/>
                <a:gd name="connsiteY82" fmla="*/ 596121 h 221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954242" h="2213138">
                  <a:moveTo>
                    <a:pt x="144492" y="1572434"/>
                  </a:moveTo>
                  <a:cubicBezTo>
                    <a:pt x="144492" y="1612334"/>
                    <a:pt x="112146" y="1644680"/>
                    <a:pt x="72246" y="1644680"/>
                  </a:cubicBezTo>
                  <a:cubicBezTo>
                    <a:pt x="32346" y="1644680"/>
                    <a:pt x="0" y="1612334"/>
                    <a:pt x="0" y="1572434"/>
                  </a:cubicBezTo>
                  <a:cubicBezTo>
                    <a:pt x="0" y="1532534"/>
                    <a:pt x="32346" y="1500188"/>
                    <a:pt x="72246" y="1500188"/>
                  </a:cubicBezTo>
                  <a:cubicBezTo>
                    <a:pt x="112146" y="1500188"/>
                    <a:pt x="144492" y="1532534"/>
                    <a:pt x="144492" y="1572434"/>
                  </a:cubicBezTo>
                  <a:close/>
                  <a:moveTo>
                    <a:pt x="311179" y="1053321"/>
                  </a:moveTo>
                  <a:cubicBezTo>
                    <a:pt x="311179" y="1093221"/>
                    <a:pt x="278833" y="1125567"/>
                    <a:pt x="238933" y="1125567"/>
                  </a:cubicBezTo>
                  <a:cubicBezTo>
                    <a:pt x="199033" y="1125567"/>
                    <a:pt x="166687" y="1093221"/>
                    <a:pt x="166687" y="1053321"/>
                  </a:cubicBezTo>
                  <a:cubicBezTo>
                    <a:pt x="166687" y="1013421"/>
                    <a:pt x="199033" y="981075"/>
                    <a:pt x="238933" y="981075"/>
                  </a:cubicBezTo>
                  <a:cubicBezTo>
                    <a:pt x="278833" y="981075"/>
                    <a:pt x="311179" y="1013421"/>
                    <a:pt x="311179" y="1053321"/>
                  </a:cubicBezTo>
                  <a:close/>
                  <a:moveTo>
                    <a:pt x="444529" y="1996296"/>
                  </a:moveTo>
                  <a:cubicBezTo>
                    <a:pt x="444529" y="2036196"/>
                    <a:pt x="412183" y="2068542"/>
                    <a:pt x="372283" y="2068542"/>
                  </a:cubicBezTo>
                  <a:cubicBezTo>
                    <a:pt x="332383" y="2068542"/>
                    <a:pt x="300037" y="2036196"/>
                    <a:pt x="300037" y="1996296"/>
                  </a:cubicBezTo>
                  <a:cubicBezTo>
                    <a:pt x="300037" y="1956396"/>
                    <a:pt x="332383" y="1924050"/>
                    <a:pt x="372283" y="1924050"/>
                  </a:cubicBezTo>
                  <a:cubicBezTo>
                    <a:pt x="412183" y="1924050"/>
                    <a:pt x="444529" y="1956396"/>
                    <a:pt x="444529" y="1996296"/>
                  </a:cubicBezTo>
                  <a:close/>
                  <a:moveTo>
                    <a:pt x="763617" y="1191434"/>
                  </a:moveTo>
                  <a:cubicBezTo>
                    <a:pt x="763617" y="1231334"/>
                    <a:pt x="731271" y="1263680"/>
                    <a:pt x="691371" y="1263680"/>
                  </a:cubicBezTo>
                  <a:cubicBezTo>
                    <a:pt x="651471" y="1263680"/>
                    <a:pt x="619125" y="1231334"/>
                    <a:pt x="619125" y="1191434"/>
                  </a:cubicBezTo>
                  <a:cubicBezTo>
                    <a:pt x="619125" y="1151534"/>
                    <a:pt x="651471" y="1119188"/>
                    <a:pt x="691371" y="1119188"/>
                  </a:cubicBezTo>
                  <a:cubicBezTo>
                    <a:pt x="731271" y="1119188"/>
                    <a:pt x="763617" y="1151534"/>
                    <a:pt x="763617" y="1191434"/>
                  </a:cubicBezTo>
                  <a:close/>
                  <a:moveTo>
                    <a:pt x="794111" y="2179153"/>
                  </a:moveTo>
                  <a:cubicBezTo>
                    <a:pt x="691804" y="2206566"/>
                    <a:pt x="554526" y="2025982"/>
                    <a:pt x="487492" y="1775808"/>
                  </a:cubicBezTo>
                  <a:cubicBezTo>
                    <a:pt x="453975" y="1650721"/>
                    <a:pt x="447727" y="1579855"/>
                    <a:pt x="455922" y="1440964"/>
                  </a:cubicBezTo>
                  <a:cubicBezTo>
                    <a:pt x="464117" y="1302072"/>
                    <a:pt x="480891" y="1157866"/>
                    <a:pt x="427564" y="948044"/>
                  </a:cubicBezTo>
                  <a:cubicBezTo>
                    <a:pt x="374236" y="738222"/>
                    <a:pt x="300526" y="611192"/>
                    <a:pt x="213566" y="519882"/>
                  </a:cubicBezTo>
                  <a:lnTo>
                    <a:pt x="213566" y="519880"/>
                  </a:lnTo>
                  <a:cubicBezTo>
                    <a:pt x="315873" y="492467"/>
                    <a:pt x="453151" y="673051"/>
                    <a:pt x="520185" y="923226"/>
                  </a:cubicBezTo>
                  <a:cubicBezTo>
                    <a:pt x="553701" y="1048312"/>
                    <a:pt x="563311" y="1167113"/>
                    <a:pt x="551754" y="1258069"/>
                  </a:cubicBezTo>
                  <a:cubicBezTo>
                    <a:pt x="538578" y="1437482"/>
                    <a:pt x="529716" y="1611218"/>
                    <a:pt x="564083" y="1765835"/>
                  </a:cubicBezTo>
                  <a:cubicBezTo>
                    <a:pt x="598451" y="1920451"/>
                    <a:pt x="707151" y="2087841"/>
                    <a:pt x="794110" y="2179151"/>
                  </a:cubicBezTo>
                  <a:close/>
                  <a:moveTo>
                    <a:pt x="796954" y="429434"/>
                  </a:moveTo>
                  <a:cubicBezTo>
                    <a:pt x="796954" y="469334"/>
                    <a:pt x="764608" y="501680"/>
                    <a:pt x="724708" y="501680"/>
                  </a:cubicBezTo>
                  <a:cubicBezTo>
                    <a:pt x="684808" y="501680"/>
                    <a:pt x="652462" y="469334"/>
                    <a:pt x="652462" y="429434"/>
                  </a:cubicBezTo>
                  <a:cubicBezTo>
                    <a:pt x="652462" y="389534"/>
                    <a:pt x="684808" y="357188"/>
                    <a:pt x="724708" y="357188"/>
                  </a:cubicBezTo>
                  <a:cubicBezTo>
                    <a:pt x="764608" y="357188"/>
                    <a:pt x="796954" y="389534"/>
                    <a:pt x="796954" y="429434"/>
                  </a:cubicBezTo>
                  <a:close/>
                  <a:moveTo>
                    <a:pt x="1074983" y="690970"/>
                  </a:moveTo>
                  <a:cubicBezTo>
                    <a:pt x="1074983" y="820469"/>
                    <a:pt x="1053518" y="937709"/>
                    <a:pt x="1018813" y="1022575"/>
                  </a:cubicBezTo>
                  <a:cubicBezTo>
                    <a:pt x="959651" y="1192464"/>
                    <a:pt x="906124" y="1357987"/>
                    <a:pt x="899303" y="1516229"/>
                  </a:cubicBezTo>
                  <a:cubicBezTo>
                    <a:pt x="892482" y="1674472"/>
                    <a:pt x="954154" y="1864292"/>
                    <a:pt x="1014517" y="1974998"/>
                  </a:cubicBezTo>
                  <a:lnTo>
                    <a:pt x="1014517" y="1975000"/>
                  </a:lnTo>
                  <a:cubicBezTo>
                    <a:pt x="908602" y="1975000"/>
                    <a:pt x="822740" y="1765039"/>
                    <a:pt x="822740" y="1506039"/>
                  </a:cubicBezTo>
                  <a:cubicBezTo>
                    <a:pt x="822740" y="1376540"/>
                    <a:pt x="835047" y="1306472"/>
                    <a:pt x="878910" y="1174434"/>
                  </a:cubicBezTo>
                  <a:cubicBezTo>
                    <a:pt x="922773" y="1042396"/>
                    <a:pt x="976300" y="907446"/>
                    <a:pt x="979095" y="690971"/>
                  </a:cubicBezTo>
                  <a:cubicBezTo>
                    <a:pt x="981890" y="474496"/>
                    <a:pt x="943569" y="332717"/>
                    <a:pt x="883206" y="222011"/>
                  </a:cubicBezTo>
                  <a:lnTo>
                    <a:pt x="883206" y="222009"/>
                  </a:lnTo>
                  <a:cubicBezTo>
                    <a:pt x="989122" y="222009"/>
                    <a:pt x="1074983" y="431970"/>
                    <a:pt x="1074983" y="690970"/>
                  </a:cubicBezTo>
                  <a:close/>
                  <a:moveTo>
                    <a:pt x="1163667" y="1439084"/>
                  </a:moveTo>
                  <a:cubicBezTo>
                    <a:pt x="1163667" y="1478984"/>
                    <a:pt x="1131321" y="1511330"/>
                    <a:pt x="1091421" y="1511330"/>
                  </a:cubicBezTo>
                  <a:cubicBezTo>
                    <a:pt x="1051521" y="1511330"/>
                    <a:pt x="1019175" y="1478984"/>
                    <a:pt x="1019175" y="1439084"/>
                  </a:cubicBezTo>
                  <a:cubicBezTo>
                    <a:pt x="1019175" y="1399184"/>
                    <a:pt x="1051521" y="1366838"/>
                    <a:pt x="1091421" y="1366838"/>
                  </a:cubicBezTo>
                  <a:cubicBezTo>
                    <a:pt x="1131321" y="1366838"/>
                    <a:pt x="1163667" y="1399184"/>
                    <a:pt x="1163667" y="1439084"/>
                  </a:cubicBezTo>
                  <a:close/>
                  <a:moveTo>
                    <a:pt x="1387505" y="691371"/>
                  </a:moveTo>
                  <a:cubicBezTo>
                    <a:pt x="1387505" y="731271"/>
                    <a:pt x="1355159" y="763617"/>
                    <a:pt x="1315259" y="763617"/>
                  </a:cubicBezTo>
                  <a:cubicBezTo>
                    <a:pt x="1275359" y="763617"/>
                    <a:pt x="1243013" y="731271"/>
                    <a:pt x="1243013" y="691371"/>
                  </a:cubicBezTo>
                  <a:cubicBezTo>
                    <a:pt x="1243013" y="651471"/>
                    <a:pt x="1275359" y="619125"/>
                    <a:pt x="1315259" y="619125"/>
                  </a:cubicBezTo>
                  <a:cubicBezTo>
                    <a:pt x="1355159" y="619125"/>
                    <a:pt x="1387505" y="651471"/>
                    <a:pt x="1387505" y="691371"/>
                  </a:cubicBezTo>
                  <a:close/>
                  <a:moveTo>
                    <a:pt x="1482755" y="72246"/>
                  </a:moveTo>
                  <a:cubicBezTo>
                    <a:pt x="1482755" y="112146"/>
                    <a:pt x="1450409" y="144492"/>
                    <a:pt x="1410509" y="144492"/>
                  </a:cubicBezTo>
                  <a:cubicBezTo>
                    <a:pt x="1370609" y="144492"/>
                    <a:pt x="1338263" y="112146"/>
                    <a:pt x="1338263" y="72246"/>
                  </a:cubicBezTo>
                  <a:cubicBezTo>
                    <a:pt x="1338263" y="32346"/>
                    <a:pt x="1370609" y="0"/>
                    <a:pt x="1410509" y="0"/>
                  </a:cubicBezTo>
                  <a:cubicBezTo>
                    <a:pt x="1450409" y="0"/>
                    <a:pt x="1482755" y="32346"/>
                    <a:pt x="1482755" y="72246"/>
                  </a:cubicBezTo>
                  <a:close/>
                  <a:moveTo>
                    <a:pt x="1535142" y="1658159"/>
                  </a:moveTo>
                  <a:cubicBezTo>
                    <a:pt x="1535142" y="1698059"/>
                    <a:pt x="1502796" y="1730405"/>
                    <a:pt x="1462896" y="1730405"/>
                  </a:cubicBezTo>
                  <a:cubicBezTo>
                    <a:pt x="1422996" y="1730405"/>
                    <a:pt x="1390650" y="1698059"/>
                    <a:pt x="1390650" y="1658159"/>
                  </a:cubicBezTo>
                  <a:cubicBezTo>
                    <a:pt x="1390650" y="1618259"/>
                    <a:pt x="1422996" y="1585913"/>
                    <a:pt x="1462896" y="1585913"/>
                  </a:cubicBezTo>
                  <a:cubicBezTo>
                    <a:pt x="1502796" y="1585913"/>
                    <a:pt x="1535142" y="1618259"/>
                    <a:pt x="1535142" y="1658159"/>
                  </a:cubicBezTo>
                  <a:close/>
                  <a:moveTo>
                    <a:pt x="1651032" y="726767"/>
                  </a:moveTo>
                  <a:cubicBezTo>
                    <a:pt x="1651634" y="804415"/>
                    <a:pt x="1639944" y="894695"/>
                    <a:pt x="1614807" y="988510"/>
                  </a:cubicBezTo>
                  <a:cubicBezTo>
                    <a:pt x="1581290" y="1113597"/>
                    <a:pt x="1530212" y="1221286"/>
                    <a:pt x="1474725" y="1294278"/>
                  </a:cubicBezTo>
                  <a:cubicBezTo>
                    <a:pt x="1373607" y="1443066"/>
                    <a:pt x="1279064" y="1589095"/>
                    <a:pt x="1231519" y="1740180"/>
                  </a:cubicBezTo>
                  <a:cubicBezTo>
                    <a:pt x="1183974" y="1891265"/>
                    <a:pt x="1194416" y="2090579"/>
                    <a:pt x="1224070" y="2213136"/>
                  </a:cubicBezTo>
                  <a:lnTo>
                    <a:pt x="1224070" y="2213138"/>
                  </a:lnTo>
                  <a:cubicBezTo>
                    <a:pt x="1121763" y="2185725"/>
                    <a:pt x="1093169" y="1960695"/>
                    <a:pt x="1160203" y="1710521"/>
                  </a:cubicBezTo>
                  <a:cubicBezTo>
                    <a:pt x="1193720" y="1585435"/>
                    <a:pt x="1223742" y="1520939"/>
                    <a:pt x="1300285" y="1404753"/>
                  </a:cubicBezTo>
                  <a:cubicBezTo>
                    <a:pt x="1376827" y="1288566"/>
                    <a:pt x="1463457" y="1172068"/>
                    <a:pt x="1522185" y="963693"/>
                  </a:cubicBezTo>
                  <a:cubicBezTo>
                    <a:pt x="1580913" y="755318"/>
                    <a:pt x="1580593" y="608452"/>
                    <a:pt x="1550939" y="485895"/>
                  </a:cubicBezTo>
                  <a:lnTo>
                    <a:pt x="1550940" y="485893"/>
                  </a:lnTo>
                  <a:cubicBezTo>
                    <a:pt x="1614882" y="503026"/>
                    <a:pt x="1650029" y="597353"/>
                    <a:pt x="1651032" y="726767"/>
                  </a:cubicBezTo>
                  <a:close/>
                  <a:moveTo>
                    <a:pt x="1954242" y="596121"/>
                  </a:moveTo>
                  <a:cubicBezTo>
                    <a:pt x="1954242" y="636021"/>
                    <a:pt x="1921896" y="668367"/>
                    <a:pt x="1881996" y="668367"/>
                  </a:cubicBezTo>
                  <a:cubicBezTo>
                    <a:pt x="1842096" y="668367"/>
                    <a:pt x="1809750" y="636021"/>
                    <a:pt x="1809750" y="596121"/>
                  </a:cubicBezTo>
                  <a:cubicBezTo>
                    <a:pt x="1809750" y="556221"/>
                    <a:pt x="1842096" y="523875"/>
                    <a:pt x="1881996" y="523875"/>
                  </a:cubicBezTo>
                  <a:cubicBezTo>
                    <a:pt x="1921896" y="523875"/>
                    <a:pt x="1954242" y="556221"/>
                    <a:pt x="1954242" y="596121"/>
                  </a:cubicBezTo>
                  <a:close/>
                </a:path>
              </a:pathLst>
            </a:custGeom>
            <a:solidFill>
              <a:srgbClr val="2D2D8A">
                <a:lumMod val="60000"/>
                <a:lumOff val="40000"/>
              </a:srgbClr>
            </a:solidFill>
            <a:ln w="19050">
              <a:solidFill>
                <a:srgbClr val="2D2D8A">
                  <a:lumMod val="20000"/>
                  <a:lumOff val="80000"/>
                </a:srgb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8361D48F-9763-1EB3-7009-D4C52B5BDCB4}"/>
              </a:ext>
            </a:extLst>
          </p:cNvPr>
          <p:cNvGrpSpPr/>
          <p:nvPr/>
        </p:nvGrpSpPr>
        <p:grpSpPr>
          <a:xfrm>
            <a:off x="3758686" y="1079500"/>
            <a:ext cx="2696669" cy="2370122"/>
            <a:chOff x="9489672" y="-1748200"/>
            <a:chExt cx="2915634" cy="2562572"/>
          </a:xfrm>
        </p:grpSpPr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7F6983F-4A8F-7F91-7740-7C430E6974E8}"/>
                </a:ext>
              </a:extLst>
            </p:cNvPr>
            <p:cNvSpPr/>
            <p:nvPr/>
          </p:nvSpPr>
          <p:spPr bwMode="auto">
            <a:xfrm rot="7778412">
              <a:off x="11306413" y="-2083293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0DA40A9E-CF94-FD49-CC8E-94FA7617031D}"/>
                </a:ext>
              </a:extLst>
            </p:cNvPr>
            <p:cNvGrpSpPr/>
            <p:nvPr/>
          </p:nvGrpSpPr>
          <p:grpSpPr>
            <a:xfrm>
              <a:off x="9489672" y="-1748200"/>
              <a:ext cx="2623319" cy="2562572"/>
              <a:chOff x="9489672" y="-1748200"/>
              <a:chExt cx="2623319" cy="2562572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72D8254-1BDB-9C76-68D3-98BF8A1B703A}"/>
                  </a:ext>
                </a:extLst>
              </p:cNvPr>
              <p:cNvGrpSpPr/>
              <p:nvPr/>
            </p:nvGrpSpPr>
            <p:grpSpPr>
              <a:xfrm>
                <a:off x="9617005" y="-1190095"/>
                <a:ext cx="708923" cy="1259357"/>
                <a:chOff x="-651942" y="1502305"/>
                <a:chExt cx="708923" cy="1259357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074B6F15-5FAB-4A8D-90E0-03C7FBBF7CC5}"/>
                    </a:ext>
                  </a:extLst>
                </p:cNvPr>
                <p:cNvSpPr/>
                <p:nvPr/>
              </p:nvSpPr>
              <p:spPr bwMode="auto">
                <a:xfrm>
                  <a:off x="-651942" y="1502305"/>
                  <a:ext cx="708923" cy="1259357"/>
                </a:xfrm>
                <a:custGeom>
                  <a:avLst/>
                  <a:gdLst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35707 w 708923"/>
                    <a:gd name="connsiteY19" fmla="*/ 474191 h 1259357"/>
                    <a:gd name="connsiteX20" fmla="*/ 438361 w 708923"/>
                    <a:gd name="connsiteY20" fmla="*/ 490514 h 1259357"/>
                    <a:gd name="connsiteX21" fmla="*/ 450440 w 708923"/>
                    <a:gd name="connsiteY21" fmla="*/ 488322 h 1259357"/>
                    <a:gd name="connsiteX22" fmla="*/ 589150 w 708923"/>
                    <a:gd name="connsiteY22" fmla="*/ 399311 h 1259357"/>
                    <a:gd name="connsiteX23" fmla="*/ 589312 w 708923"/>
                    <a:gd name="connsiteY23" fmla="*/ 399436 h 1259357"/>
                    <a:gd name="connsiteX24" fmla="*/ 594230 w 708923"/>
                    <a:gd name="connsiteY24" fmla="*/ 393262 h 1259357"/>
                    <a:gd name="connsiteX25" fmla="*/ 666371 w 708923"/>
                    <a:gd name="connsiteY25" fmla="*/ 377607 h 1259357"/>
                    <a:gd name="connsiteX26" fmla="*/ 704349 w 708923"/>
                    <a:gd name="connsiteY26" fmla="*/ 464069 h 1259357"/>
                    <a:gd name="connsiteX27" fmla="*/ 698198 w 708923"/>
                    <a:gd name="connsiteY27" fmla="*/ 476115 h 1259357"/>
                    <a:gd name="connsiteX28" fmla="*/ 693908 w 708923"/>
                    <a:gd name="connsiteY28" fmla="*/ 481502 h 1259357"/>
                    <a:gd name="connsiteX29" fmla="*/ 694375 w 708923"/>
                    <a:gd name="connsiteY29" fmla="*/ 481870 h 1259357"/>
                    <a:gd name="connsiteX30" fmla="*/ 547399 w 708923"/>
                    <a:gd name="connsiteY30" fmla="*/ 596155 h 1259357"/>
                    <a:gd name="connsiteX31" fmla="*/ 545698 w 708923"/>
                    <a:gd name="connsiteY31" fmla="*/ 596809 h 1259357"/>
                    <a:gd name="connsiteX32" fmla="*/ 544994 w 708923"/>
                    <a:gd name="connsiteY32" fmla="*/ 598740 h 1259357"/>
                    <a:gd name="connsiteX33" fmla="*/ 483419 w 708923"/>
                    <a:gd name="connsiteY33" fmla="*/ 693035 h 1259357"/>
                    <a:gd name="connsiteX34" fmla="*/ 476412 w 708923"/>
                    <a:gd name="connsiteY34" fmla="*/ 699321 h 1259357"/>
                    <a:gd name="connsiteX35" fmla="*/ 465392 w 708923"/>
                    <a:gd name="connsiteY35" fmla="*/ 765658 h 1259357"/>
                    <a:gd name="connsiteX36" fmla="*/ 469307 w 708923"/>
                    <a:gd name="connsiteY36" fmla="*/ 778272 h 1259357"/>
                    <a:gd name="connsiteX37" fmla="*/ 600820 w 708923"/>
                    <a:gd name="connsiteY37" fmla="*/ 973330 h 1259357"/>
                    <a:gd name="connsiteX38" fmla="*/ 691494 w 708923"/>
                    <a:gd name="connsiteY38" fmla="*/ 1048143 h 1259357"/>
                    <a:gd name="connsiteX39" fmla="*/ 567595 w 708923"/>
                    <a:gd name="connsiteY39" fmla="*/ 1259357 h 1259357"/>
                    <a:gd name="connsiteX40" fmla="*/ 554206 w 708923"/>
                    <a:gd name="connsiteY40" fmla="*/ 1252090 h 1259357"/>
                    <a:gd name="connsiteX41" fmla="*/ 202334 w 708923"/>
                    <a:gd name="connsiteY41" fmla="*/ 754202 h 1259357"/>
                    <a:gd name="connsiteX42" fmla="*/ 194452 w 708923"/>
                    <a:gd name="connsiteY42" fmla="*/ 713005 h 1259357"/>
                    <a:gd name="connsiteX43" fmla="*/ 163431 w 708923"/>
                    <a:gd name="connsiteY43" fmla="*/ 673631 h 1259357"/>
                    <a:gd name="connsiteX44" fmla="*/ 123046 w 708923"/>
                    <a:gd name="connsiteY44" fmla="*/ 592089 h 1259357"/>
                    <a:gd name="connsiteX45" fmla="*/ 102078 w 708923"/>
                    <a:gd name="connsiteY45" fmla="*/ 520242 h 1259357"/>
                    <a:gd name="connsiteX46" fmla="*/ 99225 w 708923"/>
                    <a:gd name="connsiteY46" fmla="*/ 502644 h 1259357"/>
                    <a:gd name="connsiteX47" fmla="*/ 83999 w 708923"/>
                    <a:gd name="connsiteY47" fmla="*/ 482709 h 1259357"/>
                    <a:gd name="connsiteX48" fmla="*/ 4666 w 708923"/>
                    <a:gd name="connsiteY48" fmla="*/ 290225 h 1259357"/>
                    <a:gd name="connsiteX49" fmla="*/ 1079 w 708923"/>
                    <a:gd name="connsiteY49" fmla="*/ 261938 h 1259357"/>
                    <a:gd name="connsiteX50" fmla="*/ 245 w 708923"/>
                    <a:gd name="connsiteY50" fmla="*/ 257660 h 1259357"/>
                    <a:gd name="connsiteX51" fmla="*/ 2846 w 708923"/>
                    <a:gd name="connsiteY51" fmla="*/ 235478 h 1259357"/>
                    <a:gd name="connsiteX52" fmla="*/ 14421 w 708923"/>
                    <a:gd name="connsiteY52" fmla="*/ 216659 h 1259357"/>
                    <a:gd name="connsiteX53" fmla="*/ 26660 w 708923"/>
                    <a:gd name="connsiteY53" fmla="*/ 207565 h 1259357"/>
                    <a:gd name="connsiteX54" fmla="*/ 95922 w 708923"/>
                    <a:gd name="connsiteY54" fmla="*/ 230504 h 1259357"/>
                    <a:gd name="connsiteX55" fmla="*/ 101900 w 708923"/>
                    <a:gd name="connsiteY55" fmla="*/ 250452 h 1259357"/>
                    <a:gd name="connsiteX56" fmla="*/ 101902 w 708923"/>
                    <a:gd name="connsiteY56" fmla="*/ 252935 h 1259357"/>
                    <a:gd name="connsiteX57" fmla="*/ 104560 w 708923"/>
                    <a:gd name="connsiteY57" fmla="*/ 273897 h 1259357"/>
                    <a:gd name="connsiteX58" fmla="*/ 115245 w 708923"/>
                    <a:gd name="connsiteY58" fmla="*/ 319944 h 1259357"/>
                    <a:gd name="connsiteX59" fmla="*/ 118866 w 708923"/>
                    <a:gd name="connsiteY59" fmla="*/ 330615 h 1259357"/>
                    <a:gd name="connsiteX60" fmla="*/ 120125 w 708923"/>
                    <a:gd name="connsiteY60" fmla="*/ 328346 h 1259357"/>
                    <a:gd name="connsiteX61" fmla="*/ 118605 w 708923"/>
                    <a:gd name="connsiteY61" fmla="*/ 316404 h 1259357"/>
                    <a:gd name="connsiteX62" fmla="*/ 163708 w 708923"/>
                    <a:gd name="connsiteY62" fmla="*/ 76980 h 1259357"/>
                    <a:gd name="connsiteX63" fmla="*/ 183021 w 708923"/>
                    <a:gd name="connsiteY63" fmla="*/ 41574 h 1259357"/>
                    <a:gd name="connsiteX64" fmla="*/ 184308 w 708923"/>
                    <a:gd name="connsiteY64" fmla="*/ 38796 h 1259357"/>
                    <a:gd name="connsiteX65" fmla="*/ 199112 w 708923"/>
                    <a:gd name="connsiteY65" fmla="*/ 22575 h 1259357"/>
                    <a:gd name="connsiteX66" fmla="*/ 277382 w 708923"/>
                    <a:gd name="connsiteY66" fmla="*/ 36705 h 1259357"/>
                    <a:gd name="connsiteX67" fmla="*/ 280874 w 708923"/>
                    <a:gd name="connsiteY67" fmla="*/ 99211 h 1259357"/>
                    <a:gd name="connsiteX68" fmla="*/ 277422 w 708923"/>
                    <a:gd name="connsiteY68" fmla="*/ 103900 h 1259357"/>
                    <a:gd name="connsiteX69" fmla="*/ 265058 w 708923"/>
                    <a:gd name="connsiteY69" fmla="*/ 126566 h 1259357"/>
                    <a:gd name="connsiteX70" fmla="*/ 229961 w 708923"/>
                    <a:gd name="connsiteY70" fmla="*/ 286757 h 1259357"/>
                    <a:gd name="connsiteX71" fmla="*/ 230670 w 708923"/>
                    <a:gd name="connsiteY71" fmla="*/ 297967 h 1259357"/>
                    <a:gd name="connsiteX72" fmla="*/ 232296 w 708923"/>
                    <a:gd name="connsiteY72" fmla="*/ 282153 h 1259357"/>
                    <a:gd name="connsiteX73" fmla="*/ 339595 w 708923"/>
                    <a:gd name="connsiteY73" fmla="*/ 49449 h 1259357"/>
                    <a:gd name="connsiteX74" fmla="*/ 364847 w 708923"/>
                    <a:gd name="connsiteY74" fmla="*/ 22722 h 1259357"/>
                    <a:gd name="connsiteX75" fmla="*/ 366600 w 708923"/>
                    <a:gd name="connsiteY75" fmla="*/ 20436 h 1259357"/>
                    <a:gd name="connsiteX76" fmla="*/ 376072 w 708923"/>
                    <a:gd name="connsiteY76" fmla="*/ 12096 h 1259357"/>
                    <a:gd name="connsiteX77" fmla="*/ 410358 w 708923"/>
                    <a:gd name="connsiteY77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35707 w 708923"/>
                    <a:gd name="connsiteY19" fmla="*/ 474191 h 1259357"/>
                    <a:gd name="connsiteX20" fmla="*/ 438361 w 708923"/>
                    <a:gd name="connsiteY20" fmla="*/ 490514 h 1259357"/>
                    <a:gd name="connsiteX21" fmla="*/ 589150 w 708923"/>
                    <a:gd name="connsiteY21" fmla="*/ 399311 h 1259357"/>
                    <a:gd name="connsiteX22" fmla="*/ 589312 w 708923"/>
                    <a:gd name="connsiteY22" fmla="*/ 399436 h 1259357"/>
                    <a:gd name="connsiteX23" fmla="*/ 594230 w 708923"/>
                    <a:gd name="connsiteY23" fmla="*/ 393262 h 1259357"/>
                    <a:gd name="connsiteX24" fmla="*/ 666371 w 708923"/>
                    <a:gd name="connsiteY24" fmla="*/ 377607 h 1259357"/>
                    <a:gd name="connsiteX25" fmla="*/ 704349 w 708923"/>
                    <a:gd name="connsiteY25" fmla="*/ 464069 h 1259357"/>
                    <a:gd name="connsiteX26" fmla="*/ 698198 w 708923"/>
                    <a:gd name="connsiteY26" fmla="*/ 476115 h 1259357"/>
                    <a:gd name="connsiteX27" fmla="*/ 693908 w 708923"/>
                    <a:gd name="connsiteY27" fmla="*/ 481502 h 1259357"/>
                    <a:gd name="connsiteX28" fmla="*/ 694375 w 708923"/>
                    <a:gd name="connsiteY28" fmla="*/ 481870 h 1259357"/>
                    <a:gd name="connsiteX29" fmla="*/ 547399 w 708923"/>
                    <a:gd name="connsiteY29" fmla="*/ 596155 h 1259357"/>
                    <a:gd name="connsiteX30" fmla="*/ 545698 w 708923"/>
                    <a:gd name="connsiteY30" fmla="*/ 596809 h 1259357"/>
                    <a:gd name="connsiteX31" fmla="*/ 544994 w 708923"/>
                    <a:gd name="connsiteY31" fmla="*/ 598740 h 1259357"/>
                    <a:gd name="connsiteX32" fmla="*/ 483419 w 708923"/>
                    <a:gd name="connsiteY32" fmla="*/ 693035 h 1259357"/>
                    <a:gd name="connsiteX33" fmla="*/ 476412 w 708923"/>
                    <a:gd name="connsiteY33" fmla="*/ 699321 h 1259357"/>
                    <a:gd name="connsiteX34" fmla="*/ 465392 w 708923"/>
                    <a:gd name="connsiteY34" fmla="*/ 765658 h 1259357"/>
                    <a:gd name="connsiteX35" fmla="*/ 469307 w 708923"/>
                    <a:gd name="connsiteY35" fmla="*/ 778272 h 1259357"/>
                    <a:gd name="connsiteX36" fmla="*/ 600820 w 708923"/>
                    <a:gd name="connsiteY36" fmla="*/ 973330 h 1259357"/>
                    <a:gd name="connsiteX37" fmla="*/ 691494 w 708923"/>
                    <a:gd name="connsiteY37" fmla="*/ 1048143 h 1259357"/>
                    <a:gd name="connsiteX38" fmla="*/ 567595 w 708923"/>
                    <a:gd name="connsiteY38" fmla="*/ 1259357 h 1259357"/>
                    <a:gd name="connsiteX39" fmla="*/ 554206 w 708923"/>
                    <a:gd name="connsiteY39" fmla="*/ 1252090 h 1259357"/>
                    <a:gd name="connsiteX40" fmla="*/ 202334 w 708923"/>
                    <a:gd name="connsiteY40" fmla="*/ 754202 h 1259357"/>
                    <a:gd name="connsiteX41" fmla="*/ 194452 w 708923"/>
                    <a:gd name="connsiteY41" fmla="*/ 713005 h 1259357"/>
                    <a:gd name="connsiteX42" fmla="*/ 163431 w 708923"/>
                    <a:gd name="connsiteY42" fmla="*/ 673631 h 1259357"/>
                    <a:gd name="connsiteX43" fmla="*/ 123046 w 708923"/>
                    <a:gd name="connsiteY43" fmla="*/ 592089 h 1259357"/>
                    <a:gd name="connsiteX44" fmla="*/ 102078 w 708923"/>
                    <a:gd name="connsiteY44" fmla="*/ 520242 h 1259357"/>
                    <a:gd name="connsiteX45" fmla="*/ 99225 w 708923"/>
                    <a:gd name="connsiteY45" fmla="*/ 502644 h 1259357"/>
                    <a:gd name="connsiteX46" fmla="*/ 83999 w 708923"/>
                    <a:gd name="connsiteY46" fmla="*/ 482709 h 1259357"/>
                    <a:gd name="connsiteX47" fmla="*/ 4666 w 708923"/>
                    <a:gd name="connsiteY47" fmla="*/ 290225 h 1259357"/>
                    <a:gd name="connsiteX48" fmla="*/ 1079 w 708923"/>
                    <a:gd name="connsiteY48" fmla="*/ 261938 h 1259357"/>
                    <a:gd name="connsiteX49" fmla="*/ 245 w 708923"/>
                    <a:gd name="connsiteY49" fmla="*/ 257660 h 1259357"/>
                    <a:gd name="connsiteX50" fmla="*/ 2846 w 708923"/>
                    <a:gd name="connsiteY50" fmla="*/ 235478 h 1259357"/>
                    <a:gd name="connsiteX51" fmla="*/ 14421 w 708923"/>
                    <a:gd name="connsiteY51" fmla="*/ 216659 h 1259357"/>
                    <a:gd name="connsiteX52" fmla="*/ 26660 w 708923"/>
                    <a:gd name="connsiteY52" fmla="*/ 207565 h 1259357"/>
                    <a:gd name="connsiteX53" fmla="*/ 95922 w 708923"/>
                    <a:gd name="connsiteY53" fmla="*/ 230504 h 1259357"/>
                    <a:gd name="connsiteX54" fmla="*/ 101900 w 708923"/>
                    <a:gd name="connsiteY54" fmla="*/ 250452 h 1259357"/>
                    <a:gd name="connsiteX55" fmla="*/ 101902 w 708923"/>
                    <a:gd name="connsiteY55" fmla="*/ 252935 h 1259357"/>
                    <a:gd name="connsiteX56" fmla="*/ 104560 w 708923"/>
                    <a:gd name="connsiteY56" fmla="*/ 273897 h 1259357"/>
                    <a:gd name="connsiteX57" fmla="*/ 115245 w 708923"/>
                    <a:gd name="connsiteY57" fmla="*/ 319944 h 1259357"/>
                    <a:gd name="connsiteX58" fmla="*/ 118866 w 708923"/>
                    <a:gd name="connsiteY58" fmla="*/ 330615 h 1259357"/>
                    <a:gd name="connsiteX59" fmla="*/ 120125 w 708923"/>
                    <a:gd name="connsiteY59" fmla="*/ 328346 h 1259357"/>
                    <a:gd name="connsiteX60" fmla="*/ 118605 w 708923"/>
                    <a:gd name="connsiteY60" fmla="*/ 316404 h 1259357"/>
                    <a:gd name="connsiteX61" fmla="*/ 163708 w 708923"/>
                    <a:gd name="connsiteY61" fmla="*/ 76980 h 1259357"/>
                    <a:gd name="connsiteX62" fmla="*/ 183021 w 708923"/>
                    <a:gd name="connsiteY62" fmla="*/ 41574 h 1259357"/>
                    <a:gd name="connsiteX63" fmla="*/ 184308 w 708923"/>
                    <a:gd name="connsiteY63" fmla="*/ 38796 h 1259357"/>
                    <a:gd name="connsiteX64" fmla="*/ 199112 w 708923"/>
                    <a:gd name="connsiteY64" fmla="*/ 22575 h 1259357"/>
                    <a:gd name="connsiteX65" fmla="*/ 277382 w 708923"/>
                    <a:gd name="connsiteY65" fmla="*/ 36705 h 1259357"/>
                    <a:gd name="connsiteX66" fmla="*/ 280874 w 708923"/>
                    <a:gd name="connsiteY66" fmla="*/ 99211 h 1259357"/>
                    <a:gd name="connsiteX67" fmla="*/ 277422 w 708923"/>
                    <a:gd name="connsiteY67" fmla="*/ 103900 h 1259357"/>
                    <a:gd name="connsiteX68" fmla="*/ 265058 w 708923"/>
                    <a:gd name="connsiteY68" fmla="*/ 126566 h 1259357"/>
                    <a:gd name="connsiteX69" fmla="*/ 229961 w 708923"/>
                    <a:gd name="connsiteY69" fmla="*/ 286757 h 1259357"/>
                    <a:gd name="connsiteX70" fmla="*/ 230670 w 708923"/>
                    <a:gd name="connsiteY70" fmla="*/ 297967 h 1259357"/>
                    <a:gd name="connsiteX71" fmla="*/ 232296 w 708923"/>
                    <a:gd name="connsiteY71" fmla="*/ 282153 h 1259357"/>
                    <a:gd name="connsiteX72" fmla="*/ 339595 w 708923"/>
                    <a:gd name="connsiteY72" fmla="*/ 49449 h 1259357"/>
                    <a:gd name="connsiteX73" fmla="*/ 364847 w 708923"/>
                    <a:gd name="connsiteY73" fmla="*/ 22722 h 1259357"/>
                    <a:gd name="connsiteX74" fmla="*/ 366600 w 708923"/>
                    <a:gd name="connsiteY74" fmla="*/ 20436 h 1259357"/>
                    <a:gd name="connsiteX75" fmla="*/ 376072 w 708923"/>
                    <a:gd name="connsiteY75" fmla="*/ 12096 h 1259357"/>
                    <a:gd name="connsiteX76" fmla="*/ 410358 w 708923"/>
                    <a:gd name="connsiteY76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35707 w 708923"/>
                    <a:gd name="connsiteY19" fmla="*/ 474191 h 1259357"/>
                    <a:gd name="connsiteX20" fmla="*/ 589150 w 708923"/>
                    <a:gd name="connsiteY20" fmla="*/ 399311 h 1259357"/>
                    <a:gd name="connsiteX21" fmla="*/ 589312 w 708923"/>
                    <a:gd name="connsiteY21" fmla="*/ 399436 h 1259357"/>
                    <a:gd name="connsiteX22" fmla="*/ 594230 w 708923"/>
                    <a:gd name="connsiteY22" fmla="*/ 393262 h 1259357"/>
                    <a:gd name="connsiteX23" fmla="*/ 666371 w 708923"/>
                    <a:gd name="connsiteY23" fmla="*/ 377607 h 1259357"/>
                    <a:gd name="connsiteX24" fmla="*/ 704349 w 708923"/>
                    <a:gd name="connsiteY24" fmla="*/ 464069 h 1259357"/>
                    <a:gd name="connsiteX25" fmla="*/ 698198 w 708923"/>
                    <a:gd name="connsiteY25" fmla="*/ 476115 h 1259357"/>
                    <a:gd name="connsiteX26" fmla="*/ 693908 w 708923"/>
                    <a:gd name="connsiteY26" fmla="*/ 481502 h 1259357"/>
                    <a:gd name="connsiteX27" fmla="*/ 694375 w 708923"/>
                    <a:gd name="connsiteY27" fmla="*/ 481870 h 1259357"/>
                    <a:gd name="connsiteX28" fmla="*/ 547399 w 708923"/>
                    <a:gd name="connsiteY28" fmla="*/ 596155 h 1259357"/>
                    <a:gd name="connsiteX29" fmla="*/ 545698 w 708923"/>
                    <a:gd name="connsiteY29" fmla="*/ 596809 h 1259357"/>
                    <a:gd name="connsiteX30" fmla="*/ 544994 w 708923"/>
                    <a:gd name="connsiteY30" fmla="*/ 598740 h 1259357"/>
                    <a:gd name="connsiteX31" fmla="*/ 483419 w 708923"/>
                    <a:gd name="connsiteY31" fmla="*/ 693035 h 1259357"/>
                    <a:gd name="connsiteX32" fmla="*/ 476412 w 708923"/>
                    <a:gd name="connsiteY32" fmla="*/ 699321 h 1259357"/>
                    <a:gd name="connsiteX33" fmla="*/ 465392 w 708923"/>
                    <a:gd name="connsiteY33" fmla="*/ 765658 h 1259357"/>
                    <a:gd name="connsiteX34" fmla="*/ 469307 w 708923"/>
                    <a:gd name="connsiteY34" fmla="*/ 778272 h 1259357"/>
                    <a:gd name="connsiteX35" fmla="*/ 600820 w 708923"/>
                    <a:gd name="connsiteY35" fmla="*/ 973330 h 1259357"/>
                    <a:gd name="connsiteX36" fmla="*/ 691494 w 708923"/>
                    <a:gd name="connsiteY36" fmla="*/ 1048143 h 1259357"/>
                    <a:gd name="connsiteX37" fmla="*/ 567595 w 708923"/>
                    <a:gd name="connsiteY37" fmla="*/ 1259357 h 1259357"/>
                    <a:gd name="connsiteX38" fmla="*/ 554206 w 708923"/>
                    <a:gd name="connsiteY38" fmla="*/ 1252090 h 1259357"/>
                    <a:gd name="connsiteX39" fmla="*/ 202334 w 708923"/>
                    <a:gd name="connsiteY39" fmla="*/ 754202 h 1259357"/>
                    <a:gd name="connsiteX40" fmla="*/ 194452 w 708923"/>
                    <a:gd name="connsiteY40" fmla="*/ 713005 h 1259357"/>
                    <a:gd name="connsiteX41" fmla="*/ 163431 w 708923"/>
                    <a:gd name="connsiteY41" fmla="*/ 673631 h 1259357"/>
                    <a:gd name="connsiteX42" fmla="*/ 123046 w 708923"/>
                    <a:gd name="connsiteY42" fmla="*/ 592089 h 1259357"/>
                    <a:gd name="connsiteX43" fmla="*/ 102078 w 708923"/>
                    <a:gd name="connsiteY43" fmla="*/ 520242 h 1259357"/>
                    <a:gd name="connsiteX44" fmla="*/ 99225 w 708923"/>
                    <a:gd name="connsiteY44" fmla="*/ 502644 h 1259357"/>
                    <a:gd name="connsiteX45" fmla="*/ 83999 w 708923"/>
                    <a:gd name="connsiteY45" fmla="*/ 482709 h 1259357"/>
                    <a:gd name="connsiteX46" fmla="*/ 4666 w 708923"/>
                    <a:gd name="connsiteY46" fmla="*/ 290225 h 1259357"/>
                    <a:gd name="connsiteX47" fmla="*/ 1079 w 708923"/>
                    <a:gd name="connsiteY47" fmla="*/ 261938 h 1259357"/>
                    <a:gd name="connsiteX48" fmla="*/ 245 w 708923"/>
                    <a:gd name="connsiteY48" fmla="*/ 257660 h 1259357"/>
                    <a:gd name="connsiteX49" fmla="*/ 2846 w 708923"/>
                    <a:gd name="connsiteY49" fmla="*/ 235478 h 1259357"/>
                    <a:gd name="connsiteX50" fmla="*/ 14421 w 708923"/>
                    <a:gd name="connsiteY50" fmla="*/ 216659 h 1259357"/>
                    <a:gd name="connsiteX51" fmla="*/ 26660 w 708923"/>
                    <a:gd name="connsiteY51" fmla="*/ 207565 h 1259357"/>
                    <a:gd name="connsiteX52" fmla="*/ 95922 w 708923"/>
                    <a:gd name="connsiteY52" fmla="*/ 230504 h 1259357"/>
                    <a:gd name="connsiteX53" fmla="*/ 101900 w 708923"/>
                    <a:gd name="connsiteY53" fmla="*/ 250452 h 1259357"/>
                    <a:gd name="connsiteX54" fmla="*/ 101902 w 708923"/>
                    <a:gd name="connsiteY54" fmla="*/ 252935 h 1259357"/>
                    <a:gd name="connsiteX55" fmla="*/ 104560 w 708923"/>
                    <a:gd name="connsiteY55" fmla="*/ 273897 h 1259357"/>
                    <a:gd name="connsiteX56" fmla="*/ 115245 w 708923"/>
                    <a:gd name="connsiteY56" fmla="*/ 319944 h 1259357"/>
                    <a:gd name="connsiteX57" fmla="*/ 118866 w 708923"/>
                    <a:gd name="connsiteY57" fmla="*/ 330615 h 1259357"/>
                    <a:gd name="connsiteX58" fmla="*/ 120125 w 708923"/>
                    <a:gd name="connsiteY58" fmla="*/ 328346 h 1259357"/>
                    <a:gd name="connsiteX59" fmla="*/ 118605 w 708923"/>
                    <a:gd name="connsiteY59" fmla="*/ 316404 h 1259357"/>
                    <a:gd name="connsiteX60" fmla="*/ 163708 w 708923"/>
                    <a:gd name="connsiteY60" fmla="*/ 76980 h 1259357"/>
                    <a:gd name="connsiteX61" fmla="*/ 183021 w 708923"/>
                    <a:gd name="connsiteY61" fmla="*/ 41574 h 1259357"/>
                    <a:gd name="connsiteX62" fmla="*/ 184308 w 708923"/>
                    <a:gd name="connsiteY62" fmla="*/ 38796 h 1259357"/>
                    <a:gd name="connsiteX63" fmla="*/ 199112 w 708923"/>
                    <a:gd name="connsiteY63" fmla="*/ 22575 h 1259357"/>
                    <a:gd name="connsiteX64" fmla="*/ 277382 w 708923"/>
                    <a:gd name="connsiteY64" fmla="*/ 36705 h 1259357"/>
                    <a:gd name="connsiteX65" fmla="*/ 280874 w 708923"/>
                    <a:gd name="connsiteY65" fmla="*/ 99211 h 1259357"/>
                    <a:gd name="connsiteX66" fmla="*/ 277422 w 708923"/>
                    <a:gd name="connsiteY66" fmla="*/ 103900 h 1259357"/>
                    <a:gd name="connsiteX67" fmla="*/ 265058 w 708923"/>
                    <a:gd name="connsiteY67" fmla="*/ 126566 h 1259357"/>
                    <a:gd name="connsiteX68" fmla="*/ 229961 w 708923"/>
                    <a:gd name="connsiteY68" fmla="*/ 286757 h 1259357"/>
                    <a:gd name="connsiteX69" fmla="*/ 230670 w 708923"/>
                    <a:gd name="connsiteY69" fmla="*/ 297967 h 1259357"/>
                    <a:gd name="connsiteX70" fmla="*/ 232296 w 708923"/>
                    <a:gd name="connsiteY70" fmla="*/ 282153 h 1259357"/>
                    <a:gd name="connsiteX71" fmla="*/ 339595 w 708923"/>
                    <a:gd name="connsiteY71" fmla="*/ 49449 h 1259357"/>
                    <a:gd name="connsiteX72" fmla="*/ 364847 w 708923"/>
                    <a:gd name="connsiteY72" fmla="*/ 22722 h 1259357"/>
                    <a:gd name="connsiteX73" fmla="*/ 366600 w 708923"/>
                    <a:gd name="connsiteY73" fmla="*/ 20436 h 1259357"/>
                    <a:gd name="connsiteX74" fmla="*/ 376072 w 708923"/>
                    <a:gd name="connsiteY74" fmla="*/ 12096 h 1259357"/>
                    <a:gd name="connsiteX75" fmla="*/ 410358 w 708923"/>
                    <a:gd name="connsiteY75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52376 w 708923"/>
                    <a:gd name="connsiteY19" fmla="*/ 467047 h 1259357"/>
                    <a:gd name="connsiteX20" fmla="*/ 589150 w 708923"/>
                    <a:gd name="connsiteY20" fmla="*/ 399311 h 1259357"/>
                    <a:gd name="connsiteX21" fmla="*/ 589312 w 708923"/>
                    <a:gd name="connsiteY21" fmla="*/ 399436 h 1259357"/>
                    <a:gd name="connsiteX22" fmla="*/ 594230 w 708923"/>
                    <a:gd name="connsiteY22" fmla="*/ 393262 h 1259357"/>
                    <a:gd name="connsiteX23" fmla="*/ 666371 w 708923"/>
                    <a:gd name="connsiteY23" fmla="*/ 377607 h 1259357"/>
                    <a:gd name="connsiteX24" fmla="*/ 704349 w 708923"/>
                    <a:gd name="connsiteY24" fmla="*/ 464069 h 1259357"/>
                    <a:gd name="connsiteX25" fmla="*/ 698198 w 708923"/>
                    <a:gd name="connsiteY25" fmla="*/ 476115 h 1259357"/>
                    <a:gd name="connsiteX26" fmla="*/ 693908 w 708923"/>
                    <a:gd name="connsiteY26" fmla="*/ 481502 h 1259357"/>
                    <a:gd name="connsiteX27" fmla="*/ 694375 w 708923"/>
                    <a:gd name="connsiteY27" fmla="*/ 481870 h 1259357"/>
                    <a:gd name="connsiteX28" fmla="*/ 547399 w 708923"/>
                    <a:gd name="connsiteY28" fmla="*/ 596155 h 1259357"/>
                    <a:gd name="connsiteX29" fmla="*/ 545698 w 708923"/>
                    <a:gd name="connsiteY29" fmla="*/ 596809 h 1259357"/>
                    <a:gd name="connsiteX30" fmla="*/ 544994 w 708923"/>
                    <a:gd name="connsiteY30" fmla="*/ 598740 h 1259357"/>
                    <a:gd name="connsiteX31" fmla="*/ 483419 w 708923"/>
                    <a:gd name="connsiteY31" fmla="*/ 693035 h 1259357"/>
                    <a:gd name="connsiteX32" fmla="*/ 476412 w 708923"/>
                    <a:gd name="connsiteY32" fmla="*/ 699321 h 1259357"/>
                    <a:gd name="connsiteX33" fmla="*/ 465392 w 708923"/>
                    <a:gd name="connsiteY33" fmla="*/ 765658 h 1259357"/>
                    <a:gd name="connsiteX34" fmla="*/ 469307 w 708923"/>
                    <a:gd name="connsiteY34" fmla="*/ 778272 h 1259357"/>
                    <a:gd name="connsiteX35" fmla="*/ 600820 w 708923"/>
                    <a:gd name="connsiteY35" fmla="*/ 973330 h 1259357"/>
                    <a:gd name="connsiteX36" fmla="*/ 691494 w 708923"/>
                    <a:gd name="connsiteY36" fmla="*/ 1048143 h 1259357"/>
                    <a:gd name="connsiteX37" fmla="*/ 567595 w 708923"/>
                    <a:gd name="connsiteY37" fmla="*/ 1259357 h 1259357"/>
                    <a:gd name="connsiteX38" fmla="*/ 554206 w 708923"/>
                    <a:gd name="connsiteY38" fmla="*/ 1252090 h 1259357"/>
                    <a:gd name="connsiteX39" fmla="*/ 202334 w 708923"/>
                    <a:gd name="connsiteY39" fmla="*/ 754202 h 1259357"/>
                    <a:gd name="connsiteX40" fmla="*/ 194452 w 708923"/>
                    <a:gd name="connsiteY40" fmla="*/ 713005 h 1259357"/>
                    <a:gd name="connsiteX41" fmla="*/ 163431 w 708923"/>
                    <a:gd name="connsiteY41" fmla="*/ 673631 h 1259357"/>
                    <a:gd name="connsiteX42" fmla="*/ 123046 w 708923"/>
                    <a:gd name="connsiteY42" fmla="*/ 592089 h 1259357"/>
                    <a:gd name="connsiteX43" fmla="*/ 102078 w 708923"/>
                    <a:gd name="connsiteY43" fmla="*/ 520242 h 1259357"/>
                    <a:gd name="connsiteX44" fmla="*/ 99225 w 708923"/>
                    <a:gd name="connsiteY44" fmla="*/ 502644 h 1259357"/>
                    <a:gd name="connsiteX45" fmla="*/ 83999 w 708923"/>
                    <a:gd name="connsiteY45" fmla="*/ 482709 h 1259357"/>
                    <a:gd name="connsiteX46" fmla="*/ 4666 w 708923"/>
                    <a:gd name="connsiteY46" fmla="*/ 290225 h 1259357"/>
                    <a:gd name="connsiteX47" fmla="*/ 1079 w 708923"/>
                    <a:gd name="connsiteY47" fmla="*/ 261938 h 1259357"/>
                    <a:gd name="connsiteX48" fmla="*/ 245 w 708923"/>
                    <a:gd name="connsiteY48" fmla="*/ 257660 h 1259357"/>
                    <a:gd name="connsiteX49" fmla="*/ 2846 w 708923"/>
                    <a:gd name="connsiteY49" fmla="*/ 235478 h 1259357"/>
                    <a:gd name="connsiteX50" fmla="*/ 14421 w 708923"/>
                    <a:gd name="connsiteY50" fmla="*/ 216659 h 1259357"/>
                    <a:gd name="connsiteX51" fmla="*/ 26660 w 708923"/>
                    <a:gd name="connsiteY51" fmla="*/ 207565 h 1259357"/>
                    <a:gd name="connsiteX52" fmla="*/ 95922 w 708923"/>
                    <a:gd name="connsiteY52" fmla="*/ 230504 h 1259357"/>
                    <a:gd name="connsiteX53" fmla="*/ 101900 w 708923"/>
                    <a:gd name="connsiteY53" fmla="*/ 250452 h 1259357"/>
                    <a:gd name="connsiteX54" fmla="*/ 101902 w 708923"/>
                    <a:gd name="connsiteY54" fmla="*/ 252935 h 1259357"/>
                    <a:gd name="connsiteX55" fmla="*/ 104560 w 708923"/>
                    <a:gd name="connsiteY55" fmla="*/ 273897 h 1259357"/>
                    <a:gd name="connsiteX56" fmla="*/ 115245 w 708923"/>
                    <a:gd name="connsiteY56" fmla="*/ 319944 h 1259357"/>
                    <a:gd name="connsiteX57" fmla="*/ 118866 w 708923"/>
                    <a:gd name="connsiteY57" fmla="*/ 330615 h 1259357"/>
                    <a:gd name="connsiteX58" fmla="*/ 120125 w 708923"/>
                    <a:gd name="connsiteY58" fmla="*/ 328346 h 1259357"/>
                    <a:gd name="connsiteX59" fmla="*/ 118605 w 708923"/>
                    <a:gd name="connsiteY59" fmla="*/ 316404 h 1259357"/>
                    <a:gd name="connsiteX60" fmla="*/ 163708 w 708923"/>
                    <a:gd name="connsiteY60" fmla="*/ 76980 h 1259357"/>
                    <a:gd name="connsiteX61" fmla="*/ 183021 w 708923"/>
                    <a:gd name="connsiteY61" fmla="*/ 41574 h 1259357"/>
                    <a:gd name="connsiteX62" fmla="*/ 184308 w 708923"/>
                    <a:gd name="connsiteY62" fmla="*/ 38796 h 1259357"/>
                    <a:gd name="connsiteX63" fmla="*/ 199112 w 708923"/>
                    <a:gd name="connsiteY63" fmla="*/ 22575 h 1259357"/>
                    <a:gd name="connsiteX64" fmla="*/ 277382 w 708923"/>
                    <a:gd name="connsiteY64" fmla="*/ 36705 h 1259357"/>
                    <a:gd name="connsiteX65" fmla="*/ 280874 w 708923"/>
                    <a:gd name="connsiteY65" fmla="*/ 99211 h 1259357"/>
                    <a:gd name="connsiteX66" fmla="*/ 277422 w 708923"/>
                    <a:gd name="connsiteY66" fmla="*/ 103900 h 1259357"/>
                    <a:gd name="connsiteX67" fmla="*/ 265058 w 708923"/>
                    <a:gd name="connsiteY67" fmla="*/ 126566 h 1259357"/>
                    <a:gd name="connsiteX68" fmla="*/ 229961 w 708923"/>
                    <a:gd name="connsiteY68" fmla="*/ 286757 h 1259357"/>
                    <a:gd name="connsiteX69" fmla="*/ 230670 w 708923"/>
                    <a:gd name="connsiteY69" fmla="*/ 297967 h 1259357"/>
                    <a:gd name="connsiteX70" fmla="*/ 232296 w 708923"/>
                    <a:gd name="connsiteY70" fmla="*/ 282153 h 1259357"/>
                    <a:gd name="connsiteX71" fmla="*/ 339595 w 708923"/>
                    <a:gd name="connsiteY71" fmla="*/ 49449 h 1259357"/>
                    <a:gd name="connsiteX72" fmla="*/ 364847 w 708923"/>
                    <a:gd name="connsiteY72" fmla="*/ 22722 h 1259357"/>
                    <a:gd name="connsiteX73" fmla="*/ 366600 w 708923"/>
                    <a:gd name="connsiteY73" fmla="*/ 20436 h 1259357"/>
                    <a:gd name="connsiteX74" fmla="*/ 376072 w 708923"/>
                    <a:gd name="connsiteY74" fmla="*/ 12096 h 1259357"/>
                    <a:gd name="connsiteX75" fmla="*/ 410358 w 708923"/>
                    <a:gd name="connsiteY75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64282 w 708923"/>
                    <a:gd name="connsiteY19" fmla="*/ 459903 h 1259357"/>
                    <a:gd name="connsiteX20" fmla="*/ 589150 w 708923"/>
                    <a:gd name="connsiteY20" fmla="*/ 399311 h 1259357"/>
                    <a:gd name="connsiteX21" fmla="*/ 589312 w 708923"/>
                    <a:gd name="connsiteY21" fmla="*/ 399436 h 1259357"/>
                    <a:gd name="connsiteX22" fmla="*/ 594230 w 708923"/>
                    <a:gd name="connsiteY22" fmla="*/ 393262 h 1259357"/>
                    <a:gd name="connsiteX23" fmla="*/ 666371 w 708923"/>
                    <a:gd name="connsiteY23" fmla="*/ 377607 h 1259357"/>
                    <a:gd name="connsiteX24" fmla="*/ 704349 w 708923"/>
                    <a:gd name="connsiteY24" fmla="*/ 464069 h 1259357"/>
                    <a:gd name="connsiteX25" fmla="*/ 698198 w 708923"/>
                    <a:gd name="connsiteY25" fmla="*/ 476115 h 1259357"/>
                    <a:gd name="connsiteX26" fmla="*/ 693908 w 708923"/>
                    <a:gd name="connsiteY26" fmla="*/ 481502 h 1259357"/>
                    <a:gd name="connsiteX27" fmla="*/ 694375 w 708923"/>
                    <a:gd name="connsiteY27" fmla="*/ 481870 h 1259357"/>
                    <a:gd name="connsiteX28" fmla="*/ 547399 w 708923"/>
                    <a:gd name="connsiteY28" fmla="*/ 596155 h 1259357"/>
                    <a:gd name="connsiteX29" fmla="*/ 545698 w 708923"/>
                    <a:gd name="connsiteY29" fmla="*/ 596809 h 1259357"/>
                    <a:gd name="connsiteX30" fmla="*/ 544994 w 708923"/>
                    <a:gd name="connsiteY30" fmla="*/ 598740 h 1259357"/>
                    <a:gd name="connsiteX31" fmla="*/ 483419 w 708923"/>
                    <a:gd name="connsiteY31" fmla="*/ 693035 h 1259357"/>
                    <a:gd name="connsiteX32" fmla="*/ 476412 w 708923"/>
                    <a:gd name="connsiteY32" fmla="*/ 699321 h 1259357"/>
                    <a:gd name="connsiteX33" fmla="*/ 465392 w 708923"/>
                    <a:gd name="connsiteY33" fmla="*/ 765658 h 1259357"/>
                    <a:gd name="connsiteX34" fmla="*/ 469307 w 708923"/>
                    <a:gd name="connsiteY34" fmla="*/ 778272 h 1259357"/>
                    <a:gd name="connsiteX35" fmla="*/ 600820 w 708923"/>
                    <a:gd name="connsiteY35" fmla="*/ 973330 h 1259357"/>
                    <a:gd name="connsiteX36" fmla="*/ 691494 w 708923"/>
                    <a:gd name="connsiteY36" fmla="*/ 1048143 h 1259357"/>
                    <a:gd name="connsiteX37" fmla="*/ 567595 w 708923"/>
                    <a:gd name="connsiteY37" fmla="*/ 1259357 h 1259357"/>
                    <a:gd name="connsiteX38" fmla="*/ 554206 w 708923"/>
                    <a:gd name="connsiteY38" fmla="*/ 1252090 h 1259357"/>
                    <a:gd name="connsiteX39" fmla="*/ 202334 w 708923"/>
                    <a:gd name="connsiteY39" fmla="*/ 754202 h 1259357"/>
                    <a:gd name="connsiteX40" fmla="*/ 194452 w 708923"/>
                    <a:gd name="connsiteY40" fmla="*/ 713005 h 1259357"/>
                    <a:gd name="connsiteX41" fmla="*/ 163431 w 708923"/>
                    <a:gd name="connsiteY41" fmla="*/ 673631 h 1259357"/>
                    <a:gd name="connsiteX42" fmla="*/ 123046 w 708923"/>
                    <a:gd name="connsiteY42" fmla="*/ 592089 h 1259357"/>
                    <a:gd name="connsiteX43" fmla="*/ 102078 w 708923"/>
                    <a:gd name="connsiteY43" fmla="*/ 520242 h 1259357"/>
                    <a:gd name="connsiteX44" fmla="*/ 99225 w 708923"/>
                    <a:gd name="connsiteY44" fmla="*/ 502644 h 1259357"/>
                    <a:gd name="connsiteX45" fmla="*/ 83999 w 708923"/>
                    <a:gd name="connsiteY45" fmla="*/ 482709 h 1259357"/>
                    <a:gd name="connsiteX46" fmla="*/ 4666 w 708923"/>
                    <a:gd name="connsiteY46" fmla="*/ 290225 h 1259357"/>
                    <a:gd name="connsiteX47" fmla="*/ 1079 w 708923"/>
                    <a:gd name="connsiteY47" fmla="*/ 261938 h 1259357"/>
                    <a:gd name="connsiteX48" fmla="*/ 245 w 708923"/>
                    <a:gd name="connsiteY48" fmla="*/ 257660 h 1259357"/>
                    <a:gd name="connsiteX49" fmla="*/ 2846 w 708923"/>
                    <a:gd name="connsiteY49" fmla="*/ 235478 h 1259357"/>
                    <a:gd name="connsiteX50" fmla="*/ 14421 w 708923"/>
                    <a:gd name="connsiteY50" fmla="*/ 216659 h 1259357"/>
                    <a:gd name="connsiteX51" fmla="*/ 26660 w 708923"/>
                    <a:gd name="connsiteY51" fmla="*/ 207565 h 1259357"/>
                    <a:gd name="connsiteX52" fmla="*/ 95922 w 708923"/>
                    <a:gd name="connsiteY52" fmla="*/ 230504 h 1259357"/>
                    <a:gd name="connsiteX53" fmla="*/ 101900 w 708923"/>
                    <a:gd name="connsiteY53" fmla="*/ 250452 h 1259357"/>
                    <a:gd name="connsiteX54" fmla="*/ 101902 w 708923"/>
                    <a:gd name="connsiteY54" fmla="*/ 252935 h 1259357"/>
                    <a:gd name="connsiteX55" fmla="*/ 104560 w 708923"/>
                    <a:gd name="connsiteY55" fmla="*/ 273897 h 1259357"/>
                    <a:gd name="connsiteX56" fmla="*/ 115245 w 708923"/>
                    <a:gd name="connsiteY56" fmla="*/ 319944 h 1259357"/>
                    <a:gd name="connsiteX57" fmla="*/ 118866 w 708923"/>
                    <a:gd name="connsiteY57" fmla="*/ 330615 h 1259357"/>
                    <a:gd name="connsiteX58" fmla="*/ 120125 w 708923"/>
                    <a:gd name="connsiteY58" fmla="*/ 328346 h 1259357"/>
                    <a:gd name="connsiteX59" fmla="*/ 118605 w 708923"/>
                    <a:gd name="connsiteY59" fmla="*/ 316404 h 1259357"/>
                    <a:gd name="connsiteX60" fmla="*/ 163708 w 708923"/>
                    <a:gd name="connsiteY60" fmla="*/ 76980 h 1259357"/>
                    <a:gd name="connsiteX61" fmla="*/ 183021 w 708923"/>
                    <a:gd name="connsiteY61" fmla="*/ 41574 h 1259357"/>
                    <a:gd name="connsiteX62" fmla="*/ 184308 w 708923"/>
                    <a:gd name="connsiteY62" fmla="*/ 38796 h 1259357"/>
                    <a:gd name="connsiteX63" fmla="*/ 199112 w 708923"/>
                    <a:gd name="connsiteY63" fmla="*/ 22575 h 1259357"/>
                    <a:gd name="connsiteX64" fmla="*/ 277382 w 708923"/>
                    <a:gd name="connsiteY64" fmla="*/ 36705 h 1259357"/>
                    <a:gd name="connsiteX65" fmla="*/ 280874 w 708923"/>
                    <a:gd name="connsiteY65" fmla="*/ 99211 h 1259357"/>
                    <a:gd name="connsiteX66" fmla="*/ 277422 w 708923"/>
                    <a:gd name="connsiteY66" fmla="*/ 103900 h 1259357"/>
                    <a:gd name="connsiteX67" fmla="*/ 265058 w 708923"/>
                    <a:gd name="connsiteY67" fmla="*/ 126566 h 1259357"/>
                    <a:gd name="connsiteX68" fmla="*/ 229961 w 708923"/>
                    <a:gd name="connsiteY68" fmla="*/ 286757 h 1259357"/>
                    <a:gd name="connsiteX69" fmla="*/ 230670 w 708923"/>
                    <a:gd name="connsiteY69" fmla="*/ 297967 h 1259357"/>
                    <a:gd name="connsiteX70" fmla="*/ 232296 w 708923"/>
                    <a:gd name="connsiteY70" fmla="*/ 282153 h 1259357"/>
                    <a:gd name="connsiteX71" fmla="*/ 339595 w 708923"/>
                    <a:gd name="connsiteY71" fmla="*/ 49449 h 1259357"/>
                    <a:gd name="connsiteX72" fmla="*/ 364847 w 708923"/>
                    <a:gd name="connsiteY72" fmla="*/ 22722 h 1259357"/>
                    <a:gd name="connsiteX73" fmla="*/ 366600 w 708923"/>
                    <a:gd name="connsiteY73" fmla="*/ 20436 h 1259357"/>
                    <a:gd name="connsiteX74" fmla="*/ 376072 w 708923"/>
                    <a:gd name="connsiteY74" fmla="*/ 12096 h 1259357"/>
                    <a:gd name="connsiteX75" fmla="*/ 410358 w 708923"/>
                    <a:gd name="connsiteY75" fmla="*/ 66 h 125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708923" h="1259357">
                      <a:moveTo>
                        <a:pt x="410358" y="66"/>
                      </a:moveTo>
                      <a:cubicBezTo>
                        <a:pt x="422228" y="-480"/>
                        <a:pt x="434022" y="2364"/>
                        <a:pt x="444187" y="8372"/>
                      </a:cubicBezTo>
                      <a:cubicBezTo>
                        <a:pt x="450964" y="12377"/>
                        <a:pt x="457016" y="17788"/>
                        <a:pt x="461885" y="24539"/>
                      </a:cubicBezTo>
                      <a:cubicBezTo>
                        <a:pt x="478925" y="48170"/>
                        <a:pt x="475813" y="80381"/>
                        <a:pt x="456066" y="101552"/>
                      </a:cubicBezTo>
                      <a:lnTo>
                        <a:pt x="449357" y="107459"/>
                      </a:lnTo>
                      <a:lnTo>
                        <a:pt x="449677" y="107788"/>
                      </a:lnTo>
                      <a:cubicBezTo>
                        <a:pt x="402267" y="153988"/>
                        <a:pt x="370787" y="211494"/>
                        <a:pt x="356394" y="272721"/>
                      </a:cubicBezTo>
                      <a:lnTo>
                        <a:pt x="351954" y="295656"/>
                      </a:lnTo>
                      <a:lnTo>
                        <a:pt x="360583" y="274881"/>
                      </a:lnTo>
                      <a:cubicBezTo>
                        <a:pt x="384448" y="225137"/>
                        <a:pt x="419058" y="180380"/>
                        <a:pt x="462892" y="144352"/>
                      </a:cubicBezTo>
                      <a:cubicBezTo>
                        <a:pt x="471241" y="137489"/>
                        <a:pt x="479924" y="130943"/>
                        <a:pt x="488933" y="124739"/>
                      </a:cubicBezTo>
                      <a:cubicBezTo>
                        <a:pt x="497941" y="118537"/>
                        <a:pt x="507273" y="112675"/>
                        <a:pt x="516919" y="107183"/>
                      </a:cubicBezTo>
                      <a:cubicBezTo>
                        <a:pt x="516928" y="107199"/>
                        <a:pt x="516938" y="107215"/>
                        <a:pt x="516947" y="107231"/>
                      </a:cubicBezTo>
                      <a:lnTo>
                        <a:pt x="520342" y="104871"/>
                      </a:lnTo>
                      <a:cubicBezTo>
                        <a:pt x="543689" y="91847"/>
                        <a:pt x="573295" y="96212"/>
                        <a:pt x="590772" y="116760"/>
                      </a:cubicBezTo>
                      <a:cubicBezTo>
                        <a:pt x="610745" y="140244"/>
                        <a:pt x="607310" y="175973"/>
                        <a:pt x="583102" y="196563"/>
                      </a:cubicBezTo>
                      <a:cubicBezTo>
                        <a:pt x="580075" y="199136"/>
                        <a:pt x="576868" y="201351"/>
                        <a:pt x="573532" y="203212"/>
                      </a:cubicBezTo>
                      <a:lnTo>
                        <a:pt x="570210" y="204665"/>
                      </a:lnTo>
                      <a:lnTo>
                        <a:pt x="551940" y="216127"/>
                      </a:lnTo>
                      <a:cubicBezTo>
                        <a:pt x="467849" y="274037"/>
                        <a:pt x="452051" y="359620"/>
                        <a:pt x="464282" y="459903"/>
                      </a:cubicBezTo>
                      <a:lnTo>
                        <a:pt x="589150" y="399311"/>
                      </a:lnTo>
                      <a:lnTo>
                        <a:pt x="589312" y="399436"/>
                      </a:lnTo>
                      <a:lnTo>
                        <a:pt x="594230" y="393262"/>
                      </a:lnTo>
                      <a:cubicBezTo>
                        <a:pt x="612378" y="374614"/>
                        <a:pt x="640597" y="367563"/>
                        <a:pt x="666371" y="377607"/>
                      </a:cubicBezTo>
                      <a:cubicBezTo>
                        <a:pt x="700736" y="390999"/>
                        <a:pt x="717739" y="429709"/>
                        <a:pt x="704349" y="464069"/>
                      </a:cubicBezTo>
                      <a:cubicBezTo>
                        <a:pt x="702675" y="468364"/>
                        <a:pt x="700606" y="472388"/>
                        <a:pt x="698198" y="476115"/>
                      </a:cubicBezTo>
                      <a:lnTo>
                        <a:pt x="693908" y="481502"/>
                      </a:lnTo>
                      <a:lnTo>
                        <a:pt x="694375" y="481870"/>
                      </a:lnTo>
                      <a:cubicBezTo>
                        <a:pt x="654996" y="532059"/>
                        <a:pt x="604319" y="570986"/>
                        <a:pt x="547399" y="596155"/>
                      </a:cubicBezTo>
                      <a:lnTo>
                        <a:pt x="545698" y="596809"/>
                      </a:lnTo>
                      <a:lnTo>
                        <a:pt x="544994" y="598740"/>
                      </a:lnTo>
                      <a:cubicBezTo>
                        <a:pt x="530138" y="635310"/>
                        <a:pt x="509292" y="667552"/>
                        <a:pt x="483419" y="693035"/>
                      </a:cubicBezTo>
                      <a:lnTo>
                        <a:pt x="476412" y="699321"/>
                      </a:lnTo>
                      <a:lnTo>
                        <a:pt x="465392" y="765658"/>
                      </a:lnTo>
                      <a:lnTo>
                        <a:pt x="469307" y="778272"/>
                      </a:lnTo>
                      <a:cubicBezTo>
                        <a:pt x="500360" y="851689"/>
                        <a:pt x="545295" y="917805"/>
                        <a:pt x="600820" y="973330"/>
                      </a:cubicBezTo>
                      <a:lnTo>
                        <a:pt x="691494" y="1048143"/>
                      </a:lnTo>
                      <a:lnTo>
                        <a:pt x="567595" y="1259357"/>
                      </a:lnTo>
                      <a:lnTo>
                        <a:pt x="554206" y="1252090"/>
                      </a:lnTo>
                      <a:cubicBezTo>
                        <a:pt x="382742" y="1136251"/>
                        <a:pt x="255326" y="960163"/>
                        <a:pt x="202334" y="754202"/>
                      </a:cubicBezTo>
                      <a:lnTo>
                        <a:pt x="194452" y="713005"/>
                      </a:lnTo>
                      <a:lnTo>
                        <a:pt x="163431" y="673631"/>
                      </a:lnTo>
                      <a:cubicBezTo>
                        <a:pt x="148040" y="649165"/>
                        <a:pt x="134319" y="621770"/>
                        <a:pt x="123046" y="592089"/>
                      </a:cubicBezTo>
                      <a:cubicBezTo>
                        <a:pt x="113861" y="567904"/>
                        <a:pt x="106900" y="543775"/>
                        <a:pt x="102078" y="520242"/>
                      </a:cubicBezTo>
                      <a:lnTo>
                        <a:pt x="99225" y="502644"/>
                      </a:lnTo>
                      <a:lnTo>
                        <a:pt x="83999" y="482709"/>
                      </a:lnTo>
                      <a:cubicBezTo>
                        <a:pt x="43723" y="426277"/>
                        <a:pt x="16160" y="360644"/>
                        <a:pt x="4666" y="290225"/>
                      </a:cubicBezTo>
                      <a:lnTo>
                        <a:pt x="1079" y="261938"/>
                      </a:lnTo>
                      <a:lnTo>
                        <a:pt x="245" y="257660"/>
                      </a:lnTo>
                      <a:cubicBezTo>
                        <a:pt x="-488" y="250061"/>
                        <a:pt x="431" y="242489"/>
                        <a:pt x="2846" y="235478"/>
                      </a:cubicBezTo>
                      <a:cubicBezTo>
                        <a:pt x="5261" y="228466"/>
                        <a:pt x="9171" y="222015"/>
                        <a:pt x="14421" y="216659"/>
                      </a:cubicBezTo>
                      <a:cubicBezTo>
                        <a:pt x="17920" y="213088"/>
                        <a:pt x="22016" y="210004"/>
                        <a:pt x="26660" y="207565"/>
                      </a:cubicBezTo>
                      <a:cubicBezTo>
                        <a:pt x="51430" y="194558"/>
                        <a:pt x="82439" y="204828"/>
                        <a:pt x="95922" y="230504"/>
                      </a:cubicBezTo>
                      <a:cubicBezTo>
                        <a:pt x="99292" y="236923"/>
                        <a:pt x="101249" y="243697"/>
                        <a:pt x="101900" y="250452"/>
                      </a:cubicBezTo>
                      <a:cubicBezTo>
                        <a:pt x="101901" y="251280"/>
                        <a:pt x="101901" y="252107"/>
                        <a:pt x="101902" y="252935"/>
                      </a:cubicBezTo>
                      <a:lnTo>
                        <a:pt x="104560" y="273897"/>
                      </a:lnTo>
                      <a:cubicBezTo>
                        <a:pt x="107120" y="289577"/>
                        <a:pt x="110702" y="304954"/>
                        <a:pt x="115245" y="319944"/>
                      </a:cubicBezTo>
                      <a:lnTo>
                        <a:pt x="118866" y="330615"/>
                      </a:lnTo>
                      <a:lnTo>
                        <a:pt x="120125" y="328346"/>
                      </a:lnTo>
                      <a:lnTo>
                        <a:pt x="118605" y="316404"/>
                      </a:lnTo>
                      <a:cubicBezTo>
                        <a:pt x="111910" y="235637"/>
                        <a:pt x="126530" y="152857"/>
                        <a:pt x="163708" y="76980"/>
                      </a:cubicBezTo>
                      <a:lnTo>
                        <a:pt x="183021" y="41574"/>
                      </a:lnTo>
                      <a:lnTo>
                        <a:pt x="184308" y="38796"/>
                      </a:lnTo>
                      <a:cubicBezTo>
                        <a:pt x="187972" y="32582"/>
                        <a:pt x="192927" y="27035"/>
                        <a:pt x="199112" y="22575"/>
                      </a:cubicBezTo>
                      <a:cubicBezTo>
                        <a:pt x="223847" y="4737"/>
                        <a:pt x="258891" y="11063"/>
                        <a:pt x="277382" y="36705"/>
                      </a:cubicBezTo>
                      <a:cubicBezTo>
                        <a:pt x="291249" y="55936"/>
                        <a:pt x="291867" y="80571"/>
                        <a:pt x="280874" y="99211"/>
                      </a:cubicBezTo>
                      <a:lnTo>
                        <a:pt x="277422" y="103900"/>
                      </a:lnTo>
                      <a:lnTo>
                        <a:pt x="265058" y="126566"/>
                      </a:lnTo>
                      <a:cubicBezTo>
                        <a:pt x="240139" y="177423"/>
                        <a:pt x="228659" y="232395"/>
                        <a:pt x="229961" y="286757"/>
                      </a:cubicBezTo>
                      <a:cubicBezTo>
                        <a:pt x="230197" y="290494"/>
                        <a:pt x="230434" y="294230"/>
                        <a:pt x="230670" y="297967"/>
                      </a:cubicBezTo>
                      <a:lnTo>
                        <a:pt x="232296" y="282153"/>
                      </a:lnTo>
                      <a:cubicBezTo>
                        <a:pt x="245000" y="197556"/>
                        <a:pt x="281296" y="116514"/>
                        <a:pt x="339595" y="49449"/>
                      </a:cubicBezTo>
                      <a:lnTo>
                        <a:pt x="364847" y="22722"/>
                      </a:lnTo>
                      <a:lnTo>
                        <a:pt x="366600" y="20436"/>
                      </a:lnTo>
                      <a:cubicBezTo>
                        <a:pt x="369422" y="17412"/>
                        <a:pt x="372582" y="14613"/>
                        <a:pt x="376072" y="12096"/>
                      </a:cubicBezTo>
                      <a:cubicBezTo>
                        <a:pt x="386542" y="4546"/>
                        <a:pt x="398488" y="611"/>
                        <a:pt x="410358" y="6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CA52BD34-1EAC-B1CE-2B71-FA33D1CC9737}"/>
                    </a:ext>
                  </a:extLst>
                </p:cNvPr>
                <p:cNvSpPr/>
                <p:nvPr/>
              </p:nvSpPr>
              <p:spPr bwMode="auto">
                <a:xfrm rot="4437749">
                  <a:off x="-314983" y="1902906"/>
                  <a:ext cx="88292" cy="167788"/>
                </a:xfrm>
                <a:custGeom>
                  <a:avLst/>
                  <a:gdLst>
                    <a:gd name="connsiteX0" fmla="*/ 6938 w 88292"/>
                    <a:gd name="connsiteY0" fmla="*/ 42269 h 167788"/>
                    <a:gd name="connsiteX1" fmla="*/ 25860 w 88292"/>
                    <a:gd name="connsiteY1" fmla="*/ 13549 h 167788"/>
                    <a:gd name="connsiteX2" fmla="*/ 45498 w 88292"/>
                    <a:gd name="connsiteY2" fmla="*/ 0 h 167788"/>
                    <a:gd name="connsiteX3" fmla="*/ 47011 w 88292"/>
                    <a:gd name="connsiteY3" fmla="*/ 7674 h 167788"/>
                    <a:gd name="connsiteX4" fmla="*/ 57935 w 88292"/>
                    <a:gd name="connsiteY4" fmla="*/ 24254 h 167788"/>
                    <a:gd name="connsiteX5" fmla="*/ 55761 w 88292"/>
                    <a:gd name="connsiteY5" fmla="*/ 26917 h 167788"/>
                    <a:gd name="connsiteX6" fmla="*/ 44094 w 88292"/>
                    <a:gd name="connsiteY6" fmla="*/ 77436 h 167788"/>
                    <a:gd name="connsiteX7" fmla="*/ 88292 w 88292"/>
                    <a:gd name="connsiteY7" fmla="*/ 167786 h 167788"/>
                    <a:gd name="connsiteX8" fmla="*/ 88292 w 88292"/>
                    <a:gd name="connsiteY8" fmla="*/ 167788 h 167788"/>
                    <a:gd name="connsiteX9" fmla="*/ 0 w 88292"/>
                    <a:gd name="connsiteY9" fmla="*/ 77438 h 167788"/>
                    <a:gd name="connsiteX10" fmla="*/ 6938 w 88292"/>
                    <a:gd name="connsiteY10" fmla="*/ 42269 h 16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292" h="167788">
                      <a:moveTo>
                        <a:pt x="6938" y="42269"/>
                      </a:moveTo>
                      <a:cubicBezTo>
                        <a:pt x="11406" y="31459"/>
                        <a:pt x="17871" y="21725"/>
                        <a:pt x="25860" y="13549"/>
                      </a:cubicBezTo>
                      <a:lnTo>
                        <a:pt x="45498" y="0"/>
                      </a:lnTo>
                      <a:lnTo>
                        <a:pt x="47011" y="7674"/>
                      </a:lnTo>
                      <a:lnTo>
                        <a:pt x="57935" y="24254"/>
                      </a:lnTo>
                      <a:lnTo>
                        <a:pt x="55761" y="26917"/>
                      </a:lnTo>
                      <a:cubicBezTo>
                        <a:pt x="48188" y="42396"/>
                        <a:pt x="44094" y="59656"/>
                        <a:pt x="44094" y="77436"/>
                      </a:cubicBezTo>
                      <a:cubicBezTo>
                        <a:pt x="44094" y="112996"/>
                        <a:pt x="60472" y="146477"/>
                        <a:pt x="88292" y="167786"/>
                      </a:cubicBezTo>
                      <a:lnTo>
                        <a:pt x="88292" y="167788"/>
                      </a:lnTo>
                      <a:cubicBezTo>
                        <a:pt x="39530" y="167788"/>
                        <a:pt x="0" y="127336"/>
                        <a:pt x="0" y="77438"/>
                      </a:cubicBezTo>
                      <a:cubicBezTo>
                        <a:pt x="0" y="64963"/>
                        <a:pt x="2471" y="53078"/>
                        <a:pt x="6938" y="4226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94E9C9E2-78C2-524A-B210-4F2602ED4706}"/>
                  </a:ext>
                </a:extLst>
              </p:cNvPr>
              <p:cNvSpPr/>
              <p:nvPr/>
            </p:nvSpPr>
            <p:spPr bwMode="auto">
              <a:xfrm>
                <a:off x="11320326" y="-1022056"/>
                <a:ext cx="525351" cy="106244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AB798B4F-9403-44DE-27B5-C28C0691D041}"/>
                  </a:ext>
                </a:extLst>
              </p:cNvPr>
              <p:cNvSpPr/>
              <p:nvPr/>
            </p:nvSpPr>
            <p:spPr bwMode="auto">
              <a:xfrm>
                <a:off x="11741282" y="-884098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8984143-2124-B7EE-1075-54DEF77F1969}"/>
                  </a:ext>
                </a:extLst>
              </p:cNvPr>
              <p:cNvSpPr/>
              <p:nvPr/>
            </p:nvSpPr>
            <p:spPr bwMode="auto">
              <a:xfrm>
                <a:off x="10816667" y="-373226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12656C6B-2413-896D-9EDB-00C0F91D9208}"/>
                  </a:ext>
                </a:extLst>
              </p:cNvPr>
              <p:cNvSpPr/>
              <p:nvPr/>
            </p:nvSpPr>
            <p:spPr bwMode="auto">
              <a:xfrm>
                <a:off x="10059535" y="-219935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128539" y="166345"/>
                      <a:pt x="1247673" y="166345"/>
                    </a:cubicBezTo>
                    <a:cubicBezTo>
                      <a:pt x="1366807" y="166345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lnTo>
                      <a:pt x="890435" y="0"/>
                    </a:ln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3606544C-0B0E-C77B-2DE5-1282D0C70A4E}"/>
                  </a:ext>
                </a:extLst>
              </p:cNvPr>
              <p:cNvSpPr/>
              <p:nvPr/>
            </p:nvSpPr>
            <p:spPr bwMode="auto">
              <a:xfrm>
                <a:off x="11751723" y="562129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台形 58">
                <a:extLst>
                  <a:ext uri="{FF2B5EF4-FFF2-40B4-BE49-F238E27FC236}">
                    <a16:creationId xmlns:a16="http://schemas.microsoft.com/office/drawing/2014/main" id="{280F8535-2ACB-30D1-AA0C-8DBBDB224A9B}"/>
                  </a:ext>
                </a:extLst>
              </p:cNvPr>
              <p:cNvSpPr/>
              <p:nvPr/>
            </p:nvSpPr>
            <p:spPr bwMode="auto">
              <a:xfrm rot="21276376">
                <a:off x="11655028" y="38004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85214D76-8DA2-4015-0682-734F2B2FB949}"/>
                  </a:ext>
                </a:extLst>
              </p:cNvPr>
              <p:cNvSpPr/>
              <p:nvPr/>
            </p:nvSpPr>
            <p:spPr bwMode="auto">
              <a:xfrm>
                <a:off x="10634675" y="-1615597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C52EB688-0BD6-AB5B-15B2-4D1B9115A2E1}"/>
                  </a:ext>
                </a:extLst>
              </p:cNvPr>
              <p:cNvSpPr/>
              <p:nvPr/>
            </p:nvSpPr>
            <p:spPr bwMode="auto">
              <a:xfrm rot="3802566">
                <a:off x="10794686" y="-1772740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アーチ 122">
                <a:extLst>
                  <a:ext uri="{FF2B5EF4-FFF2-40B4-BE49-F238E27FC236}">
                    <a16:creationId xmlns:a16="http://schemas.microsoft.com/office/drawing/2014/main" id="{9B81177C-598F-4811-428D-A06E60A4F867}"/>
                  </a:ext>
                </a:extLst>
              </p:cNvPr>
              <p:cNvSpPr/>
              <p:nvPr/>
            </p:nvSpPr>
            <p:spPr bwMode="auto">
              <a:xfrm rot="900000">
                <a:off x="10724504" y="-1271235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アーチ 123">
                <a:extLst>
                  <a:ext uri="{FF2B5EF4-FFF2-40B4-BE49-F238E27FC236}">
                    <a16:creationId xmlns:a16="http://schemas.microsoft.com/office/drawing/2014/main" id="{44998818-5CD3-ADC2-0061-AD1C8F159AF2}"/>
                  </a:ext>
                </a:extLst>
              </p:cNvPr>
              <p:cNvSpPr/>
              <p:nvPr/>
            </p:nvSpPr>
            <p:spPr bwMode="auto">
              <a:xfrm rot="900000">
                <a:off x="11151495" y="-1221642"/>
                <a:ext cx="247700" cy="247700"/>
              </a:xfrm>
              <a:prstGeom prst="blockArc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3E840A73-BBAC-2BC1-EE36-7604BA7B1378}"/>
                  </a:ext>
                </a:extLst>
              </p:cNvPr>
              <p:cNvSpPr/>
              <p:nvPr/>
            </p:nvSpPr>
            <p:spPr bwMode="auto">
              <a:xfrm rot="8481030">
                <a:off x="11255838" y="-1748200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4014FB26-7827-E049-0C0C-CC7FF422FEE8}"/>
                  </a:ext>
                </a:extLst>
              </p:cNvPr>
              <p:cNvSpPr/>
              <p:nvPr/>
            </p:nvSpPr>
            <p:spPr bwMode="auto">
              <a:xfrm rot="1448216">
                <a:off x="10813972" y="-915684"/>
                <a:ext cx="99752" cy="58361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13B6AF8-3364-EBE3-5337-2109C932C911}"/>
                  </a:ext>
                </a:extLst>
              </p:cNvPr>
              <p:cNvSpPr/>
              <p:nvPr/>
            </p:nvSpPr>
            <p:spPr bwMode="auto">
              <a:xfrm rot="16388772">
                <a:off x="11655652" y="-1126458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C0964B56-543D-7991-021B-A33B70C24D87}"/>
                  </a:ext>
                </a:extLst>
              </p:cNvPr>
              <p:cNvSpPr/>
              <p:nvPr/>
            </p:nvSpPr>
            <p:spPr bwMode="auto">
              <a:xfrm rot="9515084">
                <a:off x="11541022" y="-1511611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24AE924E-58D8-F50F-262E-DC69478A3A61}"/>
                  </a:ext>
                </a:extLst>
              </p:cNvPr>
              <p:cNvGrpSpPr/>
              <p:nvPr/>
            </p:nvGrpSpPr>
            <p:grpSpPr>
              <a:xfrm>
                <a:off x="9489672" y="-769864"/>
                <a:ext cx="1384923" cy="1164291"/>
                <a:chOff x="3254353" y="5058466"/>
                <a:chExt cx="1995309" cy="1677439"/>
              </a:xfrm>
            </p:grpSpPr>
            <p:sp>
              <p:nvSpPr>
                <p:cNvPr id="130" name="楕円 11">
                  <a:extLst>
                    <a:ext uri="{FF2B5EF4-FFF2-40B4-BE49-F238E27FC236}">
                      <a16:creationId xmlns:a16="http://schemas.microsoft.com/office/drawing/2014/main" id="{0F4FBBE2-3F96-D4E3-AD27-B247D360B5E6}"/>
                    </a:ext>
                  </a:extLst>
                </p:cNvPr>
                <p:cNvSpPr/>
                <p:nvPr/>
              </p:nvSpPr>
              <p:spPr bwMode="auto">
                <a:xfrm rot="4416938">
                  <a:off x="3305217" y="5601529"/>
                  <a:ext cx="216673" cy="318401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" name="楕円 11">
                  <a:extLst>
                    <a:ext uri="{FF2B5EF4-FFF2-40B4-BE49-F238E27FC236}">
                      <a16:creationId xmlns:a16="http://schemas.microsoft.com/office/drawing/2014/main" id="{50CE87F2-3B2D-E35B-7FBB-011619EAE3ED}"/>
                    </a:ext>
                  </a:extLst>
                </p:cNvPr>
                <p:cNvSpPr/>
                <p:nvPr/>
              </p:nvSpPr>
              <p:spPr bwMode="auto">
                <a:xfrm rot="6237450">
                  <a:off x="4637556" y="5007602"/>
                  <a:ext cx="216673" cy="318401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2" name="楕円 11">
                  <a:extLst>
                    <a:ext uri="{FF2B5EF4-FFF2-40B4-BE49-F238E27FC236}">
                      <a16:creationId xmlns:a16="http://schemas.microsoft.com/office/drawing/2014/main" id="{CA05618E-871C-8C71-B406-2945BE4A5368}"/>
                    </a:ext>
                  </a:extLst>
                </p:cNvPr>
                <p:cNvSpPr/>
                <p:nvPr/>
              </p:nvSpPr>
              <p:spPr bwMode="auto">
                <a:xfrm rot="4500000">
                  <a:off x="4982123" y="5345313"/>
                  <a:ext cx="216674" cy="318405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3" name="楕円 11">
                  <a:extLst>
                    <a:ext uri="{FF2B5EF4-FFF2-40B4-BE49-F238E27FC236}">
                      <a16:creationId xmlns:a16="http://schemas.microsoft.com/office/drawing/2014/main" id="{1A1DE89E-290E-520D-1DAF-A81987E82D45}"/>
                    </a:ext>
                  </a:extLst>
                </p:cNvPr>
                <p:cNvSpPr/>
                <p:nvPr/>
              </p:nvSpPr>
              <p:spPr bwMode="auto">
                <a:xfrm rot="3799423">
                  <a:off x="3356353" y="6094836"/>
                  <a:ext cx="216674" cy="318406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4" name="楕円 11">
                  <a:extLst>
                    <a:ext uri="{FF2B5EF4-FFF2-40B4-BE49-F238E27FC236}">
                      <a16:creationId xmlns:a16="http://schemas.microsoft.com/office/drawing/2014/main" id="{95E5C6DA-3690-1B35-4265-C179601F3B5B}"/>
                    </a:ext>
                  </a:extLst>
                </p:cNvPr>
                <p:cNvSpPr/>
                <p:nvPr/>
              </p:nvSpPr>
              <p:spPr bwMode="auto">
                <a:xfrm rot="2561794">
                  <a:off x="3685447" y="6417499"/>
                  <a:ext cx="216674" cy="318406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" name="楕円 11">
                  <a:extLst>
                    <a:ext uri="{FF2B5EF4-FFF2-40B4-BE49-F238E27FC236}">
                      <a16:creationId xmlns:a16="http://schemas.microsoft.com/office/drawing/2014/main" id="{7A83A865-41DF-F841-42B2-799995676C00}"/>
                    </a:ext>
                  </a:extLst>
                </p:cNvPr>
                <p:cNvSpPr/>
                <p:nvPr/>
              </p:nvSpPr>
              <p:spPr bwMode="auto">
                <a:xfrm rot="3508082">
                  <a:off x="4460048" y="5493235"/>
                  <a:ext cx="216674" cy="318405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76A59249-186F-12D1-C1DA-B9FA58415D3A}"/>
              </a:ext>
            </a:extLst>
          </p:cNvPr>
          <p:cNvGrpSpPr/>
          <p:nvPr/>
        </p:nvGrpSpPr>
        <p:grpSpPr>
          <a:xfrm>
            <a:off x="786886" y="1016000"/>
            <a:ext cx="2696669" cy="2370122"/>
            <a:chOff x="6746472" y="-1811700"/>
            <a:chExt cx="2915634" cy="2562572"/>
          </a:xfrm>
        </p:grpSpPr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D5374C91-9B3B-0467-42EE-17D52116C34F}"/>
                </a:ext>
              </a:extLst>
            </p:cNvPr>
            <p:cNvSpPr/>
            <p:nvPr/>
          </p:nvSpPr>
          <p:spPr bwMode="auto">
            <a:xfrm rot="7778412">
              <a:off x="8563213" y="-2146793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6B272D55-6EE1-A957-E007-60F749E9739E}"/>
                </a:ext>
              </a:extLst>
            </p:cNvPr>
            <p:cNvGrpSpPr/>
            <p:nvPr/>
          </p:nvGrpSpPr>
          <p:grpSpPr>
            <a:xfrm>
              <a:off x="6746472" y="-1811700"/>
              <a:ext cx="2623319" cy="2562572"/>
              <a:chOff x="6746472" y="-1811700"/>
              <a:chExt cx="2623319" cy="2562572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591816A4-2313-BD82-DD14-E8F937F5ACEF}"/>
                  </a:ext>
                </a:extLst>
              </p:cNvPr>
              <p:cNvGrpSpPr/>
              <p:nvPr/>
            </p:nvGrpSpPr>
            <p:grpSpPr>
              <a:xfrm>
                <a:off x="6873805" y="-1253595"/>
                <a:ext cx="708923" cy="1259357"/>
                <a:chOff x="-651942" y="1502305"/>
                <a:chExt cx="708923" cy="1259357"/>
              </a:xfrm>
            </p:grpSpPr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CD8AB1F3-AD7F-071F-6CF0-17D18543C5FF}"/>
                    </a:ext>
                  </a:extLst>
                </p:cNvPr>
                <p:cNvSpPr/>
                <p:nvPr/>
              </p:nvSpPr>
              <p:spPr bwMode="auto">
                <a:xfrm>
                  <a:off x="-651942" y="1502305"/>
                  <a:ext cx="708923" cy="1259357"/>
                </a:xfrm>
                <a:custGeom>
                  <a:avLst/>
                  <a:gdLst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35707 w 708923"/>
                    <a:gd name="connsiteY19" fmla="*/ 474191 h 1259357"/>
                    <a:gd name="connsiteX20" fmla="*/ 438361 w 708923"/>
                    <a:gd name="connsiteY20" fmla="*/ 490514 h 1259357"/>
                    <a:gd name="connsiteX21" fmla="*/ 450440 w 708923"/>
                    <a:gd name="connsiteY21" fmla="*/ 488322 h 1259357"/>
                    <a:gd name="connsiteX22" fmla="*/ 589150 w 708923"/>
                    <a:gd name="connsiteY22" fmla="*/ 399311 h 1259357"/>
                    <a:gd name="connsiteX23" fmla="*/ 589312 w 708923"/>
                    <a:gd name="connsiteY23" fmla="*/ 399436 h 1259357"/>
                    <a:gd name="connsiteX24" fmla="*/ 594230 w 708923"/>
                    <a:gd name="connsiteY24" fmla="*/ 393262 h 1259357"/>
                    <a:gd name="connsiteX25" fmla="*/ 666371 w 708923"/>
                    <a:gd name="connsiteY25" fmla="*/ 377607 h 1259357"/>
                    <a:gd name="connsiteX26" fmla="*/ 704349 w 708923"/>
                    <a:gd name="connsiteY26" fmla="*/ 464069 h 1259357"/>
                    <a:gd name="connsiteX27" fmla="*/ 698198 w 708923"/>
                    <a:gd name="connsiteY27" fmla="*/ 476115 h 1259357"/>
                    <a:gd name="connsiteX28" fmla="*/ 693908 w 708923"/>
                    <a:gd name="connsiteY28" fmla="*/ 481502 h 1259357"/>
                    <a:gd name="connsiteX29" fmla="*/ 694375 w 708923"/>
                    <a:gd name="connsiteY29" fmla="*/ 481870 h 1259357"/>
                    <a:gd name="connsiteX30" fmla="*/ 547399 w 708923"/>
                    <a:gd name="connsiteY30" fmla="*/ 596155 h 1259357"/>
                    <a:gd name="connsiteX31" fmla="*/ 545698 w 708923"/>
                    <a:gd name="connsiteY31" fmla="*/ 596809 h 1259357"/>
                    <a:gd name="connsiteX32" fmla="*/ 544994 w 708923"/>
                    <a:gd name="connsiteY32" fmla="*/ 598740 h 1259357"/>
                    <a:gd name="connsiteX33" fmla="*/ 483419 w 708923"/>
                    <a:gd name="connsiteY33" fmla="*/ 693035 h 1259357"/>
                    <a:gd name="connsiteX34" fmla="*/ 476412 w 708923"/>
                    <a:gd name="connsiteY34" fmla="*/ 699321 h 1259357"/>
                    <a:gd name="connsiteX35" fmla="*/ 465392 w 708923"/>
                    <a:gd name="connsiteY35" fmla="*/ 765658 h 1259357"/>
                    <a:gd name="connsiteX36" fmla="*/ 469307 w 708923"/>
                    <a:gd name="connsiteY36" fmla="*/ 778272 h 1259357"/>
                    <a:gd name="connsiteX37" fmla="*/ 600820 w 708923"/>
                    <a:gd name="connsiteY37" fmla="*/ 973330 h 1259357"/>
                    <a:gd name="connsiteX38" fmla="*/ 691494 w 708923"/>
                    <a:gd name="connsiteY38" fmla="*/ 1048143 h 1259357"/>
                    <a:gd name="connsiteX39" fmla="*/ 567595 w 708923"/>
                    <a:gd name="connsiteY39" fmla="*/ 1259357 h 1259357"/>
                    <a:gd name="connsiteX40" fmla="*/ 554206 w 708923"/>
                    <a:gd name="connsiteY40" fmla="*/ 1252090 h 1259357"/>
                    <a:gd name="connsiteX41" fmla="*/ 202334 w 708923"/>
                    <a:gd name="connsiteY41" fmla="*/ 754202 h 1259357"/>
                    <a:gd name="connsiteX42" fmla="*/ 194452 w 708923"/>
                    <a:gd name="connsiteY42" fmla="*/ 713005 h 1259357"/>
                    <a:gd name="connsiteX43" fmla="*/ 163431 w 708923"/>
                    <a:gd name="connsiteY43" fmla="*/ 673631 h 1259357"/>
                    <a:gd name="connsiteX44" fmla="*/ 123046 w 708923"/>
                    <a:gd name="connsiteY44" fmla="*/ 592089 h 1259357"/>
                    <a:gd name="connsiteX45" fmla="*/ 102078 w 708923"/>
                    <a:gd name="connsiteY45" fmla="*/ 520242 h 1259357"/>
                    <a:gd name="connsiteX46" fmla="*/ 99225 w 708923"/>
                    <a:gd name="connsiteY46" fmla="*/ 502644 h 1259357"/>
                    <a:gd name="connsiteX47" fmla="*/ 83999 w 708923"/>
                    <a:gd name="connsiteY47" fmla="*/ 482709 h 1259357"/>
                    <a:gd name="connsiteX48" fmla="*/ 4666 w 708923"/>
                    <a:gd name="connsiteY48" fmla="*/ 290225 h 1259357"/>
                    <a:gd name="connsiteX49" fmla="*/ 1079 w 708923"/>
                    <a:gd name="connsiteY49" fmla="*/ 261938 h 1259357"/>
                    <a:gd name="connsiteX50" fmla="*/ 245 w 708923"/>
                    <a:gd name="connsiteY50" fmla="*/ 257660 h 1259357"/>
                    <a:gd name="connsiteX51" fmla="*/ 2846 w 708923"/>
                    <a:gd name="connsiteY51" fmla="*/ 235478 h 1259357"/>
                    <a:gd name="connsiteX52" fmla="*/ 14421 w 708923"/>
                    <a:gd name="connsiteY52" fmla="*/ 216659 h 1259357"/>
                    <a:gd name="connsiteX53" fmla="*/ 26660 w 708923"/>
                    <a:gd name="connsiteY53" fmla="*/ 207565 h 1259357"/>
                    <a:gd name="connsiteX54" fmla="*/ 95922 w 708923"/>
                    <a:gd name="connsiteY54" fmla="*/ 230504 h 1259357"/>
                    <a:gd name="connsiteX55" fmla="*/ 101900 w 708923"/>
                    <a:gd name="connsiteY55" fmla="*/ 250452 h 1259357"/>
                    <a:gd name="connsiteX56" fmla="*/ 101902 w 708923"/>
                    <a:gd name="connsiteY56" fmla="*/ 252935 h 1259357"/>
                    <a:gd name="connsiteX57" fmla="*/ 104560 w 708923"/>
                    <a:gd name="connsiteY57" fmla="*/ 273897 h 1259357"/>
                    <a:gd name="connsiteX58" fmla="*/ 115245 w 708923"/>
                    <a:gd name="connsiteY58" fmla="*/ 319944 h 1259357"/>
                    <a:gd name="connsiteX59" fmla="*/ 118866 w 708923"/>
                    <a:gd name="connsiteY59" fmla="*/ 330615 h 1259357"/>
                    <a:gd name="connsiteX60" fmla="*/ 120125 w 708923"/>
                    <a:gd name="connsiteY60" fmla="*/ 328346 h 1259357"/>
                    <a:gd name="connsiteX61" fmla="*/ 118605 w 708923"/>
                    <a:gd name="connsiteY61" fmla="*/ 316404 h 1259357"/>
                    <a:gd name="connsiteX62" fmla="*/ 163708 w 708923"/>
                    <a:gd name="connsiteY62" fmla="*/ 76980 h 1259357"/>
                    <a:gd name="connsiteX63" fmla="*/ 183021 w 708923"/>
                    <a:gd name="connsiteY63" fmla="*/ 41574 h 1259357"/>
                    <a:gd name="connsiteX64" fmla="*/ 184308 w 708923"/>
                    <a:gd name="connsiteY64" fmla="*/ 38796 h 1259357"/>
                    <a:gd name="connsiteX65" fmla="*/ 199112 w 708923"/>
                    <a:gd name="connsiteY65" fmla="*/ 22575 h 1259357"/>
                    <a:gd name="connsiteX66" fmla="*/ 277382 w 708923"/>
                    <a:gd name="connsiteY66" fmla="*/ 36705 h 1259357"/>
                    <a:gd name="connsiteX67" fmla="*/ 280874 w 708923"/>
                    <a:gd name="connsiteY67" fmla="*/ 99211 h 1259357"/>
                    <a:gd name="connsiteX68" fmla="*/ 277422 w 708923"/>
                    <a:gd name="connsiteY68" fmla="*/ 103900 h 1259357"/>
                    <a:gd name="connsiteX69" fmla="*/ 265058 w 708923"/>
                    <a:gd name="connsiteY69" fmla="*/ 126566 h 1259357"/>
                    <a:gd name="connsiteX70" fmla="*/ 229961 w 708923"/>
                    <a:gd name="connsiteY70" fmla="*/ 286757 h 1259357"/>
                    <a:gd name="connsiteX71" fmla="*/ 230670 w 708923"/>
                    <a:gd name="connsiteY71" fmla="*/ 297967 h 1259357"/>
                    <a:gd name="connsiteX72" fmla="*/ 232296 w 708923"/>
                    <a:gd name="connsiteY72" fmla="*/ 282153 h 1259357"/>
                    <a:gd name="connsiteX73" fmla="*/ 339595 w 708923"/>
                    <a:gd name="connsiteY73" fmla="*/ 49449 h 1259357"/>
                    <a:gd name="connsiteX74" fmla="*/ 364847 w 708923"/>
                    <a:gd name="connsiteY74" fmla="*/ 22722 h 1259357"/>
                    <a:gd name="connsiteX75" fmla="*/ 366600 w 708923"/>
                    <a:gd name="connsiteY75" fmla="*/ 20436 h 1259357"/>
                    <a:gd name="connsiteX76" fmla="*/ 376072 w 708923"/>
                    <a:gd name="connsiteY76" fmla="*/ 12096 h 1259357"/>
                    <a:gd name="connsiteX77" fmla="*/ 410358 w 708923"/>
                    <a:gd name="connsiteY77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35707 w 708923"/>
                    <a:gd name="connsiteY19" fmla="*/ 474191 h 1259357"/>
                    <a:gd name="connsiteX20" fmla="*/ 438361 w 708923"/>
                    <a:gd name="connsiteY20" fmla="*/ 490514 h 1259357"/>
                    <a:gd name="connsiteX21" fmla="*/ 589150 w 708923"/>
                    <a:gd name="connsiteY21" fmla="*/ 399311 h 1259357"/>
                    <a:gd name="connsiteX22" fmla="*/ 589312 w 708923"/>
                    <a:gd name="connsiteY22" fmla="*/ 399436 h 1259357"/>
                    <a:gd name="connsiteX23" fmla="*/ 594230 w 708923"/>
                    <a:gd name="connsiteY23" fmla="*/ 393262 h 1259357"/>
                    <a:gd name="connsiteX24" fmla="*/ 666371 w 708923"/>
                    <a:gd name="connsiteY24" fmla="*/ 377607 h 1259357"/>
                    <a:gd name="connsiteX25" fmla="*/ 704349 w 708923"/>
                    <a:gd name="connsiteY25" fmla="*/ 464069 h 1259357"/>
                    <a:gd name="connsiteX26" fmla="*/ 698198 w 708923"/>
                    <a:gd name="connsiteY26" fmla="*/ 476115 h 1259357"/>
                    <a:gd name="connsiteX27" fmla="*/ 693908 w 708923"/>
                    <a:gd name="connsiteY27" fmla="*/ 481502 h 1259357"/>
                    <a:gd name="connsiteX28" fmla="*/ 694375 w 708923"/>
                    <a:gd name="connsiteY28" fmla="*/ 481870 h 1259357"/>
                    <a:gd name="connsiteX29" fmla="*/ 547399 w 708923"/>
                    <a:gd name="connsiteY29" fmla="*/ 596155 h 1259357"/>
                    <a:gd name="connsiteX30" fmla="*/ 545698 w 708923"/>
                    <a:gd name="connsiteY30" fmla="*/ 596809 h 1259357"/>
                    <a:gd name="connsiteX31" fmla="*/ 544994 w 708923"/>
                    <a:gd name="connsiteY31" fmla="*/ 598740 h 1259357"/>
                    <a:gd name="connsiteX32" fmla="*/ 483419 w 708923"/>
                    <a:gd name="connsiteY32" fmla="*/ 693035 h 1259357"/>
                    <a:gd name="connsiteX33" fmla="*/ 476412 w 708923"/>
                    <a:gd name="connsiteY33" fmla="*/ 699321 h 1259357"/>
                    <a:gd name="connsiteX34" fmla="*/ 465392 w 708923"/>
                    <a:gd name="connsiteY34" fmla="*/ 765658 h 1259357"/>
                    <a:gd name="connsiteX35" fmla="*/ 469307 w 708923"/>
                    <a:gd name="connsiteY35" fmla="*/ 778272 h 1259357"/>
                    <a:gd name="connsiteX36" fmla="*/ 600820 w 708923"/>
                    <a:gd name="connsiteY36" fmla="*/ 973330 h 1259357"/>
                    <a:gd name="connsiteX37" fmla="*/ 691494 w 708923"/>
                    <a:gd name="connsiteY37" fmla="*/ 1048143 h 1259357"/>
                    <a:gd name="connsiteX38" fmla="*/ 567595 w 708923"/>
                    <a:gd name="connsiteY38" fmla="*/ 1259357 h 1259357"/>
                    <a:gd name="connsiteX39" fmla="*/ 554206 w 708923"/>
                    <a:gd name="connsiteY39" fmla="*/ 1252090 h 1259357"/>
                    <a:gd name="connsiteX40" fmla="*/ 202334 w 708923"/>
                    <a:gd name="connsiteY40" fmla="*/ 754202 h 1259357"/>
                    <a:gd name="connsiteX41" fmla="*/ 194452 w 708923"/>
                    <a:gd name="connsiteY41" fmla="*/ 713005 h 1259357"/>
                    <a:gd name="connsiteX42" fmla="*/ 163431 w 708923"/>
                    <a:gd name="connsiteY42" fmla="*/ 673631 h 1259357"/>
                    <a:gd name="connsiteX43" fmla="*/ 123046 w 708923"/>
                    <a:gd name="connsiteY43" fmla="*/ 592089 h 1259357"/>
                    <a:gd name="connsiteX44" fmla="*/ 102078 w 708923"/>
                    <a:gd name="connsiteY44" fmla="*/ 520242 h 1259357"/>
                    <a:gd name="connsiteX45" fmla="*/ 99225 w 708923"/>
                    <a:gd name="connsiteY45" fmla="*/ 502644 h 1259357"/>
                    <a:gd name="connsiteX46" fmla="*/ 83999 w 708923"/>
                    <a:gd name="connsiteY46" fmla="*/ 482709 h 1259357"/>
                    <a:gd name="connsiteX47" fmla="*/ 4666 w 708923"/>
                    <a:gd name="connsiteY47" fmla="*/ 290225 h 1259357"/>
                    <a:gd name="connsiteX48" fmla="*/ 1079 w 708923"/>
                    <a:gd name="connsiteY48" fmla="*/ 261938 h 1259357"/>
                    <a:gd name="connsiteX49" fmla="*/ 245 w 708923"/>
                    <a:gd name="connsiteY49" fmla="*/ 257660 h 1259357"/>
                    <a:gd name="connsiteX50" fmla="*/ 2846 w 708923"/>
                    <a:gd name="connsiteY50" fmla="*/ 235478 h 1259357"/>
                    <a:gd name="connsiteX51" fmla="*/ 14421 w 708923"/>
                    <a:gd name="connsiteY51" fmla="*/ 216659 h 1259357"/>
                    <a:gd name="connsiteX52" fmla="*/ 26660 w 708923"/>
                    <a:gd name="connsiteY52" fmla="*/ 207565 h 1259357"/>
                    <a:gd name="connsiteX53" fmla="*/ 95922 w 708923"/>
                    <a:gd name="connsiteY53" fmla="*/ 230504 h 1259357"/>
                    <a:gd name="connsiteX54" fmla="*/ 101900 w 708923"/>
                    <a:gd name="connsiteY54" fmla="*/ 250452 h 1259357"/>
                    <a:gd name="connsiteX55" fmla="*/ 101902 w 708923"/>
                    <a:gd name="connsiteY55" fmla="*/ 252935 h 1259357"/>
                    <a:gd name="connsiteX56" fmla="*/ 104560 w 708923"/>
                    <a:gd name="connsiteY56" fmla="*/ 273897 h 1259357"/>
                    <a:gd name="connsiteX57" fmla="*/ 115245 w 708923"/>
                    <a:gd name="connsiteY57" fmla="*/ 319944 h 1259357"/>
                    <a:gd name="connsiteX58" fmla="*/ 118866 w 708923"/>
                    <a:gd name="connsiteY58" fmla="*/ 330615 h 1259357"/>
                    <a:gd name="connsiteX59" fmla="*/ 120125 w 708923"/>
                    <a:gd name="connsiteY59" fmla="*/ 328346 h 1259357"/>
                    <a:gd name="connsiteX60" fmla="*/ 118605 w 708923"/>
                    <a:gd name="connsiteY60" fmla="*/ 316404 h 1259357"/>
                    <a:gd name="connsiteX61" fmla="*/ 163708 w 708923"/>
                    <a:gd name="connsiteY61" fmla="*/ 76980 h 1259357"/>
                    <a:gd name="connsiteX62" fmla="*/ 183021 w 708923"/>
                    <a:gd name="connsiteY62" fmla="*/ 41574 h 1259357"/>
                    <a:gd name="connsiteX63" fmla="*/ 184308 w 708923"/>
                    <a:gd name="connsiteY63" fmla="*/ 38796 h 1259357"/>
                    <a:gd name="connsiteX64" fmla="*/ 199112 w 708923"/>
                    <a:gd name="connsiteY64" fmla="*/ 22575 h 1259357"/>
                    <a:gd name="connsiteX65" fmla="*/ 277382 w 708923"/>
                    <a:gd name="connsiteY65" fmla="*/ 36705 h 1259357"/>
                    <a:gd name="connsiteX66" fmla="*/ 280874 w 708923"/>
                    <a:gd name="connsiteY66" fmla="*/ 99211 h 1259357"/>
                    <a:gd name="connsiteX67" fmla="*/ 277422 w 708923"/>
                    <a:gd name="connsiteY67" fmla="*/ 103900 h 1259357"/>
                    <a:gd name="connsiteX68" fmla="*/ 265058 w 708923"/>
                    <a:gd name="connsiteY68" fmla="*/ 126566 h 1259357"/>
                    <a:gd name="connsiteX69" fmla="*/ 229961 w 708923"/>
                    <a:gd name="connsiteY69" fmla="*/ 286757 h 1259357"/>
                    <a:gd name="connsiteX70" fmla="*/ 230670 w 708923"/>
                    <a:gd name="connsiteY70" fmla="*/ 297967 h 1259357"/>
                    <a:gd name="connsiteX71" fmla="*/ 232296 w 708923"/>
                    <a:gd name="connsiteY71" fmla="*/ 282153 h 1259357"/>
                    <a:gd name="connsiteX72" fmla="*/ 339595 w 708923"/>
                    <a:gd name="connsiteY72" fmla="*/ 49449 h 1259357"/>
                    <a:gd name="connsiteX73" fmla="*/ 364847 w 708923"/>
                    <a:gd name="connsiteY73" fmla="*/ 22722 h 1259357"/>
                    <a:gd name="connsiteX74" fmla="*/ 366600 w 708923"/>
                    <a:gd name="connsiteY74" fmla="*/ 20436 h 1259357"/>
                    <a:gd name="connsiteX75" fmla="*/ 376072 w 708923"/>
                    <a:gd name="connsiteY75" fmla="*/ 12096 h 1259357"/>
                    <a:gd name="connsiteX76" fmla="*/ 410358 w 708923"/>
                    <a:gd name="connsiteY76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35707 w 708923"/>
                    <a:gd name="connsiteY19" fmla="*/ 474191 h 1259357"/>
                    <a:gd name="connsiteX20" fmla="*/ 589150 w 708923"/>
                    <a:gd name="connsiteY20" fmla="*/ 399311 h 1259357"/>
                    <a:gd name="connsiteX21" fmla="*/ 589312 w 708923"/>
                    <a:gd name="connsiteY21" fmla="*/ 399436 h 1259357"/>
                    <a:gd name="connsiteX22" fmla="*/ 594230 w 708923"/>
                    <a:gd name="connsiteY22" fmla="*/ 393262 h 1259357"/>
                    <a:gd name="connsiteX23" fmla="*/ 666371 w 708923"/>
                    <a:gd name="connsiteY23" fmla="*/ 377607 h 1259357"/>
                    <a:gd name="connsiteX24" fmla="*/ 704349 w 708923"/>
                    <a:gd name="connsiteY24" fmla="*/ 464069 h 1259357"/>
                    <a:gd name="connsiteX25" fmla="*/ 698198 w 708923"/>
                    <a:gd name="connsiteY25" fmla="*/ 476115 h 1259357"/>
                    <a:gd name="connsiteX26" fmla="*/ 693908 w 708923"/>
                    <a:gd name="connsiteY26" fmla="*/ 481502 h 1259357"/>
                    <a:gd name="connsiteX27" fmla="*/ 694375 w 708923"/>
                    <a:gd name="connsiteY27" fmla="*/ 481870 h 1259357"/>
                    <a:gd name="connsiteX28" fmla="*/ 547399 w 708923"/>
                    <a:gd name="connsiteY28" fmla="*/ 596155 h 1259357"/>
                    <a:gd name="connsiteX29" fmla="*/ 545698 w 708923"/>
                    <a:gd name="connsiteY29" fmla="*/ 596809 h 1259357"/>
                    <a:gd name="connsiteX30" fmla="*/ 544994 w 708923"/>
                    <a:gd name="connsiteY30" fmla="*/ 598740 h 1259357"/>
                    <a:gd name="connsiteX31" fmla="*/ 483419 w 708923"/>
                    <a:gd name="connsiteY31" fmla="*/ 693035 h 1259357"/>
                    <a:gd name="connsiteX32" fmla="*/ 476412 w 708923"/>
                    <a:gd name="connsiteY32" fmla="*/ 699321 h 1259357"/>
                    <a:gd name="connsiteX33" fmla="*/ 465392 w 708923"/>
                    <a:gd name="connsiteY33" fmla="*/ 765658 h 1259357"/>
                    <a:gd name="connsiteX34" fmla="*/ 469307 w 708923"/>
                    <a:gd name="connsiteY34" fmla="*/ 778272 h 1259357"/>
                    <a:gd name="connsiteX35" fmla="*/ 600820 w 708923"/>
                    <a:gd name="connsiteY35" fmla="*/ 973330 h 1259357"/>
                    <a:gd name="connsiteX36" fmla="*/ 691494 w 708923"/>
                    <a:gd name="connsiteY36" fmla="*/ 1048143 h 1259357"/>
                    <a:gd name="connsiteX37" fmla="*/ 567595 w 708923"/>
                    <a:gd name="connsiteY37" fmla="*/ 1259357 h 1259357"/>
                    <a:gd name="connsiteX38" fmla="*/ 554206 w 708923"/>
                    <a:gd name="connsiteY38" fmla="*/ 1252090 h 1259357"/>
                    <a:gd name="connsiteX39" fmla="*/ 202334 w 708923"/>
                    <a:gd name="connsiteY39" fmla="*/ 754202 h 1259357"/>
                    <a:gd name="connsiteX40" fmla="*/ 194452 w 708923"/>
                    <a:gd name="connsiteY40" fmla="*/ 713005 h 1259357"/>
                    <a:gd name="connsiteX41" fmla="*/ 163431 w 708923"/>
                    <a:gd name="connsiteY41" fmla="*/ 673631 h 1259357"/>
                    <a:gd name="connsiteX42" fmla="*/ 123046 w 708923"/>
                    <a:gd name="connsiteY42" fmla="*/ 592089 h 1259357"/>
                    <a:gd name="connsiteX43" fmla="*/ 102078 w 708923"/>
                    <a:gd name="connsiteY43" fmla="*/ 520242 h 1259357"/>
                    <a:gd name="connsiteX44" fmla="*/ 99225 w 708923"/>
                    <a:gd name="connsiteY44" fmla="*/ 502644 h 1259357"/>
                    <a:gd name="connsiteX45" fmla="*/ 83999 w 708923"/>
                    <a:gd name="connsiteY45" fmla="*/ 482709 h 1259357"/>
                    <a:gd name="connsiteX46" fmla="*/ 4666 w 708923"/>
                    <a:gd name="connsiteY46" fmla="*/ 290225 h 1259357"/>
                    <a:gd name="connsiteX47" fmla="*/ 1079 w 708923"/>
                    <a:gd name="connsiteY47" fmla="*/ 261938 h 1259357"/>
                    <a:gd name="connsiteX48" fmla="*/ 245 w 708923"/>
                    <a:gd name="connsiteY48" fmla="*/ 257660 h 1259357"/>
                    <a:gd name="connsiteX49" fmla="*/ 2846 w 708923"/>
                    <a:gd name="connsiteY49" fmla="*/ 235478 h 1259357"/>
                    <a:gd name="connsiteX50" fmla="*/ 14421 w 708923"/>
                    <a:gd name="connsiteY50" fmla="*/ 216659 h 1259357"/>
                    <a:gd name="connsiteX51" fmla="*/ 26660 w 708923"/>
                    <a:gd name="connsiteY51" fmla="*/ 207565 h 1259357"/>
                    <a:gd name="connsiteX52" fmla="*/ 95922 w 708923"/>
                    <a:gd name="connsiteY52" fmla="*/ 230504 h 1259357"/>
                    <a:gd name="connsiteX53" fmla="*/ 101900 w 708923"/>
                    <a:gd name="connsiteY53" fmla="*/ 250452 h 1259357"/>
                    <a:gd name="connsiteX54" fmla="*/ 101902 w 708923"/>
                    <a:gd name="connsiteY54" fmla="*/ 252935 h 1259357"/>
                    <a:gd name="connsiteX55" fmla="*/ 104560 w 708923"/>
                    <a:gd name="connsiteY55" fmla="*/ 273897 h 1259357"/>
                    <a:gd name="connsiteX56" fmla="*/ 115245 w 708923"/>
                    <a:gd name="connsiteY56" fmla="*/ 319944 h 1259357"/>
                    <a:gd name="connsiteX57" fmla="*/ 118866 w 708923"/>
                    <a:gd name="connsiteY57" fmla="*/ 330615 h 1259357"/>
                    <a:gd name="connsiteX58" fmla="*/ 120125 w 708923"/>
                    <a:gd name="connsiteY58" fmla="*/ 328346 h 1259357"/>
                    <a:gd name="connsiteX59" fmla="*/ 118605 w 708923"/>
                    <a:gd name="connsiteY59" fmla="*/ 316404 h 1259357"/>
                    <a:gd name="connsiteX60" fmla="*/ 163708 w 708923"/>
                    <a:gd name="connsiteY60" fmla="*/ 76980 h 1259357"/>
                    <a:gd name="connsiteX61" fmla="*/ 183021 w 708923"/>
                    <a:gd name="connsiteY61" fmla="*/ 41574 h 1259357"/>
                    <a:gd name="connsiteX62" fmla="*/ 184308 w 708923"/>
                    <a:gd name="connsiteY62" fmla="*/ 38796 h 1259357"/>
                    <a:gd name="connsiteX63" fmla="*/ 199112 w 708923"/>
                    <a:gd name="connsiteY63" fmla="*/ 22575 h 1259357"/>
                    <a:gd name="connsiteX64" fmla="*/ 277382 w 708923"/>
                    <a:gd name="connsiteY64" fmla="*/ 36705 h 1259357"/>
                    <a:gd name="connsiteX65" fmla="*/ 280874 w 708923"/>
                    <a:gd name="connsiteY65" fmla="*/ 99211 h 1259357"/>
                    <a:gd name="connsiteX66" fmla="*/ 277422 w 708923"/>
                    <a:gd name="connsiteY66" fmla="*/ 103900 h 1259357"/>
                    <a:gd name="connsiteX67" fmla="*/ 265058 w 708923"/>
                    <a:gd name="connsiteY67" fmla="*/ 126566 h 1259357"/>
                    <a:gd name="connsiteX68" fmla="*/ 229961 w 708923"/>
                    <a:gd name="connsiteY68" fmla="*/ 286757 h 1259357"/>
                    <a:gd name="connsiteX69" fmla="*/ 230670 w 708923"/>
                    <a:gd name="connsiteY69" fmla="*/ 297967 h 1259357"/>
                    <a:gd name="connsiteX70" fmla="*/ 232296 w 708923"/>
                    <a:gd name="connsiteY70" fmla="*/ 282153 h 1259357"/>
                    <a:gd name="connsiteX71" fmla="*/ 339595 w 708923"/>
                    <a:gd name="connsiteY71" fmla="*/ 49449 h 1259357"/>
                    <a:gd name="connsiteX72" fmla="*/ 364847 w 708923"/>
                    <a:gd name="connsiteY72" fmla="*/ 22722 h 1259357"/>
                    <a:gd name="connsiteX73" fmla="*/ 366600 w 708923"/>
                    <a:gd name="connsiteY73" fmla="*/ 20436 h 1259357"/>
                    <a:gd name="connsiteX74" fmla="*/ 376072 w 708923"/>
                    <a:gd name="connsiteY74" fmla="*/ 12096 h 1259357"/>
                    <a:gd name="connsiteX75" fmla="*/ 410358 w 708923"/>
                    <a:gd name="connsiteY75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52376 w 708923"/>
                    <a:gd name="connsiteY19" fmla="*/ 467047 h 1259357"/>
                    <a:gd name="connsiteX20" fmla="*/ 589150 w 708923"/>
                    <a:gd name="connsiteY20" fmla="*/ 399311 h 1259357"/>
                    <a:gd name="connsiteX21" fmla="*/ 589312 w 708923"/>
                    <a:gd name="connsiteY21" fmla="*/ 399436 h 1259357"/>
                    <a:gd name="connsiteX22" fmla="*/ 594230 w 708923"/>
                    <a:gd name="connsiteY22" fmla="*/ 393262 h 1259357"/>
                    <a:gd name="connsiteX23" fmla="*/ 666371 w 708923"/>
                    <a:gd name="connsiteY23" fmla="*/ 377607 h 1259357"/>
                    <a:gd name="connsiteX24" fmla="*/ 704349 w 708923"/>
                    <a:gd name="connsiteY24" fmla="*/ 464069 h 1259357"/>
                    <a:gd name="connsiteX25" fmla="*/ 698198 w 708923"/>
                    <a:gd name="connsiteY25" fmla="*/ 476115 h 1259357"/>
                    <a:gd name="connsiteX26" fmla="*/ 693908 w 708923"/>
                    <a:gd name="connsiteY26" fmla="*/ 481502 h 1259357"/>
                    <a:gd name="connsiteX27" fmla="*/ 694375 w 708923"/>
                    <a:gd name="connsiteY27" fmla="*/ 481870 h 1259357"/>
                    <a:gd name="connsiteX28" fmla="*/ 547399 w 708923"/>
                    <a:gd name="connsiteY28" fmla="*/ 596155 h 1259357"/>
                    <a:gd name="connsiteX29" fmla="*/ 545698 w 708923"/>
                    <a:gd name="connsiteY29" fmla="*/ 596809 h 1259357"/>
                    <a:gd name="connsiteX30" fmla="*/ 544994 w 708923"/>
                    <a:gd name="connsiteY30" fmla="*/ 598740 h 1259357"/>
                    <a:gd name="connsiteX31" fmla="*/ 483419 w 708923"/>
                    <a:gd name="connsiteY31" fmla="*/ 693035 h 1259357"/>
                    <a:gd name="connsiteX32" fmla="*/ 476412 w 708923"/>
                    <a:gd name="connsiteY32" fmla="*/ 699321 h 1259357"/>
                    <a:gd name="connsiteX33" fmla="*/ 465392 w 708923"/>
                    <a:gd name="connsiteY33" fmla="*/ 765658 h 1259357"/>
                    <a:gd name="connsiteX34" fmla="*/ 469307 w 708923"/>
                    <a:gd name="connsiteY34" fmla="*/ 778272 h 1259357"/>
                    <a:gd name="connsiteX35" fmla="*/ 600820 w 708923"/>
                    <a:gd name="connsiteY35" fmla="*/ 973330 h 1259357"/>
                    <a:gd name="connsiteX36" fmla="*/ 691494 w 708923"/>
                    <a:gd name="connsiteY36" fmla="*/ 1048143 h 1259357"/>
                    <a:gd name="connsiteX37" fmla="*/ 567595 w 708923"/>
                    <a:gd name="connsiteY37" fmla="*/ 1259357 h 1259357"/>
                    <a:gd name="connsiteX38" fmla="*/ 554206 w 708923"/>
                    <a:gd name="connsiteY38" fmla="*/ 1252090 h 1259357"/>
                    <a:gd name="connsiteX39" fmla="*/ 202334 w 708923"/>
                    <a:gd name="connsiteY39" fmla="*/ 754202 h 1259357"/>
                    <a:gd name="connsiteX40" fmla="*/ 194452 w 708923"/>
                    <a:gd name="connsiteY40" fmla="*/ 713005 h 1259357"/>
                    <a:gd name="connsiteX41" fmla="*/ 163431 w 708923"/>
                    <a:gd name="connsiteY41" fmla="*/ 673631 h 1259357"/>
                    <a:gd name="connsiteX42" fmla="*/ 123046 w 708923"/>
                    <a:gd name="connsiteY42" fmla="*/ 592089 h 1259357"/>
                    <a:gd name="connsiteX43" fmla="*/ 102078 w 708923"/>
                    <a:gd name="connsiteY43" fmla="*/ 520242 h 1259357"/>
                    <a:gd name="connsiteX44" fmla="*/ 99225 w 708923"/>
                    <a:gd name="connsiteY44" fmla="*/ 502644 h 1259357"/>
                    <a:gd name="connsiteX45" fmla="*/ 83999 w 708923"/>
                    <a:gd name="connsiteY45" fmla="*/ 482709 h 1259357"/>
                    <a:gd name="connsiteX46" fmla="*/ 4666 w 708923"/>
                    <a:gd name="connsiteY46" fmla="*/ 290225 h 1259357"/>
                    <a:gd name="connsiteX47" fmla="*/ 1079 w 708923"/>
                    <a:gd name="connsiteY47" fmla="*/ 261938 h 1259357"/>
                    <a:gd name="connsiteX48" fmla="*/ 245 w 708923"/>
                    <a:gd name="connsiteY48" fmla="*/ 257660 h 1259357"/>
                    <a:gd name="connsiteX49" fmla="*/ 2846 w 708923"/>
                    <a:gd name="connsiteY49" fmla="*/ 235478 h 1259357"/>
                    <a:gd name="connsiteX50" fmla="*/ 14421 w 708923"/>
                    <a:gd name="connsiteY50" fmla="*/ 216659 h 1259357"/>
                    <a:gd name="connsiteX51" fmla="*/ 26660 w 708923"/>
                    <a:gd name="connsiteY51" fmla="*/ 207565 h 1259357"/>
                    <a:gd name="connsiteX52" fmla="*/ 95922 w 708923"/>
                    <a:gd name="connsiteY52" fmla="*/ 230504 h 1259357"/>
                    <a:gd name="connsiteX53" fmla="*/ 101900 w 708923"/>
                    <a:gd name="connsiteY53" fmla="*/ 250452 h 1259357"/>
                    <a:gd name="connsiteX54" fmla="*/ 101902 w 708923"/>
                    <a:gd name="connsiteY54" fmla="*/ 252935 h 1259357"/>
                    <a:gd name="connsiteX55" fmla="*/ 104560 w 708923"/>
                    <a:gd name="connsiteY55" fmla="*/ 273897 h 1259357"/>
                    <a:gd name="connsiteX56" fmla="*/ 115245 w 708923"/>
                    <a:gd name="connsiteY56" fmla="*/ 319944 h 1259357"/>
                    <a:gd name="connsiteX57" fmla="*/ 118866 w 708923"/>
                    <a:gd name="connsiteY57" fmla="*/ 330615 h 1259357"/>
                    <a:gd name="connsiteX58" fmla="*/ 120125 w 708923"/>
                    <a:gd name="connsiteY58" fmla="*/ 328346 h 1259357"/>
                    <a:gd name="connsiteX59" fmla="*/ 118605 w 708923"/>
                    <a:gd name="connsiteY59" fmla="*/ 316404 h 1259357"/>
                    <a:gd name="connsiteX60" fmla="*/ 163708 w 708923"/>
                    <a:gd name="connsiteY60" fmla="*/ 76980 h 1259357"/>
                    <a:gd name="connsiteX61" fmla="*/ 183021 w 708923"/>
                    <a:gd name="connsiteY61" fmla="*/ 41574 h 1259357"/>
                    <a:gd name="connsiteX62" fmla="*/ 184308 w 708923"/>
                    <a:gd name="connsiteY62" fmla="*/ 38796 h 1259357"/>
                    <a:gd name="connsiteX63" fmla="*/ 199112 w 708923"/>
                    <a:gd name="connsiteY63" fmla="*/ 22575 h 1259357"/>
                    <a:gd name="connsiteX64" fmla="*/ 277382 w 708923"/>
                    <a:gd name="connsiteY64" fmla="*/ 36705 h 1259357"/>
                    <a:gd name="connsiteX65" fmla="*/ 280874 w 708923"/>
                    <a:gd name="connsiteY65" fmla="*/ 99211 h 1259357"/>
                    <a:gd name="connsiteX66" fmla="*/ 277422 w 708923"/>
                    <a:gd name="connsiteY66" fmla="*/ 103900 h 1259357"/>
                    <a:gd name="connsiteX67" fmla="*/ 265058 w 708923"/>
                    <a:gd name="connsiteY67" fmla="*/ 126566 h 1259357"/>
                    <a:gd name="connsiteX68" fmla="*/ 229961 w 708923"/>
                    <a:gd name="connsiteY68" fmla="*/ 286757 h 1259357"/>
                    <a:gd name="connsiteX69" fmla="*/ 230670 w 708923"/>
                    <a:gd name="connsiteY69" fmla="*/ 297967 h 1259357"/>
                    <a:gd name="connsiteX70" fmla="*/ 232296 w 708923"/>
                    <a:gd name="connsiteY70" fmla="*/ 282153 h 1259357"/>
                    <a:gd name="connsiteX71" fmla="*/ 339595 w 708923"/>
                    <a:gd name="connsiteY71" fmla="*/ 49449 h 1259357"/>
                    <a:gd name="connsiteX72" fmla="*/ 364847 w 708923"/>
                    <a:gd name="connsiteY72" fmla="*/ 22722 h 1259357"/>
                    <a:gd name="connsiteX73" fmla="*/ 366600 w 708923"/>
                    <a:gd name="connsiteY73" fmla="*/ 20436 h 1259357"/>
                    <a:gd name="connsiteX74" fmla="*/ 376072 w 708923"/>
                    <a:gd name="connsiteY74" fmla="*/ 12096 h 1259357"/>
                    <a:gd name="connsiteX75" fmla="*/ 410358 w 708923"/>
                    <a:gd name="connsiteY75" fmla="*/ 66 h 1259357"/>
                    <a:gd name="connsiteX0" fmla="*/ 410358 w 708923"/>
                    <a:gd name="connsiteY0" fmla="*/ 66 h 1259357"/>
                    <a:gd name="connsiteX1" fmla="*/ 444187 w 708923"/>
                    <a:gd name="connsiteY1" fmla="*/ 8372 h 1259357"/>
                    <a:gd name="connsiteX2" fmla="*/ 461885 w 708923"/>
                    <a:gd name="connsiteY2" fmla="*/ 24539 h 1259357"/>
                    <a:gd name="connsiteX3" fmla="*/ 456066 w 708923"/>
                    <a:gd name="connsiteY3" fmla="*/ 101552 h 1259357"/>
                    <a:gd name="connsiteX4" fmla="*/ 449357 w 708923"/>
                    <a:gd name="connsiteY4" fmla="*/ 107459 h 1259357"/>
                    <a:gd name="connsiteX5" fmla="*/ 449677 w 708923"/>
                    <a:gd name="connsiteY5" fmla="*/ 107788 h 1259357"/>
                    <a:gd name="connsiteX6" fmla="*/ 356394 w 708923"/>
                    <a:gd name="connsiteY6" fmla="*/ 272721 h 1259357"/>
                    <a:gd name="connsiteX7" fmla="*/ 351954 w 708923"/>
                    <a:gd name="connsiteY7" fmla="*/ 295656 h 1259357"/>
                    <a:gd name="connsiteX8" fmla="*/ 360583 w 708923"/>
                    <a:gd name="connsiteY8" fmla="*/ 274881 h 1259357"/>
                    <a:gd name="connsiteX9" fmla="*/ 462892 w 708923"/>
                    <a:gd name="connsiteY9" fmla="*/ 144352 h 1259357"/>
                    <a:gd name="connsiteX10" fmla="*/ 488933 w 708923"/>
                    <a:gd name="connsiteY10" fmla="*/ 124739 h 1259357"/>
                    <a:gd name="connsiteX11" fmla="*/ 516919 w 708923"/>
                    <a:gd name="connsiteY11" fmla="*/ 107183 h 1259357"/>
                    <a:gd name="connsiteX12" fmla="*/ 516947 w 708923"/>
                    <a:gd name="connsiteY12" fmla="*/ 107231 h 1259357"/>
                    <a:gd name="connsiteX13" fmla="*/ 520342 w 708923"/>
                    <a:gd name="connsiteY13" fmla="*/ 104871 h 1259357"/>
                    <a:gd name="connsiteX14" fmla="*/ 590772 w 708923"/>
                    <a:gd name="connsiteY14" fmla="*/ 116760 h 1259357"/>
                    <a:gd name="connsiteX15" fmla="*/ 583102 w 708923"/>
                    <a:gd name="connsiteY15" fmla="*/ 196563 h 1259357"/>
                    <a:gd name="connsiteX16" fmla="*/ 573532 w 708923"/>
                    <a:gd name="connsiteY16" fmla="*/ 203212 h 1259357"/>
                    <a:gd name="connsiteX17" fmla="*/ 570210 w 708923"/>
                    <a:gd name="connsiteY17" fmla="*/ 204665 h 1259357"/>
                    <a:gd name="connsiteX18" fmla="*/ 551940 w 708923"/>
                    <a:gd name="connsiteY18" fmla="*/ 216127 h 1259357"/>
                    <a:gd name="connsiteX19" fmla="*/ 464282 w 708923"/>
                    <a:gd name="connsiteY19" fmla="*/ 459903 h 1259357"/>
                    <a:gd name="connsiteX20" fmla="*/ 589150 w 708923"/>
                    <a:gd name="connsiteY20" fmla="*/ 399311 h 1259357"/>
                    <a:gd name="connsiteX21" fmla="*/ 589312 w 708923"/>
                    <a:gd name="connsiteY21" fmla="*/ 399436 h 1259357"/>
                    <a:gd name="connsiteX22" fmla="*/ 594230 w 708923"/>
                    <a:gd name="connsiteY22" fmla="*/ 393262 h 1259357"/>
                    <a:gd name="connsiteX23" fmla="*/ 666371 w 708923"/>
                    <a:gd name="connsiteY23" fmla="*/ 377607 h 1259357"/>
                    <a:gd name="connsiteX24" fmla="*/ 704349 w 708923"/>
                    <a:gd name="connsiteY24" fmla="*/ 464069 h 1259357"/>
                    <a:gd name="connsiteX25" fmla="*/ 698198 w 708923"/>
                    <a:gd name="connsiteY25" fmla="*/ 476115 h 1259357"/>
                    <a:gd name="connsiteX26" fmla="*/ 693908 w 708923"/>
                    <a:gd name="connsiteY26" fmla="*/ 481502 h 1259357"/>
                    <a:gd name="connsiteX27" fmla="*/ 694375 w 708923"/>
                    <a:gd name="connsiteY27" fmla="*/ 481870 h 1259357"/>
                    <a:gd name="connsiteX28" fmla="*/ 547399 w 708923"/>
                    <a:gd name="connsiteY28" fmla="*/ 596155 h 1259357"/>
                    <a:gd name="connsiteX29" fmla="*/ 545698 w 708923"/>
                    <a:gd name="connsiteY29" fmla="*/ 596809 h 1259357"/>
                    <a:gd name="connsiteX30" fmla="*/ 544994 w 708923"/>
                    <a:gd name="connsiteY30" fmla="*/ 598740 h 1259357"/>
                    <a:gd name="connsiteX31" fmla="*/ 483419 w 708923"/>
                    <a:gd name="connsiteY31" fmla="*/ 693035 h 1259357"/>
                    <a:gd name="connsiteX32" fmla="*/ 476412 w 708923"/>
                    <a:gd name="connsiteY32" fmla="*/ 699321 h 1259357"/>
                    <a:gd name="connsiteX33" fmla="*/ 465392 w 708923"/>
                    <a:gd name="connsiteY33" fmla="*/ 765658 h 1259357"/>
                    <a:gd name="connsiteX34" fmla="*/ 469307 w 708923"/>
                    <a:gd name="connsiteY34" fmla="*/ 778272 h 1259357"/>
                    <a:gd name="connsiteX35" fmla="*/ 600820 w 708923"/>
                    <a:gd name="connsiteY35" fmla="*/ 973330 h 1259357"/>
                    <a:gd name="connsiteX36" fmla="*/ 691494 w 708923"/>
                    <a:gd name="connsiteY36" fmla="*/ 1048143 h 1259357"/>
                    <a:gd name="connsiteX37" fmla="*/ 567595 w 708923"/>
                    <a:gd name="connsiteY37" fmla="*/ 1259357 h 1259357"/>
                    <a:gd name="connsiteX38" fmla="*/ 554206 w 708923"/>
                    <a:gd name="connsiteY38" fmla="*/ 1252090 h 1259357"/>
                    <a:gd name="connsiteX39" fmla="*/ 202334 w 708923"/>
                    <a:gd name="connsiteY39" fmla="*/ 754202 h 1259357"/>
                    <a:gd name="connsiteX40" fmla="*/ 194452 w 708923"/>
                    <a:gd name="connsiteY40" fmla="*/ 713005 h 1259357"/>
                    <a:gd name="connsiteX41" fmla="*/ 163431 w 708923"/>
                    <a:gd name="connsiteY41" fmla="*/ 673631 h 1259357"/>
                    <a:gd name="connsiteX42" fmla="*/ 123046 w 708923"/>
                    <a:gd name="connsiteY42" fmla="*/ 592089 h 1259357"/>
                    <a:gd name="connsiteX43" fmla="*/ 102078 w 708923"/>
                    <a:gd name="connsiteY43" fmla="*/ 520242 h 1259357"/>
                    <a:gd name="connsiteX44" fmla="*/ 99225 w 708923"/>
                    <a:gd name="connsiteY44" fmla="*/ 502644 h 1259357"/>
                    <a:gd name="connsiteX45" fmla="*/ 83999 w 708923"/>
                    <a:gd name="connsiteY45" fmla="*/ 482709 h 1259357"/>
                    <a:gd name="connsiteX46" fmla="*/ 4666 w 708923"/>
                    <a:gd name="connsiteY46" fmla="*/ 290225 h 1259357"/>
                    <a:gd name="connsiteX47" fmla="*/ 1079 w 708923"/>
                    <a:gd name="connsiteY47" fmla="*/ 261938 h 1259357"/>
                    <a:gd name="connsiteX48" fmla="*/ 245 w 708923"/>
                    <a:gd name="connsiteY48" fmla="*/ 257660 h 1259357"/>
                    <a:gd name="connsiteX49" fmla="*/ 2846 w 708923"/>
                    <a:gd name="connsiteY49" fmla="*/ 235478 h 1259357"/>
                    <a:gd name="connsiteX50" fmla="*/ 14421 w 708923"/>
                    <a:gd name="connsiteY50" fmla="*/ 216659 h 1259357"/>
                    <a:gd name="connsiteX51" fmla="*/ 26660 w 708923"/>
                    <a:gd name="connsiteY51" fmla="*/ 207565 h 1259357"/>
                    <a:gd name="connsiteX52" fmla="*/ 95922 w 708923"/>
                    <a:gd name="connsiteY52" fmla="*/ 230504 h 1259357"/>
                    <a:gd name="connsiteX53" fmla="*/ 101900 w 708923"/>
                    <a:gd name="connsiteY53" fmla="*/ 250452 h 1259357"/>
                    <a:gd name="connsiteX54" fmla="*/ 101902 w 708923"/>
                    <a:gd name="connsiteY54" fmla="*/ 252935 h 1259357"/>
                    <a:gd name="connsiteX55" fmla="*/ 104560 w 708923"/>
                    <a:gd name="connsiteY55" fmla="*/ 273897 h 1259357"/>
                    <a:gd name="connsiteX56" fmla="*/ 115245 w 708923"/>
                    <a:gd name="connsiteY56" fmla="*/ 319944 h 1259357"/>
                    <a:gd name="connsiteX57" fmla="*/ 118866 w 708923"/>
                    <a:gd name="connsiteY57" fmla="*/ 330615 h 1259357"/>
                    <a:gd name="connsiteX58" fmla="*/ 120125 w 708923"/>
                    <a:gd name="connsiteY58" fmla="*/ 328346 h 1259357"/>
                    <a:gd name="connsiteX59" fmla="*/ 118605 w 708923"/>
                    <a:gd name="connsiteY59" fmla="*/ 316404 h 1259357"/>
                    <a:gd name="connsiteX60" fmla="*/ 163708 w 708923"/>
                    <a:gd name="connsiteY60" fmla="*/ 76980 h 1259357"/>
                    <a:gd name="connsiteX61" fmla="*/ 183021 w 708923"/>
                    <a:gd name="connsiteY61" fmla="*/ 41574 h 1259357"/>
                    <a:gd name="connsiteX62" fmla="*/ 184308 w 708923"/>
                    <a:gd name="connsiteY62" fmla="*/ 38796 h 1259357"/>
                    <a:gd name="connsiteX63" fmla="*/ 199112 w 708923"/>
                    <a:gd name="connsiteY63" fmla="*/ 22575 h 1259357"/>
                    <a:gd name="connsiteX64" fmla="*/ 277382 w 708923"/>
                    <a:gd name="connsiteY64" fmla="*/ 36705 h 1259357"/>
                    <a:gd name="connsiteX65" fmla="*/ 280874 w 708923"/>
                    <a:gd name="connsiteY65" fmla="*/ 99211 h 1259357"/>
                    <a:gd name="connsiteX66" fmla="*/ 277422 w 708923"/>
                    <a:gd name="connsiteY66" fmla="*/ 103900 h 1259357"/>
                    <a:gd name="connsiteX67" fmla="*/ 265058 w 708923"/>
                    <a:gd name="connsiteY67" fmla="*/ 126566 h 1259357"/>
                    <a:gd name="connsiteX68" fmla="*/ 229961 w 708923"/>
                    <a:gd name="connsiteY68" fmla="*/ 286757 h 1259357"/>
                    <a:gd name="connsiteX69" fmla="*/ 230670 w 708923"/>
                    <a:gd name="connsiteY69" fmla="*/ 297967 h 1259357"/>
                    <a:gd name="connsiteX70" fmla="*/ 232296 w 708923"/>
                    <a:gd name="connsiteY70" fmla="*/ 282153 h 1259357"/>
                    <a:gd name="connsiteX71" fmla="*/ 339595 w 708923"/>
                    <a:gd name="connsiteY71" fmla="*/ 49449 h 1259357"/>
                    <a:gd name="connsiteX72" fmla="*/ 364847 w 708923"/>
                    <a:gd name="connsiteY72" fmla="*/ 22722 h 1259357"/>
                    <a:gd name="connsiteX73" fmla="*/ 366600 w 708923"/>
                    <a:gd name="connsiteY73" fmla="*/ 20436 h 1259357"/>
                    <a:gd name="connsiteX74" fmla="*/ 376072 w 708923"/>
                    <a:gd name="connsiteY74" fmla="*/ 12096 h 1259357"/>
                    <a:gd name="connsiteX75" fmla="*/ 410358 w 708923"/>
                    <a:gd name="connsiteY75" fmla="*/ 66 h 125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</a:cxnLst>
                  <a:rect l="l" t="t" r="r" b="b"/>
                  <a:pathLst>
                    <a:path w="708923" h="1259357">
                      <a:moveTo>
                        <a:pt x="410358" y="66"/>
                      </a:moveTo>
                      <a:cubicBezTo>
                        <a:pt x="422228" y="-480"/>
                        <a:pt x="434022" y="2364"/>
                        <a:pt x="444187" y="8372"/>
                      </a:cubicBezTo>
                      <a:cubicBezTo>
                        <a:pt x="450964" y="12377"/>
                        <a:pt x="457016" y="17788"/>
                        <a:pt x="461885" y="24539"/>
                      </a:cubicBezTo>
                      <a:cubicBezTo>
                        <a:pt x="478925" y="48170"/>
                        <a:pt x="475813" y="80381"/>
                        <a:pt x="456066" y="101552"/>
                      </a:cubicBezTo>
                      <a:lnTo>
                        <a:pt x="449357" y="107459"/>
                      </a:lnTo>
                      <a:lnTo>
                        <a:pt x="449677" y="107788"/>
                      </a:lnTo>
                      <a:cubicBezTo>
                        <a:pt x="402267" y="153988"/>
                        <a:pt x="370787" y="211494"/>
                        <a:pt x="356394" y="272721"/>
                      </a:cubicBezTo>
                      <a:lnTo>
                        <a:pt x="351954" y="295656"/>
                      </a:lnTo>
                      <a:lnTo>
                        <a:pt x="360583" y="274881"/>
                      </a:lnTo>
                      <a:cubicBezTo>
                        <a:pt x="384448" y="225137"/>
                        <a:pt x="419058" y="180380"/>
                        <a:pt x="462892" y="144352"/>
                      </a:cubicBezTo>
                      <a:cubicBezTo>
                        <a:pt x="471241" y="137489"/>
                        <a:pt x="479924" y="130943"/>
                        <a:pt x="488933" y="124739"/>
                      </a:cubicBezTo>
                      <a:cubicBezTo>
                        <a:pt x="497941" y="118537"/>
                        <a:pt x="507273" y="112675"/>
                        <a:pt x="516919" y="107183"/>
                      </a:cubicBezTo>
                      <a:cubicBezTo>
                        <a:pt x="516928" y="107199"/>
                        <a:pt x="516938" y="107215"/>
                        <a:pt x="516947" y="107231"/>
                      </a:cubicBezTo>
                      <a:lnTo>
                        <a:pt x="520342" y="104871"/>
                      </a:lnTo>
                      <a:cubicBezTo>
                        <a:pt x="543689" y="91847"/>
                        <a:pt x="573295" y="96212"/>
                        <a:pt x="590772" y="116760"/>
                      </a:cubicBezTo>
                      <a:cubicBezTo>
                        <a:pt x="610745" y="140244"/>
                        <a:pt x="607310" y="175973"/>
                        <a:pt x="583102" y="196563"/>
                      </a:cubicBezTo>
                      <a:cubicBezTo>
                        <a:pt x="580075" y="199136"/>
                        <a:pt x="576868" y="201351"/>
                        <a:pt x="573532" y="203212"/>
                      </a:cubicBezTo>
                      <a:lnTo>
                        <a:pt x="570210" y="204665"/>
                      </a:lnTo>
                      <a:lnTo>
                        <a:pt x="551940" y="216127"/>
                      </a:lnTo>
                      <a:cubicBezTo>
                        <a:pt x="467849" y="274037"/>
                        <a:pt x="452051" y="359620"/>
                        <a:pt x="464282" y="459903"/>
                      </a:cubicBezTo>
                      <a:lnTo>
                        <a:pt x="589150" y="399311"/>
                      </a:lnTo>
                      <a:lnTo>
                        <a:pt x="589312" y="399436"/>
                      </a:lnTo>
                      <a:lnTo>
                        <a:pt x="594230" y="393262"/>
                      </a:lnTo>
                      <a:cubicBezTo>
                        <a:pt x="612378" y="374614"/>
                        <a:pt x="640597" y="367563"/>
                        <a:pt x="666371" y="377607"/>
                      </a:cubicBezTo>
                      <a:cubicBezTo>
                        <a:pt x="700736" y="390999"/>
                        <a:pt x="717739" y="429709"/>
                        <a:pt x="704349" y="464069"/>
                      </a:cubicBezTo>
                      <a:cubicBezTo>
                        <a:pt x="702675" y="468364"/>
                        <a:pt x="700606" y="472388"/>
                        <a:pt x="698198" y="476115"/>
                      </a:cubicBezTo>
                      <a:lnTo>
                        <a:pt x="693908" y="481502"/>
                      </a:lnTo>
                      <a:lnTo>
                        <a:pt x="694375" y="481870"/>
                      </a:lnTo>
                      <a:cubicBezTo>
                        <a:pt x="654996" y="532059"/>
                        <a:pt x="604319" y="570986"/>
                        <a:pt x="547399" y="596155"/>
                      </a:cubicBezTo>
                      <a:lnTo>
                        <a:pt x="545698" y="596809"/>
                      </a:lnTo>
                      <a:lnTo>
                        <a:pt x="544994" y="598740"/>
                      </a:lnTo>
                      <a:cubicBezTo>
                        <a:pt x="530138" y="635310"/>
                        <a:pt x="509292" y="667552"/>
                        <a:pt x="483419" y="693035"/>
                      </a:cubicBezTo>
                      <a:lnTo>
                        <a:pt x="476412" y="699321"/>
                      </a:lnTo>
                      <a:lnTo>
                        <a:pt x="465392" y="765658"/>
                      </a:lnTo>
                      <a:lnTo>
                        <a:pt x="469307" y="778272"/>
                      </a:lnTo>
                      <a:cubicBezTo>
                        <a:pt x="500360" y="851689"/>
                        <a:pt x="545295" y="917805"/>
                        <a:pt x="600820" y="973330"/>
                      </a:cubicBezTo>
                      <a:lnTo>
                        <a:pt x="691494" y="1048143"/>
                      </a:lnTo>
                      <a:lnTo>
                        <a:pt x="567595" y="1259357"/>
                      </a:lnTo>
                      <a:lnTo>
                        <a:pt x="554206" y="1252090"/>
                      </a:lnTo>
                      <a:cubicBezTo>
                        <a:pt x="382742" y="1136251"/>
                        <a:pt x="255326" y="960163"/>
                        <a:pt x="202334" y="754202"/>
                      </a:cubicBezTo>
                      <a:lnTo>
                        <a:pt x="194452" y="713005"/>
                      </a:lnTo>
                      <a:lnTo>
                        <a:pt x="163431" y="673631"/>
                      </a:lnTo>
                      <a:cubicBezTo>
                        <a:pt x="148040" y="649165"/>
                        <a:pt x="134319" y="621770"/>
                        <a:pt x="123046" y="592089"/>
                      </a:cubicBezTo>
                      <a:cubicBezTo>
                        <a:pt x="113861" y="567904"/>
                        <a:pt x="106900" y="543775"/>
                        <a:pt x="102078" y="520242"/>
                      </a:cubicBezTo>
                      <a:lnTo>
                        <a:pt x="99225" y="502644"/>
                      </a:lnTo>
                      <a:lnTo>
                        <a:pt x="83999" y="482709"/>
                      </a:lnTo>
                      <a:cubicBezTo>
                        <a:pt x="43723" y="426277"/>
                        <a:pt x="16160" y="360644"/>
                        <a:pt x="4666" y="290225"/>
                      </a:cubicBezTo>
                      <a:lnTo>
                        <a:pt x="1079" y="261938"/>
                      </a:lnTo>
                      <a:lnTo>
                        <a:pt x="245" y="257660"/>
                      </a:lnTo>
                      <a:cubicBezTo>
                        <a:pt x="-488" y="250061"/>
                        <a:pt x="431" y="242489"/>
                        <a:pt x="2846" y="235478"/>
                      </a:cubicBezTo>
                      <a:cubicBezTo>
                        <a:pt x="5261" y="228466"/>
                        <a:pt x="9171" y="222015"/>
                        <a:pt x="14421" y="216659"/>
                      </a:cubicBezTo>
                      <a:cubicBezTo>
                        <a:pt x="17920" y="213088"/>
                        <a:pt x="22016" y="210004"/>
                        <a:pt x="26660" y="207565"/>
                      </a:cubicBezTo>
                      <a:cubicBezTo>
                        <a:pt x="51430" y="194558"/>
                        <a:pt x="82439" y="204828"/>
                        <a:pt x="95922" y="230504"/>
                      </a:cubicBezTo>
                      <a:cubicBezTo>
                        <a:pt x="99292" y="236923"/>
                        <a:pt x="101249" y="243697"/>
                        <a:pt x="101900" y="250452"/>
                      </a:cubicBezTo>
                      <a:cubicBezTo>
                        <a:pt x="101901" y="251280"/>
                        <a:pt x="101901" y="252107"/>
                        <a:pt x="101902" y="252935"/>
                      </a:cubicBezTo>
                      <a:lnTo>
                        <a:pt x="104560" y="273897"/>
                      </a:lnTo>
                      <a:cubicBezTo>
                        <a:pt x="107120" y="289577"/>
                        <a:pt x="110702" y="304954"/>
                        <a:pt x="115245" y="319944"/>
                      </a:cubicBezTo>
                      <a:lnTo>
                        <a:pt x="118866" y="330615"/>
                      </a:lnTo>
                      <a:lnTo>
                        <a:pt x="120125" y="328346"/>
                      </a:lnTo>
                      <a:lnTo>
                        <a:pt x="118605" y="316404"/>
                      </a:lnTo>
                      <a:cubicBezTo>
                        <a:pt x="111910" y="235637"/>
                        <a:pt x="126530" y="152857"/>
                        <a:pt x="163708" y="76980"/>
                      </a:cubicBezTo>
                      <a:lnTo>
                        <a:pt x="183021" y="41574"/>
                      </a:lnTo>
                      <a:lnTo>
                        <a:pt x="184308" y="38796"/>
                      </a:lnTo>
                      <a:cubicBezTo>
                        <a:pt x="187972" y="32582"/>
                        <a:pt x="192927" y="27035"/>
                        <a:pt x="199112" y="22575"/>
                      </a:cubicBezTo>
                      <a:cubicBezTo>
                        <a:pt x="223847" y="4737"/>
                        <a:pt x="258891" y="11063"/>
                        <a:pt x="277382" y="36705"/>
                      </a:cubicBezTo>
                      <a:cubicBezTo>
                        <a:pt x="291249" y="55936"/>
                        <a:pt x="291867" y="80571"/>
                        <a:pt x="280874" y="99211"/>
                      </a:cubicBezTo>
                      <a:lnTo>
                        <a:pt x="277422" y="103900"/>
                      </a:lnTo>
                      <a:lnTo>
                        <a:pt x="265058" y="126566"/>
                      </a:lnTo>
                      <a:cubicBezTo>
                        <a:pt x="240139" y="177423"/>
                        <a:pt x="228659" y="232395"/>
                        <a:pt x="229961" y="286757"/>
                      </a:cubicBezTo>
                      <a:cubicBezTo>
                        <a:pt x="230197" y="290494"/>
                        <a:pt x="230434" y="294230"/>
                        <a:pt x="230670" y="297967"/>
                      </a:cubicBezTo>
                      <a:lnTo>
                        <a:pt x="232296" y="282153"/>
                      </a:lnTo>
                      <a:cubicBezTo>
                        <a:pt x="245000" y="197556"/>
                        <a:pt x="281296" y="116514"/>
                        <a:pt x="339595" y="49449"/>
                      </a:cubicBezTo>
                      <a:lnTo>
                        <a:pt x="364847" y="22722"/>
                      </a:lnTo>
                      <a:lnTo>
                        <a:pt x="366600" y="20436"/>
                      </a:lnTo>
                      <a:cubicBezTo>
                        <a:pt x="369422" y="17412"/>
                        <a:pt x="372582" y="14613"/>
                        <a:pt x="376072" y="12096"/>
                      </a:cubicBezTo>
                      <a:cubicBezTo>
                        <a:pt x="386542" y="4546"/>
                        <a:pt x="398488" y="611"/>
                        <a:pt x="410358" y="6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A884F338-85F4-C298-8D0C-350EC7F1674A}"/>
                    </a:ext>
                  </a:extLst>
                </p:cNvPr>
                <p:cNvSpPr/>
                <p:nvPr/>
              </p:nvSpPr>
              <p:spPr bwMode="auto">
                <a:xfrm rot="4437749">
                  <a:off x="-314983" y="1902906"/>
                  <a:ext cx="88292" cy="167788"/>
                </a:xfrm>
                <a:custGeom>
                  <a:avLst/>
                  <a:gdLst>
                    <a:gd name="connsiteX0" fmla="*/ 6938 w 88292"/>
                    <a:gd name="connsiteY0" fmla="*/ 42269 h 167788"/>
                    <a:gd name="connsiteX1" fmla="*/ 25860 w 88292"/>
                    <a:gd name="connsiteY1" fmla="*/ 13549 h 167788"/>
                    <a:gd name="connsiteX2" fmla="*/ 45498 w 88292"/>
                    <a:gd name="connsiteY2" fmla="*/ 0 h 167788"/>
                    <a:gd name="connsiteX3" fmla="*/ 47011 w 88292"/>
                    <a:gd name="connsiteY3" fmla="*/ 7674 h 167788"/>
                    <a:gd name="connsiteX4" fmla="*/ 57935 w 88292"/>
                    <a:gd name="connsiteY4" fmla="*/ 24254 h 167788"/>
                    <a:gd name="connsiteX5" fmla="*/ 55761 w 88292"/>
                    <a:gd name="connsiteY5" fmla="*/ 26917 h 167788"/>
                    <a:gd name="connsiteX6" fmla="*/ 44094 w 88292"/>
                    <a:gd name="connsiteY6" fmla="*/ 77436 h 167788"/>
                    <a:gd name="connsiteX7" fmla="*/ 88292 w 88292"/>
                    <a:gd name="connsiteY7" fmla="*/ 167786 h 167788"/>
                    <a:gd name="connsiteX8" fmla="*/ 88292 w 88292"/>
                    <a:gd name="connsiteY8" fmla="*/ 167788 h 167788"/>
                    <a:gd name="connsiteX9" fmla="*/ 0 w 88292"/>
                    <a:gd name="connsiteY9" fmla="*/ 77438 h 167788"/>
                    <a:gd name="connsiteX10" fmla="*/ 6938 w 88292"/>
                    <a:gd name="connsiteY10" fmla="*/ 42269 h 167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292" h="167788">
                      <a:moveTo>
                        <a:pt x="6938" y="42269"/>
                      </a:moveTo>
                      <a:cubicBezTo>
                        <a:pt x="11406" y="31459"/>
                        <a:pt x="17871" y="21725"/>
                        <a:pt x="25860" y="13549"/>
                      </a:cubicBezTo>
                      <a:lnTo>
                        <a:pt x="45498" y="0"/>
                      </a:lnTo>
                      <a:lnTo>
                        <a:pt x="47011" y="7674"/>
                      </a:lnTo>
                      <a:lnTo>
                        <a:pt x="57935" y="24254"/>
                      </a:lnTo>
                      <a:lnTo>
                        <a:pt x="55761" y="26917"/>
                      </a:lnTo>
                      <a:cubicBezTo>
                        <a:pt x="48188" y="42396"/>
                        <a:pt x="44094" y="59656"/>
                        <a:pt x="44094" y="77436"/>
                      </a:cubicBezTo>
                      <a:cubicBezTo>
                        <a:pt x="44094" y="112996"/>
                        <a:pt x="60472" y="146477"/>
                        <a:pt x="88292" y="167786"/>
                      </a:cubicBezTo>
                      <a:lnTo>
                        <a:pt x="88292" y="167788"/>
                      </a:lnTo>
                      <a:cubicBezTo>
                        <a:pt x="39530" y="167788"/>
                        <a:pt x="0" y="127336"/>
                        <a:pt x="0" y="77438"/>
                      </a:cubicBezTo>
                      <a:cubicBezTo>
                        <a:pt x="0" y="64963"/>
                        <a:pt x="2471" y="53078"/>
                        <a:pt x="6938" y="4226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6AD3B6F0-3850-E042-0F81-C39079FC0124}"/>
                  </a:ext>
                </a:extLst>
              </p:cNvPr>
              <p:cNvSpPr/>
              <p:nvPr/>
            </p:nvSpPr>
            <p:spPr bwMode="auto">
              <a:xfrm>
                <a:off x="8577126" y="-1085556"/>
                <a:ext cx="525351" cy="1062446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99B8F7FF-EEBE-1F43-E377-627AFDD75E96}"/>
                  </a:ext>
                </a:extLst>
              </p:cNvPr>
              <p:cNvSpPr/>
              <p:nvPr/>
            </p:nvSpPr>
            <p:spPr bwMode="auto">
              <a:xfrm>
                <a:off x="8998082" y="-947598"/>
                <a:ext cx="371709" cy="870753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3AD3C06-7EEE-75C8-9F78-439246460159}"/>
                  </a:ext>
                </a:extLst>
              </p:cNvPr>
              <p:cNvSpPr/>
              <p:nvPr/>
            </p:nvSpPr>
            <p:spPr bwMode="auto">
              <a:xfrm>
                <a:off x="8073467" y="-436726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79B3944-0BED-E79F-0D65-F7577C2C093C}"/>
                  </a:ext>
                </a:extLst>
              </p:cNvPr>
              <p:cNvSpPr/>
              <p:nvPr/>
            </p:nvSpPr>
            <p:spPr bwMode="auto">
              <a:xfrm>
                <a:off x="7316335" y="-283435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166345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  <a:gd name="connsiteX19" fmla="*/ 890435 w 1891879"/>
                  <a:gd name="connsiteY19" fmla="*/ 0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128539" y="166345"/>
                      <a:pt x="1247673" y="166345"/>
                    </a:cubicBezTo>
                    <a:cubicBezTo>
                      <a:pt x="1366807" y="166345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lnTo>
                      <a:pt x="890435" y="0"/>
                    </a:ln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046C16C2-CA7C-35B0-D27C-A8D0CDA79824}"/>
                  </a:ext>
                </a:extLst>
              </p:cNvPr>
              <p:cNvSpPr/>
              <p:nvPr/>
            </p:nvSpPr>
            <p:spPr bwMode="auto">
              <a:xfrm>
                <a:off x="9008523" y="498629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台形 58">
                <a:extLst>
                  <a:ext uri="{FF2B5EF4-FFF2-40B4-BE49-F238E27FC236}">
                    <a16:creationId xmlns:a16="http://schemas.microsoft.com/office/drawing/2014/main" id="{BFC0AF7C-CB4E-E693-32F1-21E6EF04DBA5}"/>
                  </a:ext>
                </a:extLst>
              </p:cNvPr>
              <p:cNvSpPr/>
              <p:nvPr/>
            </p:nvSpPr>
            <p:spPr bwMode="auto">
              <a:xfrm rot="21276376">
                <a:off x="8911828" y="-25496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C6CEAF71-4CCB-F177-3E8B-D9A3930BDC15}"/>
                  </a:ext>
                </a:extLst>
              </p:cNvPr>
              <p:cNvSpPr/>
              <p:nvPr/>
            </p:nvSpPr>
            <p:spPr bwMode="auto">
              <a:xfrm>
                <a:off x="7891475" y="-1679097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33C23DF9-DCF9-33E9-C56B-BF4BF95B370C}"/>
                  </a:ext>
                </a:extLst>
              </p:cNvPr>
              <p:cNvSpPr/>
              <p:nvPr/>
            </p:nvSpPr>
            <p:spPr bwMode="auto">
              <a:xfrm rot="3802566">
                <a:off x="8051486" y="-1836240"/>
                <a:ext cx="185219" cy="515751"/>
              </a:xfrm>
              <a:prstGeom prst="moon">
                <a:avLst>
                  <a:gd name="adj" fmla="val 87500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2BB5D188-B114-2390-B8EE-2B125F5E1F9B}"/>
                  </a:ext>
                </a:extLst>
              </p:cNvPr>
              <p:cNvSpPr/>
              <p:nvPr/>
            </p:nvSpPr>
            <p:spPr bwMode="auto">
              <a:xfrm rot="8481030">
                <a:off x="8512638" y="-1811700"/>
                <a:ext cx="316669" cy="6522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DBC6F4FE-3BA8-38AB-86B3-5B66C5A4B13B}"/>
                  </a:ext>
                </a:extLst>
              </p:cNvPr>
              <p:cNvSpPr/>
              <p:nvPr/>
            </p:nvSpPr>
            <p:spPr bwMode="auto">
              <a:xfrm rot="1448216">
                <a:off x="8070772" y="-979184"/>
                <a:ext cx="99752" cy="58361"/>
              </a:xfrm>
              <a:prstGeom prst="ellipse">
                <a:avLst/>
              </a:pr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2593747-CCE4-38AE-D724-6E600B2285CA}"/>
                  </a:ext>
                </a:extLst>
              </p:cNvPr>
              <p:cNvSpPr/>
              <p:nvPr/>
            </p:nvSpPr>
            <p:spPr bwMode="auto">
              <a:xfrm rot="16388772">
                <a:off x="8912452" y="-1189958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CE242884-6ABF-4785-777F-5EC0E2091760}"/>
                  </a:ext>
                </a:extLst>
              </p:cNvPr>
              <p:cNvSpPr/>
              <p:nvPr/>
            </p:nvSpPr>
            <p:spPr bwMode="auto">
              <a:xfrm rot="9515084">
                <a:off x="8797822" y="-1575111"/>
                <a:ext cx="316669" cy="816045"/>
              </a:xfrm>
              <a:prstGeom prst="moon">
                <a:avLst>
                  <a:gd name="adj" fmla="val 72667"/>
                </a:avLst>
              </a:prstGeom>
              <a:solidFill>
                <a:srgbClr val="0000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7D8C1EF2-68D7-FC26-3B61-29FED5F4CA39}"/>
                  </a:ext>
                </a:extLst>
              </p:cNvPr>
              <p:cNvSpPr/>
              <p:nvPr/>
            </p:nvSpPr>
            <p:spPr bwMode="auto">
              <a:xfrm rot="900000">
                <a:off x="8051627" y="-1377581"/>
                <a:ext cx="151150" cy="20688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460A3A68-84CD-DBDC-3E23-2FBC1A344B9D}"/>
                  </a:ext>
                </a:extLst>
              </p:cNvPr>
              <p:cNvSpPr/>
              <p:nvPr/>
            </p:nvSpPr>
            <p:spPr bwMode="auto">
              <a:xfrm rot="900000">
                <a:off x="8455487" y="-1331861"/>
                <a:ext cx="151150" cy="20688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21F01F10-A377-AC42-08BB-6C4FC75FD18A}"/>
                  </a:ext>
                </a:extLst>
              </p:cNvPr>
              <p:cNvGrpSpPr/>
              <p:nvPr/>
            </p:nvGrpSpPr>
            <p:grpSpPr>
              <a:xfrm>
                <a:off x="6746472" y="-807964"/>
                <a:ext cx="1384923" cy="1164291"/>
                <a:chOff x="3254353" y="5058466"/>
                <a:chExt cx="1995309" cy="1677439"/>
              </a:xfrm>
            </p:grpSpPr>
            <p:sp>
              <p:nvSpPr>
                <p:cNvPr id="155" name="楕円 11">
                  <a:extLst>
                    <a:ext uri="{FF2B5EF4-FFF2-40B4-BE49-F238E27FC236}">
                      <a16:creationId xmlns:a16="http://schemas.microsoft.com/office/drawing/2014/main" id="{974862E9-5666-73BD-41B8-93F090F53845}"/>
                    </a:ext>
                  </a:extLst>
                </p:cNvPr>
                <p:cNvSpPr/>
                <p:nvPr/>
              </p:nvSpPr>
              <p:spPr bwMode="auto">
                <a:xfrm rot="4416938">
                  <a:off x="3305217" y="5601529"/>
                  <a:ext cx="216673" cy="318401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楕円 11">
                  <a:extLst>
                    <a:ext uri="{FF2B5EF4-FFF2-40B4-BE49-F238E27FC236}">
                      <a16:creationId xmlns:a16="http://schemas.microsoft.com/office/drawing/2014/main" id="{7D806A26-5275-F86B-10AB-E68456D59796}"/>
                    </a:ext>
                  </a:extLst>
                </p:cNvPr>
                <p:cNvSpPr/>
                <p:nvPr/>
              </p:nvSpPr>
              <p:spPr bwMode="auto">
                <a:xfrm rot="6237450">
                  <a:off x="4637556" y="5007602"/>
                  <a:ext cx="216673" cy="318401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" name="楕円 11">
                  <a:extLst>
                    <a:ext uri="{FF2B5EF4-FFF2-40B4-BE49-F238E27FC236}">
                      <a16:creationId xmlns:a16="http://schemas.microsoft.com/office/drawing/2014/main" id="{FD5D953D-33C2-5798-47D3-1CD7C9708E1E}"/>
                    </a:ext>
                  </a:extLst>
                </p:cNvPr>
                <p:cNvSpPr/>
                <p:nvPr/>
              </p:nvSpPr>
              <p:spPr bwMode="auto">
                <a:xfrm rot="4500000">
                  <a:off x="4982123" y="5345313"/>
                  <a:ext cx="216674" cy="318405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楕円 11">
                  <a:extLst>
                    <a:ext uri="{FF2B5EF4-FFF2-40B4-BE49-F238E27FC236}">
                      <a16:creationId xmlns:a16="http://schemas.microsoft.com/office/drawing/2014/main" id="{7602A6D0-ECC8-CE6D-2349-30C4943B578F}"/>
                    </a:ext>
                  </a:extLst>
                </p:cNvPr>
                <p:cNvSpPr/>
                <p:nvPr/>
              </p:nvSpPr>
              <p:spPr bwMode="auto">
                <a:xfrm rot="3799423">
                  <a:off x="3356353" y="6094836"/>
                  <a:ext cx="216674" cy="318406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9" name="楕円 11">
                  <a:extLst>
                    <a:ext uri="{FF2B5EF4-FFF2-40B4-BE49-F238E27FC236}">
                      <a16:creationId xmlns:a16="http://schemas.microsoft.com/office/drawing/2014/main" id="{CB5AE483-4DB3-F91C-15F5-E14A6BB36622}"/>
                    </a:ext>
                  </a:extLst>
                </p:cNvPr>
                <p:cNvSpPr/>
                <p:nvPr/>
              </p:nvSpPr>
              <p:spPr bwMode="auto">
                <a:xfrm rot="2561794">
                  <a:off x="3685447" y="6417499"/>
                  <a:ext cx="216674" cy="318406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" name="楕円 11">
                  <a:extLst>
                    <a:ext uri="{FF2B5EF4-FFF2-40B4-BE49-F238E27FC236}">
                      <a16:creationId xmlns:a16="http://schemas.microsoft.com/office/drawing/2014/main" id="{3EE22628-735D-3C26-503A-8BCFB5ABD880}"/>
                    </a:ext>
                  </a:extLst>
                </p:cNvPr>
                <p:cNvSpPr/>
                <p:nvPr/>
              </p:nvSpPr>
              <p:spPr bwMode="auto">
                <a:xfrm rot="3508082">
                  <a:off x="4460048" y="5493235"/>
                  <a:ext cx="216674" cy="318405"/>
                </a:xfrm>
                <a:custGeom>
                  <a:avLst/>
                  <a:gdLst>
                    <a:gd name="connsiteX0" fmla="*/ 0 w 1602669"/>
                    <a:gd name="connsiteY0" fmla="*/ 801335 h 1602669"/>
                    <a:gd name="connsiteX1" fmla="*/ 801335 w 1602669"/>
                    <a:gd name="connsiteY1" fmla="*/ 0 h 1602669"/>
                    <a:gd name="connsiteX2" fmla="*/ 1602670 w 1602669"/>
                    <a:gd name="connsiteY2" fmla="*/ 801335 h 1602669"/>
                    <a:gd name="connsiteX3" fmla="*/ 801335 w 1602669"/>
                    <a:gd name="connsiteY3" fmla="*/ 1602670 h 1602669"/>
                    <a:gd name="connsiteX4" fmla="*/ 0 w 1602669"/>
                    <a:gd name="connsiteY4" fmla="*/ 801335 h 1602669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801335 h 1602670"/>
                    <a:gd name="connsiteX1" fmla="*/ 801335 w 1602670"/>
                    <a:gd name="connsiteY1" fmla="*/ 0 h 1602670"/>
                    <a:gd name="connsiteX2" fmla="*/ 1602670 w 1602670"/>
                    <a:gd name="connsiteY2" fmla="*/ 801335 h 1602670"/>
                    <a:gd name="connsiteX3" fmla="*/ 801335 w 1602670"/>
                    <a:gd name="connsiteY3" fmla="*/ 1602670 h 1602670"/>
                    <a:gd name="connsiteX4" fmla="*/ 0 w 1602670"/>
                    <a:gd name="connsiteY4" fmla="*/ 801335 h 1602670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  <a:gd name="connsiteX0" fmla="*/ 0 w 1602670"/>
                    <a:gd name="connsiteY0" fmla="*/ 1553810 h 2355145"/>
                    <a:gd name="connsiteX1" fmla="*/ 772760 w 1602670"/>
                    <a:gd name="connsiteY1" fmla="*/ 0 h 2355145"/>
                    <a:gd name="connsiteX2" fmla="*/ 1602670 w 1602670"/>
                    <a:gd name="connsiteY2" fmla="*/ 1553810 h 2355145"/>
                    <a:gd name="connsiteX3" fmla="*/ 801335 w 1602670"/>
                    <a:gd name="connsiteY3" fmla="*/ 2355145 h 2355145"/>
                    <a:gd name="connsiteX4" fmla="*/ 0 w 1602670"/>
                    <a:gd name="connsiteY4" fmla="*/ 1553810 h 2355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2670" h="2355145">
                      <a:moveTo>
                        <a:pt x="0" y="1553810"/>
                      </a:moveTo>
                      <a:cubicBezTo>
                        <a:pt x="0" y="1111245"/>
                        <a:pt x="482595" y="466725"/>
                        <a:pt x="772760" y="0"/>
                      </a:cubicBezTo>
                      <a:cubicBezTo>
                        <a:pt x="1053400" y="476250"/>
                        <a:pt x="1602670" y="1111245"/>
                        <a:pt x="1602670" y="1553810"/>
                      </a:cubicBezTo>
                      <a:cubicBezTo>
                        <a:pt x="1602670" y="1996375"/>
                        <a:pt x="1243900" y="2355145"/>
                        <a:pt x="801335" y="2355145"/>
                      </a:cubicBezTo>
                      <a:cubicBezTo>
                        <a:pt x="358770" y="2355145"/>
                        <a:pt x="0" y="1996375"/>
                        <a:pt x="0" y="155381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85967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B69FBA1-ACAA-4F9D-BBB1-EF420D3E6786}"/>
              </a:ext>
            </a:extLst>
          </p:cNvPr>
          <p:cNvGrpSpPr/>
          <p:nvPr/>
        </p:nvGrpSpPr>
        <p:grpSpPr>
          <a:xfrm>
            <a:off x="3555552" y="1276422"/>
            <a:ext cx="2838474" cy="1847778"/>
            <a:chOff x="10412384" y="4438721"/>
            <a:chExt cx="3993200" cy="2599476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0D50DFD7-DC21-99AE-DDF2-43E9FC2A40AC}"/>
                </a:ext>
              </a:extLst>
            </p:cNvPr>
            <p:cNvSpPr/>
            <p:nvPr/>
          </p:nvSpPr>
          <p:spPr bwMode="auto">
            <a:xfrm>
              <a:off x="12463292" y="5164865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FDB72F21-D06A-BEF0-0543-2DDAC60C08C9}"/>
                </a:ext>
              </a:extLst>
            </p:cNvPr>
            <p:cNvSpPr/>
            <p:nvPr/>
          </p:nvSpPr>
          <p:spPr bwMode="auto">
            <a:xfrm>
              <a:off x="12884248" y="5302823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E7A0E1F-0B6F-5EF4-374E-C564CE9A36D0}"/>
                </a:ext>
              </a:extLst>
            </p:cNvPr>
            <p:cNvSpPr/>
            <p:nvPr/>
          </p:nvSpPr>
          <p:spPr bwMode="auto">
            <a:xfrm>
              <a:off x="11959633" y="5813695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00A3C39F-A1F6-E2F8-C067-72855D4F8F63}"/>
                </a:ext>
              </a:extLst>
            </p:cNvPr>
            <p:cNvSpPr/>
            <p:nvPr/>
          </p:nvSpPr>
          <p:spPr bwMode="auto">
            <a:xfrm rot="7778412">
              <a:off x="12449379" y="4103628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21625B6-2A97-FF28-3EBC-E40EE8A6F6E2}"/>
                </a:ext>
              </a:extLst>
            </p:cNvPr>
            <p:cNvSpPr/>
            <p:nvPr/>
          </p:nvSpPr>
          <p:spPr bwMode="auto">
            <a:xfrm>
              <a:off x="11777641" y="4571324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C967EB2E-4AE0-73BE-784F-0A9257272B8F}"/>
                </a:ext>
              </a:extLst>
            </p:cNvPr>
            <p:cNvSpPr/>
            <p:nvPr/>
          </p:nvSpPr>
          <p:spPr bwMode="auto">
            <a:xfrm rot="3802566">
              <a:off x="11937652" y="4414181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A4CEBB75-06DF-8F3F-AD6A-E00D1CD2506E}"/>
                </a:ext>
              </a:extLst>
            </p:cNvPr>
            <p:cNvSpPr/>
            <p:nvPr/>
          </p:nvSpPr>
          <p:spPr bwMode="auto">
            <a:xfrm rot="8481030">
              <a:off x="12398804" y="4438721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43E929AA-5E35-46D4-3C8E-FC6BAF4DCFD0}"/>
                </a:ext>
              </a:extLst>
            </p:cNvPr>
            <p:cNvSpPr/>
            <p:nvPr/>
          </p:nvSpPr>
          <p:spPr bwMode="auto">
            <a:xfrm rot="1448216">
              <a:off x="11956938" y="5271237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EA4A655-CA69-31D2-FC0D-C5F82ECDC651}"/>
                </a:ext>
              </a:extLst>
            </p:cNvPr>
            <p:cNvSpPr/>
            <p:nvPr/>
          </p:nvSpPr>
          <p:spPr bwMode="auto">
            <a:xfrm rot="16388772">
              <a:off x="12798618" y="5060463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736A7484-4B1C-295D-FC60-9FB5CAB64231}"/>
                </a:ext>
              </a:extLst>
            </p:cNvPr>
            <p:cNvSpPr/>
            <p:nvPr/>
          </p:nvSpPr>
          <p:spPr bwMode="auto">
            <a:xfrm rot="9515084">
              <a:off x="12683988" y="4675310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236CF56-944B-E669-BADA-4640A364CE3B}"/>
                </a:ext>
              </a:extLst>
            </p:cNvPr>
            <p:cNvGrpSpPr/>
            <p:nvPr/>
          </p:nvGrpSpPr>
          <p:grpSpPr>
            <a:xfrm>
              <a:off x="10412384" y="5731687"/>
              <a:ext cx="3993200" cy="1306510"/>
              <a:chOff x="2597553" y="5769739"/>
              <a:chExt cx="3993200" cy="1306510"/>
            </a:xfrm>
          </p:grpSpPr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69BB60A1-0E9E-2A08-A26D-34E428C2912D}"/>
                  </a:ext>
                </a:extLst>
              </p:cNvPr>
              <p:cNvGrpSpPr/>
              <p:nvPr/>
            </p:nvGrpSpPr>
            <p:grpSpPr>
              <a:xfrm flipH="1">
                <a:off x="5568862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82F2CC8F-DCF0-065C-DF5E-12D210BAA656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FBE3C73-145D-1DE0-2194-DF3E1AFA89CE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4E03F86-74A3-907C-01B0-B42AEEFB891A}"/>
                  </a:ext>
                </a:extLst>
              </p:cNvPr>
              <p:cNvGrpSpPr/>
              <p:nvPr/>
            </p:nvGrpSpPr>
            <p:grpSpPr>
              <a:xfrm>
                <a:off x="2597553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F500F7C6-18C6-7D4E-87B3-D2B13677D8BF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97BAD02-70B2-102A-5DB3-A87A01FFD246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BDFA671-5C98-AA89-6B5A-BE736A770551}"/>
                  </a:ext>
                </a:extLst>
              </p:cNvPr>
              <p:cNvSpPr/>
              <p:nvPr/>
            </p:nvSpPr>
            <p:spPr bwMode="auto">
              <a:xfrm>
                <a:off x="3942502" y="6018684"/>
                <a:ext cx="1291430" cy="1057565"/>
              </a:xfrm>
              <a:custGeom>
                <a:avLst/>
                <a:gdLst>
                  <a:gd name="connsiteX0" fmla="*/ 274267 w 1291430"/>
                  <a:gd name="connsiteY0" fmla="*/ 0 h 1057565"/>
                  <a:gd name="connsiteX1" fmla="*/ 275117 w 1291430"/>
                  <a:gd name="connsiteY1" fmla="*/ 8431 h 1057565"/>
                  <a:gd name="connsiteX2" fmla="*/ 456343 w 1291430"/>
                  <a:gd name="connsiteY2" fmla="*/ 156135 h 1057565"/>
                  <a:gd name="connsiteX3" fmla="*/ 816443 w 1291430"/>
                  <a:gd name="connsiteY3" fmla="*/ 156135 h 1057565"/>
                  <a:gd name="connsiteX4" fmla="*/ 986891 w 1291430"/>
                  <a:gd name="connsiteY4" fmla="*/ 43155 h 1057565"/>
                  <a:gd name="connsiteX5" fmla="*/ 996931 w 1291430"/>
                  <a:gd name="connsiteY5" fmla="*/ 10810 h 1057565"/>
                  <a:gd name="connsiteX6" fmla="*/ 1000215 w 1291430"/>
                  <a:gd name="connsiteY6" fmla="*/ 10788 h 1057565"/>
                  <a:gd name="connsiteX7" fmla="*/ 1026593 w 1291430"/>
                  <a:gd name="connsiteY7" fmla="*/ 10555 h 1057565"/>
                  <a:gd name="connsiteX8" fmla="*/ 1027407 w 1291430"/>
                  <a:gd name="connsiteY8" fmla="*/ 3014 h 1057565"/>
                  <a:gd name="connsiteX9" fmla="*/ 1082243 w 1291430"/>
                  <a:gd name="connsiteY9" fmla="*/ 20036 h 1057565"/>
                  <a:gd name="connsiteX10" fmla="*/ 1291430 w 1291430"/>
                  <a:gd name="connsiteY10" fmla="*/ 335626 h 1057565"/>
                  <a:gd name="connsiteX11" fmla="*/ 1291430 w 1291430"/>
                  <a:gd name="connsiteY11" fmla="*/ 1057565 h 1057565"/>
                  <a:gd name="connsiteX12" fmla="*/ 0 w 1291430"/>
                  <a:gd name="connsiteY12" fmla="*/ 1057565 h 1057565"/>
                  <a:gd name="connsiteX13" fmla="*/ 0 w 1291430"/>
                  <a:gd name="connsiteY13" fmla="*/ 335626 h 1057565"/>
                  <a:gd name="connsiteX14" fmla="*/ 273479 w 1291430"/>
                  <a:gd name="connsiteY14" fmla="*/ 79 h 105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1430" h="1057565">
                    <a:moveTo>
                      <a:pt x="274267" y="0"/>
                    </a:moveTo>
                    <a:lnTo>
                      <a:pt x="275117" y="8431"/>
                    </a:lnTo>
                    <a:cubicBezTo>
                      <a:pt x="292366" y="92725"/>
                      <a:pt x="366950" y="156135"/>
                      <a:pt x="456343" y="156135"/>
                    </a:cubicBezTo>
                    <a:lnTo>
                      <a:pt x="816443" y="156135"/>
                    </a:lnTo>
                    <a:cubicBezTo>
                      <a:pt x="893066" y="156135"/>
                      <a:pt x="958809" y="109548"/>
                      <a:pt x="986891" y="43155"/>
                    </a:cubicBezTo>
                    <a:lnTo>
                      <a:pt x="996931" y="10810"/>
                    </a:lnTo>
                    <a:lnTo>
                      <a:pt x="1000215" y="10788"/>
                    </a:lnTo>
                    <a:cubicBezTo>
                      <a:pt x="1010286" y="10712"/>
                      <a:pt x="1019137" y="10634"/>
                      <a:pt x="1026593" y="10555"/>
                    </a:cubicBezTo>
                    <a:cubicBezTo>
                      <a:pt x="1026864" y="8041"/>
                      <a:pt x="1027136" y="5528"/>
                      <a:pt x="1027407" y="3014"/>
                    </a:cubicBezTo>
                    <a:lnTo>
                      <a:pt x="1082243" y="20036"/>
                    </a:lnTo>
                    <a:cubicBezTo>
                      <a:pt x="1205174" y="72031"/>
                      <a:pt x="1291430" y="193756"/>
                      <a:pt x="1291430" y="335626"/>
                    </a:cubicBezTo>
                    <a:lnTo>
                      <a:pt x="1291430" y="1057565"/>
                    </a:lnTo>
                    <a:lnTo>
                      <a:pt x="0" y="1057565"/>
                    </a:lnTo>
                    <a:lnTo>
                      <a:pt x="0" y="335626"/>
                    </a:lnTo>
                    <a:cubicBezTo>
                      <a:pt x="0" y="170110"/>
                      <a:pt x="117405" y="32016"/>
                      <a:pt x="273479" y="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89A0FC0-606F-6114-D0D5-CDFEC4DBC7DB}"/>
                  </a:ext>
                </a:extLst>
              </p:cNvPr>
              <p:cNvSpPr/>
              <p:nvPr/>
            </p:nvSpPr>
            <p:spPr bwMode="auto">
              <a:xfrm rot="2138449">
                <a:off x="330030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CEE4984-6C3C-F6DE-050B-3FD32C23171C}"/>
                  </a:ext>
                </a:extLst>
              </p:cNvPr>
              <p:cNvSpPr/>
              <p:nvPr/>
            </p:nvSpPr>
            <p:spPr bwMode="auto">
              <a:xfrm rot="19461551" flipH="1">
                <a:off x="503385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1E8FB7B-2F7A-D8F3-3EA2-894D55251D30}"/>
                </a:ext>
              </a:extLst>
            </p:cNvPr>
            <p:cNvGrpSpPr/>
            <p:nvPr/>
          </p:nvGrpSpPr>
          <p:grpSpPr>
            <a:xfrm>
              <a:off x="10875573" y="5000291"/>
              <a:ext cx="1038522" cy="1003830"/>
              <a:chOff x="-803982" y="5038391"/>
              <a:chExt cx="1038522" cy="1003830"/>
            </a:xfrm>
          </p:grpSpPr>
          <p:sp>
            <p:nvSpPr>
              <p:cNvPr id="21" name="楕円 11">
                <a:extLst>
                  <a:ext uri="{FF2B5EF4-FFF2-40B4-BE49-F238E27FC236}">
                    <a16:creationId xmlns:a16="http://schemas.microsoft.com/office/drawing/2014/main" id="{65C35BDA-5C22-1060-8702-0ECCD3D44422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11">
                <a:extLst>
                  <a:ext uri="{FF2B5EF4-FFF2-40B4-BE49-F238E27FC236}">
                    <a16:creationId xmlns:a16="http://schemas.microsoft.com/office/drawing/2014/main" id="{E9DF8F18-E970-3AD6-2383-1C8BA9C87AFA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11">
                <a:extLst>
                  <a:ext uri="{FF2B5EF4-FFF2-40B4-BE49-F238E27FC236}">
                    <a16:creationId xmlns:a16="http://schemas.microsoft.com/office/drawing/2014/main" id="{CD485A37-E66C-70BE-E318-6FFF412BBDD9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楕円 11">
                <a:extLst>
                  <a:ext uri="{FF2B5EF4-FFF2-40B4-BE49-F238E27FC236}">
                    <a16:creationId xmlns:a16="http://schemas.microsoft.com/office/drawing/2014/main" id="{79F081B8-7F11-2F3C-E8E5-CE2D64514703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11">
                <a:extLst>
                  <a:ext uri="{FF2B5EF4-FFF2-40B4-BE49-F238E27FC236}">
                    <a16:creationId xmlns:a16="http://schemas.microsoft.com/office/drawing/2014/main" id="{3D591C10-01ED-6D6C-28B6-EEE3861A9455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11">
                <a:extLst>
                  <a:ext uri="{FF2B5EF4-FFF2-40B4-BE49-F238E27FC236}">
                    <a16:creationId xmlns:a16="http://schemas.microsoft.com/office/drawing/2014/main" id="{8D7C6DAF-483C-F3A3-9D3D-7B2D2F6B70AC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9C27EEA-E60F-FF15-8686-38EC0DF36381}"/>
                </a:ext>
              </a:extLst>
            </p:cNvPr>
            <p:cNvGrpSpPr/>
            <p:nvPr/>
          </p:nvGrpSpPr>
          <p:grpSpPr>
            <a:xfrm>
              <a:off x="11714662" y="4807162"/>
              <a:ext cx="928478" cy="464456"/>
              <a:chOff x="13498068" y="-1448494"/>
              <a:chExt cx="928478" cy="464456"/>
            </a:xfrm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4C2DA34-218B-FC49-A367-8F176DEE0E2D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4E29FBCA-CC91-56F1-1271-F4184ADC9EEB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86DD34A-9FFA-A496-EB99-58057FEA9FAC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38C8062-28F0-3D7C-AD27-56B6B290CB4D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1F91AE9-F51E-A26D-0DBA-E0AB996F8770}"/>
              </a:ext>
            </a:extLst>
          </p:cNvPr>
          <p:cNvGrpSpPr/>
          <p:nvPr/>
        </p:nvGrpSpPr>
        <p:grpSpPr>
          <a:xfrm>
            <a:off x="6455322" y="4194554"/>
            <a:ext cx="2838474" cy="1847778"/>
            <a:chOff x="14215127" y="7801353"/>
            <a:chExt cx="3993200" cy="2599476"/>
          </a:xfrm>
        </p:grpSpPr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356E8ACA-5D46-A631-B9F3-B9BFF794F71B}"/>
                </a:ext>
              </a:extLst>
            </p:cNvPr>
            <p:cNvSpPr/>
            <p:nvPr/>
          </p:nvSpPr>
          <p:spPr bwMode="auto">
            <a:xfrm>
              <a:off x="16266035" y="8527497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EE05796D-C934-6F87-DBB6-BD87694AE443}"/>
                </a:ext>
              </a:extLst>
            </p:cNvPr>
            <p:cNvSpPr/>
            <p:nvPr/>
          </p:nvSpPr>
          <p:spPr bwMode="auto">
            <a:xfrm>
              <a:off x="16686991" y="8665455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A9458DC-307B-E6C3-AB3C-EBC92A56C307}"/>
                </a:ext>
              </a:extLst>
            </p:cNvPr>
            <p:cNvSpPr/>
            <p:nvPr/>
          </p:nvSpPr>
          <p:spPr bwMode="auto">
            <a:xfrm>
              <a:off x="15762376" y="917632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CE37B735-A9E8-C7CB-E3BD-199B1D23D971}"/>
                </a:ext>
              </a:extLst>
            </p:cNvPr>
            <p:cNvSpPr/>
            <p:nvPr/>
          </p:nvSpPr>
          <p:spPr bwMode="auto">
            <a:xfrm rot="7778412">
              <a:off x="16252122" y="7466260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C085EF8-8173-1960-875D-7434891C0DEE}"/>
                </a:ext>
              </a:extLst>
            </p:cNvPr>
            <p:cNvSpPr/>
            <p:nvPr/>
          </p:nvSpPr>
          <p:spPr bwMode="auto">
            <a:xfrm>
              <a:off x="15580384" y="793395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3C8E43C1-A9FB-F6EB-99F0-4C0EEC3E41E8}"/>
                </a:ext>
              </a:extLst>
            </p:cNvPr>
            <p:cNvSpPr/>
            <p:nvPr/>
          </p:nvSpPr>
          <p:spPr bwMode="auto">
            <a:xfrm rot="3802566">
              <a:off x="15740395" y="7776813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9B3FAD98-03BD-D69E-9EAA-C4B1BE42DCE6}"/>
                </a:ext>
              </a:extLst>
            </p:cNvPr>
            <p:cNvSpPr/>
            <p:nvPr/>
          </p:nvSpPr>
          <p:spPr bwMode="auto">
            <a:xfrm rot="8481030">
              <a:off x="16201547" y="780135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DDC1ACC8-4C78-CD0D-05BA-B3553AAAAC59}"/>
                </a:ext>
              </a:extLst>
            </p:cNvPr>
            <p:cNvSpPr/>
            <p:nvPr/>
          </p:nvSpPr>
          <p:spPr bwMode="auto">
            <a:xfrm rot="1448216">
              <a:off x="15759681" y="8633869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9A51A2B2-619A-3F48-2156-08C97C8102FD}"/>
                </a:ext>
              </a:extLst>
            </p:cNvPr>
            <p:cNvGrpSpPr/>
            <p:nvPr/>
          </p:nvGrpSpPr>
          <p:grpSpPr>
            <a:xfrm>
              <a:off x="14215127" y="9094319"/>
              <a:ext cx="3993200" cy="1306510"/>
              <a:chOff x="2597553" y="5769739"/>
              <a:chExt cx="3993200" cy="130651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D51B2261-46A2-3E63-75F6-2AC360802E28}"/>
                  </a:ext>
                </a:extLst>
              </p:cNvPr>
              <p:cNvGrpSpPr/>
              <p:nvPr/>
            </p:nvGrpSpPr>
            <p:grpSpPr>
              <a:xfrm flipH="1">
                <a:off x="5568862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085DF63B-88B5-6200-0415-04AF35AC518E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9EE4C84D-CB16-1F66-DEDF-B7302F147FF3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70FFAB52-C38E-5DEC-C5C3-01E3EDCA7497}"/>
                  </a:ext>
                </a:extLst>
              </p:cNvPr>
              <p:cNvGrpSpPr/>
              <p:nvPr/>
            </p:nvGrpSpPr>
            <p:grpSpPr>
              <a:xfrm>
                <a:off x="2597553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86572544-6789-A390-9510-60A68A41D3AF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A700DD4-34D0-7A38-9D6F-A957708259F4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A345F07-5AF4-6A13-C913-9DF9873B3030}"/>
                  </a:ext>
                </a:extLst>
              </p:cNvPr>
              <p:cNvSpPr/>
              <p:nvPr/>
            </p:nvSpPr>
            <p:spPr bwMode="auto">
              <a:xfrm>
                <a:off x="3942502" y="6018684"/>
                <a:ext cx="1291430" cy="1057565"/>
              </a:xfrm>
              <a:custGeom>
                <a:avLst/>
                <a:gdLst>
                  <a:gd name="connsiteX0" fmla="*/ 274267 w 1291430"/>
                  <a:gd name="connsiteY0" fmla="*/ 0 h 1057565"/>
                  <a:gd name="connsiteX1" fmla="*/ 275117 w 1291430"/>
                  <a:gd name="connsiteY1" fmla="*/ 8431 h 1057565"/>
                  <a:gd name="connsiteX2" fmla="*/ 456343 w 1291430"/>
                  <a:gd name="connsiteY2" fmla="*/ 156135 h 1057565"/>
                  <a:gd name="connsiteX3" fmla="*/ 816443 w 1291430"/>
                  <a:gd name="connsiteY3" fmla="*/ 156135 h 1057565"/>
                  <a:gd name="connsiteX4" fmla="*/ 986891 w 1291430"/>
                  <a:gd name="connsiteY4" fmla="*/ 43155 h 1057565"/>
                  <a:gd name="connsiteX5" fmla="*/ 996931 w 1291430"/>
                  <a:gd name="connsiteY5" fmla="*/ 10810 h 1057565"/>
                  <a:gd name="connsiteX6" fmla="*/ 1000215 w 1291430"/>
                  <a:gd name="connsiteY6" fmla="*/ 10788 h 1057565"/>
                  <a:gd name="connsiteX7" fmla="*/ 1026593 w 1291430"/>
                  <a:gd name="connsiteY7" fmla="*/ 10555 h 1057565"/>
                  <a:gd name="connsiteX8" fmla="*/ 1027407 w 1291430"/>
                  <a:gd name="connsiteY8" fmla="*/ 3014 h 1057565"/>
                  <a:gd name="connsiteX9" fmla="*/ 1082243 w 1291430"/>
                  <a:gd name="connsiteY9" fmla="*/ 20036 h 1057565"/>
                  <a:gd name="connsiteX10" fmla="*/ 1291430 w 1291430"/>
                  <a:gd name="connsiteY10" fmla="*/ 335626 h 1057565"/>
                  <a:gd name="connsiteX11" fmla="*/ 1291430 w 1291430"/>
                  <a:gd name="connsiteY11" fmla="*/ 1057565 h 1057565"/>
                  <a:gd name="connsiteX12" fmla="*/ 0 w 1291430"/>
                  <a:gd name="connsiteY12" fmla="*/ 1057565 h 1057565"/>
                  <a:gd name="connsiteX13" fmla="*/ 0 w 1291430"/>
                  <a:gd name="connsiteY13" fmla="*/ 335626 h 1057565"/>
                  <a:gd name="connsiteX14" fmla="*/ 273479 w 1291430"/>
                  <a:gd name="connsiteY14" fmla="*/ 79 h 105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1430" h="1057565">
                    <a:moveTo>
                      <a:pt x="274267" y="0"/>
                    </a:moveTo>
                    <a:lnTo>
                      <a:pt x="275117" y="8431"/>
                    </a:lnTo>
                    <a:cubicBezTo>
                      <a:pt x="292366" y="92725"/>
                      <a:pt x="366950" y="156135"/>
                      <a:pt x="456343" y="156135"/>
                    </a:cubicBezTo>
                    <a:lnTo>
                      <a:pt x="816443" y="156135"/>
                    </a:lnTo>
                    <a:cubicBezTo>
                      <a:pt x="893066" y="156135"/>
                      <a:pt x="958809" y="109548"/>
                      <a:pt x="986891" y="43155"/>
                    </a:cubicBezTo>
                    <a:lnTo>
                      <a:pt x="996931" y="10810"/>
                    </a:lnTo>
                    <a:lnTo>
                      <a:pt x="1000215" y="10788"/>
                    </a:lnTo>
                    <a:cubicBezTo>
                      <a:pt x="1010286" y="10712"/>
                      <a:pt x="1019137" y="10634"/>
                      <a:pt x="1026593" y="10555"/>
                    </a:cubicBezTo>
                    <a:cubicBezTo>
                      <a:pt x="1026864" y="8041"/>
                      <a:pt x="1027136" y="5528"/>
                      <a:pt x="1027407" y="3014"/>
                    </a:cubicBezTo>
                    <a:lnTo>
                      <a:pt x="1082243" y="20036"/>
                    </a:lnTo>
                    <a:cubicBezTo>
                      <a:pt x="1205174" y="72031"/>
                      <a:pt x="1291430" y="193756"/>
                      <a:pt x="1291430" y="335626"/>
                    </a:cubicBezTo>
                    <a:lnTo>
                      <a:pt x="1291430" y="1057565"/>
                    </a:lnTo>
                    <a:lnTo>
                      <a:pt x="0" y="1057565"/>
                    </a:lnTo>
                    <a:lnTo>
                      <a:pt x="0" y="335626"/>
                    </a:lnTo>
                    <a:cubicBezTo>
                      <a:pt x="0" y="170110"/>
                      <a:pt x="117405" y="32016"/>
                      <a:pt x="273479" y="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871954F-5B47-1CC8-ACFD-D4A5BCC66059}"/>
                  </a:ext>
                </a:extLst>
              </p:cNvPr>
              <p:cNvSpPr/>
              <p:nvPr/>
            </p:nvSpPr>
            <p:spPr bwMode="auto">
              <a:xfrm rot="2138449">
                <a:off x="330030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159509A-64C4-F04E-92F7-28D6E45984FE}"/>
                  </a:ext>
                </a:extLst>
              </p:cNvPr>
              <p:cNvSpPr/>
              <p:nvPr/>
            </p:nvSpPr>
            <p:spPr bwMode="auto">
              <a:xfrm rot="19461551" flipH="1">
                <a:off x="503385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6" name="アーチ 45">
              <a:extLst>
                <a:ext uri="{FF2B5EF4-FFF2-40B4-BE49-F238E27FC236}">
                  <a16:creationId xmlns:a16="http://schemas.microsoft.com/office/drawing/2014/main" id="{4F7CA6B5-6BE0-218A-0150-75AB9327868D}"/>
                </a:ext>
              </a:extLst>
            </p:cNvPr>
            <p:cNvSpPr/>
            <p:nvPr/>
          </p:nvSpPr>
          <p:spPr bwMode="auto">
            <a:xfrm rot="900000">
              <a:off x="15677093" y="8252326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アーチ 46">
              <a:extLst>
                <a:ext uri="{FF2B5EF4-FFF2-40B4-BE49-F238E27FC236}">
                  <a16:creationId xmlns:a16="http://schemas.microsoft.com/office/drawing/2014/main" id="{970A0CFB-0D22-DD78-1BB8-FF19763F29DA}"/>
                </a:ext>
              </a:extLst>
            </p:cNvPr>
            <p:cNvSpPr/>
            <p:nvPr/>
          </p:nvSpPr>
          <p:spPr bwMode="auto">
            <a:xfrm rot="900000">
              <a:off x="16110391" y="8335392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22A24D3-F572-BDFB-A4FD-72E988472F6B}"/>
                </a:ext>
              </a:extLst>
            </p:cNvPr>
            <p:cNvGrpSpPr/>
            <p:nvPr/>
          </p:nvGrpSpPr>
          <p:grpSpPr>
            <a:xfrm>
              <a:off x="15523608" y="8399535"/>
              <a:ext cx="1361521" cy="913642"/>
              <a:chOff x="292269" y="1563589"/>
              <a:chExt cx="1361521" cy="913642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D87C1B44-A3F8-B0CD-3FC9-E555394D4D50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184D9F06-D375-4238-32D6-3E91820F5981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6EC7DD52-7E95-A11D-7F5E-C8EEDDBC3838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136CAA1C-715C-BA28-175A-76F3110EE83F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380EDA85-0753-8B48-6793-58045AF0B61E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FC8C231-17AD-9984-125E-2FB4996F6AEF}"/>
                </a:ext>
              </a:extLst>
            </p:cNvPr>
            <p:cNvSpPr/>
            <p:nvPr/>
          </p:nvSpPr>
          <p:spPr bwMode="auto">
            <a:xfrm rot="16388772">
              <a:off x="16601361" y="842309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D74CC1BD-788A-075F-8A01-F880A3EC335F}"/>
                </a:ext>
              </a:extLst>
            </p:cNvPr>
            <p:cNvSpPr/>
            <p:nvPr/>
          </p:nvSpPr>
          <p:spPr bwMode="auto">
            <a:xfrm rot="9515084">
              <a:off x="16486731" y="803794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AA3C4084-5734-B780-4A39-4819DC19C162}"/>
              </a:ext>
            </a:extLst>
          </p:cNvPr>
          <p:cNvGrpSpPr/>
          <p:nvPr/>
        </p:nvGrpSpPr>
        <p:grpSpPr>
          <a:xfrm>
            <a:off x="607984" y="4194554"/>
            <a:ext cx="2838474" cy="1847778"/>
            <a:chOff x="6564284" y="7801353"/>
            <a:chExt cx="3993200" cy="2599476"/>
          </a:xfrm>
        </p:grpSpPr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6C8960CB-C4F6-532B-D121-03E56BE6F9FF}"/>
                </a:ext>
              </a:extLst>
            </p:cNvPr>
            <p:cNvSpPr/>
            <p:nvPr/>
          </p:nvSpPr>
          <p:spPr bwMode="auto">
            <a:xfrm>
              <a:off x="8615192" y="8527497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576FEC11-0EE3-5121-6F61-19DE600D6385}"/>
                </a:ext>
              </a:extLst>
            </p:cNvPr>
            <p:cNvSpPr/>
            <p:nvPr/>
          </p:nvSpPr>
          <p:spPr bwMode="auto">
            <a:xfrm>
              <a:off x="9036148" y="8665455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03F22D7-B468-A378-C184-6FDC67460FE3}"/>
                </a:ext>
              </a:extLst>
            </p:cNvPr>
            <p:cNvSpPr/>
            <p:nvPr/>
          </p:nvSpPr>
          <p:spPr bwMode="auto">
            <a:xfrm>
              <a:off x="8111533" y="917632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月 68">
              <a:extLst>
                <a:ext uri="{FF2B5EF4-FFF2-40B4-BE49-F238E27FC236}">
                  <a16:creationId xmlns:a16="http://schemas.microsoft.com/office/drawing/2014/main" id="{767B2DF7-979C-9BE3-AE34-020E94A79A73}"/>
                </a:ext>
              </a:extLst>
            </p:cNvPr>
            <p:cNvSpPr/>
            <p:nvPr/>
          </p:nvSpPr>
          <p:spPr bwMode="auto">
            <a:xfrm rot="7778412">
              <a:off x="8601279" y="7466260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B13AF0C-EF5F-2F1F-C2B5-8DD676A9592C}"/>
                </a:ext>
              </a:extLst>
            </p:cNvPr>
            <p:cNvSpPr/>
            <p:nvPr/>
          </p:nvSpPr>
          <p:spPr bwMode="auto">
            <a:xfrm>
              <a:off x="7929541" y="793395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DFED1BE2-1006-57A3-B34D-8AC6F754FF7C}"/>
                </a:ext>
              </a:extLst>
            </p:cNvPr>
            <p:cNvSpPr/>
            <p:nvPr/>
          </p:nvSpPr>
          <p:spPr bwMode="auto">
            <a:xfrm rot="3802566">
              <a:off x="8089552" y="7776813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月 71">
              <a:extLst>
                <a:ext uri="{FF2B5EF4-FFF2-40B4-BE49-F238E27FC236}">
                  <a16:creationId xmlns:a16="http://schemas.microsoft.com/office/drawing/2014/main" id="{E46DE885-8344-CD53-6F1B-E0D6C7A43942}"/>
                </a:ext>
              </a:extLst>
            </p:cNvPr>
            <p:cNvSpPr/>
            <p:nvPr/>
          </p:nvSpPr>
          <p:spPr bwMode="auto">
            <a:xfrm rot="8481030">
              <a:off x="8550704" y="780135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00D698C1-C489-8DAB-348E-371801294623}"/>
                </a:ext>
              </a:extLst>
            </p:cNvPr>
            <p:cNvSpPr/>
            <p:nvPr/>
          </p:nvSpPr>
          <p:spPr bwMode="auto">
            <a:xfrm rot="1448216">
              <a:off x="8108838" y="8633869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FE6010C0-507A-1B44-9382-487721FAC195}"/>
                </a:ext>
              </a:extLst>
            </p:cNvPr>
            <p:cNvSpPr/>
            <p:nvPr/>
          </p:nvSpPr>
          <p:spPr bwMode="auto">
            <a:xfrm rot="900000">
              <a:off x="8089693" y="8235472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6FAEA5A8-C877-C6AA-22A8-67F2C5982F0F}"/>
                </a:ext>
              </a:extLst>
            </p:cNvPr>
            <p:cNvSpPr/>
            <p:nvPr/>
          </p:nvSpPr>
          <p:spPr bwMode="auto">
            <a:xfrm rot="900000">
              <a:off x="8493553" y="8281192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9F44DDF1-2796-DF5B-1F21-6B980EE473EB}"/>
                </a:ext>
              </a:extLst>
            </p:cNvPr>
            <p:cNvGrpSpPr/>
            <p:nvPr/>
          </p:nvGrpSpPr>
          <p:grpSpPr>
            <a:xfrm>
              <a:off x="6564284" y="9094319"/>
              <a:ext cx="3993200" cy="1306510"/>
              <a:chOff x="2597553" y="5769739"/>
              <a:chExt cx="3993200" cy="130651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33215B84-4122-65C1-C9F5-74C0AC23BF56}"/>
                  </a:ext>
                </a:extLst>
              </p:cNvPr>
              <p:cNvGrpSpPr/>
              <p:nvPr/>
            </p:nvGrpSpPr>
            <p:grpSpPr>
              <a:xfrm flipH="1">
                <a:off x="5568862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C7A37509-E115-C249-0D94-C529CD7ECFE8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32021600-44E5-E1D8-C7EB-A20023BB99CB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D099D20B-62E1-9D42-AA52-34C7DA47312C}"/>
                  </a:ext>
                </a:extLst>
              </p:cNvPr>
              <p:cNvGrpSpPr/>
              <p:nvPr/>
            </p:nvGrpSpPr>
            <p:grpSpPr>
              <a:xfrm>
                <a:off x="2597553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90" name="四角形: 上の 2 つの角を丸める 89">
                  <a:extLst>
                    <a:ext uri="{FF2B5EF4-FFF2-40B4-BE49-F238E27FC236}">
                      <a16:creationId xmlns:a16="http://schemas.microsoft.com/office/drawing/2014/main" id="{B3319FBE-A300-2734-B176-AB2E3D1E5081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270AD101-8DCC-1DD0-1315-69CEB5E2FBE4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859EA5F-4696-BDC8-0CC1-42216483393B}"/>
                  </a:ext>
                </a:extLst>
              </p:cNvPr>
              <p:cNvSpPr/>
              <p:nvPr/>
            </p:nvSpPr>
            <p:spPr bwMode="auto">
              <a:xfrm>
                <a:off x="3942502" y="6018684"/>
                <a:ext cx="1291430" cy="1057565"/>
              </a:xfrm>
              <a:custGeom>
                <a:avLst/>
                <a:gdLst>
                  <a:gd name="connsiteX0" fmla="*/ 274267 w 1291430"/>
                  <a:gd name="connsiteY0" fmla="*/ 0 h 1057565"/>
                  <a:gd name="connsiteX1" fmla="*/ 275117 w 1291430"/>
                  <a:gd name="connsiteY1" fmla="*/ 8431 h 1057565"/>
                  <a:gd name="connsiteX2" fmla="*/ 456343 w 1291430"/>
                  <a:gd name="connsiteY2" fmla="*/ 156135 h 1057565"/>
                  <a:gd name="connsiteX3" fmla="*/ 816443 w 1291430"/>
                  <a:gd name="connsiteY3" fmla="*/ 156135 h 1057565"/>
                  <a:gd name="connsiteX4" fmla="*/ 986891 w 1291430"/>
                  <a:gd name="connsiteY4" fmla="*/ 43155 h 1057565"/>
                  <a:gd name="connsiteX5" fmla="*/ 996931 w 1291430"/>
                  <a:gd name="connsiteY5" fmla="*/ 10810 h 1057565"/>
                  <a:gd name="connsiteX6" fmla="*/ 1000215 w 1291430"/>
                  <a:gd name="connsiteY6" fmla="*/ 10788 h 1057565"/>
                  <a:gd name="connsiteX7" fmla="*/ 1026593 w 1291430"/>
                  <a:gd name="connsiteY7" fmla="*/ 10555 h 1057565"/>
                  <a:gd name="connsiteX8" fmla="*/ 1027407 w 1291430"/>
                  <a:gd name="connsiteY8" fmla="*/ 3014 h 1057565"/>
                  <a:gd name="connsiteX9" fmla="*/ 1082243 w 1291430"/>
                  <a:gd name="connsiteY9" fmla="*/ 20036 h 1057565"/>
                  <a:gd name="connsiteX10" fmla="*/ 1291430 w 1291430"/>
                  <a:gd name="connsiteY10" fmla="*/ 335626 h 1057565"/>
                  <a:gd name="connsiteX11" fmla="*/ 1291430 w 1291430"/>
                  <a:gd name="connsiteY11" fmla="*/ 1057565 h 1057565"/>
                  <a:gd name="connsiteX12" fmla="*/ 0 w 1291430"/>
                  <a:gd name="connsiteY12" fmla="*/ 1057565 h 1057565"/>
                  <a:gd name="connsiteX13" fmla="*/ 0 w 1291430"/>
                  <a:gd name="connsiteY13" fmla="*/ 335626 h 1057565"/>
                  <a:gd name="connsiteX14" fmla="*/ 273479 w 1291430"/>
                  <a:gd name="connsiteY14" fmla="*/ 79 h 105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1430" h="1057565">
                    <a:moveTo>
                      <a:pt x="274267" y="0"/>
                    </a:moveTo>
                    <a:lnTo>
                      <a:pt x="275117" y="8431"/>
                    </a:lnTo>
                    <a:cubicBezTo>
                      <a:pt x="292366" y="92725"/>
                      <a:pt x="366950" y="156135"/>
                      <a:pt x="456343" y="156135"/>
                    </a:cubicBezTo>
                    <a:lnTo>
                      <a:pt x="816443" y="156135"/>
                    </a:lnTo>
                    <a:cubicBezTo>
                      <a:pt x="893066" y="156135"/>
                      <a:pt x="958809" y="109548"/>
                      <a:pt x="986891" y="43155"/>
                    </a:cubicBezTo>
                    <a:lnTo>
                      <a:pt x="996931" y="10810"/>
                    </a:lnTo>
                    <a:lnTo>
                      <a:pt x="1000215" y="10788"/>
                    </a:lnTo>
                    <a:cubicBezTo>
                      <a:pt x="1010286" y="10712"/>
                      <a:pt x="1019137" y="10634"/>
                      <a:pt x="1026593" y="10555"/>
                    </a:cubicBezTo>
                    <a:cubicBezTo>
                      <a:pt x="1026864" y="8041"/>
                      <a:pt x="1027136" y="5528"/>
                      <a:pt x="1027407" y="3014"/>
                    </a:cubicBezTo>
                    <a:lnTo>
                      <a:pt x="1082243" y="20036"/>
                    </a:lnTo>
                    <a:cubicBezTo>
                      <a:pt x="1205174" y="72031"/>
                      <a:pt x="1291430" y="193756"/>
                      <a:pt x="1291430" y="335626"/>
                    </a:cubicBezTo>
                    <a:lnTo>
                      <a:pt x="1291430" y="1057565"/>
                    </a:lnTo>
                    <a:lnTo>
                      <a:pt x="0" y="1057565"/>
                    </a:lnTo>
                    <a:lnTo>
                      <a:pt x="0" y="335626"/>
                    </a:lnTo>
                    <a:cubicBezTo>
                      <a:pt x="0" y="170110"/>
                      <a:pt x="117405" y="32016"/>
                      <a:pt x="273479" y="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5E55723-FC8C-F610-E5AC-CB98A53DE3DD}"/>
                  </a:ext>
                </a:extLst>
              </p:cNvPr>
              <p:cNvSpPr/>
              <p:nvPr/>
            </p:nvSpPr>
            <p:spPr bwMode="auto">
              <a:xfrm rot="2138449">
                <a:off x="330030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B4D7C2D-C68E-515D-E357-AE1B3040ED23}"/>
                  </a:ext>
                </a:extLst>
              </p:cNvPr>
              <p:cNvSpPr/>
              <p:nvPr/>
            </p:nvSpPr>
            <p:spPr bwMode="auto">
              <a:xfrm rot="19461551" flipH="1">
                <a:off x="503385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E31C9628-6BCA-7675-8F1F-47A573B1935A}"/>
                </a:ext>
              </a:extLst>
            </p:cNvPr>
            <p:cNvGrpSpPr/>
            <p:nvPr/>
          </p:nvGrpSpPr>
          <p:grpSpPr>
            <a:xfrm>
              <a:off x="7869201" y="8405901"/>
              <a:ext cx="1361521" cy="913642"/>
              <a:chOff x="292269" y="1563589"/>
              <a:chExt cx="1361521" cy="913642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670FDBD-7BEC-5E92-5C0A-B2D10C220D5F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F6AD0699-707F-FAEE-5187-E11959AD7CDC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24DDB10D-D118-A8BA-6C17-FA90905CC3AD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F6186A61-C6E7-2EF4-08D1-81A881B80DBF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FC85645E-06B2-3427-6728-CAE35D11C0F2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F86F01F-9B4D-CF9D-9C78-7BA9B5B46AAD}"/>
                </a:ext>
              </a:extLst>
            </p:cNvPr>
            <p:cNvSpPr/>
            <p:nvPr/>
          </p:nvSpPr>
          <p:spPr bwMode="auto">
            <a:xfrm rot="16388772">
              <a:off x="8950518" y="842309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EA2A82F7-4E8B-605B-D263-8802FF289A00}"/>
                </a:ext>
              </a:extLst>
            </p:cNvPr>
            <p:cNvSpPr/>
            <p:nvPr/>
          </p:nvSpPr>
          <p:spPr bwMode="auto">
            <a:xfrm rot="9515084">
              <a:off x="8835888" y="803794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B62A97E-DFDA-BAC5-F141-8C17FA27B0A5}"/>
              </a:ext>
            </a:extLst>
          </p:cNvPr>
          <p:cNvGrpSpPr/>
          <p:nvPr/>
        </p:nvGrpSpPr>
        <p:grpSpPr>
          <a:xfrm>
            <a:off x="3531038" y="4194554"/>
            <a:ext cx="2838474" cy="1847778"/>
            <a:chOff x="10412384" y="7801353"/>
            <a:chExt cx="3993200" cy="2599476"/>
          </a:xfrm>
        </p:grpSpPr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A63673CB-0041-C6DC-78BA-7EF978EA7DF8}"/>
                </a:ext>
              </a:extLst>
            </p:cNvPr>
            <p:cNvSpPr/>
            <p:nvPr/>
          </p:nvSpPr>
          <p:spPr bwMode="auto">
            <a:xfrm>
              <a:off x="12463292" y="8527497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06579E93-A2F7-6B53-FDDB-E066430256B4}"/>
                </a:ext>
              </a:extLst>
            </p:cNvPr>
            <p:cNvSpPr/>
            <p:nvPr/>
          </p:nvSpPr>
          <p:spPr bwMode="auto">
            <a:xfrm>
              <a:off x="12884248" y="8665455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5C6F832-4F9B-5CE8-BEC2-59B817E05DCC}"/>
                </a:ext>
              </a:extLst>
            </p:cNvPr>
            <p:cNvSpPr/>
            <p:nvPr/>
          </p:nvSpPr>
          <p:spPr bwMode="auto">
            <a:xfrm>
              <a:off x="11959633" y="9176327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99100FC9-C51D-B29C-C853-0598AEFFEC66}"/>
                </a:ext>
              </a:extLst>
            </p:cNvPr>
            <p:cNvSpPr/>
            <p:nvPr/>
          </p:nvSpPr>
          <p:spPr bwMode="auto">
            <a:xfrm rot="7778412">
              <a:off x="12449379" y="7466260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9DB87D1F-E513-440F-100D-C116C3B4DDB8}"/>
                </a:ext>
              </a:extLst>
            </p:cNvPr>
            <p:cNvSpPr/>
            <p:nvPr/>
          </p:nvSpPr>
          <p:spPr bwMode="auto">
            <a:xfrm>
              <a:off x="11777641" y="793395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月 99">
              <a:extLst>
                <a:ext uri="{FF2B5EF4-FFF2-40B4-BE49-F238E27FC236}">
                  <a16:creationId xmlns:a16="http://schemas.microsoft.com/office/drawing/2014/main" id="{088C138C-D331-BBF3-A11F-D0F757510CFD}"/>
                </a:ext>
              </a:extLst>
            </p:cNvPr>
            <p:cNvSpPr/>
            <p:nvPr/>
          </p:nvSpPr>
          <p:spPr bwMode="auto">
            <a:xfrm rot="3802566">
              <a:off x="11937652" y="7776813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6184FC34-72C8-0AF9-E285-BEF51A60093F}"/>
                </a:ext>
              </a:extLst>
            </p:cNvPr>
            <p:cNvSpPr/>
            <p:nvPr/>
          </p:nvSpPr>
          <p:spPr bwMode="auto">
            <a:xfrm rot="8481030">
              <a:off x="12398804" y="780135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458247B1-FA62-4CE0-20B0-7B71443F0D4A}"/>
                </a:ext>
              </a:extLst>
            </p:cNvPr>
            <p:cNvSpPr/>
            <p:nvPr/>
          </p:nvSpPr>
          <p:spPr bwMode="auto">
            <a:xfrm rot="1448216">
              <a:off x="11956938" y="8633869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8EE6A7F-73D0-7DB5-1338-6D71730CA5F4}"/>
                </a:ext>
              </a:extLst>
            </p:cNvPr>
            <p:cNvGrpSpPr/>
            <p:nvPr/>
          </p:nvGrpSpPr>
          <p:grpSpPr>
            <a:xfrm>
              <a:off x="10412384" y="9094319"/>
              <a:ext cx="3993200" cy="1306510"/>
              <a:chOff x="2597553" y="5769739"/>
              <a:chExt cx="3993200" cy="1306510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3D43865D-CC2C-FD46-4E04-DDC91EA90BDB}"/>
                  </a:ext>
                </a:extLst>
              </p:cNvPr>
              <p:cNvGrpSpPr/>
              <p:nvPr/>
            </p:nvGrpSpPr>
            <p:grpSpPr>
              <a:xfrm flipH="1">
                <a:off x="5568862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572F5DF2-BBFB-E945-26EE-830B1C2BA5F9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B5B07112-DF24-E2B3-2FDC-E4AE1374680D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DDCD8848-4FF8-E651-5EA0-69E52537C3F8}"/>
                  </a:ext>
                </a:extLst>
              </p:cNvPr>
              <p:cNvGrpSpPr/>
              <p:nvPr/>
            </p:nvGrpSpPr>
            <p:grpSpPr>
              <a:xfrm>
                <a:off x="2597553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23" name="四角形: 上の 2 つの角を丸める 122">
                  <a:extLst>
                    <a:ext uri="{FF2B5EF4-FFF2-40B4-BE49-F238E27FC236}">
                      <a16:creationId xmlns:a16="http://schemas.microsoft.com/office/drawing/2014/main" id="{6EAD8A43-9014-FAB8-CEB5-93075D2F2AB6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6492DC66-E010-CA8C-0A2B-45C6743B5C0E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CF93792-A2F1-4DD7-4C14-18EDA18132C0}"/>
                  </a:ext>
                </a:extLst>
              </p:cNvPr>
              <p:cNvSpPr/>
              <p:nvPr/>
            </p:nvSpPr>
            <p:spPr bwMode="auto">
              <a:xfrm>
                <a:off x="3942502" y="6018684"/>
                <a:ext cx="1291430" cy="1057565"/>
              </a:xfrm>
              <a:custGeom>
                <a:avLst/>
                <a:gdLst>
                  <a:gd name="connsiteX0" fmla="*/ 274267 w 1291430"/>
                  <a:gd name="connsiteY0" fmla="*/ 0 h 1057565"/>
                  <a:gd name="connsiteX1" fmla="*/ 275117 w 1291430"/>
                  <a:gd name="connsiteY1" fmla="*/ 8431 h 1057565"/>
                  <a:gd name="connsiteX2" fmla="*/ 456343 w 1291430"/>
                  <a:gd name="connsiteY2" fmla="*/ 156135 h 1057565"/>
                  <a:gd name="connsiteX3" fmla="*/ 816443 w 1291430"/>
                  <a:gd name="connsiteY3" fmla="*/ 156135 h 1057565"/>
                  <a:gd name="connsiteX4" fmla="*/ 986891 w 1291430"/>
                  <a:gd name="connsiteY4" fmla="*/ 43155 h 1057565"/>
                  <a:gd name="connsiteX5" fmla="*/ 996931 w 1291430"/>
                  <a:gd name="connsiteY5" fmla="*/ 10810 h 1057565"/>
                  <a:gd name="connsiteX6" fmla="*/ 1000215 w 1291430"/>
                  <a:gd name="connsiteY6" fmla="*/ 10788 h 1057565"/>
                  <a:gd name="connsiteX7" fmla="*/ 1026593 w 1291430"/>
                  <a:gd name="connsiteY7" fmla="*/ 10555 h 1057565"/>
                  <a:gd name="connsiteX8" fmla="*/ 1027407 w 1291430"/>
                  <a:gd name="connsiteY8" fmla="*/ 3014 h 1057565"/>
                  <a:gd name="connsiteX9" fmla="*/ 1082243 w 1291430"/>
                  <a:gd name="connsiteY9" fmla="*/ 20036 h 1057565"/>
                  <a:gd name="connsiteX10" fmla="*/ 1291430 w 1291430"/>
                  <a:gd name="connsiteY10" fmla="*/ 335626 h 1057565"/>
                  <a:gd name="connsiteX11" fmla="*/ 1291430 w 1291430"/>
                  <a:gd name="connsiteY11" fmla="*/ 1057565 h 1057565"/>
                  <a:gd name="connsiteX12" fmla="*/ 0 w 1291430"/>
                  <a:gd name="connsiteY12" fmla="*/ 1057565 h 1057565"/>
                  <a:gd name="connsiteX13" fmla="*/ 0 w 1291430"/>
                  <a:gd name="connsiteY13" fmla="*/ 335626 h 1057565"/>
                  <a:gd name="connsiteX14" fmla="*/ 273479 w 1291430"/>
                  <a:gd name="connsiteY14" fmla="*/ 79 h 105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1430" h="1057565">
                    <a:moveTo>
                      <a:pt x="274267" y="0"/>
                    </a:moveTo>
                    <a:lnTo>
                      <a:pt x="275117" y="8431"/>
                    </a:lnTo>
                    <a:cubicBezTo>
                      <a:pt x="292366" y="92725"/>
                      <a:pt x="366950" y="156135"/>
                      <a:pt x="456343" y="156135"/>
                    </a:cubicBezTo>
                    <a:lnTo>
                      <a:pt x="816443" y="156135"/>
                    </a:lnTo>
                    <a:cubicBezTo>
                      <a:pt x="893066" y="156135"/>
                      <a:pt x="958809" y="109548"/>
                      <a:pt x="986891" y="43155"/>
                    </a:cubicBezTo>
                    <a:lnTo>
                      <a:pt x="996931" y="10810"/>
                    </a:lnTo>
                    <a:lnTo>
                      <a:pt x="1000215" y="10788"/>
                    </a:lnTo>
                    <a:cubicBezTo>
                      <a:pt x="1010286" y="10712"/>
                      <a:pt x="1019137" y="10634"/>
                      <a:pt x="1026593" y="10555"/>
                    </a:cubicBezTo>
                    <a:cubicBezTo>
                      <a:pt x="1026864" y="8041"/>
                      <a:pt x="1027136" y="5528"/>
                      <a:pt x="1027407" y="3014"/>
                    </a:cubicBezTo>
                    <a:lnTo>
                      <a:pt x="1082243" y="20036"/>
                    </a:lnTo>
                    <a:cubicBezTo>
                      <a:pt x="1205174" y="72031"/>
                      <a:pt x="1291430" y="193756"/>
                      <a:pt x="1291430" y="335626"/>
                    </a:cubicBezTo>
                    <a:lnTo>
                      <a:pt x="1291430" y="1057565"/>
                    </a:lnTo>
                    <a:lnTo>
                      <a:pt x="0" y="1057565"/>
                    </a:lnTo>
                    <a:lnTo>
                      <a:pt x="0" y="335626"/>
                    </a:lnTo>
                    <a:cubicBezTo>
                      <a:pt x="0" y="170110"/>
                      <a:pt x="117405" y="32016"/>
                      <a:pt x="273479" y="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3E4652B-085C-AAD8-A228-B55F91ED40EB}"/>
                  </a:ext>
                </a:extLst>
              </p:cNvPr>
              <p:cNvSpPr/>
              <p:nvPr/>
            </p:nvSpPr>
            <p:spPr bwMode="auto">
              <a:xfrm rot="2138449">
                <a:off x="330030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66C30CBC-9F50-B03C-0602-99E00F367A7D}"/>
                  </a:ext>
                </a:extLst>
              </p:cNvPr>
              <p:cNvSpPr/>
              <p:nvPr/>
            </p:nvSpPr>
            <p:spPr bwMode="auto">
              <a:xfrm rot="19461551" flipH="1">
                <a:off x="503385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EE8D07DF-54B5-3A01-9D49-A6B7418C9B1F}"/>
                </a:ext>
              </a:extLst>
            </p:cNvPr>
            <p:cNvGrpSpPr/>
            <p:nvPr/>
          </p:nvGrpSpPr>
          <p:grpSpPr>
            <a:xfrm>
              <a:off x="11669158" y="8399535"/>
              <a:ext cx="1361521" cy="913642"/>
              <a:chOff x="292269" y="1563589"/>
              <a:chExt cx="1361521" cy="913642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E70FD20-3605-9004-2CF8-8F4E54EF4D55}"/>
                  </a:ext>
                </a:extLst>
              </p:cNvPr>
              <p:cNvSpPr/>
              <p:nvPr/>
            </p:nvSpPr>
            <p:spPr bwMode="auto">
              <a:xfrm>
                <a:off x="292269" y="1563589"/>
                <a:ext cx="1361521" cy="913642"/>
              </a:xfrm>
              <a:custGeom>
                <a:avLst/>
                <a:gdLst>
                  <a:gd name="connsiteX0" fmla="*/ 1205598 w 1361521"/>
                  <a:gd name="connsiteY0" fmla="*/ 114658 h 913642"/>
                  <a:gd name="connsiteX1" fmla="*/ 1087395 w 1361521"/>
                  <a:gd name="connsiteY1" fmla="*/ 152142 h 913642"/>
                  <a:gd name="connsiteX2" fmla="*/ 982395 w 1361521"/>
                  <a:gd name="connsiteY2" fmla="*/ 171185 h 913642"/>
                  <a:gd name="connsiteX3" fmla="*/ 976411 w 1361521"/>
                  <a:gd name="connsiteY3" fmla="*/ 188794 h 913642"/>
                  <a:gd name="connsiteX4" fmla="*/ 970025 w 1361521"/>
                  <a:gd name="connsiteY4" fmla="*/ 246656 h 913642"/>
                  <a:gd name="connsiteX5" fmla="*/ 1062088 w 1361521"/>
                  <a:gd name="connsiteY5" fmla="*/ 449670 h 913642"/>
                  <a:gd name="connsiteX6" fmla="*/ 1071707 w 1361521"/>
                  <a:gd name="connsiteY6" fmla="*/ 456919 h 913642"/>
                  <a:gd name="connsiteX7" fmla="*/ 1115117 w 1361521"/>
                  <a:gd name="connsiteY7" fmla="*/ 412714 h 913642"/>
                  <a:gd name="connsiteX8" fmla="*/ 1186824 w 1361521"/>
                  <a:gd name="connsiteY8" fmla="*/ 314294 h 913642"/>
                  <a:gd name="connsiteX9" fmla="*/ 1231731 w 1361521"/>
                  <a:gd name="connsiteY9" fmla="*/ 223474 h 913642"/>
                  <a:gd name="connsiteX10" fmla="*/ 1228054 w 1361521"/>
                  <a:gd name="connsiteY10" fmla="*/ 187001 h 913642"/>
                  <a:gd name="connsiteX11" fmla="*/ 48190 w 1361521"/>
                  <a:gd name="connsiteY11" fmla="*/ 0 h 913642"/>
                  <a:gd name="connsiteX12" fmla="*/ 228602 w 1361521"/>
                  <a:gd name="connsiteY12" fmla="*/ 57212 h 913642"/>
                  <a:gd name="connsiteX13" fmla="*/ 684912 w 1361521"/>
                  <a:gd name="connsiteY13" fmla="*/ 111036 h 913642"/>
                  <a:gd name="connsiteX14" fmla="*/ 1141222 w 1361521"/>
                  <a:gd name="connsiteY14" fmla="*/ 57212 h 913642"/>
                  <a:gd name="connsiteX15" fmla="*/ 1321634 w 1361521"/>
                  <a:gd name="connsiteY15" fmla="*/ 0 h 913642"/>
                  <a:gd name="connsiteX16" fmla="*/ 1355909 w 1361521"/>
                  <a:gd name="connsiteY16" fmla="*/ 110416 h 913642"/>
                  <a:gd name="connsiteX17" fmla="*/ 1361521 w 1361521"/>
                  <a:gd name="connsiteY17" fmla="*/ 166085 h 913642"/>
                  <a:gd name="connsiteX18" fmla="*/ 1292979 w 1361521"/>
                  <a:gd name="connsiteY18" fmla="*/ 304703 h 913642"/>
                  <a:gd name="connsiteX19" fmla="*/ 679172 w 1361521"/>
                  <a:gd name="connsiteY19" fmla="*/ 845406 h 913642"/>
                  <a:gd name="connsiteX20" fmla="*/ 575553 w 1361521"/>
                  <a:gd name="connsiteY20" fmla="*/ 894640 h 913642"/>
                  <a:gd name="connsiteX21" fmla="*/ 528180 w 1361521"/>
                  <a:gd name="connsiteY21" fmla="*/ 913642 h 913642"/>
                  <a:gd name="connsiteX22" fmla="*/ 418314 w 1361521"/>
                  <a:gd name="connsiteY22" fmla="*/ 879537 h 913642"/>
                  <a:gd name="connsiteX23" fmla="*/ 0 w 1361521"/>
                  <a:gd name="connsiteY23" fmla="*/ 248449 h 913642"/>
                  <a:gd name="connsiteX24" fmla="*/ 13915 w 1361521"/>
                  <a:gd name="connsiteY24" fmla="*/ 110416 h 91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61521" h="913642">
                    <a:moveTo>
                      <a:pt x="1205598" y="114658"/>
                    </a:moveTo>
                    <a:lnTo>
                      <a:pt x="1087395" y="152142"/>
                    </a:lnTo>
                    <a:lnTo>
                      <a:pt x="982395" y="171185"/>
                    </a:lnTo>
                    <a:lnTo>
                      <a:pt x="976411" y="188794"/>
                    </a:lnTo>
                    <a:cubicBezTo>
                      <a:pt x="972224" y="207484"/>
                      <a:pt x="970025" y="226836"/>
                      <a:pt x="970025" y="246656"/>
                    </a:cubicBezTo>
                    <a:cubicBezTo>
                      <a:pt x="970025" y="325938"/>
                      <a:pt x="1005207" y="397714"/>
                      <a:pt x="1062088" y="449670"/>
                    </a:cubicBezTo>
                    <a:lnTo>
                      <a:pt x="1071707" y="456919"/>
                    </a:lnTo>
                    <a:lnTo>
                      <a:pt x="1115117" y="412714"/>
                    </a:lnTo>
                    <a:cubicBezTo>
                      <a:pt x="1142523" y="380510"/>
                      <a:pt x="1166526" y="347539"/>
                      <a:pt x="1186824" y="314294"/>
                    </a:cubicBezTo>
                    <a:lnTo>
                      <a:pt x="1231731" y="223474"/>
                    </a:lnTo>
                    <a:lnTo>
                      <a:pt x="1228054" y="187001"/>
                    </a:lnTo>
                    <a:close/>
                    <a:moveTo>
                      <a:pt x="48190" y="0"/>
                    </a:moveTo>
                    <a:lnTo>
                      <a:pt x="228602" y="57212"/>
                    </a:lnTo>
                    <a:cubicBezTo>
                      <a:pt x="368853" y="91871"/>
                      <a:pt x="523052" y="111036"/>
                      <a:pt x="684912" y="111036"/>
                    </a:cubicBezTo>
                    <a:cubicBezTo>
                      <a:pt x="846772" y="111036"/>
                      <a:pt x="1000971" y="91871"/>
                      <a:pt x="1141222" y="57212"/>
                    </a:cubicBezTo>
                    <a:lnTo>
                      <a:pt x="1321634" y="0"/>
                    </a:lnTo>
                    <a:lnTo>
                      <a:pt x="1355909" y="110416"/>
                    </a:lnTo>
                    <a:lnTo>
                      <a:pt x="1361521" y="166085"/>
                    </a:lnTo>
                    <a:lnTo>
                      <a:pt x="1292979" y="304703"/>
                    </a:lnTo>
                    <a:cubicBezTo>
                      <a:pt x="1169058" y="507669"/>
                      <a:pt x="954665" y="703939"/>
                      <a:pt x="679172" y="845406"/>
                    </a:cubicBezTo>
                    <a:cubicBezTo>
                      <a:pt x="644736" y="863090"/>
                      <a:pt x="610159" y="879498"/>
                      <a:pt x="575553" y="894640"/>
                    </a:cubicBezTo>
                    <a:lnTo>
                      <a:pt x="528180" y="913642"/>
                    </a:lnTo>
                    <a:lnTo>
                      <a:pt x="418314" y="879537"/>
                    </a:lnTo>
                    <a:cubicBezTo>
                      <a:pt x="172488" y="775562"/>
                      <a:pt x="0" y="532149"/>
                      <a:pt x="0" y="248449"/>
                    </a:cubicBezTo>
                    <a:cubicBezTo>
                      <a:pt x="0" y="201166"/>
                      <a:pt x="4791" y="155002"/>
                      <a:pt x="13915" y="110416"/>
                    </a:cubicBezTo>
                    <a:close/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19C9C8BF-8B11-E421-A7D5-5DF2FC3CDC4B}"/>
                  </a:ext>
                </a:extLst>
              </p:cNvPr>
              <p:cNvSpPr/>
              <p:nvPr/>
            </p:nvSpPr>
            <p:spPr bwMode="auto">
              <a:xfrm rot="16465281">
                <a:off x="724450" y="1407599"/>
                <a:ext cx="102475" cy="806558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BEF2074-3F03-8E51-78F3-5677A9E86BA8}"/>
                  </a:ext>
                </a:extLst>
              </p:cNvPr>
              <p:cNvSpPr/>
              <p:nvPr/>
            </p:nvSpPr>
            <p:spPr bwMode="auto">
              <a:xfrm rot="16465281">
                <a:off x="724451" y="1561355"/>
                <a:ext cx="102475" cy="741344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0253FDF2-B4BC-3B04-A874-724F509A68E2}"/>
                  </a:ext>
                </a:extLst>
              </p:cNvPr>
              <p:cNvSpPr/>
              <p:nvPr/>
            </p:nvSpPr>
            <p:spPr bwMode="auto">
              <a:xfrm rot="16465281">
                <a:off x="724450" y="1708914"/>
                <a:ext cx="102475" cy="681112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72D84494-0C39-04EA-6B2E-B4D83D771630}"/>
                  </a:ext>
                </a:extLst>
              </p:cNvPr>
              <p:cNvSpPr/>
              <p:nvPr/>
            </p:nvSpPr>
            <p:spPr bwMode="auto">
              <a:xfrm rot="16465281">
                <a:off x="724450" y="1865870"/>
                <a:ext cx="102475" cy="614850"/>
              </a:xfrm>
              <a:prstGeom prst="moon">
                <a:avLst/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F3C9DA3A-CD4C-E653-397E-C2DE278E0F93}"/>
                </a:ext>
              </a:extLst>
            </p:cNvPr>
            <p:cNvSpPr/>
            <p:nvPr/>
          </p:nvSpPr>
          <p:spPr bwMode="auto">
            <a:xfrm rot="16388772">
              <a:off x="12798618" y="842309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月 105">
              <a:extLst>
                <a:ext uri="{FF2B5EF4-FFF2-40B4-BE49-F238E27FC236}">
                  <a16:creationId xmlns:a16="http://schemas.microsoft.com/office/drawing/2014/main" id="{FC131B7E-F9F7-6FCA-8F84-AAB3EBB698A9}"/>
                </a:ext>
              </a:extLst>
            </p:cNvPr>
            <p:cNvSpPr/>
            <p:nvPr/>
          </p:nvSpPr>
          <p:spPr bwMode="auto">
            <a:xfrm rot="9515084">
              <a:off x="12683988" y="803794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DA49B6C8-2252-0566-65E9-DEBFCA52B19C}"/>
                </a:ext>
              </a:extLst>
            </p:cNvPr>
            <p:cNvGrpSpPr/>
            <p:nvPr/>
          </p:nvGrpSpPr>
          <p:grpSpPr>
            <a:xfrm>
              <a:off x="11714662" y="8169794"/>
              <a:ext cx="928478" cy="464456"/>
              <a:chOff x="13498068" y="-1448494"/>
              <a:chExt cx="928478" cy="464456"/>
            </a:xfrm>
          </p:grpSpPr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7111BFA8-3668-8073-96CB-F57AAC531292}"/>
                  </a:ext>
                </a:extLst>
              </p:cNvPr>
              <p:cNvSpPr/>
              <p:nvPr/>
            </p:nvSpPr>
            <p:spPr bwMode="auto">
              <a:xfrm>
                <a:off x="13498068" y="-1448494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9BA8299-FA92-CF33-EAFC-90765CAE4ABB}"/>
                  </a:ext>
                </a:extLst>
              </p:cNvPr>
              <p:cNvSpPr/>
              <p:nvPr/>
            </p:nvSpPr>
            <p:spPr bwMode="auto">
              <a:xfrm>
                <a:off x="14049864" y="-1360718"/>
                <a:ext cx="376682" cy="376680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CEFCF22F-549B-E50E-837E-3222FD901B9D}"/>
                  </a:ext>
                </a:extLst>
              </p:cNvPr>
              <p:cNvSpPr/>
              <p:nvPr/>
            </p:nvSpPr>
            <p:spPr bwMode="auto">
              <a:xfrm>
                <a:off x="13557951" y="-1371182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376BA030-FB57-0C45-C937-5A0FC3B7695D}"/>
                  </a:ext>
                </a:extLst>
              </p:cNvPr>
              <p:cNvSpPr/>
              <p:nvPr/>
            </p:nvSpPr>
            <p:spPr bwMode="auto">
              <a:xfrm>
                <a:off x="14109747" y="-1283406"/>
                <a:ext cx="232066" cy="232064"/>
              </a:xfrm>
              <a:prstGeom prst="ellipse">
                <a:avLst/>
              </a:prstGeom>
              <a:solidFill>
                <a:srgbClr val="000000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E2A952AC-AC34-BFB2-38CF-9CAFF98BDC14}"/>
                </a:ext>
              </a:extLst>
            </p:cNvPr>
            <p:cNvSpPr/>
            <p:nvPr/>
          </p:nvSpPr>
          <p:spPr bwMode="auto">
            <a:xfrm rot="16200000">
              <a:off x="10943930" y="8259210"/>
              <a:ext cx="1018048" cy="1152918"/>
            </a:xfrm>
            <a:custGeom>
              <a:avLst/>
              <a:gdLst>
                <a:gd name="connsiteX0" fmla="*/ 144492 w 1954242"/>
                <a:gd name="connsiteY0" fmla="*/ 1572434 h 2213138"/>
                <a:gd name="connsiteX1" fmla="*/ 72246 w 1954242"/>
                <a:gd name="connsiteY1" fmla="*/ 1644680 h 2213138"/>
                <a:gd name="connsiteX2" fmla="*/ 0 w 1954242"/>
                <a:gd name="connsiteY2" fmla="*/ 1572434 h 2213138"/>
                <a:gd name="connsiteX3" fmla="*/ 72246 w 1954242"/>
                <a:gd name="connsiteY3" fmla="*/ 1500188 h 2213138"/>
                <a:gd name="connsiteX4" fmla="*/ 144492 w 1954242"/>
                <a:gd name="connsiteY4" fmla="*/ 1572434 h 2213138"/>
                <a:gd name="connsiteX5" fmla="*/ 311179 w 1954242"/>
                <a:gd name="connsiteY5" fmla="*/ 1053321 h 2213138"/>
                <a:gd name="connsiteX6" fmla="*/ 238933 w 1954242"/>
                <a:gd name="connsiteY6" fmla="*/ 1125567 h 2213138"/>
                <a:gd name="connsiteX7" fmla="*/ 166687 w 1954242"/>
                <a:gd name="connsiteY7" fmla="*/ 1053321 h 2213138"/>
                <a:gd name="connsiteX8" fmla="*/ 238933 w 1954242"/>
                <a:gd name="connsiteY8" fmla="*/ 981075 h 2213138"/>
                <a:gd name="connsiteX9" fmla="*/ 311179 w 1954242"/>
                <a:gd name="connsiteY9" fmla="*/ 1053321 h 2213138"/>
                <a:gd name="connsiteX10" fmla="*/ 444529 w 1954242"/>
                <a:gd name="connsiteY10" fmla="*/ 1996296 h 2213138"/>
                <a:gd name="connsiteX11" fmla="*/ 372283 w 1954242"/>
                <a:gd name="connsiteY11" fmla="*/ 2068542 h 2213138"/>
                <a:gd name="connsiteX12" fmla="*/ 300037 w 1954242"/>
                <a:gd name="connsiteY12" fmla="*/ 1996296 h 2213138"/>
                <a:gd name="connsiteX13" fmla="*/ 372283 w 1954242"/>
                <a:gd name="connsiteY13" fmla="*/ 1924050 h 2213138"/>
                <a:gd name="connsiteX14" fmla="*/ 444529 w 1954242"/>
                <a:gd name="connsiteY14" fmla="*/ 1996296 h 2213138"/>
                <a:gd name="connsiteX15" fmla="*/ 763617 w 1954242"/>
                <a:gd name="connsiteY15" fmla="*/ 1191434 h 2213138"/>
                <a:gd name="connsiteX16" fmla="*/ 691371 w 1954242"/>
                <a:gd name="connsiteY16" fmla="*/ 1263680 h 2213138"/>
                <a:gd name="connsiteX17" fmla="*/ 619125 w 1954242"/>
                <a:gd name="connsiteY17" fmla="*/ 1191434 h 2213138"/>
                <a:gd name="connsiteX18" fmla="*/ 691371 w 1954242"/>
                <a:gd name="connsiteY18" fmla="*/ 1119188 h 2213138"/>
                <a:gd name="connsiteX19" fmla="*/ 763617 w 1954242"/>
                <a:gd name="connsiteY19" fmla="*/ 1191434 h 2213138"/>
                <a:gd name="connsiteX20" fmla="*/ 794111 w 1954242"/>
                <a:gd name="connsiteY20" fmla="*/ 2179153 h 2213138"/>
                <a:gd name="connsiteX21" fmla="*/ 487492 w 1954242"/>
                <a:gd name="connsiteY21" fmla="*/ 1775808 h 2213138"/>
                <a:gd name="connsiteX22" fmla="*/ 455922 w 1954242"/>
                <a:gd name="connsiteY22" fmla="*/ 1440964 h 2213138"/>
                <a:gd name="connsiteX23" fmla="*/ 427564 w 1954242"/>
                <a:gd name="connsiteY23" fmla="*/ 948044 h 2213138"/>
                <a:gd name="connsiteX24" fmla="*/ 213566 w 1954242"/>
                <a:gd name="connsiteY24" fmla="*/ 519882 h 2213138"/>
                <a:gd name="connsiteX25" fmla="*/ 213566 w 1954242"/>
                <a:gd name="connsiteY25" fmla="*/ 519880 h 2213138"/>
                <a:gd name="connsiteX26" fmla="*/ 520185 w 1954242"/>
                <a:gd name="connsiteY26" fmla="*/ 923226 h 2213138"/>
                <a:gd name="connsiteX27" fmla="*/ 551754 w 1954242"/>
                <a:gd name="connsiteY27" fmla="*/ 1258069 h 2213138"/>
                <a:gd name="connsiteX28" fmla="*/ 564083 w 1954242"/>
                <a:gd name="connsiteY28" fmla="*/ 1765835 h 2213138"/>
                <a:gd name="connsiteX29" fmla="*/ 794110 w 1954242"/>
                <a:gd name="connsiteY29" fmla="*/ 2179151 h 2213138"/>
                <a:gd name="connsiteX30" fmla="*/ 796954 w 1954242"/>
                <a:gd name="connsiteY30" fmla="*/ 429434 h 2213138"/>
                <a:gd name="connsiteX31" fmla="*/ 724708 w 1954242"/>
                <a:gd name="connsiteY31" fmla="*/ 501680 h 2213138"/>
                <a:gd name="connsiteX32" fmla="*/ 652462 w 1954242"/>
                <a:gd name="connsiteY32" fmla="*/ 429434 h 2213138"/>
                <a:gd name="connsiteX33" fmla="*/ 724708 w 1954242"/>
                <a:gd name="connsiteY33" fmla="*/ 357188 h 2213138"/>
                <a:gd name="connsiteX34" fmla="*/ 796954 w 1954242"/>
                <a:gd name="connsiteY34" fmla="*/ 429434 h 2213138"/>
                <a:gd name="connsiteX35" fmla="*/ 1074983 w 1954242"/>
                <a:gd name="connsiteY35" fmla="*/ 690970 h 2213138"/>
                <a:gd name="connsiteX36" fmla="*/ 1018813 w 1954242"/>
                <a:gd name="connsiteY36" fmla="*/ 1022575 h 2213138"/>
                <a:gd name="connsiteX37" fmla="*/ 899303 w 1954242"/>
                <a:gd name="connsiteY37" fmla="*/ 1516229 h 2213138"/>
                <a:gd name="connsiteX38" fmla="*/ 1014517 w 1954242"/>
                <a:gd name="connsiteY38" fmla="*/ 1974998 h 2213138"/>
                <a:gd name="connsiteX39" fmla="*/ 1014517 w 1954242"/>
                <a:gd name="connsiteY39" fmla="*/ 1975000 h 2213138"/>
                <a:gd name="connsiteX40" fmla="*/ 822740 w 1954242"/>
                <a:gd name="connsiteY40" fmla="*/ 1506039 h 2213138"/>
                <a:gd name="connsiteX41" fmla="*/ 878910 w 1954242"/>
                <a:gd name="connsiteY41" fmla="*/ 1174434 h 2213138"/>
                <a:gd name="connsiteX42" fmla="*/ 979095 w 1954242"/>
                <a:gd name="connsiteY42" fmla="*/ 690971 h 2213138"/>
                <a:gd name="connsiteX43" fmla="*/ 883206 w 1954242"/>
                <a:gd name="connsiteY43" fmla="*/ 222011 h 2213138"/>
                <a:gd name="connsiteX44" fmla="*/ 883206 w 1954242"/>
                <a:gd name="connsiteY44" fmla="*/ 222009 h 2213138"/>
                <a:gd name="connsiteX45" fmla="*/ 1074983 w 1954242"/>
                <a:gd name="connsiteY45" fmla="*/ 690970 h 2213138"/>
                <a:gd name="connsiteX46" fmla="*/ 1163667 w 1954242"/>
                <a:gd name="connsiteY46" fmla="*/ 1439084 h 2213138"/>
                <a:gd name="connsiteX47" fmla="*/ 1091421 w 1954242"/>
                <a:gd name="connsiteY47" fmla="*/ 1511330 h 2213138"/>
                <a:gd name="connsiteX48" fmla="*/ 1019175 w 1954242"/>
                <a:gd name="connsiteY48" fmla="*/ 1439084 h 2213138"/>
                <a:gd name="connsiteX49" fmla="*/ 1091421 w 1954242"/>
                <a:gd name="connsiteY49" fmla="*/ 1366838 h 2213138"/>
                <a:gd name="connsiteX50" fmla="*/ 1163667 w 1954242"/>
                <a:gd name="connsiteY50" fmla="*/ 1439084 h 2213138"/>
                <a:gd name="connsiteX51" fmla="*/ 1387505 w 1954242"/>
                <a:gd name="connsiteY51" fmla="*/ 691371 h 2213138"/>
                <a:gd name="connsiteX52" fmla="*/ 1315259 w 1954242"/>
                <a:gd name="connsiteY52" fmla="*/ 763617 h 2213138"/>
                <a:gd name="connsiteX53" fmla="*/ 1243013 w 1954242"/>
                <a:gd name="connsiteY53" fmla="*/ 691371 h 2213138"/>
                <a:gd name="connsiteX54" fmla="*/ 1315259 w 1954242"/>
                <a:gd name="connsiteY54" fmla="*/ 619125 h 2213138"/>
                <a:gd name="connsiteX55" fmla="*/ 1387505 w 1954242"/>
                <a:gd name="connsiteY55" fmla="*/ 691371 h 2213138"/>
                <a:gd name="connsiteX56" fmla="*/ 1482755 w 1954242"/>
                <a:gd name="connsiteY56" fmla="*/ 72246 h 2213138"/>
                <a:gd name="connsiteX57" fmla="*/ 1410509 w 1954242"/>
                <a:gd name="connsiteY57" fmla="*/ 144492 h 2213138"/>
                <a:gd name="connsiteX58" fmla="*/ 1338263 w 1954242"/>
                <a:gd name="connsiteY58" fmla="*/ 72246 h 2213138"/>
                <a:gd name="connsiteX59" fmla="*/ 1410509 w 1954242"/>
                <a:gd name="connsiteY59" fmla="*/ 0 h 2213138"/>
                <a:gd name="connsiteX60" fmla="*/ 1482755 w 1954242"/>
                <a:gd name="connsiteY60" fmla="*/ 72246 h 2213138"/>
                <a:gd name="connsiteX61" fmla="*/ 1535142 w 1954242"/>
                <a:gd name="connsiteY61" fmla="*/ 1658159 h 2213138"/>
                <a:gd name="connsiteX62" fmla="*/ 1462896 w 1954242"/>
                <a:gd name="connsiteY62" fmla="*/ 1730405 h 2213138"/>
                <a:gd name="connsiteX63" fmla="*/ 1390650 w 1954242"/>
                <a:gd name="connsiteY63" fmla="*/ 1658159 h 2213138"/>
                <a:gd name="connsiteX64" fmla="*/ 1462896 w 1954242"/>
                <a:gd name="connsiteY64" fmla="*/ 1585913 h 2213138"/>
                <a:gd name="connsiteX65" fmla="*/ 1535142 w 1954242"/>
                <a:gd name="connsiteY65" fmla="*/ 1658159 h 2213138"/>
                <a:gd name="connsiteX66" fmla="*/ 1651032 w 1954242"/>
                <a:gd name="connsiteY66" fmla="*/ 726767 h 2213138"/>
                <a:gd name="connsiteX67" fmla="*/ 1614807 w 1954242"/>
                <a:gd name="connsiteY67" fmla="*/ 988510 h 2213138"/>
                <a:gd name="connsiteX68" fmla="*/ 1474725 w 1954242"/>
                <a:gd name="connsiteY68" fmla="*/ 1294278 h 2213138"/>
                <a:gd name="connsiteX69" fmla="*/ 1231519 w 1954242"/>
                <a:gd name="connsiteY69" fmla="*/ 1740180 h 2213138"/>
                <a:gd name="connsiteX70" fmla="*/ 1224070 w 1954242"/>
                <a:gd name="connsiteY70" fmla="*/ 2213136 h 2213138"/>
                <a:gd name="connsiteX71" fmla="*/ 1224070 w 1954242"/>
                <a:gd name="connsiteY71" fmla="*/ 2213138 h 2213138"/>
                <a:gd name="connsiteX72" fmla="*/ 1160203 w 1954242"/>
                <a:gd name="connsiteY72" fmla="*/ 1710521 h 2213138"/>
                <a:gd name="connsiteX73" fmla="*/ 1300285 w 1954242"/>
                <a:gd name="connsiteY73" fmla="*/ 1404753 h 2213138"/>
                <a:gd name="connsiteX74" fmla="*/ 1522185 w 1954242"/>
                <a:gd name="connsiteY74" fmla="*/ 963693 h 2213138"/>
                <a:gd name="connsiteX75" fmla="*/ 1550939 w 1954242"/>
                <a:gd name="connsiteY75" fmla="*/ 485895 h 2213138"/>
                <a:gd name="connsiteX76" fmla="*/ 1550940 w 1954242"/>
                <a:gd name="connsiteY76" fmla="*/ 485893 h 2213138"/>
                <a:gd name="connsiteX77" fmla="*/ 1651032 w 1954242"/>
                <a:gd name="connsiteY77" fmla="*/ 726767 h 2213138"/>
                <a:gd name="connsiteX78" fmla="*/ 1954242 w 1954242"/>
                <a:gd name="connsiteY78" fmla="*/ 596121 h 2213138"/>
                <a:gd name="connsiteX79" fmla="*/ 1881996 w 1954242"/>
                <a:gd name="connsiteY79" fmla="*/ 668367 h 2213138"/>
                <a:gd name="connsiteX80" fmla="*/ 1809750 w 1954242"/>
                <a:gd name="connsiteY80" fmla="*/ 596121 h 2213138"/>
                <a:gd name="connsiteX81" fmla="*/ 1881996 w 1954242"/>
                <a:gd name="connsiteY81" fmla="*/ 523875 h 2213138"/>
                <a:gd name="connsiteX82" fmla="*/ 1954242 w 1954242"/>
                <a:gd name="connsiteY82" fmla="*/ 596121 h 221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954242" h="2213138">
                  <a:moveTo>
                    <a:pt x="144492" y="1572434"/>
                  </a:moveTo>
                  <a:cubicBezTo>
                    <a:pt x="144492" y="1612334"/>
                    <a:pt x="112146" y="1644680"/>
                    <a:pt x="72246" y="1644680"/>
                  </a:cubicBezTo>
                  <a:cubicBezTo>
                    <a:pt x="32346" y="1644680"/>
                    <a:pt x="0" y="1612334"/>
                    <a:pt x="0" y="1572434"/>
                  </a:cubicBezTo>
                  <a:cubicBezTo>
                    <a:pt x="0" y="1532534"/>
                    <a:pt x="32346" y="1500188"/>
                    <a:pt x="72246" y="1500188"/>
                  </a:cubicBezTo>
                  <a:cubicBezTo>
                    <a:pt x="112146" y="1500188"/>
                    <a:pt x="144492" y="1532534"/>
                    <a:pt x="144492" y="1572434"/>
                  </a:cubicBezTo>
                  <a:close/>
                  <a:moveTo>
                    <a:pt x="311179" y="1053321"/>
                  </a:moveTo>
                  <a:cubicBezTo>
                    <a:pt x="311179" y="1093221"/>
                    <a:pt x="278833" y="1125567"/>
                    <a:pt x="238933" y="1125567"/>
                  </a:cubicBezTo>
                  <a:cubicBezTo>
                    <a:pt x="199033" y="1125567"/>
                    <a:pt x="166687" y="1093221"/>
                    <a:pt x="166687" y="1053321"/>
                  </a:cubicBezTo>
                  <a:cubicBezTo>
                    <a:pt x="166687" y="1013421"/>
                    <a:pt x="199033" y="981075"/>
                    <a:pt x="238933" y="981075"/>
                  </a:cubicBezTo>
                  <a:cubicBezTo>
                    <a:pt x="278833" y="981075"/>
                    <a:pt x="311179" y="1013421"/>
                    <a:pt x="311179" y="1053321"/>
                  </a:cubicBezTo>
                  <a:close/>
                  <a:moveTo>
                    <a:pt x="444529" y="1996296"/>
                  </a:moveTo>
                  <a:cubicBezTo>
                    <a:pt x="444529" y="2036196"/>
                    <a:pt x="412183" y="2068542"/>
                    <a:pt x="372283" y="2068542"/>
                  </a:cubicBezTo>
                  <a:cubicBezTo>
                    <a:pt x="332383" y="2068542"/>
                    <a:pt x="300037" y="2036196"/>
                    <a:pt x="300037" y="1996296"/>
                  </a:cubicBezTo>
                  <a:cubicBezTo>
                    <a:pt x="300037" y="1956396"/>
                    <a:pt x="332383" y="1924050"/>
                    <a:pt x="372283" y="1924050"/>
                  </a:cubicBezTo>
                  <a:cubicBezTo>
                    <a:pt x="412183" y="1924050"/>
                    <a:pt x="444529" y="1956396"/>
                    <a:pt x="444529" y="1996296"/>
                  </a:cubicBezTo>
                  <a:close/>
                  <a:moveTo>
                    <a:pt x="763617" y="1191434"/>
                  </a:moveTo>
                  <a:cubicBezTo>
                    <a:pt x="763617" y="1231334"/>
                    <a:pt x="731271" y="1263680"/>
                    <a:pt x="691371" y="1263680"/>
                  </a:cubicBezTo>
                  <a:cubicBezTo>
                    <a:pt x="651471" y="1263680"/>
                    <a:pt x="619125" y="1231334"/>
                    <a:pt x="619125" y="1191434"/>
                  </a:cubicBezTo>
                  <a:cubicBezTo>
                    <a:pt x="619125" y="1151534"/>
                    <a:pt x="651471" y="1119188"/>
                    <a:pt x="691371" y="1119188"/>
                  </a:cubicBezTo>
                  <a:cubicBezTo>
                    <a:pt x="731271" y="1119188"/>
                    <a:pt x="763617" y="1151534"/>
                    <a:pt x="763617" y="1191434"/>
                  </a:cubicBezTo>
                  <a:close/>
                  <a:moveTo>
                    <a:pt x="794111" y="2179153"/>
                  </a:moveTo>
                  <a:cubicBezTo>
                    <a:pt x="691804" y="2206566"/>
                    <a:pt x="554526" y="2025982"/>
                    <a:pt x="487492" y="1775808"/>
                  </a:cubicBezTo>
                  <a:cubicBezTo>
                    <a:pt x="453975" y="1650721"/>
                    <a:pt x="447727" y="1579855"/>
                    <a:pt x="455922" y="1440964"/>
                  </a:cubicBezTo>
                  <a:cubicBezTo>
                    <a:pt x="464117" y="1302072"/>
                    <a:pt x="480891" y="1157866"/>
                    <a:pt x="427564" y="948044"/>
                  </a:cubicBezTo>
                  <a:cubicBezTo>
                    <a:pt x="374236" y="738222"/>
                    <a:pt x="300526" y="611192"/>
                    <a:pt x="213566" y="519882"/>
                  </a:cubicBezTo>
                  <a:lnTo>
                    <a:pt x="213566" y="519880"/>
                  </a:lnTo>
                  <a:cubicBezTo>
                    <a:pt x="315873" y="492467"/>
                    <a:pt x="453151" y="673051"/>
                    <a:pt x="520185" y="923226"/>
                  </a:cubicBezTo>
                  <a:cubicBezTo>
                    <a:pt x="553701" y="1048312"/>
                    <a:pt x="563311" y="1167113"/>
                    <a:pt x="551754" y="1258069"/>
                  </a:cubicBezTo>
                  <a:cubicBezTo>
                    <a:pt x="538578" y="1437482"/>
                    <a:pt x="529716" y="1611218"/>
                    <a:pt x="564083" y="1765835"/>
                  </a:cubicBezTo>
                  <a:cubicBezTo>
                    <a:pt x="598451" y="1920451"/>
                    <a:pt x="707151" y="2087841"/>
                    <a:pt x="794110" y="2179151"/>
                  </a:cubicBezTo>
                  <a:close/>
                  <a:moveTo>
                    <a:pt x="796954" y="429434"/>
                  </a:moveTo>
                  <a:cubicBezTo>
                    <a:pt x="796954" y="469334"/>
                    <a:pt x="764608" y="501680"/>
                    <a:pt x="724708" y="501680"/>
                  </a:cubicBezTo>
                  <a:cubicBezTo>
                    <a:pt x="684808" y="501680"/>
                    <a:pt x="652462" y="469334"/>
                    <a:pt x="652462" y="429434"/>
                  </a:cubicBezTo>
                  <a:cubicBezTo>
                    <a:pt x="652462" y="389534"/>
                    <a:pt x="684808" y="357188"/>
                    <a:pt x="724708" y="357188"/>
                  </a:cubicBezTo>
                  <a:cubicBezTo>
                    <a:pt x="764608" y="357188"/>
                    <a:pt x="796954" y="389534"/>
                    <a:pt x="796954" y="429434"/>
                  </a:cubicBezTo>
                  <a:close/>
                  <a:moveTo>
                    <a:pt x="1074983" y="690970"/>
                  </a:moveTo>
                  <a:cubicBezTo>
                    <a:pt x="1074983" y="820469"/>
                    <a:pt x="1053518" y="937709"/>
                    <a:pt x="1018813" y="1022575"/>
                  </a:cubicBezTo>
                  <a:cubicBezTo>
                    <a:pt x="959651" y="1192464"/>
                    <a:pt x="906124" y="1357987"/>
                    <a:pt x="899303" y="1516229"/>
                  </a:cubicBezTo>
                  <a:cubicBezTo>
                    <a:pt x="892482" y="1674472"/>
                    <a:pt x="954154" y="1864292"/>
                    <a:pt x="1014517" y="1974998"/>
                  </a:cubicBezTo>
                  <a:lnTo>
                    <a:pt x="1014517" y="1975000"/>
                  </a:lnTo>
                  <a:cubicBezTo>
                    <a:pt x="908602" y="1975000"/>
                    <a:pt x="822740" y="1765039"/>
                    <a:pt x="822740" y="1506039"/>
                  </a:cubicBezTo>
                  <a:cubicBezTo>
                    <a:pt x="822740" y="1376540"/>
                    <a:pt x="835047" y="1306472"/>
                    <a:pt x="878910" y="1174434"/>
                  </a:cubicBezTo>
                  <a:cubicBezTo>
                    <a:pt x="922773" y="1042396"/>
                    <a:pt x="976300" y="907446"/>
                    <a:pt x="979095" y="690971"/>
                  </a:cubicBezTo>
                  <a:cubicBezTo>
                    <a:pt x="981890" y="474496"/>
                    <a:pt x="943569" y="332717"/>
                    <a:pt x="883206" y="222011"/>
                  </a:cubicBezTo>
                  <a:lnTo>
                    <a:pt x="883206" y="222009"/>
                  </a:lnTo>
                  <a:cubicBezTo>
                    <a:pt x="989122" y="222009"/>
                    <a:pt x="1074983" y="431970"/>
                    <a:pt x="1074983" y="690970"/>
                  </a:cubicBezTo>
                  <a:close/>
                  <a:moveTo>
                    <a:pt x="1163667" y="1439084"/>
                  </a:moveTo>
                  <a:cubicBezTo>
                    <a:pt x="1163667" y="1478984"/>
                    <a:pt x="1131321" y="1511330"/>
                    <a:pt x="1091421" y="1511330"/>
                  </a:cubicBezTo>
                  <a:cubicBezTo>
                    <a:pt x="1051521" y="1511330"/>
                    <a:pt x="1019175" y="1478984"/>
                    <a:pt x="1019175" y="1439084"/>
                  </a:cubicBezTo>
                  <a:cubicBezTo>
                    <a:pt x="1019175" y="1399184"/>
                    <a:pt x="1051521" y="1366838"/>
                    <a:pt x="1091421" y="1366838"/>
                  </a:cubicBezTo>
                  <a:cubicBezTo>
                    <a:pt x="1131321" y="1366838"/>
                    <a:pt x="1163667" y="1399184"/>
                    <a:pt x="1163667" y="1439084"/>
                  </a:cubicBezTo>
                  <a:close/>
                  <a:moveTo>
                    <a:pt x="1387505" y="691371"/>
                  </a:moveTo>
                  <a:cubicBezTo>
                    <a:pt x="1387505" y="731271"/>
                    <a:pt x="1355159" y="763617"/>
                    <a:pt x="1315259" y="763617"/>
                  </a:cubicBezTo>
                  <a:cubicBezTo>
                    <a:pt x="1275359" y="763617"/>
                    <a:pt x="1243013" y="731271"/>
                    <a:pt x="1243013" y="691371"/>
                  </a:cubicBezTo>
                  <a:cubicBezTo>
                    <a:pt x="1243013" y="651471"/>
                    <a:pt x="1275359" y="619125"/>
                    <a:pt x="1315259" y="619125"/>
                  </a:cubicBezTo>
                  <a:cubicBezTo>
                    <a:pt x="1355159" y="619125"/>
                    <a:pt x="1387505" y="651471"/>
                    <a:pt x="1387505" y="691371"/>
                  </a:cubicBezTo>
                  <a:close/>
                  <a:moveTo>
                    <a:pt x="1482755" y="72246"/>
                  </a:moveTo>
                  <a:cubicBezTo>
                    <a:pt x="1482755" y="112146"/>
                    <a:pt x="1450409" y="144492"/>
                    <a:pt x="1410509" y="144492"/>
                  </a:cubicBezTo>
                  <a:cubicBezTo>
                    <a:pt x="1370609" y="144492"/>
                    <a:pt x="1338263" y="112146"/>
                    <a:pt x="1338263" y="72246"/>
                  </a:cubicBezTo>
                  <a:cubicBezTo>
                    <a:pt x="1338263" y="32346"/>
                    <a:pt x="1370609" y="0"/>
                    <a:pt x="1410509" y="0"/>
                  </a:cubicBezTo>
                  <a:cubicBezTo>
                    <a:pt x="1450409" y="0"/>
                    <a:pt x="1482755" y="32346"/>
                    <a:pt x="1482755" y="72246"/>
                  </a:cubicBezTo>
                  <a:close/>
                  <a:moveTo>
                    <a:pt x="1535142" y="1658159"/>
                  </a:moveTo>
                  <a:cubicBezTo>
                    <a:pt x="1535142" y="1698059"/>
                    <a:pt x="1502796" y="1730405"/>
                    <a:pt x="1462896" y="1730405"/>
                  </a:cubicBezTo>
                  <a:cubicBezTo>
                    <a:pt x="1422996" y="1730405"/>
                    <a:pt x="1390650" y="1698059"/>
                    <a:pt x="1390650" y="1658159"/>
                  </a:cubicBezTo>
                  <a:cubicBezTo>
                    <a:pt x="1390650" y="1618259"/>
                    <a:pt x="1422996" y="1585913"/>
                    <a:pt x="1462896" y="1585913"/>
                  </a:cubicBezTo>
                  <a:cubicBezTo>
                    <a:pt x="1502796" y="1585913"/>
                    <a:pt x="1535142" y="1618259"/>
                    <a:pt x="1535142" y="1658159"/>
                  </a:cubicBezTo>
                  <a:close/>
                  <a:moveTo>
                    <a:pt x="1651032" y="726767"/>
                  </a:moveTo>
                  <a:cubicBezTo>
                    <a:pt x="1651634" y="804415"/>
                    <a:pt x="1639944" y="894695"/>
                    <a:pt x="1614807" y="988510"/>
                  </a:cubicBezTo>
                  <a:cubicBezTo>
                    <a:pt x="1581290" y="1113597"/>
                    <a:pt x="1530212" y="1221286"/>
                    <a:pt x="1474725" y="1294278"/>
                  </a:cubicBezTo>
                  <a:cubicBezTo>
                    <a:pt x="1373607" y="1443066"/>
                    <a:pt x="1279064" y="1589095"/>
                    <a:pt x="1231519" y="1740180"/>
                  </a:cubicBezTo>
                  <a:cubicBezTo>
                    <a:pt x="1183974" y="1891265"/>
                    <a:pt x="1194416" y="2090579"/>
                    <a:pt x="1224070" y="2213136"/>
                  </a:cubicBezTo>
                  <a:lnTo>
                    <a:pt x="1224070" y="2213138"/>
                  </a:lnTo>
                  <a:cubicBezTo>
                    <a:pt x="1121763" y="2185725"/>
                    <a:pt x="1093169" y="1960695"/>
                    <a:pt x="1160203" y="1710521"/>
                  </a:cubicBezTo>
                  <a:cubicBezTo>
                    <a:pt x="1193720" y="1585435"/>
                    <a:pt x="1223742" y="1520939"/>
                    <a:pt x="1300285" y="1404753"/>
                  </a:cubicBezTo>
                  <a:cubicBezTo>
                    <a:pt x="1376827" y="1288566"/>
                    <a:pt x="1463457" y="1172068"/>
                    <a:pt x="1522185" y="963693"/>
                  </a:cubicBezTo>
                  <a:cubicBezTo>
                    <a:pt x="1580913" y="755318"/>
                    <a:pt x="1580593" y="608452"/>
                    <a:pt x="1550939" y="485895"/>
                  </a:cubicBezTo>
                  <a:lnTo>
                    <a:pt x="1550940" y="485893"/>
                  </a:lnTo>
                  <a:cubicBezTo>
                    <a:pt x="1614882" y="503026"/>
                    <a:pt x="1650029" y="597353"/>
                    <a:pt x="1651032" y="726767"/>
                  </a:cubicBezTo>
                  <a:close/>
                  <a:moveTo>
                    <a:pt x="1954242" y="596121"/>
                  </a:moveTo>
                  <a:cubicBezTo>
                    <a:pt x="1954242" y="636021"/>
                    <a:pt x="1921896" y="668367"/>
                    <a:pt x="1881996" y="668367"/>
                  </a:cubicBezTo>
                  <a:cubicBezTo>
                    <a:pt x="1842096" y="668367"/>
                    <a:pt x="1809750" y="636021"/>
                    <a:pt x="1809750" y="596121"/>
                  </a:cubicBezTo>
                  <a:cubicBezTo>
                    <a:pt x="1809750" y="556221"/>
                    <a:pt x="1842096" y="523875"/>
                    <a:pt x="1881996" y="523875"/>
                  </a:cubicBezTo>
                  <a:cubicBezTo>
                    <a:pt x="1921896" y="523875"/>
                    <a:pt x="1954242" y="556221"/>
                    <a:pt x="1954242" y="596121"/>
                  </a:cubicBezTo>
                  <a:close/>
                </a:path>
              </a:pathLst>
            </a:custGeom>
            <a:solidFill>
              <a:srgbClr val="2D2D8A">
                <a:lumMod val="60000"/>
                <a:lumOff val="40000"/>
              </a:srgbClr>
            </a:solidFill>
            <a:ln w="19050">
              <a:solidFill>
                <a:srgbClr val="2D2D8A">
                  <a:lumMod val="20000"/>
                  <a:lumOff val="80000"/>
                </a:srgb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4C1E903A-7821-D047-E9EF-21F8F76EEB7F}"/>
              </a:ext>
            </a:extLst>
          </p:cNvPr>
          <p:cNvGrpSpPr/>
          <p:nvPr/>
        </p:nvGrpSpPr>
        <p:grpSpPr>
          <a:xfrm>
            <a:off x="607984" y="1276422"/>
            <a:ext cx="2838474" cy="1847778"/>
            <a:chOff x="6564284" y="4438721"/>
            <a:chExt cx="3993200" cy="2599476"/>
          </a:xfrm>
        </p:grpSpPr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4A2AC6F9-C668-3A8B-6F4B-B92C99A7F3E1}"/>
                </a:ext>
              </a:extLst>
            </p:cNvPr>
            <p:cNvSpPr/>
            <p:nvPr/>
          </p:nvSpPr>
          <p:spPr bwMode="auto">
            <a:xfrm>
              <a:off x="8615192" y="5164865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4EB4ABC9-66AD-6D42-128B-5FA7ADA50887}"/>
                </a:ext>
              </a:extLst>
            </p:cNvPr>
            <p:cNvSpPr/>
            <p:nvPr/>
          </p:nvSpPr>
          <p:spPr bwMode="auto">
            <a:xfrm>
              <a:off x="9036148" y="5302823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69E1BDAC-CA0F-40DE-7F93-F982D6682482}"/>
                </a:ext>
              </a:extLst>
            </p:cNvPr>
            <p:cNvSpPr/>
            <p:nvPr/>
          </p:nvSpPr>
          <p:spPr bwMode="auto">
            <a:xfrm>
              <a:off x="8111533" y="5813695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12BD8F41-EAF7-FB59-50C6-B9629982C6A2}"/>
                </a:ext>
              </a:extLst>
            </p:cNvPr>
            <p:cNvSpPr/>
            <p:nvPr/>
          </p:nvSpPr>
          <p:spPr bwMode="auto">
            <a:xfrm rot="7778412">
              <a:off x="8601279" y="4103628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292F200B-4297-9225-0FFB-620971DB8311}"/>
                </a:ext>
              </a:extLst>
            </p:cNvPr>
            <p:cNvSpPr/>
            <p:nvPr/>
          </p:nvSpPr>
          <p:spPr bwMode="auto">
            <a:xfrm>
              <a:off x="7929541" y="4571324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月 132">
              <a:extLst>
                <a:ext uri="{FF2B5EF4-FFF2-40B4-BE49-F238E27FC236}">
                  <a16:creationId xmlns:a16="http://schemas.microsoft.com/office/drawing/2014/main" id="{3C0CFDB7-F21F-C834-75C6-E2AD7BADDE09}"/>
                </a:ext>
              </a:extLst>
            </p:cNvPr>
            <p:cNvSpPr/>
            <p:nvPr/>
          </p:nvSpPr>
          <p:spPr bwMode="auto">
            <a:xfrm rot="3802566">
              <a:off x="8089552" y="4414181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C3838C08-217E-B024-CD14-103485E04580}"/>
                </a:ext>
              </a:extLst>
            </p:cNvPr>
            <p:cNvSpPr/>
            <p:nvPr/>
          </p:nvSpPr>
          <p:spPr bwMode="auto">
            <a:xfrm rot="8481030">
              <a:off x="8550704" y="4438721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449DAB6A-6964-7835-068D-5FCDDE4751F7}"/>
                </a:ext>
              </a:extLst>
            </p:cNvPr>
            <p:cNvSpPr/>
            <p:nvPr/>
          </p:nvSpPr>
          <p:spPr bwMode="auto">
            <a:xfrm rot="1448216">
              <a:off x="8108838" y="5271237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3534E74-383C-8DCE-7688-4FA7FC815082}"/>
                </a:ext>
              </a:extLst>
            </p:cNvPr>
            <p:cNvSpPr/>
            <p:nvPr/>
          </p:nvSpPr>
          <p:spPr bwMode="auto">
            <a:xfrm rot="16388772">
              <a:off x="8950518" y="5060463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56F0E945-164E-8B7F-DF8E-E2180E663DE1}"/>
                </a:ext>
              </a:extLst>
            </p:cNvPr>
            <p:cNvSpPr/>
            <p:nvPr/>
          </p:nvSpPr>
          <p:spPr bwMode="auto">
            <a:xfrm rot="9515084">
              <a:off x="8835888" y="4675310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02A5708D-3376-FE6E-CD8A-E3DC47642430}"/>
                </a:ext>
              </a:extLst>
            </p:cNvPr>
            <p:cNvSpPr/>
            <p:nvPr/>
          </p:nvSpPr>
          <p:spPr bwMode="auto">
            <a:xfrm rot="900000">
              <a:off x="8089693" y="487284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31966AAA-8FBD-1717-7BC8-C9F5108DE066}"/>
                </a:ext>
              </a:extLst>
            </p:cNvPr>
            <p:cNvSpPr/>
            <p:nvPr/>
          </p:nvSpPr>
          <p:spPr bwMode="auto">
            <a:xfrm rot="900000">
              <a:off x="8493553" y="4918560"/>
              <a:ext cx="151150" cy="20688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531E836B-85E8-2EF7-19E3-9FEA3330C478}"/>
                </a:ext>
              </a:extLst>
            </p:cNvPr>
            <p:cNvGrpSpPr/>
            <p:nvPr/>
          </p:nvGrpSpPr>
          <p:grpSpPr>
            <a:xfrm>
              <a:off x="6564284" y="5731687"/>
              <a:ext cx="3993200" cy="1306510"/>
              <a:chOff x="2597553" y="5769739"/>
              <a:chExt cx="3993200" cy="1306510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F0FE54A3-2355-E8D4-4074-C094D0F1AE82}"/>
                  </a:ext>
                </a:extLst>
              </p:cNvPr>
              <p:cNvGrpSpPr/>
              <p:nvPr/>
            </p:nvGrpSpPr>
            <p:grpSpPr>
              <a:xfrm flipH="1">
                <a:off x="5568862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DFB853F2-2046-91C7-5C9D-74EFD85B1916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7464D4E5-3CDA-7EC6-50C0-CD589D5E4237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FCE1D6D2-53C4-2899-0B27-3A54B3D2318A}"/>
                  </a:ext>
                </a:extLst>
              </p:cNvPr>
              <p:cNvGrpSpPr/>
              <p:nvPr/>
            </p:nvGrpSpPr>
            <p:grpSpPr>
              <a:xfrm>
                <a:off x="2597553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53" name="四角形: 上の 2 つの角を丸める 152">
                  <a:extLst>
                    <a:ext uri="{FF2B5EF4-FFF2-40B4-BE49-F238E27FC236}">
                      <a16:creationId xmlns:a16="http://schemas.microsoft.com/office/drawing/2014/main" id="{4C23921F-47E1-7C02-5803-8D99B3D3C06E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ED018181-C823-85BF-691F-A63D8066670C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ED79B9E-D066-C4D7-39C7-BE8663FE5EB8}"/>
                  </a:ext>
                </a:extLst>
              </p:cNvPr>
              <p:cNvSpPr/>
              <p:nvPr/>
            </p:nvSpPr>
            <p:spPr bwMode="auto">
              <a:xfrm>
                <a:off x="3942502" y="6018684"/>
                <a:ext cx="1291430" cy="1057565"/>
              </a:xfrm>
              <a:custGeom>
                <a:avLst/>
                <a:gdLst>
                  <a:gd name="connsiteX0" fmla="*/ 274267 w 1291430"/>
                  <a:gd name="connsiteY0" fmla="*/ 0 h 1057565"/>
                  <a:gd name="connsiteX1" fmla="*/ 275117 w 1291430"/>
                  <a:gd name="connsiteY1" fmla="*/ 8431 h 1057565"/>
                  <a:gd name="connsiteX2" fmla="*/ 456343 w 1291430"/>
                  <a:gd name="connsiteY2" fmla="*/ 156135 h 1057565"/>
                  <a:gd name="connsiteX3" fmla="*/ 816443 w 1291430"/>
                  <a:gd name="connsiteY3" fmla="*/ 156135 h 1057565"/>
                  <a:gd name="connsiteX4" fmla="*/ 986891 w 1291430"/>
                  <a:gd name="connsiteY4" fmla="*/ 43155 h 1057565"/>
                  <a:gd name="connsiteX5" fmla="*/ 996931 w 1291430"/>
                  <a:gd name="connsiteY5" fmla="*/ 10810 h 1057565"/>
                  <a:gd name="connsiteX6" fmla="*/ 1000215 w 1291430"/>
                  <a:gd name="connsiteY6" fmla="*/ 10788 h 1057565"/>
                  <a:gd name="connsiteX7" fmla="*/ 1026593 w 1291430"/>
                  <a:gd name="connsiteY7" fmla="*/ 10555 h 1057565"/>
                  <a:gd name="connsiteX8" fmla="*/ 1027407 w 1291430"/>
                  <a:gd name="connsiteY8" fmla="*/ 3014 h 1057565"/>
                  <a:gd name="connsiteX9" fmla="*/ 1082243 w 1291430"/>
                  <a:gd name="connsiteY9" fmla="*/ 20036 h 1057565"/>
                  <a:gd name="connsiteX10" fmla="*/ 1291430 w 1291430"/>
                  <a:gd name="connsiteY10" fmla="*/ 335626 h 1057565"/>
                  <a:gd name="connsiteX11" fmla="*/ 1291430 w 1291430"/>
                  <a:gd name="connsiteY11" fmla="*/ 1057565 h 1057565"/>
                  <a:gd name="connsiteX12" fmla="*/ 0 w 1291430"/>
                  <a:gd name="connsiteY12" fmla="*/ 1057565 h 1057565"/>
                  <a:gd name="connsiteX13" fmla="*/ 0 w 1291430"/>
                  <a:gd name="connsiteY13" fmla="*/ 335626 h 1057565"/>
                  <a:gd name="connsiteX14" fmla="*/ 273479 w 1291430"/>
                  <a:gd name="connsiteY14" fmla="*/ 79 h 105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1430" h="1057565">
                    <a:moveTo>
                      <a:pt x="274267" y="0"/>
                    </a:moveTo>
                    <a:lnTo>
                      <a:pt x="275117" y="8431"/>
                    </a:lnTo>
                    <a:cubicBezTo>
                      <a:pt x="292366" y="92725"/>
                      <a:pt x="366950" y="156135"/>
                      <a:pt x="456343" y="156135"/>
                    </a:cubicBezTo>
                    <a:lnTo>
                      <a:pt x="816443" y="156135"/>
                    </a:lnTo>
                    <a:cubicBezTo>
                      <a:pt x="893066" y="156135"/>
                      <a:pt x="958809" y="109548"/>
                      <a:pt x="986891" y="43155"/>
                    </a:cubicBezTo>
                    <a:lnTo>
                      <a:pt x="996931" y="10810"/>
                    </a:lnTo>
                    <a:lnTo>
                      <a:pt x="1000215" y="10788"/>
                    </a:lnTo>
                    <a:cubicBezTo>
                      <a:pt x="1010286" y="10712"/>
                      <a:pt x="1019137" y="10634"/>
                      <a:pt x="1026593" y="10555"/>
                    </a:cubicBezTo>
                    <a:cubicBezTo>
                      <a:pt x="1026864" y="8041"/>
                      <a:pt x="1027136" y="5528"/>
                      <a:pt x="1027407" y="3014"/>
                    </a:cubicBezTo>
                    <a:lnTo>
                      <a:pt x="1082243" y="20036"/>
                    </a:lnTo>
                    <a:cubicBezTo>
                      <a:pt x="1205174" y="72031"/>
                      <a:pt x="1291430" y="193756"/>
                      <a:pt x="1291430" y="335626"/>
                    </a:cubicBezTo>
                    <a:lnTo>
                      <a:pt x="1291430" y="1057565"/>
                    </a:lnTo>
                    <a:lnTo>
                      <a:pt x="0" y="1057565"/>
                    </a:lnTo>
                    <a:lnTo>
                      <a:pt x="0" y="335626"/>
                    </a:lnTo>
                    <a:cubicBezTo>
                      <a:pt x="0" y="170110"/>
                      <a:pt x="117405" y="32016"/>
                      <a:pt x="273479" y="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D4A522C-4695-658B-6B02-23A079350B46}"/>
                  </a:ext>
                </a:extLst>
              </p:cNvPr>
              <p:cNvSpPr/>
              <p:nvPr/>
            </p:nvSpPr>
            <p:spPr bwMode="auto">
              <a:xfrm rot="2138449">
                <a:off x="330030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E8018AC-F41A-F2E7-3DD7-F2C1A7898675}"/>
                  </a:ext>
                </a:extLst>
              </p:cNvPr>
              <p:cNvSpPr/>
              <p:nvPr/>
            </p:nvSpPr>
            <p:spPr bwMode="auto">
              <a:xfrm rot="19461551" flipH="1">
                <a:off x="503385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13633F6-828E-7183-3B1B-D387E696B2E6}"/>
                </a:ext>
              </a:extLst>
            </p:cNvPr>
            <p:cNvGrpSpPr/>
            <p:nvPr/>
          </p:nvGrpSpPr>
          <p:grpSpPr>
            <a:xfrm>
              <a:off x="7044618" y="5038391"/>
              <a:ext cx="1038522" cy="1003830"/>
              <a:chOff x="-803982" y="5038391"/>
              <a:chExt cx="1038522" cy="1003830"/>
            </a:xfrm>
          </p:grpSpPr>
          <p:sp>
            <p:nvSpPr>
              <p:cNvPr id="142" name="楕円 11">
                <a:extLst>
                  <a:ext uri="{FF2B5EF4-FFF2-40B4-BE49-F238E27FC236}">
                    <a16:creationId xmlns:a16="http://schemas.microsoft.com/office/drawing/2014/main" id="{79FCC39E-9671-B26B-1809-5BBA8CE70D8A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楕円 11">
                <a:extLst>
                  <a:ext uri="{FF2B5EF4-FFF2-40B4-BE49-F238E27FC236}">
                    <a16:creationId xmlns:a16="http://schemas.microsoft.com/office/drawing/2014/main" id="{40B353B6-9952-E95C-83CE-B08622BB6F6D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4" name="楕円 11">
                <a:extLst>
                  <a:ext uri="{FF2B5EF4-FFF2-40B4-BE49-F238E27FC236}">
                    <a16:creationId xmlns:a16="http://schemas.microsoft.com/office/drawing/2014/main" id="{5845A8FB-4802-0A6B-485E-CC8259F450E7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" name="楕円 11">
                <a:extLst>
                  <a:ext uri="{FF2B5EF4-FFF2-40B4-BE49-F238E27FC236}">
                    <a16:creationId xmlns:a16="http://schemas.microsoft.com/office/drawing/2014/main" id="{30FE6429-1590-8F69-7AE9-8764B2770054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" name="楕円 11">
                <a:extLst>
                  <a:ext uri="{FF2B5EF4-FFF2-40B4-BE49-F238E27FC236}">
                    <a16:creationId xmlns:a16="http://schemas.microsoft.com/office/drawing/2014/main" id="{C70D0746-3157-4458-4FE7-349E7ACB89F1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7" name="楕円 11">
                <a:extLst>
                  <a:ext uri="{FF2B5EF4-FFF2-40B4-BE49-F238E27FC236}">
                    <a16:creationId xmlns:a16="http://schemas.microsoft.com/office/drawing/2014/main" id="{96E6AEE6-0567-C6CF-231C-65BBE6497402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9936801-9E84-18C6-0981-9DE856A3BAD4}"/>
              </a:ext>
            </a:extLst>
          </p:cNvPr>
          <p:cNvGrpSpPr/>
          <p:nvPr/>
        </p:nvGrpSpPr>
        <p:grpSpPr>
          <a:xfrm>
            <a:off x="6459542" y="1276422"/>
            <a:ext cx="2838474" cy="1847778"/>
            <a:chOff x="14215127" y="4438721"/>
            <a:chExt cx="3993200" cy="2599476"/>
          </a:xfrm>
        </p:grpSpPr>
        <p:sp>
          <p:nvSpPr>
            <p:cNvPr id="158" name="月 157">
              <a:extLst>
                <a:ext uri="{FF2B5EF4-FFF2-40B4-BE49-F238E27FC236}">
                  <a16:creationId xmlns:a16="http://schemas.microsoft.com/office/drawing/2014/main" id="{CE0C92DF-9C29-1E33-E7DB-5A530F4C81C4}"/>
                </a:ext>
              </a:extLst>
            </p:cNvPr>
            <p:cNvSpPr/>
            <p:nvPr/>
          </p:nvSpPr>
          <p:spPr bwMode="auto">
            <a:xfrm>
              <a:off x="16266035" y="5164865"/>
              <a:ext cx="525351" cy="106244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" name="月 158">
              <a:extLst>
                <a:ext uri="{FF2B5EF4-FFF2-40B4-BE49-F238E27FC236}">
                  <a16:creationId xmlns:a16="http://schemas.microsoft.com/office/drawing/2014/main" id="{411EDA68-1785-ECC1-3F3E-D1CC51A5B4A6}"/>
                </a:ext>
              </a:extLst>
            </p:cNvPr>
            <p:cNvSpPr/>
            <p:nvPr/>
          </p:nvSpPr>
          <p:spPr bwMode="auto">
            <a:xfrm>
              <a:off x="16686991" y="5302823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8A3C7EA9-A81B-778E-0EDC-E9C6AAC61B14}"/>
                </a:ext>
              </a:extLst>
            </p:cNvPr>
            <p:cNvSpPr/>
            <p:nvPr/>
          </p:nvSpPr>
          <p:spPr bwMode="auto">
            <a:xfrm>
              <a:off x="15762376" y="5813695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月 160">
              <a:extLst>
                <a:ext uri="{FF2B5EF4-FFF2-40B4-BE49-F238E27FC236}">
                  <a16:creationId xmlns:a16="http://schemas.microsoft.com/office/drawing/2014/main" id="{3CEB7FF1-82CE-5F82-10F4-6363787F5CF9}"/>
                </a:ext>
              </a:extLst>
            </p:cNvPr>
            <p:cNvSpPr/>
            <p:nvPr/>
          </p:nvSpPr>
          <p:spPr bwMode="auto">
            <a:xfrm rot="7778412">
              <a:off x="16252122" y="4103628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50EC3E20-3C3E-8E6B-F9F6-066D49EB3216}"/>
                </a:ext>
              </a:extLst>
            </p:cNvPr>
            <p:cNvSpPr/>
            <p:nvPr/>
          </p:nvSpPr>
          <p:spPr bwMode="auto">
            <a:xfrm>
              <a:off x="15580384" y="4571324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月 162">
              <a:extLst>
                <a:ext uri="{FF2B5EF4-FFF2-40B4-BE49-F238E27FC236}">
                  <a16:creationId xmlns:a16="http://schemas.microsoft.com/office/drawing/2014/main" id="{D44A6408-67DC-C653-FFC6-5CD043D5D07B}"/>
                </a:ext>
              </a:extLst>
            </p:cNvPr>
            <p:cNvSpPr/>
            <p:nvPr/>
          </p:nvSpPr>
          <p:spPr bwMode="auto">
            <a:xfrm rot="3802566">
              <a:off x="15740395" y="4414181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月 163">
              <a:extLst>
                <a:ext uri="{FF2B5EF4-FFF2-40B4-BE49-F238E27FC236}">
                  <a16:creationId xmlns:a16="http://schemas.microsoft.com/office/drawing/2014/main" id="{C303CE39-8742-3087-E97D-C1A0B7C1D396}"/>
                </a:ext>
              </a:extLst>
            </p:cNvPr>
            <p:cNvSpPr/>
            <p:nvPr/>
          </p:nvSpPr>
          <p:spPr bwMode="auto">
            <a:xfrm rot="8481030">
              <a:off x="16201547" y="4438721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15330493-F43C-673F-9C2E-399F7E60C275}"/>
                </a:ext>
              </a:extLst>
            </p:cNvPr>
            <p:cNvSpPr/>
            <p:nvPr/>
          </p:nvSpPr>
          <p:spPr bwMode="auto">
            <a:xfrm rot="1448216">
              <a:off x="15759681" y="5271237"/>
              <a:ext cx="99752" cy="58361"/>
            </a:xfrm>
            <a:prstGeom prst="ellipse">
              <a:avLst/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84E083A-68AD-AC35-3BCF-ECF19B5C5195}"/>
                </a:ext>
              </a:extLst>
            </p:cNvPr>
            <p:cNvSpPr/>
            <p:nvPr/>
          </p:nvSpPr>
          <p:spPr bwMode="auto">
            <a:xfrm rot="16388772">
              <a:off x="16601361" y="5060463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月 166">
              <a:extLst>
                <a:ext uri="{FF2B5EF4-FFF2-40B4-BE49-F238E27FC236}">
                  <a16:creationId xmlns:a16="http://schemas.microsoft.com/office/drawing/2014/main" id="{4FFDFBF4-DD60-0DA6-4501-0E05311A1C87}"/>
                </a:ext>
              </a:extLst>
            </p:cNvPr>
            <p:cNvSpPr/>
            <p:nvPr/>
          </p:nvSpPr>
          <p:spPr bwMode="auto">
            <a:xfrm rot="9515084">
              <a:off x="16486731" y="4675310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rgbClr val="000000"/>
            </a:solidFill>
            <a:ln w="571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7E93E104-BD1E-EDB7-A5F7-6B97EC2744F9}"/>
                </a:ext>
              </a:extLst>
            </p:cNvPr>
            <p:cNvGrpSpPr/>
            <p:nvPr/>
          </p:nvGrpSpPr>
          <p:grpSpPr>
            <a:xfrm>
              <a:off x="14215127" y="5731687"/>
              <a:ext cx="3993200" cy="1306510"/>
              <a:chOff x="2597553" y="5769739"/>
              <a:chExt cx="3993200" cy="1306510"/>
            </a:xfrm>
          </p:grpSpPr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CD1AAAEE-31D6-697E-8125-A0AEF063DB0F}"/>
                  </a:ext>
                </a:extLst>
              </p:cNvPr>
              <p:cNvGrpSpPr/>
              <p:nvPr/>
            </p:nvGrpSpPr>
            <p:grpSpPr>
              <a:xfrm flipH="1">
                <a:off x="5568862" y="5769739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814E21C6-DA9E-7F36-78FB-34ABB7190F00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0D2BE7C-FD41-1D50-365C-EF88DEE38857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F2C24E8F-804D-DD27-3AC3-2436B845DC33}"/>
                  </a:ext>
                </a:extLst>
              </p:cNvPr>
              <p:cNvGrpSpPr/>
              <p:nvPr/>
            </p:nvGrpSpPr>
            <p:grpSpPr>
              <a:xfrm>
                <a:off x="2597553" y="5776974"/>
                <a:ext cx="1021891" cy="614075"/>
                <a:chOff x="3507495" y="5776974"/>
                <a:chExt cx="1021891" cy="614075"/>
              </a:xfrm>
            </p:grpSpPr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145DED29-D122-C479-6463-9C1FC48B8438}"/>
                    </a:ext>
                  </a:extLst>
                </p:cNvPr>
                <p:cNvSpPr/>
                <p:nvPr/>
              </p:nvSpPr>
              <p:spPr bwMode="auto">
                <a:xfrm rot="19131520">
                  <a:off x="3957468" y="5776974"/>
                  <a:ext cx="150049" cy="3412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5E9980D4-05EE-FF73-E160-53F2C572C470}"/>
                    </a:ext>
                  </a:extLst>
                </p:cNvPr>
                <p:cNvSpPr/>
                <p:nvPr/>
              </p:nvSpPr>
              <p:spPr bwMode="auto">
                <a:xfrm rot="16200000">
                  <a:off x="3731487" y="5593149"/>
                  <a:ext cx="573908" cy="1021891"/>
                </a:xfrm>
                <a:custGeom>
                  <a:avLst/>
                  <a:gdLst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174374 w 595578"/>
                    <a:gd name="connsiteY10" fmla="*/ 718964 h 1060476"/>
                    <a:gd name="connsiteX11" fmla="*/ 201610 w 595578"/>
                    <a:gd name="connsiteY11" fmla="*/ 426622 h 1060476"/>
                    <a:gd name="connsiteX12" fmla="*/ 315912 w 595578"/>
                    <a:gd name="connsiteY12" fmla="*/ 312320 h 1060476"/>
                    <a:gd name="connsiteX13" fmla="*/ 472975 w 595578"/>
                    <a:gd name="connsiteY13" fmla="*/ 38200 h 1060476"/>
                    <a:gd name="connsiteX14" fmla="*/ 557378 w 595578"/>
                    <a:gd name="connsiteY14" fmla="*/ 5459 h 1060476"/>
                    <a:gd name="connsiteX15" fmla="*/ 595571 w 595578"/>
                    <a:gd name="connsiteY15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75475 w 595578"/>
                    <a:gd name="connsiteY9" fmla="*/ 729814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201610 w 595578"/>
                    <a:gd name="connsiteY10" fmla="*/ 426622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30210 w 595578"/>
                    <a:gd name="connsiteY3" fmla="*/ 793294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2607 w 595578"/>
                    <a:gd name="connsiteY5" fmla="*/ 900185 h 1060476"/>
                    <a:gd name="connsiteX6" fmla="*/ 358509 w 595578"/>
                    <a:gd name="connsiteY6" fmla="*/ 912223 h 1060476"/>
                    <a:gd name="connsiteX7" fmla="*/ 132547 w 595578"/>
                    <a:gd name="connsiteY7" fmla="*/ 1060476 h 1060476"/>
                    <a:gd name="connsiteX8" fmla="*/ 0 w 595578"/>
                    <a:gd name="connsiteY8" fmla="*/ 790114 h 1060476"/>
                    <a:gd name="connsiteX9" fmla="*/ 143725 w 595578"/>
                    <a:gd name="connsiteY9" fmla="*/ 732989 h 1060476"/>
                    <a:gd name="connsiteX10" fmla="*/ 192085 w 595578"/>
                    <a:gd name="connsiteY10" fmla="*/ 410747 h 1060476"/>
                    <a:gd name="connsiteX11" fmla="*/ 315912 w 595578"/>
                    <a:gd name="connsiteY11" fmla="*/ 312320 h 1060476"/>
                    <a:gd name="connsiteX12" fmla="*/ 472975 w 595578"/>
                    <a:gd name="connsiteY12" fmla="*/ 38200 h 1060476"/>
                    <a:gd name="connsiteX13" fmla="*/ 557378 w 595578"/>
                    <a:gd name="connsiteY13" fmla="*/ 5459 h 1060476"/>
                    <a:gd name="connsiteX14" fmla="*/ 595571 w 595578"/>
                    <a:gd name="connsiteY14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60401 w 595578"/>
                    <a:gd name="connsiteY4" fmla="*/ 898611 h 1060476"/>
                    <a:gd name="connsiteX5" fmla="*/ 358509 w 595578"/>
                    <a:gd name="connsiteY5" fmla="*/ 912223 h 1060476"/>
                    <a:gd name="connsiteX6" fmla="*/ 132547 w 595578"/>
                    <a:gd name="connsiteY6" fmla="*/ 1060476 h 1060476"/>
                    <a:gd name="connsiteX7" fmla="*/ 0 w 595578"/>
                    <a:gd name="connsiteY7" fmla="*/ 790114 h 1060476"/>
                    <a:gd name="connsiteX8" fmla="*/ 143725 w 595578"/>
                    <a:gd name="connsiteY8" fmla="*/ 732989 h 1060476"/>
                    <a:gd name="connsiteX9" fmla="*/ 192085 w 595578"/>
                    <a:gd name="connsiteY9" fmla="*/ 410747 h 1060476"/>
                    <a:gd name="connsiteX10" fmla="*/ 315912 w 595578"/>
                    <a:gd name="connsiteY10" fmla="*/ 312320 h 1060476"/>
                    <a:gd name="connsiteX11" fmla="*/ 472975 w 595578"/>
                    <a:gd name="connsiteY11" fmla="*/ 38200 h 1060476"/>
                    <a:gd name="connsiteX12" fmla="*/ 557378 w 595578"/>
                    <a:gd name="connsiteY12" fmla="*/ 5459 h 1060476"/>
                    <a:gd name="connsiteX13" fmla="*/ 595571 w 595578"/>
                    <a:gd name="connsiteY13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30211 w 595578"/>
                    <a:gd name="connsiteY2" fmla="*/ 452457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15912 w 595578"/>
                    <a:gd name="connsiteY9" fmla="*/ 31232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92085 w 595578"/>
                    <a:gd name="connsiteY8" fmla="*/ 410747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6 w 595578"/>
                    <a:gd name="connsiteY9" fmla="*/ 304910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590119 w 595578"/>
                    <a:gd name="connsiteY1" fmla="*/ 89861 h 1060476"/>
                    <a:gd name="connsiteX2" fmla="*/ 452451 w 595578"/>
                    <a:gd name="connsiteY2" fmla="*/ 457402 h 1060476"/>
                    <a:gd name="connsiteX3" fmla="*/ 442910 w 595578"/>
                    <a:gd name="connsiteY3" fmla="*/ 745669 h 1060476"/>
                    <a:gd name="connsiteX4" fmla="*/ 358509 w 595578"/>
                    <a:gd name="connsiteY4" fmla="*/ 912223 h 1060476"/>
                    <a:gd name="connsiteX5" fmla="*/ 132547 w 595578"/>
                    <a:gd name="connsiteY5" fmla="*/ 1060476 h 1060476"/>
                    <a:gd name="connsiteX6" fmla="*/ 0 w 595578"/>
                    <a:gd name="connsiteY6" fmla="*/ 790114 h 1060476"/>
                    <a:gd name="connsiteX7" fmla="*/ 143725 w 595578"/>
                    <a:gd name="connsiteY7" fmla="*/ 732989 h 1060476"/>
                    <a:gd name="connsiteX8" fmla="*/ 174786 w 595578"/>
                    <a:gd name="connsiteY8" fmla="*/ 479942 h 1060476"/>
                    <a:gd name="connsiteX9" fmla="*/ 303555 w 595578"/>
                    <a:gd name="connsiteY9" fmla="*/ 304913 h 1060476"/>
                    <a:gd name="connsiteX10" fmla="*/ 472975 w 595578"/>
                    <a:gd name="connsiteY10" fmla="*/ 38200 h 1060476"/>
                    <a:gd name="connsiteX11" fmla="*/ 557378 w 595578"/>
                    <a:gd name="connsiteY11" fmla="*/ 5459 h 1060476"/>
                    <a:gd name="connsiteX12" fmla="*/ 595571 w 595578"/>
                    <a:gd name="connsiteY12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  <a:gd name="connsiteX0" fmla="*/ 595571 w 595578"/>
                    <a:gd name="connsiteY0" fmla="*/ 65032 h 1060476"/>
                    <a:gd name="connsiteX1" fmla="*/ 452451 w 595578"/>
                    <a:gd name="connsiteY1" fmla="*/ 457402 h 1060476"/>
                    <a:gd name="connsiteX2" fmla="*/ 442910 w 595578"/>
                    <a:gd name="connsiteY2" fmla="*/ 745669 h 1060476"/>
                    <a:gd name="connsiteX3" fmla="*/ 358509 w 595578"/>
                    <a:gd name="connsiteY3" fmla="*/ 912223 h 1060476"/>
                    <a:gd name="connsiteX4" fmla="*/ 132547 w 595578"/>
                    <a:gd name="connsiteY4" fmla="*/ 1060476 h 1060476"/>
                    <a:gd name="connsiteX5" fmla="*/ 0 w 595578"/>
                    <a:gd name="connsiteY5" fmla="*/ 790114 h 1060476"/>
                    <a:gd name="connsiteX6" fmla="*/ 143725 w 595578"/>
                    <a:gd name="connsiteY6" fmla="*/ 732989 h 1060476"/>
                    <a:gd name="connsiteX7" fmla="*/ 174786 w 595578"/>
                    <a:gd name="connsiteY7" fmla="*/ 479942 h 1060476"/>
                    <a:gd name="connsiteX8" fmla="*/ 303555 w 595578"/>
                    <a:gd name="connsiteY8" fmla="*/ 304913 h 1060476"/>
                    <a:gd name="connsiteX9" fmla="*/ 472975 w 595578"/>
                    <a:gd name="connsiteY9" fmla="*/ 38200 h 1060476"/>
                    <a:gd name="connsiteX10" fmla="*/ 557378 w 595578"/>
                    <a:gd name="connsiteY10" fmla="*/ 5459 h 1060476"/>
                    <a:gd name="connsiteX11" fmla="*/ 595571 w 595578"/>
                    <a:gd name="connsiteY11" fmla="*/ 65032 h 106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95578" h="1060476">
                      <a:moveTo>
                        <a:pt x="595571" y="65032"/>
                      </a:moveTo>
                      <a:cubicBezTo>
                        <a:pt x="578083" y="140356"/>
                        <a:pt x="477895" y="343963"/>
                        <a:pt x="452451" y="457402"/>
                      </a:cubicBezTo>
                      <a:cubicBezTo>
                        <a:pt x="441834" y="585672"/>
                        <a:pt x="458567" y="669866"/>
                        <a:pt x="442910" y="745669"/>
                      </a:cubicBezTo>
                      <a:cubicBezTo>
                        <a:pt x="427253" y="821473"/>
                        <a:pt x="410236" y="859755"/>
                        <a:pt x="358509" y="912223"/>
                      </a:cubicBezTo>
                      <a:lnTo>
                        <a:pt x="132547" y="1060476"/>
                      </a:lnTo>
                      <a:lnTo>
                        <a:pt x="0" y="790114"/>
                      </a:lnTo>
                      <a:lnTo>
                        <a:pt x="143725" y="732989"/>
                      </a:lnTo>
                      <a:cubicBezTo>
                        <a:pt x="134445" y="624517"/>
                        <a:pt x="148148" y="551288"/>
                        <a:pt x="174786" y="479942"/>
                      </a:cubicBezTo>
                      <a:cubicBezTo>
                        <a:pt x="201424" y="408596"/>
                        <a:pt x="240428" y="344454"/>
                        <a:pt x="303555" y="304913"/>
                      </a:cubicBezTo>
                      <a:lnTo>
                        <a:pt x="472975" y="38200"/>
                      </a:lnTo>
                      <a:cubicBezTo>
                        <a:pt x="487241" y="5851"/>
                        <a:pt x="525029" y="-8808"/>
                        <a:pt x="557378" y="5459"/>
                      </a:cubicBezTo>
                      <a:cubicBezTo>
                        <a:pt x="581640" y="16158"/>
                        <a:pt x="595951" y="40089"/>
                        <a:pt x="595571" y="65032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B1F9CBB-A918-6CD2-0F0D-4D71ACA7ED0D}"/>
                  </a:ext>
                </a:extLst>
              </p:cNvPr>
              <p:cNvSpPr/>
              <p:nvPr/>
            </p:nvSpPr>
            <p:spPr bwMode="auto">
              <a:xfrm>
                <a:off x="3942502" y="6018684"/>
                <a:ext cx="1291430" cy="1057565"/>
              </a:xfrm>
              <a:custGeom>
                <a:avLst/>
                <a:gdLst>
                  <a:gd name="connsiteX0" fmla="*/ 274267 w 1291430"/>
                  <a:gd name="connsiteY0" fmla="*/ 0 h 1057565"/>
                  <a:gd name="connsiteX1" fmla="*/ 275117 w 1291430"/>
                  <a:gd name="connsiteY1" fmla="*/ 8431 h 1057565"/>
                  <a:gd name="connsiteX2" fmla="*/ 456343 w 1291430"/>
                  <a:gd name="connsiteY2" fmla="*/ 156135 h 1057565"/>
                  <a:gd name="connsiteX3" fmla="*/ 816443 w 1291430"/>
                  <a:gd name="connsiteY3" fmla="*/ 156135 h 1057565"/>
                  <a:gd name="connsiteX4" fmla="*/ 986891 w 1291430"/>
                  <a:gd name="connsiteY4" fmla="*/ 43155 h 1057565"/>
                  <a:gd name="connsiteX5" fmla="*/ 996931 w 1291430"/>
                  <a:gd name="connsiteY5" fmla="*/ 10810 h 1057565"/>
                  <a:gd name="connsiteX6" fmla="*/ 1000215 w 1291430"/>
                  <a:gd name="connsiteY6" fmla="*/ 10788 h 1057565"/>
                  <a:gd name="connsiteX7" fmla="*/ 1026593 w 1291430"/>
                  <a:gd name="connsiteY7" fmla="*/ 10555 h 1057565"/>
                  <a:gd name="connsiteX8" fmla="*/ 1027407 w 1291430"/>
                  <a:gd name="connsiteY8" fmla="*/ 3014 h 1057565"/>
                  <a:gd name="connsiteX9" fmla="*/ 1082243 w 1291430"/>
                  <a:gd name="connsiteY9" fmla="*/ 20036 h 1057565"/>
                  <a:gd name="connsiteX10" fmla="*/ 1291430 w 1291430"/>
                  <a:gd name="connsiteY10" fmla="*/ 335626 h 1057565"/>
                  <a:gd name="connsiteX11" fmla="*/ 1291430 w 1291430"/>
                  <a:gd name="connsiteY11" fmla="*/ 1057565 h 1057565"/>
                  <a:gd name="connsiteX12" fmla="*/ 0 w 1291430"/>
                  <a:gd name="connsiteY12" fmla="*/ 1057565 h 1057565"/>
                  <a:gd name="connsiteX13" fmla="*/ 0 w 1291430"/>
                  <a:gd name="connsiteY13" fmla="*/ 335626 h 1057565"/>
                  <a:gd name="connsiteX14" fmla="*/ 273479 w 1291430"/>
                  <a:gd name="connsiteY14" fmla="*/ 79 h 1057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1430" h="1057565">
                    <a:moveTo>
                      <a:pt x="274267" y="0"/>
                    </a:moveTo>
                    <a:lnTo>
                      <a:pt x="275117" y="8431"/>
                    </a:lnTo>
                    <a:cubicBezTo>
                      <a:pt x="292366" y="92725"/>
                      <a:pt x="366950" y="156135"/>
                      <a:pt x="456343" y="156135"/>
                    </a:cubicBezTo>
                    <a:lnTo>
                      <a:pt x="816443" y="156135"/>
                    </a:lnTo>
                    <a:cubicBezTo>
                      <a:pt x="893066" y="156135"/>
                      <a:pt x="958809" y="109548"/>
                      <a:pt x="986891" y="43155"/>
                    </a:cubicBezTo>
                    <a:lnTo>
                      <a:pt x="996931" y="10810"/>
                    </a:lnTo>
                    <a:lnTo>
                      <a:pt x="1000215" y="10788"/>
                    </a:lnTo>
                    <a:cubicBezTo>
                      <a:pt x="1010286" y="10712"/>
                      <a:pt x="1019137" y="10634"/>
                      <a:pt x="1026593" y="10555"/>
                    </a:cubicBezTo>
                    <a:cubicBezTo>
                      <a:pt x="1026864" y="8041"/>
                      <a:pt x="1027136" y="5528"/>
                      <a:pt x="1027407" y="3014"/>
                    </a:cubicBezTo>
                    <a:lnTo>
                      <a:pt x="1082243" y="20036"/>
                    </a:lnTo>
                    <a:cubicBezTo>
                      <a:pt x="1205174" y="72031"/>
                      <a:pt x="1291430" y="193756"/>
                      <a:pt x="1291430" y="335626"/>
                    </a:cubicBezTo>
                    <a:lnTo>
                      <a:pt x="1291430" y="1057565"/>
                    </a:lnTo>
                    <a:lnTo>
                      <a:pt x="0" y="1057565"/>
                    </a:lnTo>
                    <a:lnTo>
                      <a:pt x="0" y="335626"/>
                    </a:lnTo>
                    <a:cubicBezTo>
                      <a:pt x="0" y="170110"/>
                      <a:pt x="117405" y="32016"/>
                      <a:pt x="273479" y="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25730F5-6B76-7BAF-D846-0497D1D3FFAB}"/>
                  </a:ext>
                </a:extLst>
              </p:cNvPr>
              <p:cNvSpPr/>
              <p:nvPr/>
            </p:nvSpPr>
            <p:spPr bwMode="auto">
              <a:xfrm rot="2138449">
                <a:off x="330030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29E8BF04-57CB-BC82-DD5C-B1FA42C80F17}"/>
                  </a:ext>
                </a:extLst>
              </p:cNvPr>
              <p:cNvSpPr/>
              <p:nvPr/>
            </p:nvSpPr>
            <p:spPr bwMode="auto">
              <a:xfrm rot="19461551" flipH="1">
                <a:off x="5033852" y="6004597"/>
                <a:ext cx="852690" cy="884196"/>
              </a:xfrm>
              <a:custGeom>
                <a:avLst/>
                <a:gdLst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529062 w 839037"/>
                  <a:gd name="connsiteY13" fmla="*/ 5318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13" fmla="*/ 620502 w 839037"/>
                  <a:gd name="connsiteY13" fmla="*/ 144624 h 972736"/>
                  <a:gd name="connsiteX0" fmla="*/ 529062 w 839037"/>
                  <a:gd name="connsiteY0" fmla="*/ 53184 h 972736"/>
                  <a:gd name="connsiteX1" fmla="*/ 657458 w 839037"/>
                  <a:gd name="connsiteY1" fmla="*/ 0 h 972736"/>
                  <a:gd name="connsiteX2" fmla="*/ 839037 w 839037"/>
                  <a:gd name="connsiteY2" fmla="*/ 181579 h 972736"/>
                  <a:gd name="connsiteX3" fmla="*/ 839036 w 839037"/>
                  <a:gd name="connsiteY3" fmla="*/ 765463 h 972736"/>
                  <a:gd name="connsiteX4" fmla="*/ 824767 w 839037"/>
                  <a:gd name="connsiteY4" fmla="*/ 836142 h 972736"/>
                  <a:gd name="connsiteX5" fmla="*/ 811506 w 839037"/>
                  <a:gd name="connsiteY5" fmla="*/ 855810 h 972736"/>
                  <a:gd name="connsiteX6" fmla="*/ 809162 w 839037"/>
                  <a:gd name="connsiteY6" fmla="*/ 866008 h 972736"/>
                  <a:gd name="connsiteX7" fmla="*/ 809161 w 839037"/>
                  <a:gd name="connsiteY7" fmla="*/ 866007 h 972736"/>
                  <a:gd name="connsiteX8" fmla="*/ 568854 w 839037"/>
                  <a:gd name="connsiteY8" fmla="*/ 956528 h 972736"/>
                  <a:gd name="connsiteX9" fmla="*/ 0 w 839037"/>
                  <a:gd name="connsiteY9" fmla="*/ 698973 h 972736"/>
                  <a:gd name="connsiteX10" fmla="*/ 149786 w 839037"/>
                  <a:gd name="connsiteY10" fmla="*/ 368145 h 972736"/>
                  <a:gd name="connsiteX11" fmla="*/ 475879 w 839037"/>
                  <a:gd name="connsiteY11" fmla="*/ 515787 h 972736"/>
                  <a:gd name="connsiteX12" fmla="*/ 475879 w 839037"/>
                  <a:gd name="connsiteY12" fmla="*/ 181579 h 972736"/>
                  <a:gd name="connsiteX0" fmla="*/ 657458 w 839037"/>
                  <a:gd name="connsiteY0" fmla="*/ 0 h 972736"/>
                  <a:gd name="connsiteX1" fmla="*/ 839037 w 839037"/>
                  <a:gd name="connsiteY1" fmla="*/ 181579 h 972736"/>
                  <a:gd name="connsiteX2" fmla="*/ 839036 w 839037"/>
                  <a:gd name="connsiteY2" fmla="*/ 765463 h 972736"/>
                  <a:gd name="connsiteX3" fmla="*/ 824767 w 839037"/>
                  <a:gd name="connsiteY3" fmla="*/ 836142 h 972736"/>
                  <a:gd name="connsiteX4" fmla="*/ 811506 w 839037"/>
                  <a:gd name="connsiteY4" fmla="*/ 855810 h 972736"/>
                  <a:gd name="connsiteX5" fmla="*/ 809162 w 839037"/>
                  <a:gd name="connsiteY5" fmla="*/ 866008 h 972736"/>
                  <a:gd name="connsiteX6" fmla="*/ 809161 w 839037"/>
                  <a:gd name="connsiteY6" fmla="*/ 866007 h 972736"/>
                  <a:gd name="connsiteX7" fmla="*/ 568854 w 839037"/>
                  <a:gd name="connsiteY7" fmla="*/ 956528 h 972736"/>
                  <a:gd name="connsiteX8" fmla="*/ 0 w 839037"/>
                  <a:gd name="connsiteY8" fmla="*/ 698973 h 972736"/>
                  <a:gd name="connsiteX9" fmla="*/ 149786 w 839037"/>
                  <a:gd name="connsiteY9" fmla="*/ 368145 h 972736"/>
                  <a:gd name="connsiteX10" fmla="*/ 475879 w 839037"/>
                  <a:gd name="connsiteY10" fmla="*/ 515787 h 972736"/>
                  <a:gd name="connsiteX11" fmla="*/ 475879 w 839037"/>
                  <a:gd name="connsiteY11" fmla="*/ 181579 h 972736"/>
                  <a:gd name="connsiteX0" fmla="*/ 839037 w 839037"/>
                  <a:gd name="connsiteY0" fmla="*/ 0 h 791157"/>
                  <a:gd name="connsiteX1" fmla="*/ 839036 w 839037"/>
                  <a:gd name="connsiteY1" fmla="*/ 583884 h 791157"/>
                  <a:gd name="connsiteX2" fmla="*/ 824767 w 839037"/>
                  <a:gd name="connsiteY2" fmla="*/ 654563 h 791157"/>
                  <a:gd name="connsiteX3" fmla="*/ 811506 w 839037"/>
                  <a:gd name="connsiteY3" fmla="*/ 674231 h 791157"/>
                  <a:gd name="connsiteX4" fmla="*/ 809162 w 839037"/>
                  <a:gd name="connsiteY4" fmla="*/ 684429 h 791157"/>
                  <a:gd name="connsiteX5" fmla="*/ 809161 w 839037"/>
                  <a:gd name="connsiteY5" fmla="*/ 684428 h 791157"/>
                  <a:gd name="connsiteX6" fmla="*/ 568854 w 839037"/>
                  <a:gd name="connsiteY6" fmla="*/ 774949 h 791157"/>
                  <a:gd name="connsiteX7" fmla="*/ 0 w 839037"/>
                  <a:gd name="connsiteY7" fmla="*/ 517394 h 791157"/>
                  <a:gd name="connsiteX8" fmla="*/ 149786 w 839037"/>
                  <a:gd name="connsiteY8" fmla="*/ 186566 h 791157"/>
                  <a:gd name="connsiteX9" fmla="*/ 475879 w 839037"/>
                  <a:gd name="connsiteY9" fmla="*/ 334208 h 791157"/>
                  <a:gd name="connsiteX10" fmla="*/ 475879 w 839037"/>
                  <a:gd name="connsiteY10" fmla="*/ 0 h 791157"/>
                  <a:gd name="connsiteX0" fmla="*/ 839036 w 839036"/>
                  <a:gd name="connsiteY0" fmla="*/ 583884 h 791157"/>
                  <a:gd name="connsiteX1" fmla="*/ 824767 w 839036"/>
                  <a:gd name="connsiteY1" fmla="*/ 654563 h 791157"/>
                  <a:gd name="connsiteX2" fmla="*/ 811506 w 839036"/>
                  <a:gd name="connsiteY2" fmla="*/ 674231 h 791157"/>
                  <a:gd name="connsiteX3" fmla="*/ 809162 w 839036"/>
                  <a:gd name="connsiteY3" fmla="*/ 684429 h 791157"/>
                  <a:gd name="connsiteX4" fmla="*/ 809161 w 839036"/>
                  <a:gd name="connsiteY4" fmla="*/ 684428 h 791157"/>
                  <a:gd name="connsiteX5" fmla="*/ 568854 w 839036"/>
                  <a:gd name="connsiteY5" fmla="*/ 774949 h 791157"/>
                  <a:gd name="connsiteX6" fmla="*/ 0 w 839036"/>
                  <a:gd name="connsiteY6" fmla="*/ 517394 h 791157"/>
                  <a:gd name="connsiteX7" fmla="*/ 149786 w 839036"/>
                  <a:gd name="connsiteY7" fmla="*/ 186566 h 791157"/>
                  <a:gd name="connsiteX8" fmla="*/ 475879 w 839036"/>
                  <a:gd name="connsiteY8" fmla="*/ 334208 h 791157"/>
                  <a:gd name="connsiteX9" fmla="*/ 475879 w 839036"/>
                  <a:gd name="connsiteY9" fmla="*/ 0 h 791157"/>
                  <a:gd name="connsiteX0" fmla="*/ 852690 w 852690"/>
                  <a:gd name="connsiteY0" fmla="*/ 480330 h 791157"/>
                  <a:gd name="connsiteX1" fmla="*/ 824767 w 852690"/>
                  <a:gd name="connsiteY1" fmla="*/ 654563 h 791157"/>
                  <a:gd name="connsiteX2" fmla="*/ 811506 w 852690"/>
                  <a:gd name="connsiteY2" fmla="*/ 674231 h 791157"/>
                  <a:gd name="connsiteX3" fmla="*/ 809162 w 852690"/>
                  <a:gd name="connsiteY3" fmla="*/ 684429 h 791157"/>
                  <a:gd name="connsiteX4" fmla="*/ 809161 w 852690"/>
                  <a:gd name="connsiteY4" fmla="*/ 684428 h 791157"/>
                  <a:gd name="connsiteX5" fmla="*/ 568854 w 852690"/>
                  <a:gd name="connsiteY5" fmla="*/ 774949 h 791157"/>
                  <a:gd name="connsiteX6" fmla="*/ 0 w 852690"/>
                  <a:gd name="connsiteY6" fmla="*/ 517394 h 791157"/>
                  <a:gd name="connsiteX7" fmla="*/ 149786 w 852690"/>
                  <a:gd name="connsiteY7" fmla="*/ 186566 h 791157"/>
                  <a:gd name="connsiteX8" fmla="*/ 475879 w 852690"/>
                  <a:gd name="connsiteY8" fmla="*/ 334208 h 791157"/>
                  <a:gd name="connsiteX9" fmla="*/ 475879 w 852690"/>
                  <a:gd name="connsiteY9" fmla="*/ 0 h 791157"/>
                  <a:gd name="connsiteX0" fmla="*/ 852690 w 852690"/>
                  <a:gd name="connsiteY0" fmla="*/ 558398 h 869225"/>
                  <a:gd name="connsiteX1" fmla="*/ 824767 w 852690"/>
                  <a:gd name="connsiteY1" fmla="*/ 732631 h 869225"/>
                  <a:gd name="connsiteX2" fmla="*/ 811506 w 852690"/>
                  <a:gd name="connsiteY2" fmla="*/ 752299 h 869225"/>
                  <a:gd name="connsiteX3" fmla="*/ 809162 w 852690"/>
                  <a:gd name="connsiteY3" fmla="*/ 762497 h 869225"/>
                  <a:gd name="connsiteX4" fmla="*/ 809161 w 852690"/>
                  <a:gd name="connsiteY4" fmla="*/ 762496 h 869225"/>
                  <a:gd name="connsiteX5" fmla="*/ 568854 w 852690"/>
                  <a:gd name="connsiteY5" fmla="*/ 853017 h 869225"/>
                  <a:gd name="connsiteX6" fmla="*/ 0 w 852690"/>
                  <a:gd name="connsiteY6" fmla="*/ 595462 h 869225"/>
                  <a:gd name="connsiteX7" fmla="*/ 149786 w 852690"/>
                  <a:gd name="connsiteY7" fmla="*/ 264634 h 869225"/>
                  <a:gd name="connsiteX8" fmla="*/ 475879 w 852690"/>
                  <a:gd name="connsiteY8" fmla="*/ 412276 h 869225"/>
                  <a:gd name="connsiteX9" fmla="*/ 478507 w 852690"/>
                  <a:gd name="connsiteY9" fmla="*/ 0 h 869225"/>
                  <a:gd name="connsiteX0" fmla="*/ 852690 w 852690"/>
                  <a:gd name="connsiteY0" fmla="*/ 573369 h 884196"/>
                  <a:gd name="connsiteX1" fmla="*/ 824767 w 852690"/>
                  <a:gd name="connsiteY1" fmla="*/ 747602 h 884196"/>
                  <a:gd name="connsiteX2" fmla="*/ 811506 w 852690"/>
                  <a:gd name="connsiteY2" fmla="*/ 767270 h 884196"/>
                  <a:gd name="connsiteX3" fmla="*/ 809162 w 852690"/>
                  <a:gd name="connsiteY3" fmla="*/ 777468 h 884196"/>
                  <a:gd name="connsiteX4" fmla="*/ 809161 w 852690"/>
                  <a:gd name="connsiteY4" fmla="*/ 777467 h 884196"/>
                  <a:gd name="connsiteX5" fmla="*/ 568854 w 852690"/>
                  <a:gd name="connsiteY5" fmla="*/ 867988 h 884196"/>
                  <a:gd name="connsiteX6" fmla="*/ 0 w 852690"/>
                  <a:gd name="connsiteY6" fmla="*/ 610433 h 884196"/>
                  <a:gd name="connsiteX7" fmla="*/ 149786 w 852690"/>
                  <a:gd name="connsiteY7" fmla="*/ 279605 h 884196"/>
                  <a:gd name="connsiteX8" fmla="*/ 475879 w 852690"/>
                  <a:gd name="connsiteY8" fmla="*/ 427247 h 884196"/>
                  <a:gd name="connsiteX9" fmla="*/ 491214 w 852690"/>
                  <a:gd name="connsiteY9" fmla="*/ 0 h 884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2690" h="884196">
                    <a:moveTo>
                      <a:pt x="852690" y="573369"/>
                    </a:moveTo>
                    <a:cubicBezTo>
                      <a:pt x="852690" y="598440"/>
                      <a:pt x="833955" y="725878"/>
                      <a:pt x="824767" y="747602"/>
                    </a:cubicBezTo>
                    <a:lnTo>
                      <a:pt x="811506" y="767270"/>
                    </a:lnTo>
                    <a:lnTo>
                      <a:pt x="809162" y="777468"/>
                    </a:lnTo>
                    <a:lnTo>
                      <a:pt x="809161" y="777467"/>
                    </a:lnTo>
                    <a:cubicBezTo>
                      <a:pt x="767799" y="868822"/>
                      <a:pt x="660209" y="909350"/>
                      <a:pt x="568854" y="867988"/>
                    </a:cubicBezTo>
                    <a:lnTo>
                      <a:pt x="0" y="610433"/>
                    </a:lnTo>
                    <a:lnTo>
                      <a:pt x="149786" y="279605"/>
                    </a:lnTo>
                    <a:lnTo>
                      <a:pt x="475879" y="427247"/>
                    </a:lnTo>
                    <a:lnTo>
                      <a:pt x="491214" y="0"/>
                    </a:lnTo>
                  </a:path>
                </a:pathLst>
              </a:custGeom>
              <a:solidFill>
                <a:srgbClr val="FF99CC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9" name="アーチ 168">
              <a:extLst>
                <a:ext uri="{FF2B5EF4-FFF2-40B4-BE49-F238E27FC236}">
                  <a16:creationId xmlns:a16="http://schemas.microsoft.com/office/drawing/2014/main" id="{DD7D747D-09D0-FA79-EA11-78D5A1744CC4}"/>
                </a:ext>
              </a:extLst>
            </p:cNvPr>
            <p:cNvSpPr/>
            <p:nvPr/>
          </p:nvSpPr>
          <p:spPr bwMode="auto">
            <a:xfrm rot="900000">
              <a:off x="15664394" y="4946844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アーチ 169">
              <a:extLst>
                <a:ext uri="{FF2B5EF4-FFF2-40B4-BE49-F238E27FC236}">
                  <a16:creationId xmlns:a16="http://schemas.microsoft.com/office/drawing/2014/main" id="{92C34A42-2C3C-6C80-59F2-D2330B9F3CE1}"/>
                </a:ext>
              </a:extLst>
            </p:cNvPr>
            <p:cNvSpPr/>
            <p:nvPr/>
          </p:nvSpPr>
          <p:spPr bwMode="auto">
            <a:xfrm rot="900000">
              <a:off x="16097692" y="5029910"/>
              <a:ext cx="247700" cy="247700"/>
            </a:xfrm>
            <a:prstGeom prst="blockArc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B2E2B7C8-29E0-35BE-2C8B-E57A1D1D25BD}"/>
                </a:ext>
              </a:extLst>
            </p:cNvPr>
            <p:cNvGrpSpPr/>
            <p:nvPr/>
          </p:nvGrpSpPr>
          <p:grpSpPr>
            <a:xfrm>
              <a:off x="14751704" y="5038391"/>
              <a:ext cx="1038522" cy="1003830"/>
              <a:chOff x="-803982" y="5038391"/>
              <a:chExt cx="1038522" cy="1003830"/>
            </a:xfrm>
          </p:grpSpPr>
          <p:sp>
            <p:nvSpPr>
              <p:cNvPr id="172" name="楕円 11">
                <a:extLst>
                  <a:ext uri="{FF2B5EF4-FFF2-40B4-BE49-F238E27FC236}">
                    <a16:creationId xmlns:a16="http://schemas.microsoft.com/office/drawing/2014/main" id="{11213F05-0255-7F57-6AB3-CC2BB8E6C49C}"/>
                  </a:ext>
                </a:extLst>
              </p:cNvPr>
              <p:cNvSpPr/>
              <p:nvPr/>
            </p:nvSpPr>
            <p:spPr bwMode="auto">
              <a:xfrm rot="6237450">
                <a:off x="-296237" y="533074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楕円 11">
                <a:extLst>
                  <a:ext uri="{FF2B5EF4-FFF2-40B4-BE49-F238E27FC236}">
                    <a16:creationId xmlns:a16="http://schemas.microsoft.com/office/drawing/2014/main" id="{68DA763D-BF7E-C22F-220E-0CF2DFAC1A42}"/>
                  </a:ext>
                </a:extLst>
              </p:cNvPr>
              <p:cNvSpPr/>
              <p:nvPr/>
            </p:nvSpPr>
            <p:spPr bwMode="auto">
              <a:xfrm rot="4500000">
                <a:off x="48843" y="5566406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楕円 11">
                <a:extLst>
                  <a:ext uri="{FF2B5EF4-FFF2-40B4-BE49-F238E27FC236}">
                    <a16:creationId xmlns:a16="http://schemas.microsoft.com/office/drawing/2014/main" id="{B9A431C6-08C9-1C86-A25C-B0BA96B8B25F}"/>
                  </a:ext>
                </a:extLst>
              </p:cNvPr>
              <p:cNvSpPr/>
              <p:nvPr/>
            </p:nvSpPr>
            <p:spPr bwMode="auto">
              <a:xfrm rot="3508082">
                <a:off x="-419444" y="5667819"/>
                <a:ext cx="150391" cy="221002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楕円 11">
                <a:extLst>
                  <a:ext uri="{FF2B5EF4-FFF2-40B4-BE49-F238E27FC236}">
                    <a16:creationId xmlns:a16="http://schemas.microsoft.com/office/drawing/2014/main" id="{D02F614B-7557-E896-2555-A792BD9C9BC8}"/>
                  </a:ext>
                </a:extLst>
              </p:cNvPr>
              <p:cNvSpPr/>
              <p:nvPr/>
            </p:nvSpPr>
            <p:spPr bwMode="auto">
              <a:xfrm rot="3635800">
                <a:off x="-90497" y="58565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6" name="楕円 11">
                <a:extLst>
                  <a:ext uri="{FF2B5EF4-FFF2-40B4-BE49-F238E27FC236}">
                    <a16:creationId xmlns:a16="http://schemas.microsoft.com/office/drawing/2014/main" id="{1B120FD3-75B1-E17A-A046-F1B09F3BF01E}"/>
                  </a:ext>
                </a:extLst>
              </p:cNvPr>
              <p:cNvSpPr/>
              <p:nvPr/>
            </p:nvSpPr>
            <p:spPr bwMode="auto">
              <a:xfrm rot="6237450">
                <a:off x="-768677" y="536122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楕円 11">
                <a:extLst>
                  <a:ext uri="{FF2B5EF4-FFF2-40B4-BE49-F238E27FC236}">
                    <a16:creationId xmlns:a16="http://schemas.microsoft.com/office/drawing/2014/main" id="{C590458B-BC1B-042C-88ED-86DC8F326F07}"/>
                  </a:ext>
                </a:extLst>
              </p:cNvPr>
              <p:cNvSpPr/>
              <p:nvPr/>
            </p:nvSpPr>
            <p:spPr bwMode="auto">
              <a:xfrm rot="7374226">
                <a:off x="-715337" y="5003086"/>
                <a:ext cx="150390" cy="220999"/>
              </a:xfrm>
              <a:custGeom>
                <a:avLst/>
                <a:gdLst>
                  <a:gd name="connsiteX0" fmla="*/ 0 w 1602669"/>
                  <a:gd name="connsiteY0" fmla="*/ 801335 h 1602669"/>
                  <a:gd name="connsiteX1" fmla="*/ 801335 w 1602669"/>
                  <a:gd name="connsiteY1" fmla="*/ 0 h 1602669"/>
                  <a:gd name="connsiteX2" fmla="*/ 1602670 w 1602669"/>
                  <a:gd name="connsiteY2" fmla="*/ 801335 h 1602669"/>
                  <a:gd name="connsiteX3" fmla="*/ 801335 w 1602669"/>
                  <a:gd name="connsiteY3" fmla="*/ 1602670 h 1602669"/>
                  <a:gd name="connsiteX4" fmla="*/ 0 w 1602669"/>
                  <a:gd name="connsiteY4" fmla="*/ 801335 h 1602669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801335 h 1602670"/>
                  <a:gd name="connsiteX1" fmla="*/ 801335 w 1602670"/>
                  <a:gd name="connsiteY1" fmla="*/ 0 h 1602670"/>
                  <a:gd name="connsiteX2" fmla="*/ 1602670 w 1602670"/>
                  <a:gd name="connsiteY2" fmla="*/ 801335 h 1602670"/>
                  <a:gd name="connsiteX3" fmla="*/ 801335 w 1602670"/>
                  <a:gd name="connsiteY3" fmla="*/ 1602670 h 1602670"/>
                  <a:gd name="connsiteX4" fmla="*/ 0 w 1602670"/>
                  <a:gd name="connsiteY4" fmla="*/ 801335 h 1602670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  <a:gd name="connsiteX0" fmla="*/ 0 w 1602670"/>
                  <a:gd name="connsiteY0" fmla="*/ 1553810 h 2355145"/>
                  <a:gd name="connsiteX1" fmla="*/ 772760 w 1602670"/>
                  <a:gd name="connsiteY1" fmla="*/ 0 h 2355145"/>
                  <a:gd name="connsiteX2" fmla="*/ 1602670 w 1602670"/>
                  <a:gd name="connsiteY2" fmla="*/ 1553810 h 2355145"/>
                  <a:gd name="connsiteX3" fmla="*/ 801335 w 1602670"/>
                  <a:gd name="connsiteY3" fmla="*/ 2355145 h 2355145"/>
                  <a:gd name="connsiteX4" fmla="*/ 0 w 1602670"/>
                  <a:gd name="connsiteY4" fmla="*/ 1553810 h 235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2670" h="2355145">
                    <a:moveTo>
                      <a:pt x="0" y="1553810"/>
                    </a:moveTo>
                    <a:cubicBezTo>
                      <a:pt x="0" y="1111245"/>
                      <a:pt x="482595" y="466725"/>
                      <a:pt x="772760" y="0"/>
                    </a:cubicBezTo>
                    <a:cubicBezTo>
                      <a:pt x="1053400" y="476250"/>
                      <a:pt x="1602670" y="1111245"/>
                      <a:pt x="1602670" y="1553810"/>
                    </a:cubicBezTo>
                    <a:cubicBezTo>
                      <a:pt x="1602670" y="1996375"/>
                      <a:pt x="1243900" y="2355145"/>
                      <a:pt x="801335" y="2355145"/>
                    </a:cubicBezTo>
                    <a:cubicBezTo>
                      <a:pt x="358770" y="2355145"/>
                      <a:pt x="0" y="1996375"/>
                      <a:pt x="0" y="155381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3616D239-25EB-7A3C-1366-75D02A045A81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おしゃべりする女性のイラスト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32741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46180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pptxk50_おしゃべりする女性のイラスト</dc:title>
  <dc:subject>pptxk50_おしゃべりする女性のイラスト</dc:subject>
  <dc:creator>でじけろお</dc:creator>
  <cp:revision>1</cp:revision>
  <dcterms:created xsi:type="dcterms:W3CDTF">2018-05-20T00:31:01Z</dcterms:created>
  <dcterms:modified xsi:type="dcterms:W3CDTF">2022-08-14T11:23:24Z</dcterms:modified>
  <cp:version>1</cp:version>
</cp:coreProperties>
</file>