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壁にもたれる男性のシルエット</a:t>
            </a:r>
          </a:p>
        </p:txBody>
      </p:sp>
      <p:sp>
        <p:nvSpPr>
          <p:cNvPr id="3" name="Freeform 17">
            <a:extLst>
              <a:ext uri="{FF2B5EF4-FFF2-40B4-BE49-F238E27FC236}">
                <a16:creationId xmlns:a16="http://schemas.microsoft.com/office/drawing/2014/main" id="{1CF386D7-5DCC-8C3E-A385-AEF281E819EE}"/>
              </a:ext>
            </a:extLst>
          </p:cNvPr>
          <p:cNvSpPr>
            <a:spLocks/>
          </p:cNvSpPr>
          <p:nvPr/>
        </p:nvSpPr>
        <p:spPr bwMode="auto">
          <a:xfrm>
            <a:off x="1678809" y="861357"/>
            <a:ext cx="1255033" cy="2654354"/>
          </a:xfrm>
          <a:custGeom>
            <a:avLst/>
            <a:gdLst>
              <a:gd name="T0" fmla="*/ 280 w 922"/>
              <a:gd name="T1" fmla="*/ 21 h 1950"/>
              <a:gd name="T2" fmla="*/ 224 w 922"/>
              <a:gd name="T3" fmla="*/ 2 h 1950"/>
              <a:gd name="T4" fmla="*/ 181 w 922"/>
              <a:gd name="T5" fmla="*/ 5 h 1950"/>
              <a:gd name="T6" fmla="*/ 140 w 922"/>
              <a:gd name="T7" fmla="*/ 49 h 1950"/>
              <a:gd name="T8" fmla="*/ 108 w 922"/>
              <a:gd name="T9" fmla="*/ 92 h 1950"/>
              <a:gd name="T10" fmla="*/ 101 w 922"/>
              <a:gd name="T11" fmla="*/ 135 h 1950"/>
              <a:gd name="T12" fmla="*/ 109 w 922"/>
              <a:gd name="T13" fmla="*/ 322 h 1950"/>
              <a:gd name="T14" fmla="*/ 58 w 922"/>
              <a:gd name="T15" fmla="*/ 337 h 1950"/>
              <a:gd name="T16" fmla="*/ 27 w 922"/>
              <a:gd name="T17" fmla="*/ 361 h 1950"/>
              <a:gd name="T18" fmla="*/ 0 w 922"/>
              <a:gd name="T19" fmla="*/ 425 h 1950"/>
              <a:gd name="T20" fmla="*/ 5 w 922"/>
              <a:gd name="T21" fmla="*/ 508 h 1950"/>
              <a:gd name="T22" fmla="*/ 42 w 922"/>
              <a:gd name="T23" fmla="*/ 576 h 1950"/>
              <a:gd name="T24" fmla="*/ 119 w 922"/>
              <a:gd name="T25" fmla="*/ 737 h 1950"/>
              <a:gd name="T26" fmla="*/ 140 w 922"/>
              <a:gd name="T27" fmla="*/ 843 h 1950"/>
              <a:gd name="T28" fmla="*/ 118 w 922"/>
              <a:gd name="T29" fmla="*/ 977 h 1950"/>
              <a:gd name="T30" fmla="*/ 156 w 922"/>
              <a:gd name="T31" fmla="*/ 1006 h 1950"/>
              <a:gd name="T32" fmla="*/ 238 w 922"/>
              <a:gd name="T33" fmla="*/ 1359 h 1950"/>
              <a:gd name="T34" fmla="*/ 259 w 922"/>
              <a:gd name="T35" fmla="*/ 1841 h 1950"/>
              <a:gd name="T36" fmla="*/ 266 w 922"/>
              <a:gd name="T37" fmla="*/ 1893 h 1950"/>
              <a:gd name="T38" fmla="*/ 289 w 922"/>
              <a:gd name="T39" fmla="*/ 1917 h 1950"/>
              <a:gd name="T40" fmla="*/ 342 w 922"/>
              <a:gd name="T41" fmla="*/ 1931 h 1950"/>
              <a:gd name="T42" fmla="*/ 468 w 922"/>
              <a:gd name="T43" fmla="*/ 1950 h 1950"/>
              <a:gd name="T44" fmla="*/ 497 w 922"/>
              <a:gd name="T45" fmla="*/ 1935 h 1950"/>
              <a:gd name="T46" fmla="*/ 502 w 922"/>
              <a:gd name="T47" fmla="*/ 1914 h 1950"/>
              <a:gd name="T48" fmla="*/ 404 w 922"/>
              <a:gd name="T49" fmla="*/ 1840 h 1950"/>
              <a:gd name="T50" fmla="*/ 506 w 922"/>
              <a:gd name="T51" fmla="*/ 1498 h 1950"/>
              <a:gd name="T52" fmla="*/ 596 w 922"/>
              <a:gd name="T53" fmla="*/ 1672 h 1950"/>
              <a:gd name="T54" fmla="*/ 653 w 922"/>
              <a:gd name="T55" fmla="*/ 1810 h 1950"/>
              <a:gd name="T56" fmla="*/ 650 w 922"/>
              <a:gd name="T57" fmla="*/ 1836 h 1950"/>
              <a:gd name="T58" fmla="*/ 680 w 922"/>
              <a:gd name="T59" fmla="*/ 1866 h 1950"/>
              <a:gd name="T60" fmla="*/ 715 w 922"/>
              <a:gd name="T61" fmla="*/ 1883 h 1950"/>
              <a:gd name="T62" fmla="*/ 839 w 922"/>
              <a:gd name="T63" fmla="*/ 1914 h 1950"/>
              <a:gd name="T64" fmla="*/ 913 w 922"/>
              <a:gd name="T65" fmla="*/ 1915 h 1950"/>
              <a:gd name="T66" fmla="*/ 922 w 922"/>
              <a:gd name="T67" fmla="*/ 1904 h 1950"/>
              <a:gd name="T68" fmla="*/ 909 w 922"/>
              <a:gd name="T69" fmla="*/ 1876 h 1950"/>
              <a:gd name="T70" fmla="*/ 849 w 922"/>
              <a:gd name="T71" fmla="*/ 1844 h 1950"/>
              <a:gd name="T72" fmla="*/ 814 w 922"/>
              <a:gd name="T73" fmla="*/ 1828 h 1950"/>
              <a:gd name="T74" fmla="*/ 780 w 922"/>
              <a:gd name="T75" fmla="*/ 1788 h 1950"/>
              <a:gd name="T76" fmla="*/ 706 w 922"/>
              <a:gd name="T77" fmla="*/ 1437 h 1950"/>
              <a:gd name="T78" fmla="*/ 565 w 922"/>
              <a:gd name="T79" fmla="*/ 986 h 1950"/>
              <a:gd name="T80" fmla="*/ 598 w 922"/>
              <a:gd name="T81" fmla="*/ 991 h 1950"/>
              <a:gd name="T82" fmla="*/ 606 w 922"/>
              <a:gd name="T83" fmla="*/ 975 h 1950"/>
              <a:gd name="T84" fmla="*/ 565 w 922"/>
              <a:gd name="T85" fmla="*/ 894 h 1950"/>
              <a:gd name="T86" fmla="*/ 471 w 922"/>
              <a:gd name="T87" fmla="*/ 669 h 1950"/>
              <a:gd name="T88" fmla="*/ 497 w 922"/>
              <a:gd name="T89" fmla="*/ 663 h 1950"/>
              <a:gd name="T90" fmla="*/ 518 w 922"/>
              <a:gd name="T91" fmla="*/ 633 h 1950"/>
              <a:gd name="T92" fmla="*/ 550 w 922"/>
              <a:gd name="T93" fmla="*/ 633 h 1950"/>
              <a:gd name="T94" fmla="*/ 580 w 922"/>
              <a:gd name="T95" fmla="*/ 612 h 1950"/>
              <a:gd name="T96" fmla="*/ 585 w 922"/>
              <a:gd name="T97" fmla="*/ 571 h 1950"/>
              <a:gd name="T98" fmla="*/ 559 w 922"/>
              <a:gd name="T99" fmla="*/ 519 h 1950"/>
              <a:gd name="T100" fmla="*/ 435 w 922"/>
              <a:gd name="T101" fmla="*/ 343 h 1950"/>
              <a:gd name="T102" fmla="*/ 385 w 922"/>
              <a:gd name="T103" fmla="*/ 313 h 1950"/>
              <a:gd name="T104" fmla="*/ 337 w 922"/>
              <a:gd name="T105" fmla="*/ 317 h 1950"/>
              <a:gd name="T106" fmla="*/ 299 w 922"/>
              <a:gd name="T107" fmla="*/ 284 h 1950"/>
              <a:gd name="T108" fmla="*/ 326 w 922"/>
              <a:gd name="T109" fmla="*/ 270 h 1950"/>
              <a:gd name="T110" fmla="*/ 347 w 922"/>
              <a:gd name="T111" fmla="*/ 177 h 1950"/>
              <a:gd name="T112" fmla="*/ 352 w 922"/>
              <a:gd name="T113" fmla="*/ 78 h 1950"/>
              <a:gd name="T114" fmla="*/ 337 w 922"/>
              <a:gd name="T115" fmla="*/ 42 h 1950"/>
              <a:gd name="T116" fmla="*/ 304 w 922"/>
              <a:gd name="T117" fmla="*/ 37 h 1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2" h="1950">
                <a:moveTo>
                  <a:pt x="301" y="37"/>
                </a:moveTo>
                <a:lnTo>
                  <a:pt x="301" y="37"/>
                </a:lnTo>
                <a:lnTo>
                  <a:pt x="299" y="34"/>
                </a:lnTo>
                <a:lnTo>
                  <a:pt x="291" y="29"/>
                </a:lnTo>
                <a:lnTo>
                  <a:pt x="280" y="21"/>
                </a:lnTo>
                <a:lnTo>
                  <a:pt x="259" y="11"/>
                </a:lnTo>
                <a:lnTo>
                  <a:pt x="259" y="11"/>
                </a:lnTo>
                <a:lnTo>
                  <a:pt x="247" y="7"/>
                </a:lnTo>
                <a:lnTo>
                  <a:pt x="236" y="3"/>
                </a:lnTo>
                <a:lnTo>
                  <a:pt x="224" y="2"/>
                </a:lnTo>
                <a:lnTo>
                  <a:pt x="215" y="0"/>
                </a:lnTo>
                <a:lnTo>
                  <a:pt x="205" y="0"/>
                </a:lnTo>
                <a:lnTo>
                  <a:pt x="196" y="2"/>
                </a:lnTo>
                <a:lnTo>
                  <a:pt x="188" y="3"/>
                </a:lnTo>
                <a:lnTo>
                  <a:pt x="181" y="5"/>
                </a:lnTo>
                <a:lnTo>
                  <a:pt x="181" y="5"/>
                </a:lnTo>
                <a:lnTo>
                  <a:pt x="175" y="9"/>
                </a:lnTo>
                <a:lnTo>
                  <a:pt x="167" y="16"/>
                </a:lnTo>
                <a:lnTo>
                  <a:pt x="154" y="31"/>
                </a:lnTo>
                <a:lnTo>
                  <a:pt x="140" y="49"/>
                </a:lnTo>
                <a:lnTo>
                  <a:pt x="130" y="62"/>
                </a:lnTo>
                <a:lnTo>
                  <a:pt x="130" y="62"/>
                </a:lnTo>
                <a:lnTo>
                  <a:pt x="121" y="72"/>
                </a:lnTo>
                <a:lnTo>
                  <a:pt x="114" y="82"/>
                </a:lnTo>
                <a:lnTo>
                  <a:pt x="108" y="92"/>
                </a:lnTo>
                <a:lnTo>
                  <a:pt x="104" y="104"/>
                </a:lnTo>
                <a:lnTo>
                  <a:pt x="104" y="104"/>
                </a:lnTo>
                <a:lnTo>
                  <a:pt x="101" y="116"/>
                </a:lnTo>
                <a:lnTo>
                  <a:pt x="100" y="125"/>
                </a:lnTo>
                <a:lnTo>
                  <a:pt x="101" y="135"/>
                </a:lnTo>
                <a:lnTo>
                  <a:pt x="104" y="145"/>
                </a:lnTo>
                <a:lnTo>
                  <a:pt x="104" y="145"/>
                </a:lnTo>
                <a:lnTo>
                  <a:pt x="124" y="197"/>
                </a:lnTo>
                <a:lnTo>
                  <a:pt x="135" y="234"/>
                </a:lnTo>
                <a:lnTo>
                  <a:pt x="109" y="322"/>
                </a:lnTo>
                <a:lnTo>
                  <a:pt x="109" y="322"/>
                </a:lnTo>
                <a:lnTo>
                  <a:pt x="104" y="323"/>
                </a:lnTo>
                <a:lnTo>
                  <a:pt x="90" y="326"/>
                </a:lnTo>
                <a:lnTo>
                  <a:pt x="69" y="332"/>
                </a:lnTo>
                <a:lnTo>
                  <a:pt x="58" y="337"/>
                </a:lnTo>
                <a:lnTo>
                  <a:pt x="47" y="343"/>
                </a:lnTo>
                <a:lnTo>
                  <a:pt x="47" y="343"/>
                </a:lnTo>
                <a:lnTo>
                  <a:pt x="42" y="346"/>
                </a:lnTo>
                <a:lnTo>
                  <a:pt x="36" y="350"/>
                </a:lnTo>
                <a:lnTo>
                  <a:pt x="27" y="361"/>
                </a:lnTo>
                <a:lnTo>
                  <a:pt x="20" y="372"/>
                </a:lnTo>
                <a:lnTo>
                  <a:pt x="13" y="384"/>
                </a:lnTo>
                <a:lnTo>
                  <a:pt x="8" y="397"/>
                </a:lnTo>
                <a:lnTo>
                  <a:pt x="4" y="409"/>
                </a:lnTo>
                <a:lnTo>
                  <a:pt x="0" y="425"/>
                </a:lnTo>
                <a:lnTo>
                  <a:pt x="0" y="425"/>
                </a:lnTo>
                <a:lnTo>
                  <a:pt x="0" y="444"/>
                </a:lnTo>
                <a:lnTo>
                  <a:pt x="1" y="471"/>
                </a:lnTo>
                <a:lnTo>
                  <a:pt x="4" y="496"/>
                </a:lnTo>
                <a:lnTo>
                  <a:pt x="5" y="508"/>
                </a:lnTo>
                <a:lnTo>
                  <a:pt x="5" y="508"/>
                </a:lnTo>
                <a:lnTo>
                  <a:pt x="20" y="540"/>
                </a:lnTo>
                <a:lnTo>
                  <a:pt x="31" y="562"/>
                </a:lnTo>
                <a:lnTo>
                  <a:pt x="38" y="571"/>
                </a:lnTo>
                <a:lnTo>
                  <a:pt x="42" y="576"/>
                </a:lnTo>
                <a:lnTo>
                  <a:pt x="42" y="576"/>
                </a:lnTo>
                <a:lnTo>
                  <a:pt x="48" y="586"/>
                </a:lnTo>
                <a:lnTo>
                  <a:pt x="58" y="604"/>
                </a:lnTo>
                <a:lnTo>
                  <a:pt x="84" y="659"/>
                </a:lnTo>
                <a:lnTo>
                  <a:pt x="119" y="737"/>
                </a:lnTo>
                <a:lnTo>
                  <a:pt x="119" y="737"/>
                </a:lnTo>
                <a:lnTo>
                  <a:pt x="132" y="779"/>
                </a:lnTo>
                <a:lnTo>
                  <a:pt x="145" y="820"/>
                </a:lnTo>
                <a:lnTo>
                  <a:pt x="145" y="820"/>
                </a:lnTo>
                <a:lnTo>
                  <a:pt x="140" y="843"/>
                </a:lnTo>
                <a:lnTo>
                  <a:pt x="128" y="896"/>
                </a:lnTo>
                <a:lnTo>
                  <a:pt x="123" y="925"/>
                </a:lnTo>
                <a:lnTo>
                  <a:pt x="119" y="951"/>
                </a:lnTo>
                <a:lnTo>
                  <a:pt x="118" y="970"/>
                </a:lnTo>
                <a:lnTo>
                  <a:pt x="118" y="977"/>
                </a:lnTo>
                <a:lnTo>
                  <a:pt x="119" y="980"/>
                </a:lnTo>
                <a:lnTo>
                  <a:pt x="119" y="980"/>
                </a:lnTo>
                <a:lnTo>
                  <a:pt x="134" y="997"/>
                </a:lnTo>
                <a:lnTo>
                  <a:pt x="140" y="1006"/>
                </a:lnTo>
                <a:lnTo>
                  <a:pt x="156" y="1006"/>
                </a:lnTo>
                <a:lnTo>
                  <a:pt x="156" y="1006"/>
                </a:lnTo>
                <a:lnTo>
                  <a:pt x="196" y="1167"/>
                </a:lnTo>
                <a:lnTo>
                  <a:pt x="223" y="1288"/>
                </a:lnTo>
                <a:lnTo>
                  <a:pt x="233" y="1333"/>
                </a:lnTo>
                <a:lnTo>
                  <a:pt x="238" y="1359"/>
                </a:lnTo>
                <a:lnTo>
                  <a:pt x="238" y="1359"/>
                </a:lnTo>
                <a:lnTo>
                  <a:pt x="251" y="1439"/>
                </a:lnTo>
                <a:lnTo>
                  <a:pt x="259" y="1489"/>
                </a:lnTo>
                <a:lnTo>
                  <a:pt x="249" y="1841"/>
                </a:lnTo>
                <a:lnTo>
                  <a:pt x="259" y="1841"/>
                </a:lnTo>
                <a:lnTo>
                  <a:pt x="259" y="1841"/>
                </a:lnTo>
                <a:lnTo>
                  <a:pt x="259" y="1850"/>
                </a:lnTo>
                <a:lnTo>
                  <a:pt x="260" y="1871"/>
                </a:lnTo>
                <a:lnTo>
                  <a:pt x="262" y="1882"/>
                </a:lnTo>
                <a:lnTo>
                  <a:pt x="266" y="1893"/>
                </a:lnTo>
                <a:lnTo>
                  <a:pt x="269" y="1902"/>
                </a:lnTo>
                <a:lnTo>
                  <a:pt x="272" y="1906"/>
                </a:lnTo>
                <a:lnTo>
                  <a:pt x="275" y="1909"/>
                </a:lnTo>
                <a:lnTo>
                  <a:pt x="275" y="1909"/>
                </a:lnTo>
                <a:lnTo>
                  <a:pt x="289" y="1917"/>
                </a:lnTo>
                <a:lnTo>
                  <a:pt x="303" y="1923"/>
                </a:lnTo>
                <a:lnTo>
                  <a:pt x="319" y="1928"/>
                </a:lnTo>
                <a:lnTo>
                  <a:pt x="332" y="1930"/>
                </a:lnTo>
                <a:lnTo>
                  <a:pt x="332" y="1930"/>
                </a:lnTo>
                <a:lnTo>
                  <a:pt x="342" y="1931"/>
                </a:lnTo>
                <a:lnTo>
                  <a:pt x="360" y="1935"/>
                </a:lnTo>
                <a:lnTo>
                  <a:pt x="408" y="1944"/>
                </a:lnTo>
                <a:lnTo>
                  <a:pt x="434" y="1948"/>
                </a:lnTo>
                <a:lnTo>
                  <a:pt x="457" y="1950"/>
                </a:lnTo>
                <a:lnTo>
                  <a:pt x="468" y="1950"/>
                </a:lnTo>
                <a:lnTo>
                  <a:pt x="475" y="1949"/>
                </a:lnTo>
                <a:lnTo>
                  <a:pt x="482" y="1948"/>
                </a:lnTo>
                <a:lnTo>
                  <a:pt x="487" y="1945"/>
                </a:lnTo>
                <a:lnTo>
                  <a:pt x="487" y="1945"/>
                </a:lnTo>
                <a:lnTo>
                  <a:pt x="497" y="1935"/>
                </a:lnTo>
                <a:lnTo>
                  <a:pt x="504" y="1927"/>
                </a:lnTo>
                <a:lnTo>
                  <a:pt x="504" y="1924"/>
                </a:lnTo>
                <a:lnTo>
                  <a:pt x="504" y="1922"/>
                </a:lnTo>
                <a:lnTo>
                  <a:pt x="502" y="1914"/>
                </a:lnTo>
                <a:lnTo>
                  <a:pt x="502" y="1914"/>
                </a:lnTo>
                <a:lnTo>
                  <a:pt x="499" y="1909"/>
                </a:lnTo>
                <a:lnTo>
                  <a:pt x="490" y="1900"/>
                </a:lnTo>
                <a:lnTo>
                  <a:pt x="460" y="1878"/>
                </a:lnTo>
                <a:lnTo>
                  <a:pt x="429" y="1856"/>
                </a:lnTo>
                <a:lnTo>
                  <a:pt x="404" y="1840"/>
                </a:lnTo>
                <a:lnTo>
                  <a:pt x="399" y="1836"/>
                </a:lnTo>
                <a:lnTo>
                  <a:pt x="440" y="1541"/>
                </a:lnTo>
                <a:lnTo>
                  <a:pt x="430" y="1349"/>
                </a:lnTo>
                <a:lnTo>
                  <a:pt x="430" y="1349"/>
                </a:lnTo>
                <a:lnTo>
                  <a:pt x="506" y="1498"/>
                </a:lnTo>
                <a:lnTo>
                  <a:pt x="561" y="1604"/>
                </a:lnTo>
                <a:lnTo>
                  <a:pt x="580" y="1642"/>
                </a:lnTo>
                <a:lnTo>
                  <a:pt x="591" y="1660"/>
                </a:lnTo>
                <a:lnTo>
                  <a:pt x="591" y="1660"/>
                </a:lnTo>
                <a:lnTo>
                  <a:pt x="596" y="1672"/>
                </a:lnTo>
                <a:lnTo>
                  <a:pt x="602" y="1690"/>
                </a:lnTo>
                <a:lnTo>
                  <a:pt x="615" y="1739"/>
                </a:lnTo>
                <a:lnTo>
                  <a:pt x="632" y="1805"/>
                </a:lnTo>
                <a:lnTo>
                  <a:pt x="653" y="1810"/>
                </a:lnTo>
                <a:lnTo>
                  <a:pt x="653" y="1810"/>
                </a:lnTo>
                <a:lnTo>
                  <a:pt x="651" y="1813"/>
                </a:lnTo>
                <a:lnTo>
                  <a:pt x="649" y="1819"/>
                </a:lnTo>
                <a:lnTo>
                  <a:pt x="647" y="1825"/>
                </a:lnTo>
                <a:lnTo>
                  <a:pt x="649" y="1830"/>
                </a:lnTo>
                <a:lnTo>
                  <a:pt x="650" y="1836"/>
                </a:lnTo>
                <a:lnTo>
                  <a:pt x="653" y="1841"/>
                </a:lnTo>
                <a:lnTo>
                  <a:pt x="653" y="1841"/>
                </a:lnTo>
                <a:lnTo>
                  <a:pt x="658" y="1848"/>
                </a:lnTo>
                <a:lnTo>
                  <a:pt x="663" y="1854"/>
                </a:lnTo>
                <a:lnTo>
                  <a:pt x="680" y="1866"/>
                </a:lnTo>
                <a:lnTo>
                  <a:pt x="688" y="1872"/>
                </a:lnTo>
                <a:lnTo>
                  <a:pt x="697" y="1878"/>
                </a:lnTo>
                <a:lnTo>
                  <a:pt x="706" y="1880"/>
                </a:lnTo>
                <a:lnTo>
                  <a:pt x="715" y="1883"/>
                </a:lnTo>
                <a:lnTo>
                  <a:pt x="715" y="1883"/>
                </a:lnTo>
                <a:lnTo>
                  <a:pt x="736" y="1888"/>
                </a:lnTo>
                <a:lnTo>
                  <a:pt x="764" y="1896"/>
                </a:lnTo>
                <a:lnTo>
                  <a:pt x="799" y="1905"/>
                </a:lnTo>
                <a:lnTo>
                  <a:pt x="839" y="1914"/>
                </a:lnTo>
                <a:lnTo>
                  <a:pt x="839" y="1914"/>
                </a:lnTo>
                <a:lnTo>
                  <a:pt x="859" y="1917"/>
                </a:lnTo>
                <a:lnTo>
                  <a:pt x="877" y="1919"/>
                </a:lnTo>
                <a:lnTo>
                  <a:pt x="891" y="1919"/>
                </a:lnTo>
                <a:lnTo>
                  <a:pt x="904" y="1918"/>
                </a:lnTo>
                <a:lnTo>
                  <a:pt x="913" y="1915"/>
                </a:lnTo>
                <a:lnTo>
                  <a:pt x="919" y="1913"/>
                </a:lnTo>
                <a:lnTo>
                  <a:pt x="921" y="1910"/>
                </a:lnTo>
                <a:lnTo>
                  <a:pt x="922" y="1909"/>
                </a:lnTo>
                <a:lnTo>
                  <a:pt x="922" y="1906"/>
                </a:lnTo>
                <a:lnTo>
                  <a:pt x="922" y="1904"/>
                </a:lnTo>
                <a:lnTo>
                  <a:pt x="922" y="1904"/>
                </a:lnTo>
                <a:lnTo>
                  <a:pt x="919" y="1893"/>
                </a:lnTo>
                <a:lnTo>
                  <a:pt x="915" y="1884"/>
                </a:lnTo>
                <a:lnTo>
                  <a:pt x="913" y="1880"/>
                </a:lnTo>
                <a:lnTo>
                  <a:pt x="909" y="1876"/>
                </a:lnTo>
                <a:lnTo>
                  <a:pt x="904" y="1871"/>
                </a:lnTo>
                <a:lnTo>
                  <a:pt x="896" y="1867"/>
                </a:lnTo>
                <a:lnTo>
                  <a:pt x="896" y="1867"/>
                </a:lnTo>
                <a:lnTo>
                  <a:pt x="864" y="1850"/>
                </a:lnTo>
                <a:lnTo>
                  <a:pt x="849" y="1844"/>
                </a:lnTo>
                <a:lnTo>
                  <a:pt x="839" y="1841"/>
                </a:lnTo>
                <a:lnTo>
                  <a:pt x="839" y="1841"/>
                </a:lnTo>
                <a:lnTo>
                  <a:pt x="834" y="1840"/>
                </a:lnTo>
                <a:lnTo>
                  <a:pt x="827" y="1837"/>
                </a:lnTo>
                <a:lnTo>
                  <a:pt x="814" y="1828"/>
                </a:lnTo>
                <a:lnTo>
                  <a:pt x="802" y="1818"/>
                </a:lnTo>
                <a:lnTo>
                  <a:pt x="792" y="1810"/>
                </a:lnTo>
                <a:lnTo>
                  <a:pt x="792" y="1810"/>
                </a:lnTo>
                <a:lnTo>
                  <a:pt x="786" y="1801"/>
                </a:lnTo>
                <a:lnTo>
                  <a:pt x="780" y="1788"/>
                </a:lnTo>
                <a:lnTo>
                  <a:pt x="772" y="1774"/>
                </a:lnTo>
                <a:lnTo>
                  <a:pt x="787" y="1774"/>
                </a:lnTo>
                <a:lnTo>
                  <a:pt x="787" y="1774"/>
                </a:lnTo>
                <a:lnTo>
                  <a:pt x="741" y="1579"/>
                </a:lnTo>
                <a:lnTo>
                  <a:pt x="706" y="1437"/>
                </a:lnTo>
                <a:lnTo>
                  <a:pt x="693" y="1384"/>
                </a:lnTo>
                <a:lnTo>
                  <a:pt x="684" y="1354"/>
                </a:lnTo>
                <a:lnTo>
                  <a:pt x="684" y="1354"/>
                </a:lnTo>
                <a:lnTo>
                  <a:pt x="565" y="986"/>
                </a:lnTo>
                <a:lnTo>
                  <a:pt x="565" y="986"/>
                </a:lnTo>
                <a:lnTo>
                  <a:pt x="572" y="988"/>
                </a:lnTo>
                <a:lnTo>
                  <a:pt x="579" y="990"/>
                </a:lnTo>
                <a:lnTo>
                  <a:pt x="588" y="992"/>
                </a:lnTo>
                <a:lnTo>
                  <a:pt x="596" y="991"/>
                </a:lnTo>
                <a:lnTo>
                  <a:pt x="598" y="991"/>
                </a:lnTo>
                <a:lnTo>
                  <a:pt x="602" y="990"/>
                </a:lnTo>
                <a:lnTo>
                  <a:pt x="605" y="987"/>
                </a:lnTo>
                <a:lnTo>
                  <a:pt x="606" y="984"/>
                </a:lnTo>
                <a:lnTo>
                  <a:pt x="606" y="980"/>
                </a:lnTo>
                <a:lnTo>
                  <a:pt x="606" y="975"/>
                </a:lnTo>
                <a:lnTo>
                  <a:pt x="606" y="975"/>
                </a:lnTo>
                <a:lnTo>
                  <a:pt x="603" y="967"/>
                </a:lnTo>
                <a:lnTo>
                  <a:pt x="600" y="957"/>
                </a:lnTo>
                <a:lnTo>
                  <a:pt x="584" y="929"/>
                </a:lnTo>
                <a:lnTo>
                  <a:pt x="565" y="894"/>
                </a:lnTo>
                <a:lnTo>
                  <a:pt x="543" y="855"/>
                </a:lnTo>
                <a:lnTo>
                  <a:pt x="500" y="787"/>
                </a:lnTo>
                <a:lnTo>
                  <a:pt x="482" y="757"/>
                </a:lnTo>
                <a:lnTo>
                  <a:pt x="471" y="669"/>
                </a:lnTo>
                <a:lnTo>
                  <a:pt x="471" y="669"/>
                </a:lnTo>
                <a:lnTo>
                  <a:pt x="474" y="669"/>
                </a:lnTo>
                <a:lnTo>
                  <a:pt x="483" y="669"/>
                </a:lnTo>
                <a:lnTo>
                  <a:pt x="487" y="668"/>
                </a:lnTo>
                <a:lnTo>
                  <a:pt x="492" y="667"/>
                </a:lnTo>
                <a:lnTo>
                  <a:pt x="497" y="663"/>
                </a:lnTo>
                <a:lnTo>
                  <a:pt x="502" y="659"/>
                </a:lnTo>
                <a:lnTo>
                  <a:pt x="502" y="659"/>
                </a:lnTo>
                <a:lnTo>
                  <a:pt x="510" y="649"/>
                </a:lnTo>
                <a:lnTo>
                  <a:pt x="514" y="641"/>
                </a:lnTo>
                <a:lnTo>
                  <a:pt x="518" y="633"/>
                </a:lnTo>
                <a:lnTo>
                  <a:pt x="518" y="633"/>
                </a:lnTo>
                <a:lnTo>
                  <a:pt x="524" y="634"/>
                </a:lnTo>
                <a:lnTo>
                  <a:pt x="532" y="634"/>
                </a:lnTo>
                <a:lnTo>
                  <a:pt x="541" y="634"/>
                </a:lnTo>
                <a:lnTo>
                  <a:pt x="550" y="633"/>
                </a:lnTo>
                <a:lnTo>
                  <a:pt x="561" y="629"/>
                </a:lnTo>
                <a:lnTo>
                  <a:pt x="571" y="623"/>
                </a:lnTo>
                <a:lnTo>
                  <a:pt x="576" y="617"/>
                </a:lnTo>
                <a:lnTo>
                  <a:pt x="580" y="612"/>
                </a:lnTo>
                <a:lnTo>
                  <a:pt x="580" y="612"/>
                </a:lnTo>
                <a:lnTo>
                  <a:pt x="584" y="606"/>
                </a:lnTo>
                <a:lnTo>
                  <a:pt x="585" y="599"/>
                </a:lnTo>
                <a:lnTo>
                  <a:pt x="587" y="593"/>
                </a:lnTo>
                <a:lnTo>
                  <a:pt x="587" y="585"/>
                </a:lnTo>
                <a:lnTo>
                  <a:pt x="585" y="571"/>
                </a:lnTo>
                <a:lnTo>
                  <a:pt x="580" y="555"/>
                </a:lnTo>
                <a:lnTo>
                  <a:pt x="574" y="542"/>
                </a:lnTo>
                <a:lnTo>
                  <a:pt x="569" y="532"/>
                </a:lnTo>
                <a:lnTo>
                  <a:pt x="559" y="519"/>
                </a:lnTo>
                <a:lnTo>
                  <a:pt x="559" y="519"/>
                </a:lnTo>
                <a:lnTo>
                  <a:pt x="540" y="492"/>
                </a:lnTo>
                <a:lnTo>
                  <a:pt x="501" y="435"/>
                </a:lnTo>
                <a:lnTo>
                  <a:pt x="460" y="375"/>
                </a:lnTo>
                <a:lnTo>
                  <a:pt x="444" y="354"/>
                </a:lnTo>
                <a:lnTo>
                  <a:pt x="435" y="343"/>
                </a:lnTo>
                <a:lnTo>
                  <a:pt x="435" y="343"/>
                </a:lnTo>
                <a:lnTo>
                  <a:pt x="422" y="332"/>
                </a:lnTo>
                <a:lnTo>
                  <a:pt x="407" y="322"/>
                </a:lnTo>
                <a:lnTo>
                  <a:pt x="391" y="315"/>
                </a:lnTo>
                <a:lnTo>
                  <a:pt x="385" y="313"/>
                </a:lnTo>
                <a:lnTo>
                  <a:pt x="378" y="311"/>
                </a:lnTo>
                <a:lnTo>
                  <a:pt x="378" y="311"/>
                </a:lnTo>
                <a:lnTo>
                  <a:pt x="370" y="311"/>
                </a:lnTo>
                <a:lnTo>
                  <a:pt x="360" y="313"/>
                </a:lnTo>
                <a:lnTo>
                  <a:pt x="337" y="317"/>
                </a:lnTo>
                <a:lnTo>
                  <a:pt x="306" y="322"/>
                </a:lnTo>
                <a:lnTo>
                  <a:pt x="290" y="327"/>
                </a:lnTo>
                <a:lnTo>
                  <a:pt x="295" y="285"/>
                </a:lnTo>
                <a:lnTo>
                  <a:pt x="295" y="285"/>
                </a:lnTo>
                <a:lnTo>
                  <a:pt x="299" y="284"/>
                </a:lnTo>
                <a:lnTo>
                  <a:pt x="307" y="282"/>
                </a:lnTo>
                <a:lnTo>
                  <a:pt x="317" y="278"/>
                </a:lnTo>
                <a:lnTo>
                  <a:pt x="323" y="274"/>
                </a:lnTo>
                <a:lnTo>
                  <a:pt x="326" y="270"/>
                </a:lnTo>
                <a:lnTo>
                  <a:pt x="326" y="270"/>
                </a:lnTo>
                <a:lnTo>
                  <a:pt x="330" y="262"/>
                </a:lnTo>
                <a:lnTo>
                  <a:pt x="334" y="250"/>
                </a:lnTo>
                <a:lnTo>
                  <a:pt x="341" y="219"/>
                </a:lnTo>
                <a:lnTo>
                  <a:pt x="346" y="190"/>
                </a:lnTo>
                <a:lnTo>
                  <a:pt x="347" y="177"/>
                </a:lnTo>
                <a:lnTo>
                  <a:pt x="347" y="140"/>
                </a:lnTo>
                <a:lnTo>
                  <a:pt x="363" y="120"/>
                </a:lnTo>
                <a:lnTo>
                  <a:pt x="352" y="83"/>
                </a:lnTo>
                <a:lnTo>
                  <a:pt x="352" y="83"/>
                </a:lnTo>
                <a:lnTo>
                  <a:pt x="352" y="78"/>
                </a:lnTo>
                <a:lnTo>
                  <a:pt x="350" y="66"/>
                </a:lnTo>
                <a:lnTo>
                  <a:pt x="347" y="59"/>
                </a:lnTo>
                <a:lnTo>
                  <a:pt x="345" y="52"/>
                </a:lnTo>
                <a:lnTo>
                  <a:pt x="342" y="46"/>
                </a:lnTo>
                <a:lnTo>
                  <a:pt x="337" y="42"/>
                </a:lnTo>
                <a:lnTo>
                  <a:pt x="337" y="42"/>
                </a:lnTo>
                <a:lnTo>
                  <a:pt x="332" y="39"/>
                </a:lnTo>
                <a:lnTo>
                  <a:pt x="325" y="38"/>
                </a:lnTo>
                <a:lnTo>
                  <a:pt x="313" y="35"/>
                </a:lnTo>
                <a:lnTo>
                  <a:pt x="304" y="37"/>
                </a:lnTo>
                <a:lnTo>
                  <a:pt x="301" y="37"/>
                </a:lnTo>
                <a:lnTo>
                  <a:pt x="301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8">
            <a:extLst>
              <a:ext uri="{FF2B5EF4-FFF2-40B4-BE49-F238E27FC236}">
                <a16:creationId xmlns:a16="http://schemas.microsoft.com/office/drawing/2014/main" id="{A209D145-F2A8-FA9C-540F-999552B038E1}"/>
              </a:ext>
            </a:extLst>
          </p:cNvPr>
          <p:cNvSpPr>
            <a:spLocks/>
          </p:cNvSpPr>
          <p:nvPr/>
        </p:nvSpPr>
        <p:spPr bwMode="auto">
          <a:xfrm>
            <a:off x="4559386" y="908964"/>
            <a:ext cx="769360" cy="2587726"/>
          </a:xfrm>
          <a:custGeom>
            <a:avLst/>
            <a:gdLst>
              <a:gd name="T0" fmla="*/ 365 w 586"/>
              <a:gd name="T1" fmla="*/ 2 h 1971"/>
              <a:gd name="T2" fmla="*/ 339 w 586"/>
              <a:gd name="T3" fmla="*/ 2 h 1971"/>
              <a:gd name="T4" fmla="*/ 279 w 586"/>
              <a:gd name="T5" fmla="*/ 26 h 1971"/>
              <a:gd name="T6" fmla="*/ 259 w 586"/>
              <a:gd name="T7" fmla="*/ 34 h 1971"/>
              <a:gd name="T8" fmla="*/ 257 w 586"/>
              <a:gd name="T9" fmla="*/ 48 h 1971"/>
              <a:gd name="T10" fmla="*/ 248 w 586"/>
              <a:gd name="T11" fmla="*/ 114 h 1971"/>
              <a:gd name="T12" fmla="*/ 250 w 586"/>
              <a:gd name="T13" fmla="*/ 131 h 1971"/>
              <a:gd name="T14" fmla="*/ 248 w 586"/>
              <a:gd name="T15" fmla="*/ 182 h 1971"/>
              <a:gd name="T16" fmla="*/ 243 w 586"/>
              <a:gd name="T17" fmla="*/ 206 h 1971"/>
              <a:gd name="T18" fmla="*/ 256 w 586"/>
              <a:gd name="T19" fmla="*/ 227 h 1971"/>
              <a:gd name="T20" fmla="*/ 274 w 586"/>
              <a:gd name="T21" fmla="*/ 239 h 1971"/>
              <a:gd name="T22" fmla="*/ 326 w 586"/>
              <a:gd name="T23" fmla="*/ 301 h 1971"/>
              <a:gd name="T24" fmla="*/ 269 w 586"/>
              <a:gd name="T25" fmla="*/ 410 h 1971"/>
              <a:gd name="T26" fmla="*/ 217 w 586"/>
              <a:gd name="T27" fmla="*/ 626 h 1971"/>
              <a:gd name="T28" fmla="*/ 189 w 586"/>
              <a:gd name="T29" fmla="*/ 773 h 1971"/>
              <a:gd name="T30" fmla="*/ 151 w 586"/>
              <a:gd name="T31" fmla="*/ 891 h 1971"/>
              <a:gd name="T32" fmla="*/ 134 w 586"/>
              <a:gd name="T33" fmla="*/ 929 h 1971"/>
              <a:gd name="T34" fmla="*/ 134 w 586"/>
              <a:gd name="T35" fmla="*/ 1048 h 1971"/>
              <a:gd name="T36" fmla="*/ 0 w 586"/>
              <a:gd name="T37" fmla="*/ 1253 h 1971"/>
              <a:gd name="T38" fmla="*/ 18 w 586"/>
              <a:gd name="T39" fmla="*/ 1281 h 1971"/>
              <a:gd name="T40" fmla="*/ 146 w 586"/>
              <a:gd name="T41" fmla="*/ 1402 h 1971"/>
              <a:gd name="T42" fmla="*/ 171 w 586"/>
              <a:gd name="T43" fmla="*/ 1438 h 1971"/>
              <a:gd name="T44" fmla="*/ 181 w 586"/>
              <a:gd name="T45" fmla="*/ 1443 h 1971"/>
              <a:gd name="T46" fmla="*/ 193 w 586"/>
              <a:gd name="T47" fmla="*/ 1468 h 1971"/>
              <a:gd name="T48" fmla="*/ 209 w 586"/>
              <a:gd name="T49" fmla="*/ 1589 h 1971"/>
              <a:gd name="T50" fmla="*/ 228 w 586"/>
              <a:gd name="T51" fmla="*/ 1624 h 1971"/>
              <a:gd name="T52" fmla="*/ 260 w 586"/>
              <a:gd name="T53" fmla="*/ 1631 h 1971"/>
              <a:gd name="T54" fmla="*/ 290 w 586"/>
              <a:gd name="T55" fmla="*/ 1624 h 1971"/>
              <a:gd name="T56" fmla="*/ 229 w 586"/>
              <a:gd name="T57" fmla="*/ 1861 h 1971"/>
              <a:gd name="T58" fmla="*/ 186 w 586"/>
              <a:gd name="T59" fmla="*/ 1888 h 1971"/>
              <a:gd name="T60" fmla="*/ 117 w 586"/>
              <a:gd name="T61" fmla="*/ 1909 h 1971"/>
              <a:gd name="T62" fmla="*/ 80 w 586"/>
              <a:gd name="T63" fmla="*/ 1932 h 1971"/>
              <a:gd name="T64" fmla="*/ 77 w 586"/>
              <a:gd name="T65" fmla="*/ 1950 h 1971"/>
              <a:gd name="T66" fmla="*/ 107 w 586"/>
              <a:gd name="T67" fmla="*/ 1968 h 1971"/>
              <a:gd name="T68" fmla="*/ 195 w 586"/>
              <a:gd name="T69" fmla="*/ 1970 h 1971"/>
              <a:gd name="T70" fmla="*/ 292 w 586"/>
              <a:gd name="T71" fmla="*/ 1959 h 1971"/>
              <a:gd name="T72" fmla="*/ 380 w 586"/>
              <a:gd name="T73" fmla="*/ 1952 h 1971"/>
              <a:gd name="T74" fmla="*/ 393 w 586"/>
              <a:gd name="T75" fmla="*/ 1940 h 1971"/>
              <a:gd name="T76" fmla="*/ 398 w 586"/>
              <a:gd name="T77" fmla="*/ 1872 h 1971"/>
              <a:gd name="T78" fmla="*/ 405 w 586"/>
              <a:gd name="T79" fmla="*/ 1872 h 1971"/>
              <a:gd name="T80" fmla="*/ 409 w 586"/>
              <a:gd name="T81" fmla="*/ 1862 h 1971"/>
              <a:gd name="T82" fmla="*/ 440 w 586"/>
              <a:gd name="T83" fmla="*/ 1629 h 1971"/>
              <a:gd name="T84" fmla="*/ 466 w 586"/>
              <a:gd name="T85" fmla="*/ 1276 h 1971"/>
              <a:gd name="T86" fmla="*/ 461 w 586"/>
              <a:gd name="T87" fmla="*/ 1157 h 1971"/>
              <a:gd name="T88" fmla="*/ 486 w 586"/>
              <a:gd name="T89" fmla="*/ 1074 h 1971"/>
              <a:gd name="T90" fmla="*/ 493 w 586"/>
              <a:gd name="T91" fmla="*/ 1027 h 1971"/>
              <a:gd name="T92" fmla="*/ 511 w 586"/>
              <a:gd name="T93" fmla="*/ 971 h 1971"/>
              <a:gd name="T94" fmla="*/ 533 w 586"/>
              <a:gd name="T95" fmla="*/ 955 h 1971"/>
              <a:gd name="T96" fmla="*/ 528 w 586"/>
              <a:gd name="T97" fmla="*/ 847 h 1971"/>
              <a:gd name="T98" fmla="*/ 546 w 586"/>
              <a:gd name="T99" fmla="*/ 633 h 1971"/>
              <a:gd name="T100" fmla="*/ 580 w 586"/>
              <a:gd name="T101" fmla="*/ 462 h 1971"/>
              <a:gd name="T102" fmla="*/ 586 w 586"/>
              <a:gd name="T103" fmla="*/ 353 h 1971"/>
              <a:gd name="T104" fmla="*/ 580 w 586"/>
              <a:gd name="T105" fmla="*/ 322 h 1971"/>
              <a:gd name="T106" fmla="*/ 533 w 586"/>
              <a:gd name="T107" fmla="*/ 270 h 1971"/>
              <a:gd name="T108" fmla="*/ 505 w 586"/>
              <a:gd name="T109" fmla="*/ 190 h 1971"/>
              <a:gd name="T110" fmla="*/ 512 w 586"/>
              <a:gd name="T111" fmla="*/ 139 h 1971"/>
              <a:gd name="T112" fmla="*/ 507 w 586"/>
              <a:gd name="T113" fmla="*/ 83 h 1971"/>
              <a:gd name="T114" fmla="*/ 471 w 586"/>
              <a:gd name="T115" fmla="*/ 26 h 1971"/>
              <a:gd name="T116" fmla="*/ 431 w 586"/>
              <a:gd name="T117" fmla="*/ 12 h 1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6" h="1971">
                <a:moveTo>
                  <a:pt x="424" y="11"/>
                </a:moveTo>
                <a:lnTo>
                  <a:pt x="424" y="11"/>
                </a:lnTo>
                <a:lnTo>
                  <a:pt x="392" y="5"/>
                </a:lnTo>
                <a:lnTo>
                  <a:pt x="365" y="2"/>
                </a:lnTo>
                <a:lnTo>
                  <a:pt x="354" y="0"/>
                </a:lnTo>
                <a:lnTo>
                  <a:pt x="347" y="0"/>
                </a:lnTo>
                <a:lnTo>
                  <a:pt x="347" y="0"/>
                </a:lnTo>
                <a:lnTo>
                  <a:pt x="339" y="2"/>
                </a:lnTo>
                <a:lnTo>
                  <a:pt x="330" y="5"/>
                </a:lnTo>
                <a:lnTo>
                  <a:pt x="308" y="13"/>
                </a:lnTo>
                <a:lnTo>
                  <a:pt x="279" y="26"/>
                </a:lnTo>
                <a:lnTo>
                  <a:pt x="279" y="26"/>
                </a:lnTo>
                <a:lnTo>
                  <a:pt x="275" y="26"/>
                </a:lnTo>
                <a:lnTo>
                  <a:pt x="269" y="27"/>
                </a:lnTo>
                <a:lnTo>
                  <a:pt x="261" y="31"/>
                </a:lnTo>
                <a:lnTo>
                  <a:pt x="259" y="34"/>
                </a:lnTo>
                <a:lnTo>
                  <a:pt x="259" y="37"/>
                </a:lnTo>
                <a:lnTo>
                  <a:pt x="259" y="37"/>
                </a:lnTo>
                <a:lnTo>
                  <a:pt x="259" y="43"/>
                </a:lnTo>
                <a:lnTo>
                  <a:pt x="257" y="48"/>
                </a:lnTo>
                <a:lnTo>
                  <a:pt x="257" y="53"/>
                </a:lnTo>
                <a:lnTo>
                  <a:pt x="259" y="57"/>
                </a:lnTo>
                <a:lnTo>
                  <a:pt x="269" y="73"/>
                </a:lnTo>
                <a:lnTo>
                  <a:pt x="248" y="114"/>
                </a:lnTo>
                <a:lnTo>
                  <a:pt x="248" y="114"/>
                </a:lnTo>
                <a:lnTo>
                  <a:pt x="251" y="121"/>
                </a:lnTo>
                <a:lnTo>
                  <a:pt x="251" y="127"/>
                </a:lnTo>
                <a:lnTo>
                  <a:pt x="250" y="131"/>
                </a:lnTo>
                <a:lnTo>
                  <a:pt x="248" y="135"/>
                </a:lnTo>
                <a:lnTo>
                  <a:pt x="233" y="166"/>
                </a:lnTo>
                <a:lnTo>
                  <a:pt x="248" y="182"/>
                </a:lnTo>
                <a:lnTo>
                  <a:pt x="248" y="182"/>
                </a:lnTo>
                <a:lnTo>
                  <a:pt x="247" y="186"/>
                </a:lnTo>
                <a:lnTo>
                  <a:pt x="244" y="193"/>
                </a:lnTo>
                <a:lnTo>
                  <a:pt x="243" y="200"/>
                </a:lnTo>
                <a:lnTo>
                  <a:pt x="243" y="206"/>
                </a:lnTo>
                <a:lnTo>
                  <a:pt x="244" y="212"/>
                </a:lnTo>
                <a:lnTo>
                  <a:pt x="248" y="218"/>
                </a:lnTo>
                <a:lnTo>
                  <a:pt x="248" y="218"/>
                </a:lnTo>
                <a:lnTo>
                  <a:pt x="256" y="227"/>
                </a:lnTo>
                <a:lnTo>
                  <a:pt x="260" y="232"/>
                </a:lnTo>
                <a:lnTo>
                  <a:pt x="266" y="235"/>
                </a:lnTo>
                <a:lnTo>
                  <a:pt x="274" y="239"/>
                </a:lnTo>
                <a:lnTo>
                  <a:pt x="274" y="239"/>
                </a:lnTo>
                <a:lnTo>
                  <a:pt x="292" y="249"/>
                </a:lnTo>
                <a:lnTo>
                  <a:pt x="300" y="254"/>
                </a:lnTo>
                <a:lnTo>
                  <a:pt x="326" y="301"/>
                </a:lnTo>
                <a:lnTo>
                  <a:pt x="326" y="301"/>
                </a:lnTo>
                <a:lnTo>
                  <a:pt x="299" y="354"/>
                </a:lnTo>
                <a:lnTo>
                  <a:pt x="279" y="392"/>
                </a:lnTo>
                <a:lnTo>
                  <a:pt x="269" y="410"/>
                </a:lnTo>
                <a:lnTo>
                  <a:pt x="269" y="410"/>
                </a:lnTo>
                <a:lnTo>
                  <a:pt x="265" y="422"/>
                </a:lnTo>
                <a:lnTo>
                  <a:pt x="259" y="450"/>
                </a:lnTo>
                <a:lnTo>
                  <a:pt x="237" y="538"/>
                </a:lnTo>
                <a:lnTo>
                  <a:pt x="217" y="626"/>
                </a:lnTo>
                <a:lnTo>
                  <a:pt x="207" y="674"/>
                </a:lnTo>
                <a:lnTo>
                  <a:pt x="207" y="674"/>
                </a:lnTo>
                <a:lnTo>
                  <a:pt x="200" y="711"/>
                </a:lnTo>
                <a:lnTo>
                  <a:pt x="189" y="773"/>
                </a:lnTo>
                <a:lnTo>
                  <a:pt x="171" y="861"/>
                </a:lnTo>
                <a:lnTo>
                  <a:pt x="171" y="861"/>
                </a:lnTo>
                <a:lnTo>
                  <a:pt x="164" y="870"/>
                </a:lnTo>
                <a:lnTo>
                  <a:pt x="151" y="891"/>
                </a:lnTo>
                <a:lnTo>
                  <a:pt x="138" y="913"/>
                </a:lnTo>
                <a:lnTo>
                  <a:pt x="134" y="922"/>
                </a:lnTo>
                <a:lnTo>
                  <a:pt x="134" y="926"/>
                </a:lnTo>
                <a:lnTo>
                  <a:pt x="134" y="929"/>
                </a:lnTo>
                <a:lnTo>
                  <a:pt x="134" y="929"/>
                </a:lnTo>
                <a:lnTo>
                  <a:pt x="141" y="945"/>
                </a:lnTo>
                <a:lnTo>
                  <a:pt x="145" y="955"/>
                </a:lnTo>
                <a:lnTo>
                  <a:pt x="134" y="1048"/>
                </a:lnTo>
                <a:lnTo>
                  <a:pt x="134" y="1048"/>
                </a:lnTo>
                <a:lnTo>
                  <a:pt x="0" y="1250"/>
                </a:lnTo>
                <a:lnTo>
                  <a:pt x="0" y="1250"/>
                </a:lnTo>
                <a:lnTo>
                  <a:pt x="0" y="1253"/>
                </a:lnTo>
                <a:lnTo>
                  <a:pt x="0" y="1255"/>
                </a:lnTo>
                <a:lnTo>
                  <a:pt x="2" y="1262"/>
                </a:lnTo>
                <a:lnTo>
                  <a:pt x="9" y="1271"/>
                </a:lnTo>
                <a:lnTo>
                  <a:pt x="18" y="1281"/>
                </a:lnTo>
                <a:lnTo>
                  <a:pt x="42" y="1307"/>
                </a:lnTo>
                <a:lnTo>
                  <a:pt x="71" y="1334"/>
                </a:lnTo>
                <a:lnTo>
                  <a:pt x="127" y="1384"/>
                </a:lnTo>
                <a:lnTo>
                  <a:pt x="146" y="1402"/>
                </a:lnTo>
                <a:lnTo>
                  <a:pt x="155" y="1411"/>
                </a:lnTo>
                <a:lnTo>
                  <a:pt x="155" y="1411"/>
                </a:lnTo>
                <a:lnTo>
                  <a:pt x="165" y="1430"/>
                </a:lnTo>
                <a:lnTo>
                  <a:pt x="171" y="1438"/>
                </a:lnTo>
                <a:lnTo>
                  <a:pt x="173" y="1441"/>
                </a:lnTo>
                <a:lnTo>
                  <a:pt x="176" y="1442"/>
                </a:lnTo>
                <a:lnTo>
                  <a:pt x="176" y="1442"/>
                </a:lnTo>
                <a:lnTo>
                  <a:pt x="181" y="1443"/>
                </a:lnTo>
                <a:lnTo>
                  <a:pt x="186" y="1442"/>
                </a:lnTo>
                <a:lnTo>
                  <a:pt x="191" y="1442"/>
                </a:lnTo>
                <a:lnTo>
                  <a:pt x="191" y="1442"/>
                </a:lnTo>
                <a:lnTo>
                  <a:pt x="193" y="1468"/>
                </a:lnTo>
                <a:lnTo>
                  <a:pt x="195" y="1495"/>
                </a:lnTo>
                <a:lnTo>
                  <a:pt x="198" y="1526"/>
                </a:lnTo>
                <a:lnTo>
                  <a:pt x="203" y="1559"/>
                </a:lnTo>
                <a:lnTo>
                  <a:pt x="209" y="1589"/>
                </a:lnTo>
                <a:lnTo>
                  <a:pt x="213" y="1600"/>
                </a:lnTo>
                <a:lnTo>
                  <a:pt x="217" y="1611"/>
                </a:lnTo>
                <a:lnTo>
                  <a:pt x="222" y="1618"/>
                </a:lnTo>
                <a:lnTo>
                  <a:pt x="228" y="1624"/>
                </a:lnTo>
                <a:lnTo>
                  <a:pt x="228" y="1624"/>
                </a:lnTo>
                <a:lnTo>
                  <a:pt x="239" y="1629"/>
                </a:lnTo>
                <a:lnTo>
                  <a:pt x="250" y="1631"/>
                </a:lnTo>
                <a:lnTo>
                  <a:pt x="260" y="1631"/>
                </a:lnTo>
                <a:lnTo>
                  <a:pt x="270" y="1630"/>
                </a:lnTo>
                <a:lnTo>
                  <a:pt x="278" y="1629"/>
                </a:lnTo>
                <a:lnTo>
                  <a:pt x="285" y="1626"/>
                </a:lnTo>
                <a:lnTo>
                  <a:pt x="290" y="1624"/>
                </a:lnTo>
                <a:lnTo>
                  <a:pt x="238" y="1836"/>
                </a:lnTo>
                <a:lnTo>
                  <a:pt x="253" y="1841"/>
                </a:lnTo>
                <a:lnTo>
                  <a:pt x="253" y="1841"/>
                </a:lnTo>
                <a:lnTo>
                  <a:pt x="229" y="1861"/>
                </a:lnTo>
                <a:lnTo>
                  <a:pt x="207" y="1876"/>
                </a:lnTo>
                <a:lnTo>
                  <a:pt x="196" y="1883"/>
                </a:lnTo>
                <a:lnTo>
                  <a:pt x="186" y="1888"/>
                </a:lnTo>
                <a:lnTo>
                  <a:pt x="186" y="1888"/>
                </a:lnTo>
                <a:lnTo>
                  <a:pt x="174" y="1892"/>
                </a:lnTo>
                <a:lnTo>
                  <a:pt x="156" y="1897"/>
                </a:lnTo>
                <a:lnTo>
                  <a:pt x="137" y="1902"/>
                </a:lnTo>
                <a:lnTo>
                  <a:pt x="117" y="1909"/>
                </a:lnTo>
                <a:lnTo>
                  <a:pt x="99" y="1918"/>
                </a:lnTo>
                <a:lnTo>
                  <a:pt x="92" y="1922"/>
                </a:lnTo>
                <a:lnTo>
                  <a:pt x="85" y="1927"/>
                </a:lnTo>
                <a:lnTo>
                  <a:pt x="80" y="1932"/>
                </a:lnTo>
                <a:lnTo>
                  <a:pt x="77" y="1937"/>
                </a:lnTo>
                <a:lnTo>
                  <a:pt x="76" y="1944"/>
                </a:lnTo>
                <a:lnTo>
                  <a:pt x="77" y="1950"/>
                </a:lnTo>
                <a:lnTo>
                  <a:pt x="77" y="1950"/>
                </a:lnTo>
                <a:lnTo>
                  <a:pt x="81" y="1957"/>
                </a:lnTo>
                <a:lnTo>
                  <a:pt x="88" y="1962"/>
                </a:lnTo>
                <a:lnTo>
                  <a:pt x="97" y="1965"/>
                </a:lnTo>
                <a:lnTo>
                  <a:pt x="107" y="1968"/>
                </a:lnTo>
                <a:lnTo>
                  <a:pt x="120" y="1970"/>
                </a:lnTo>
                <a:lnTo>
                  <a:pt x="133" y="1971"/>
                </a:lnTo>
                <a:lnTo>
                  <a:pt x="164" y="1971"/>
                </a:lnTo>
                <a:lnTo>
                  <a:pt x="195" y="1970"/>
                </a:lnTo>
                <a:lnTo>
                  <a:pt x="226" y="1966"/>
                </a:lnTo>
                <a:lnTo>
                  <a:pt x="274" y="1961"/>
                </a:lnTo>
                <a:lnTo>
                  <a:pt x="274" y="1961"/>
                </a:lnTo>
                <a:lnTo>
                  <a:pt x="292" y="1959"/>
                </a:lnTo>
                <a:lnTo>
                  <a:pt x="312" y="1958"/>
                </a:lnTo>
                <a:lnTo>
                  <a:pt x="349" y="1957"/>
                </a:lnTo>
                <a:lnTo>
                  <a:pt x="366" y="1955"/>
                </a:lnTo>
                <a:lnTo>
                  <a:pt x="380" y="1952"/>
                </a:lnTo>
                <a:lnTo>
                  <a:pt x="385" y="1950"/>
                </a:lnTo>
                <a:lnTo>
                  <a:pt x="389" y="1946"/>
                </a:lnTo>
                <a:lnTo>
                  <a:pt x="392" y="1944"/>
                </a:lnTo>
                <a:lnTo>
                  <a:pt x="393" y="1940"/>
                </a:lnTo>
                <a:lnTo>
                  <a:pt x="393" y="1940"/>
                </a:lnTo>
                <a:lnTo>
                  <a:pt x="396" y="1920"/>
                </a:lnTo>
                <a:lnTo>
                  <a:pt x="397" y="1898"/>
                </a:lnTo>
                <a:lnTo>
                  <a:pt x="398" y="1872"/>
                </a:lnTo>
                <a:lnTo>
                  <a:pt x="398" y="1872"/>
                </a:lnTo>
                <a:lnTo>
                  <a:pt x="400" y="1874"/>
                </a:lnTo>
                <a:lnTo>
                  <a:pt x="404" y="1874"/>
                </a:lnTo>
                <a:lnTo>
                  <a:pt x="405" y="1872"/>
                </a:lnTo>
                <a:lnTo>
                  <a:pt x="406" y="1871"/>
                </a:lnTo>
                <a:lnTo>
                  <a:pt x="407" y="1867"/>
                </a:lnTo>
                <a:lnTo>
                  <a:pt x="409" y="1862"/>
                </a:lnTo>
                <a:lnTo>
                  <a:pt x="409" y="1862"/>
                </a:lnTo>
                <a:lnTo>
                  <a:pt x="424" y="1748"/>
                </a:lnTo>
                <a:lnTo>
                  <a:pt x="435" y="1673"/>
                </a:lnTo>
                <a:lnTo>
                  <a:pt x="440" y="1629"/>
                </a:lnTo>
                <a:lnTo>
                  <a:pt x="440" y="1629"/>
                </a:lnTo>
                <a:lnTo>
                  <a:pt x="454" y="1450"/>
                </a:lnTo>
                <a:lnTo>
                  <a:pt x="463" y="1334"/>
                </a:lnTo>
                <a:lnTo>
                  <a:pt x="466" y="1296"/>
                </a:lnTo>
                <a:lnTo>
                  <a:pt x="466" y="1276"/>
                </a:lnTo>
                <a:lnTo>
                  <a:pt x="466" y="1276"/>
                </a:lnTo>
                <a:lnTo>
                  <a:pt x="462" y="1214"/>
                </a:lnTo>
                <a:lnTo>
                  <a:pt x="461" y="1178"/>
                </a:lnTo>
                <a:lnTo>
                  <a:pt x="461" y="1157"/>
                </a:lnTo>
                <a:lnTo>
                  <a:pt x="461" y="1157"/>
                </a:lnTo>
                <a:lnTo>
                  <a:pt x="466" y="1139"/>
                </a:lnTo>
                <a:lnTo>
                  <a:pt x="476" y="1107"/>
                </a:lnTo>
                <a:lnTo>
                  <a:pt x="486" y="1074"/>
                </a:lnTo>
                <a:lnTo>
                  <a:pt x="490" y="1060"/>
                </a:lnTo>
                <a:lnTo>
                  <a:pt x="492" y="1048"/>
                </a:lnTo>
                <a:lnTo>
                  <a:pt x="492" y="1048"/>
                </a:lnTo>
                <a:lnTo>
                  <a:pt x="493" y="1027"/>
                </a:lnTo>
                <a:lnTo>
                  <a:pt x="492" y="1005"/>
                </a:lnTo>
                <a:lnTo>
                  <a:pt x="492" y="980"/>
                </a:lnTo>
                <a:lnTo>
                  <a:pt x="492" y="980"/>
                </a:lnTo>
                <a:lnTo>
                  <a:pt x="511" y="971"/>
                </a:lnTo>
                <a:lnTo>
                  <a:pt x="524" y="962"/>
                </a:lnTo>
                <a:lnTo>
                  <a:pt x="529" y="958"/>
                </a:lnTo>
                <a:lnTo>
                  <a:pt x="533" y="955"/>
                </a:lnTo>
                <a:lnTo>
                  <a:pt x="533" y="955"/>
                </a:lnTo>
                <a:lnTo>
                  <a:pt x="534" y="951"/>
                </a:lnTo>
                <a:lnTo>
                  <a:pt x="534" y="943"/>
                </a:lnTo>
                <a:lnTo>
                  <a:pt x="533" y="918"/>
                </a:lnTo>
                <a:lnTo>
                  <a:pt x="528" y="847"/>
                </a:lnTo>
                <a:lnTo>
                  <a:pt x="518" y="747"/>
                </a:lnTo>
                <a:lnTo>
                  <a:pt x="518" y="747"/>
                </a:lnTo>
                <a:lnTo>
                  <a:pt x="527" y="713"/>
                </a:lnTo>
                <a:lnTo>
                  <a:pt x="546" y="633"/>
                </a:lnTo>
                <a:lnTo>
                  <a:pt x="556" y="586"/>
                </a:lnTo>
                <a:lnTo>
                  <a:pt x="567" y="540"/>
                </a:lnTo>
                <a:lnTo>
                  <a:pt x="574" y="497"/>
                </a:lnTo>
                <a:lnTo>
                  <a:pt x="580" y="462"/>
                </a:lnTo>
                <a:lnTo>
                  <a:pt x="580" y="462"/>
                </a:lnTo>
                <a:lnTo>
                  <a:pt x="584" y="409"/>
                </a:lnTo>
                <a:lnTo>
                  <a:pt x="586" y="368"/>
                </a:lnTo>
                <a:lnTo>
                  <a:pt x="586" y="353"/>
                </a:lnTo>
                <a:lnTo>
                  <a:pt x="585" y="339"/>
                </a:lnTo>
                <a:lnTo>
                  <a:pt x="584" y="330"/>
                </a:lnTo>
                <a:lnTo>
                  <a:pt x="580" y="322"/>
                </a:lnTo>
                <a:lnTo>
                  <a:pt x="580" y="322"/>
                </a:lnTo>
                <a:lnTo>
                  <a:pt x="568" y="308"/>
                </a:lnTo>
                <a:lnTo>
                  <a:pt x="552" y="292"/>
                </a:lnTo>
                <a:lnTo>
                  <a:pt x="540" y="278"/>
                </a:lnTo>
                <a:lnTo>
                  <a:pt x="533" y="270"/>
                </a:lnTo>
                <a:lnTo>
                  <a:pt x="518" y="223"/>
                </a:lnTo>
                <a:lnTo>
                  <a:pt x="497" y="213"/>
                </a:lnTo>
                <a:lnTo>
                  <a:pt x="497" y="213"/>
                </a:lnTo>
                <a:lnTo>
                  <a:pt x="505" y="190"/>
                </a:lnTo>
                <a:lnTo>
                  <a:pt x="510" y="170"/>
                </a:lnTo>
                <a:lnTo>
                  <a:pt x="512" y="156"/>
                </a:lnTo>
                <a:lnTo>
                  <a:pt x="512" y="156"/>
                </a:lnTo>
                <a:lnTo>
                  <a:pt x="512" y="139"/>
                </a:lnTo>
                <a:lnTo>
                  <a:pt x="512" y="117"/>
                </a:lnTo>
                <a:lnTo>
                  <a:pt x="510" y="95"/>
                </a:lnTo>
                <a:lnTo>
                  <a:pt x="507" y="83"/>
                </a:lnTo>
                <a:lnTo>
                  <a:pt x="507" y="83"/>
                </a:lnTo>
                <a:lnTo>
                  <a:pt x="494" y="61"/>
                </a:lnTo>
                <a:lnTo>
                  <a:pt x="476" y="31"/>
                </a:lnTo>
                <a:lnTo>
                  <a:pt x="476" y="31"/>
                </a:lnTo>
                <a:lnTo>
                  <a:pt x="471" y="26"/>
                </a:lnTo>
                <a:lnTo>
                  <a:pt x="464" y="21"/>
                </a:lnTo>
                <a:lnTo>
                  <a:pt x="455" y="18"/>
                </a:lnTo>
                <a:lnTo>
                  <a:pt x="446" y="14"/>
                </a:lnTo>
                <a:lnTo>
                  <a:pt x="431" y="12"/>
                </a:lnTo>
                <a:lnTo>
                  <a:pt x="424" y="11"/>
                </a:lnTo>
                <a:lnTo>
                  <a:pt x="424" y="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FD0E4E6E-3D2E-E2A0-A2EC-E06E8CD3FAAB}"/>
              </a:ext>
            </a:extLst>
          </p:cNvPr>
          <p:cNvSpPr>
            <a:spLocks noEditPoints="1"/>
          </p:cNvSpPr>
          <p:nvPr/>
        </p:nvSpPr>
        <p:spPr bwMode="auto">
          <a:xfrm>
            <a:off x="7204185" y="924390"/>
            <a:ext cx="1403787" cy="2555476"/>
          </a:xfrm>
          <a:custGeom>
            <a:avLst/>
            <a:gdLst>
              <a:gd name="T0" fmla="*/ 443 w 1058"/>
              <a:gd name="T1" fmla="*/ 1823 h 1926"/>
              <a:gd name="T2" fmla="*/ 443 w 1058"/>
              <a:gd name="T3" fmla="*/ 1821 h 1926"/>
              <a:gd name="T4" fmla="*/ 463 w 1058"/>
              <a:gd name="T5" fmla="*/ 1828 h 1926"/>
              <a:gd name="T6" fmla="*/ 373 w 1058"/>
              <a:gd name="T7" fmla="*/ 1876 h 1926"/>
              <a:gd name="T8" fmla="*/ 334 w 1058"/>
              <a:gd name="T9" fmla="*/ 1893 h 1926"/>
              <a:gd name="T10" fmla="*/ 338 w 1058"/>
              <a:gd name="T11" fmla="*/ 1915 h 1926"/>
              <a:gd name="T12" fmla="*/ 423 w 1058"/>
              <a:gd name="T13" fmla="*/ 1926 h 1926"/>
              <a:gd name="T14" fmla="*/ 564 w 1058"/>
              <a:gd name="T15" fmla="*/ 1903 h 1926"/>
              <a:gd name="T16" fmla="*/ 630 w 1058"/>
              <a:gd name="T17" fmla="*/ 1897 h 1926"/>
              <a:gd name="T18" fmla="*/ 639 w 1058"/>
              <a:gd name="T19" fmla="*/ 1872 h 1926"/>
              <a:gd name="T20" fmla="*/ 650 w 1058"/>
              <a:gd name="T21" fmla="*/ 1839 h 1926"/>
              <a:gd name="T22" fmla="*/ 629 w 1058"/>
              <a:gd name="T23" fmla="*/ 1356 h 1926"/>
              <a:gd name="T24" fmla="*/ 627 w 1058"/>
              <a:gd name="T25" fmla="*/ 1264 h 1926"/>
              <a:gd name="T26" fmla="*/ 707 w 1058"/>
              <a:gd name="T27" fmla="*/ 1034 h 1926"/>
              <a:gd name="T28" fmla="*/ 725 w 1058"/>
              <a:gd name="T29" fmla="*/ 953 h 1926"/>
              <a:gd name="T30" fmla="*/ 735 w 1058"/>
              <a:gd name="T31" fmla="*/ 944 h 1926"/>
              <a:gd name="T32" fmla="*/ 755 w 1058"/>
              <a:gd name="T33" fmla="*/ 949 h 1926"/>
              <a:gd name="T34" fmla="*/ 759 w 1058"/>
              <a:gd name="T35" fmla="*/ 920 h 1926"/>
              <a:gd name="T36" fmla="*/ 779 w 1058"/>
              <a:gd name="T37" fmla="*/ 925 h 1926"/>
              <a:gd name="T38" fmla="*/ 784 w 1058"/>
              <a:gd name="T39" fmla="*/ 827 h 1926"/>
              <a:gd name="T40" fmla="*/ 873 w 1058"/>
              <a:gd name="T41" fmla="*/ 754 h 1926"/>
              <a:gd name="T42" fmla="*/ 1045 w 1058"/>
              <a:gd name="T43" fmla="*/ 593 h 1926"/>
              <a:gd name="T44" fmla="*/ 1056 w 1058"/>
              <a:gd name="T45" fmla="*/ 539 h 1926"/>
              <a:gd name="T46" fmla="*/ 919 w 1058"/>
              <a:gd name="T47" fmla="*/ 360 h 1926"/>
              <a:gd name="T48" fmla="*/ 888 w 1058"/>
              <a:gd name="T49" fmla="*/ 282 h 1926"/>
              <a:gd name="T50" fmla="*/ 830 w 1058"/>
              <a:gd name="T51" fmla="*/ 265 h 1926"/>
              <a:gd name="T52" fmla="*/ 834 w 1058"/>
              <a:gd name="T53" fmla="*/ 229 h 1926"/>
              <a:gd name="T54" fmla="*/ 840 w 1058"/>
              <a:gd name="T55" fmla="*/ 215 h 1926"/>
              <a:gd name="T56" fmla="*/ 852 w 1058"/>
              <a:gd name="T57" fmla="*/ 179 h 1926"/>
              <a:gd name="T58" fmla="*/ 847 w 1058"/>
              <a:gd name="T59" fmla="*/ 122 h 1926"/>
              <a:gd name="T60" fmla="*/ 851 w 1058"/>
              <a:gd name="T61" fmla="*/ 67 h 1926"/>
              <a:gd name="T62" fmla="*/ 822 w 1058"/>
              <a:gd name="T63" fmla="*/ 40 h 1926"/>
              <a:gd name="T64" fmla="*/ 786 w 1058"/>
              <a:gd name="T65" fmla="*/ 23 h 1926"/>
              <a:gd name="T66" fmla="*/ 702 w 1058"/>
              <a:gd name="T67" fmla="*/ 2 h 1926"/>
              <a:gd name="T68" fmla="*/ 655 w 1058"/>
              <a:gd name="T69" fmla="*/ 2 h 1926"/>
              <a:gd name="T70" fmla="*/ 637 w 1058"/>
              <a:gd name="T71" fmla="*/ 29 h 1926"/>
              <a:gd name="T72" fmla="*/ 629 w 1058"/>
              <a:gd name="T73" fmla="*/ 64 h 1926"/>
              <a:gd name="T74" fmla="*/ 608 w 1058"/>
              <a:gd name="T75" fmla="*/ 96 h 1926"/>
              <a:gd name="T76" fmla="*/ 588 w 1058"/>
              <a:gd name="T77" fmla="*/ 111 h 1926"/>
              <a:gd name="T78" fmla="*/ 601 w 1058"/>
              <a:gd name="T79" fmla="*/ 188 h 1926"/>
              <a:gd name="T80" fmla="*/ 616 w 1058"/>
              <a:gd name="T81" fmla="*/ 212 h 1926"/>
              <a:gd name="T82" fmla="*/ 638 w 1058"/>
              <a:gd name="T83" fmla="*/ 232 h 1926"/>
              <a:gd name="T84" fmla="*/ 650 w 1058"/>
              <a:gd name="T85" fmla="*/ 271 h 1926"/>
              <a:gd name="T86" fmla="*/ 632 w 1058"/>
              <a:gd name="T87" fmla="*/ 289 h 1926"/>
              <a:gd name="T88" fmla="*/ 553 w 1058"/>
              <a:gd name="T89" fmla="*/ 333 h 1926"/>
              <a:gd name="T90" fmla="*/ 515 w 1058"/>
              <a:gd name="T91" fmla="*/ 422 h 1926"/>
              <a:gd name="T92" fmla="*/ 427 w 1058"/>
              <a:gd name="T93" fmla="*/ 723 h 1926"/>
              <a:gd name="T94" fmla="*/ 338 w 1058"/>
              <a:gd name="T95" fmla="*/ 905 h 1926"/>
              <a:gd name="T96" fmla="*/ 342 w 1058"/>
              <a:gd name="T97" fmla="*/ 940 h 1926"/>
              <a:gd name="T98" fmla="*/ 261 w 1058"/>
              <a:gd name="T99" fmla="*/ 1449 h 1926"/>
              <a:gd name="T100" fmla="*/ 194 w 1058"/>
              <a:gd name="T101" fmla="*/ 1659 h 1926"/>
              <a:gd name="T102" fmla="*/ 150 w 1058"/>
              <a:gd name="T103" fmla="*/ 1749 h 1926"/>
              <a:gd name="T104" fmla="*/ 62 w 1058"/>
              <a:gd name="T105" fmla="*/ 1758 h 1926"/>
              <a:gd name="T106" fmla="*/ 4 w 1058"/>
              <a:gd name="T107" fmla="*/ 1763 h 1926"/>
              <a:gd name="T108" fmla="*/ 3 w 1058"/>
              <a:gd name="T109" fmla="*/ 1802 h 1926"/>
              <a:gd name="T110" fmla="*/ 122 w 1058"/>
              <a:gd name="T111" fmla="*/ 1838 h 1926"/>
              <a:gd name="T112" fmla="*/ 220 w 1058"/>
              <a:gd name="T113" fmla="*/ 1869 h 1926"/>
              <a:gd name="T114" fmla="*/ 247 w 1058"/>
              <a:gd name="T115" fmla="*/ 1865 h 1926"/>
              <a:gd name="T116" fmla="*/ 361 w 1058"/>
              <a:gd name="T117" fmla="*/ 1629 h 1926"/>
              <a:gd name="T118" fmla="*/ 463 w 1058"/>
              <a:gd name="T119" fmla="*/ 1366 h 1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8" h="1926">
                <a:moveTo>
                  <a:pt x="443" y="1823"/>
                </a:moveTo>
                <a:lnTo>
                  <a:pt x="443" y="1823"/>
                </a:lnTo>
                <a:lnTo>
                  <a:pt x="443" y="1821"/>
                </a:lnTo>
                <a:lnTo>
                  <a:pt x="443" y="1821"/>
                </a:lnTo>
                <a:lnTo>
                  <a:pt x="443" y="1823"/>
                </a:lnTo>
                <a:lnTo>
                  <a:pt x="443" y="1823"/>
                </a:lnTo>
                <a:close/>
                <a:moveTo>
                  <a:pt x="463" y="1366"/>
                </a:moveTo>
                <a:lnTo>
                  <a:pt x="463" y="1366"/>
                </a:lnTo>
                <a:lnTo>
                  <a:pt x="454" y="1583"/>
                </a:lnTo>
                <a:lnTo>
                  <a:pt x="447" y="1738"/>
                </a:lnTo>
                <a:lnTo>
                  <a:pt x="443" y="1821"/>
                </a:lnTo>
                <a:lnTo>
                  <a:pt x="443" y="1821"/>
                </a:lnTo>
                <a:lnTo>
                  <a:pt x="447" y="1821"/>
                </a:lnTo>
                <a:lnTo>
                  <a:pt x="453" y="1823"/>
                </a:lnTo>
                <a:lnTo>
                  <a:pt x="453" y="1823"/>
                </a:lnTo>
                <a:lnTo>
                  <a:pt x="461" y="1827"/>
                </a:lnTo>
                <a:lnTo>
                  <a:pt x="463" y="1828"/>
                </a:lnTo>
                <a:lnTo>
                  <a:pt x="463" y="1828"/>
                </a:lnTo>
                <a:lnTo>
                  <a:pt x="449" y="1837"/>
                </a:lnTo>
                <a:lnTo>
                  <a:pt x="434" y="1845"/>
                </a:lnTo>
                <a:lnTo>
                  <a:pt x="417" y="1854"/>
                </a:lnTo>
                <a:lnTo>
                  <a:pt x="417" y="1854"/>
                </a:lnTo>
                <a:lnTo>
                  <a:pt x="396" y="1864"/>
                </a:lnTo>
                <a:lnTo>
                  <a:pt x="373" y="1876"/>
                </a:lnTo>
                <a:lnTo>
                  <a:pt x="352" y="1886"/>
                </a:lnTo>
                <a:lnTo>
                  <a:pt x="344" y="1889"/>
                </a:lnTo>
                <a:lnTo>
                  <a:pt x="339" y="1890"/>
                </a:lnTo>
                <a:lnTo>
                  <a:pt x="339" y="1890"/>
                </a:lnTo>
                <a:lnTo>
                  <a:pt x="337" y="1890"/>
                </a:lnTo>
                <a:lnTo>
                  <a:pt x="334" y="1893"/>
                </a:lnTo>
                <a:lnTo>
                  <a:pt x="333" y="1895"/>
                </a:lnTo>
                <a:lnTo>
                  <a:pt x="333" y="1899"/>
                </a:lnTo>
                <a:lnTo>
                  <a:pt x="334" y="1907"/>
                </a:lnTo>
                <a:lnTo>
                  <a:pt x="334" y="1911"/>
                </a:lnTo>
                <a:lnTo>
                  <a:pt x="334" y="1911"/>
                </a:lnTo>
                <a:lnTo>
                  <a:pt x="338" y="1915"/>
                </a:lnTo>
                <a:lnTo>
                  <a:pt x="347" y="1920"/>
                </a:lnTo>
                <a:lnTo>
                  <a:pt x="360" y="1924"/>
                </a:lnTo>
                <a:lnTo>
                  <a:pt x="368" y="1926"/>
                </a:lnTo>
                <a:lnTo>
                  <a:pt x="375" y="1926"/>
                </a:lnTo>
                <a:lnTo>
                  <a:pt x="375" y="1926"/>
                </a:lnTo>
                <a:lnTo>
                  <a:pt x="423" y="1926"/>
                </a:lnTo>
                <a:lnTo>
                  <a:pt x="454" y="1925"/>
                </a:lnTo>
                <a:lnTo>
                  <a:pt x="484" y="1921"/>
                </a:lnTo>
                <a:lnTo>
                  <a:pt x="484" y="1921"/>
                </a:lnTo>
                <a:lnTo>
                  <a:pt x="511" y="1916"/>
                </a:lnTo>
                <a:lnTo>
                  <a:pt x="539" y="1908"/>
                </a:lnTo>
                <a:lnTo>
                  <a:pt x="564" y="1903"/>
                </a:lnTo>
                <a:lnTo>
                  <a:pt x="579" y="1902"/>
                </a:lnTo>
                <a:lnTo>
                  <a:pt x="593" y="1900"/>
                </a:lnTo>
                <a:lnTo>
                  <a:pt x="593" y="1900"/>
                </a:lnTo>
                <a:lnTo>
                  <a:pt x="617" y="1899"/>
                </a:lnTo>
                <a:lnTo>
                  <a:pt x="625" y="1898"/>
                </a:lnTo>
                <a:lnTo>
                  <a:pt x="630" y="1897"/>
                </a:lnTo>
                <a:lnTo>
                  <a:pt x="634" y="1895"/>
                </a:lnTo>
                <a:lnTo>
                  <a:pt x="637" y="1893"/>
                </a:lnTo>
                <a:lnTo>
                  <a:pt x="638" y="1889"/>
                </a:lnTo>
                <a:lnTo>
                  <a:pt x="639" y="1885"/>
                </a:lnTo>
                <a:lnTo>
                  <a:pt x="639" y="1885"/>
                </a:lnTo>
                <a:lnTo>
                  <a:pt x="639" y="1872"/>
                </a:lnTo>
                <a:lnTo>
                  <a:pt x="639" y="1856"/>
                </a:lnTo>
                <a:lnTo>
                  <a:pt x="639" y="1838"/>
                </a:lnTo>
                <a:lnTo>
                  <a:pt x="639" y="1838"/>
                </a:lnTo>
                <a:lnTo>
                  <a:pt x="645" y="1839"/>
                </a:lnTo>
                <a:lnTo>
                  <a:pt x="649" y="1839"/>
                </a:lnTo>
                <a:lnTo>
                  <a:pt x="650" y="1839"/>
                </a:lnTo>
                <a:lnTo>
                  <a:pt x="650" y="1838"/>
                </a:lnTo>
                <a:lnTo>
                  <a:pt x="650" y="1838"/>
                </a:lnTo>
                <a:lnTo>
                  <a:pt x="646" y="1766"/>
                </a:lnTo>
                <a:lnTo>
                  <a:pt x="639" y="1607"/>
                </a:lnTo>
                <a:lnTo>
                  <a:pt x="629" y="1356"/>
                </a:lnTo>
                <a:lnTo>
                  <a:pt x="629" y="1356"/>
                </a:lnTo>
                <a:lnTo>
                  <a:pt x="627" y="1303"/>
                </a:lnTo>
                <a:lnTo>
                  <a:pt x="625" y="1282"/>
                </a:lnTo>
                <a:lnTo>
                  <a:pt x="625" y="1275"/>
                </a:lnTo>
                <a:lnTo>
                  <a:pt x="624" y="1273"/>
                </a:lnTo>
                <a:lnTo>
                  <a:pt x="624" y="1273"/>
                </a:lnTo>
                <a:lnTo>
                  <a:pt x="627" y="1264"/>
                </a:lnTo>
                <a:lnTo>
                  <a:pt x="634" y="1242"/>
                </a:lnTo>
                <a:lnTo>
                  <a:pt x="661" y="1170"/>
                </a:lnTo>
                <a:lnTo>
                  <a:pt x="691" y="1090"/>
                </a:lnTo>
                <a:lnTo>
                  <a:pt x="702" y="1058"/>
                </a:lnTo>
                <a:lnTo>
                  <a:pt x="704" y="1045"/>
                </a:lnTo>
                <a:lnTo>
                  <a:pt x="707" y="1034"/>
                </a:lnTo>
                <a:lnTo>
                  <a:pt x="707" y="1034"/>
                </a:lnTo>
                <a:lnTo>
                  <a:pt x="712" y="1002"/>
                </a:lnTo>
                <a:lnTo>
                  <a:pt x="717" y="975"/>
                </a:lnTo>
                <a:lnTo>
                  <a:pt x="720" y="966"/>
                </a:lnTo>
                <a:lnTo>
                  <a:pt x="722" y="958"/>
                </a:lnTo>
                <a:lnTo>
                  <a:pt x="725" y="953"/>
                </a:lnTo>
                <a:lnTo>
                  <a:pt x="726" y="951"/>
                </a:lnTo>
                <a:lnTo>
                  <a:pt x="728" y="951"/>
                </a:lnTo>
                <a:lnTo>
                  <a:pt x="728" y="951"/>
                </a:lnTo>
                <a:lnTo>
                  <a:pt x="730" y="951"/>
                </a:lnTo>
                <a:lnTo>
                  <a:pt x="733" y="950"/>
                </a:lnTo>
                <a:lnTo>
                  <a:pt x="735" y="944"/>
                </a:lnTo>
                <a:lnTo>
                  <a:pt x="738" y="936"/>
                </a:lnTo>
                <a:lnTo>
                  <a:pt x="738" y="936"/>
                </a:lnTo>
                <a:lnTo>
                  <a:pt x="740" y="938"/>
                </a:lnTo>
                <a:lnTo>
                  <a:pt x="747" y="945"/>
                </a:lnTo>
                <a:lnTo>
                  <a:pt x="751" y="947"/>
                </a:lnTo>
                <a:lnTo>
                  <a:pt x="755" y="949"/>
                </a:lnTo>
                <a:lnTo>
                  <a:pt x="757" y="949"/>
                </a:lnTo>
                <a:lnTo>
                  <a:pt x="759" y="946"/>
                </a:lnTo>
                <a:lnTo>
                  <a:pt x="759" y="946"/>
                </a:lnTo>
                <a:lnTo>
                  <a:pt x="760" y="938"/>
                </a:lnTo>
                <a:lnTo>
                  <a:pt x="760" y="929"/>
                </a:lnTo>
                <a:lnTo>
                  <a:pt x="759" y="920"/>
                </a:lnTo>
                <a:lnTo>
                  <a:pt x="759" y="920"/>
                </a:lnTo>
                <a:lnTo>
                  <a:pt x="769" y="924"/>
                </a:lnTo>
                <a:lnTo>
                  <a:pt x="777" y="927"/>
                </a:lnTo>
                <a:lnTo>
                  <a:pt x="779" y="927"/>
                </a:lnTo>
                <a:lnTo>
                  <a:pt x="779" y="925"/>
                </a:lnTo>
                <a:lnTo>
                  <a:pt x="779" y="925"/>
                </a:lnTo>
                <a:lnTo>
                  <a:pt x="777" y="884"/>
                </a:lnTo>
                <a:lnTo>
                  <a:pt x="774" y="848"/>
                </a:lnTo>
                <a:lnTo>
                  <a:pt x="774" y="848"/>
                </a:lnTo>
                <a:lnTo>
                  <a:pt x="777" y="844"/>
                </a:lnTo>
                <a:lnTo>
                  <a:pt x="784" y="827"/>
                </a:lnTo>
                <a:lnTo>
                  <a:pt x="784" y="827"/>
                </a:lnTo>
                <a:lnTo>
                  <a:pt x="787" y="819"/>
                </a:lnTo>
                <a:lnTo>
                  <a:pt x="790" y="809"/>
                </a:lnTo>
                <a:lnTo>
                  <a:pt x="795" y="784"/>
                </a:lnTo>
                <a:lnTo>
                  <a:pt x="800" y="754"/>
                </a:lnTo>
                <a:lnTo>
                  <a:pt x="852" y="733"/>
                </a:lnTo>
                <a:lnTo>
                  <a:pt x="873" y="754"/>
                </a:lnTo>
                <a:lnTo>
                  <a:pt x="873" y="754"/>
                </a:lnTo>
                <a:lnTo>
                  <a:pt x="900" y="731"/>
                </a:lnTo>
                <a:lnTo>
                  <a:pt x="961" y="676"/>
                </a:lnTo>
                <a:lnTo>
                  <a:pt x="994" y="645"/>
                </a:lnTo>
                <a:lnTo>
                  <a:pt x="1023" y="617"/>
                </a:lnTo>
                <a:lnTo>
                  <a:pt x="1045" y="593"/>
                </a:lnTo>
                <a:lnTo>
                  <a:pt x="1051" y="584"/>
                </a:lnTo>
                <a:lnTo>
                  <a:pt x="1054" y="578"/>
                </a:lnTo>
                <a:lnTo>
                  <a:pt x="1054" y="578"/>
                </a:lnTo>
                <a:lnTo>
                  <a:pt x="1058" y="561"/>
                </a:lnTo>
                <a:lnTo>
                  <a:pt x="1058" y="548"/>
                </a:lnTo>
                <a:lnTo>
                  <a:pt x="1056" y="539"/>
                </a:lnTo>
                <a:lnTo>
                  <a:pt x="1054" y="531"/>
                </a:lnTo>
                <a:lnTo>
                  <a:pt x="1054" y="531"/>
                </a:lnTo>
                <a:lnTo>
                  <a:pt x="1030" y="500"/>
                </a:lnTo>
                <a:lnTo>
                  <a:pt x="985" y="442"/>
                </a:lnTo>
                <a:lnTo>
                  <a:pt x="919" y="360"/>
                </a:lnTo>
                <a:lnTo>
                  <a:pt x="919" y="360"/>
                </a:lnTo>
                <a:lnTo>
                  <a:pt x="907" y="322"/>
                </a:lnTo>
                <a:lnTo>
                  <a:pt x="897" y="295"/>
                </a:lnTo>
                <a:lnTo>
                  <a:pt x="892" y="286"/>
                </a:lnTo>
                <a:lnTo>
                  <a:pt x="889" y="284"/>
                </a:lnTo>
                <a:lnTo>
                  <a:pt x="888" y="282"/>
                </a:lnTo>
                <a:lnTo>
                  <a:pt x="888" y="282"/>
                </a:lnTo>
                <a:lnTo>
                  <a:pt x="866" y="273"/>
                </a:lnTo>
                <a:lnTo>
                  <a:pt x="852" y="269"/>
                </a:lnTo>
                <a:lnTo>
                  <a:pt x="847" y="267"/>
                </a:lnTo>
                <a:lnTo>
                  <a:pt x="841" y="267"/>
                </a:lnTo>
                <a:lnTo>
                  <a:pt x="841" y="267"/>
                </a:lnTo>
                <a:lnTo>
                  <a:pt x="830" y="265"/>
                </a:lnTo>
                <a:lnTo>
                  <a:pt x="817" y="262"/>
                </a:lnTo>
                <a:lnTo>
                  <a:pt x="800" y="256"/>
                </a:lnTo>
                <a:lnTo>
                  <a:pt x="816" y="236"/>
                </a:lnTo>
                <a:lnTo>
                  <a:pt x="831" y="236"/>
                </a:lnTo>
                <a:lnTo>
                  <a:pt x="831" y="236"/>
                </a:lnTo>
                <a:lnTo>
                  <a:pt x="834" y="229"/>
                </a:lnTo>
                <a:lnTo>
                  <a:pt x="836" y="224"/>
                </a:lnTo>
                <a:lnTo>
                  <a:pt x="836" y="220"/>
                </a:lnTo>
                <a:lnTo>
                  <a:pt x="836" y="220"/>
                </a:lnTo>
                <a:lnTo>
                  <a:pt x="836" y="219"/>
                </a:lnTo>
                <a:lnTo>
                  <a:pt x="838" y="217"/>
                </a:lnTo>
                <a:lnTo>
                  <a:pt x="840" y="215"/>
                </a:lnTo>
                <a:lnTo>
                  <a:pt x="844" y="212"/>
                </a:lnTo>
                <a:lnTo>
                  <a:pt x="847" y="210"/>
                </a:lnTo>
                <a:lnTo>
                  <a:pt x="847" y="210"/>
                </a:lnTo>
                <a:lnTo>
                  <a:pt x="848" y="203"/>
                </a:lnTo>
                <a:lnTo>
                  <a:pt x="851" y="193"/>
                </a:lnTo>
                <a:lnTo>
                  <a:pt x="852" y="179"/>
                </a:lnTo>
                <a:lnTo>
                  <a:pt x="852" y="179"/>
                </a:lnTo>
                <a:lnTo>
                  <a:pt x="851" y="150"/>
                </a:lnTo>
                <a:lnTo>
                  <a:pt x="848" y="131"/>
                </a:lnTo>
                <a:lnTo>
                  <a:pt x="848" y="124"/>
                </a:lnTo>
                <a:lnTo>
                  <a:pt x="847" y="122"/>
                </a:lnTo>
                <a:lnTo>
                  <a:pt x="847" y="122"/>
                </a:lnTo>
                <a:lnTo>
                  <a:pt x="847" y="119"/>
                </a:lnTo>
                <a:lnTo>
                  <a:pt x="848" y="114"/>
                </a:lnTo>
                <a:lnTo>
                  <a:pt x="851" y="96"/>
                </a:lnTo>
                <a:lnTo>
                  <a:pt x="852" y="86"/>
                </a:lnTo>
                <a:lnTo>
                  <a:pt x="852" y="76"/>
                </a:lnTo>
                <a:lnTo>
                  <a:pt x="851" y="67"/>
                </a:lnTo>
                <a:lnTo>
                  <a:pt x="849" y="63"/>
                </a:lnTo>
                <a:lnTo>
                  <a:pt x="847" y="59"/>
                </a:lnTo>
                <a:lnTo>
                  <a:pt x="847" y="59"/>
                </a:lnTo>
                <a:lnTo>
                  <a:pt x="841" y="53"/>
                </a:lnTo>
                <a:lnTo>
                  <a:pt x="835" y="48"/>
                </a:lnTo>
                <a:lnTo>
                  <a:pt x="822" y="40"/>
                </a:lnTo>
                <a:lnTo>
                  <a:pt x="812" y="35"/>
                </a:lnTo>
                <a:lnTo>
                  <a:pt x="805" y="33"/>
                </a:lnTo>
                <a:lnTo>
                  <a:pt x="805" y="33"/>
                </a:lnTo>
                <a:lnTo>
                  <a:pt x="803" y="33"/>
                </a:lnTo>
                <a:lnTo>
                  <a:pt x="799" y="31"/>
                </a:lnTo>
                <a:lnTo>
                  <a:pt x="786" y="23"/>
                </a:lnTo>
                <a:lnTo>
                  <a:pt x="772" y="14"/>
                </a:lnTo>
                <a:lnTo>
                  <a:pt x="759" y="7"/>
                </a:lnTo>
                <a:lnTo>
                  <a:pt x="759" y="7"/>
                </a:lnTo>
                <a:lnTo>
                  <a:pt x="746" y="5"/>
                </a:lnTo>
                <a:lnTo>
                  <a:pt x="730" y="4"/>
                </a:lnTo>
                <a:lnTo>
                  <a:pt x="702" y="2"/>
                </a:lnTo>
                <a:lnTo>
                  <a:pt x="702" y="2"/>
                </a:lnTo>
                <a:lnTo>
                  <a:pt x="672" y="0"/>
                </a:lnTo>
                <a:lnTo>
                  <a:pt x="660" y="0"/>
                </a:lnTo>
                <a:lnTo>
                  <a:pt x="656" y="1"/>
                </a:lnTo>
                <a:lnTo>
                  <a:pt x="655" y="2"/>
                </a:lnTo>
                <a:lnTo>
                  <a:pt x="655" y="2"/>
                </a:lnTo>
                <a:lnTo>
                  <a:pt x="654" y="7"/>
                </a:lnTo>
                <a:lnTo>
                  <a:pt x="651" y="14"/>
                </a:lnTo>
                <a:lnTo>
                  <a:pt x="647" y="20"/>
                </a:lnTo>
                <a:lnTo>
                  <a:pt x="645" y="23"/>
                </a:lnTo>
                <a:lnTo>
                  <a:pt x="645" y="23"/>
                </a:lnTo>
                <a:lnTo>
                  <a:pt x="637" y="29"/>
                </a:lnTo>
                <a:lnTo>
                  <a:pt x="632" y="35"/>
                </a:lnTo>
                <a:lnTo>
                  <a:pt x="629" y="39"/>
                </a:lnTo>
                <a:lnTo>
                  <a:pt x="629" y="39"/>
                </a:lnTo>
                <a:lnTo>
                  <a:pt x="629" y="44"/>
                </a:lnTo>
                <a:lnTo>
                  <a:pt x="629" y="53"/>
                </a:lnTo>
                <a:lnTo>
                  <a:pt x="629" y="64"/>
                </a:lnTo>
                <a:lnTo>
                  <a:pt x="629" y="64"/>
                </a:lnTo>
                <a:lnTo>
                  <a:pt x="621" y="80"/>
                </a:lnTo>
                <a:lnTo>
                  <a:pt x="614" y="90"/>
                </a:lnTo>
                <a:lnTo>
                  <a:pt x="611" y="94"/>
                </a:lnTo>
                <a:lnTo>
                  <a:pt x="608" y="96"/>
                </a:lnTo>
                <a:lnTo>
                  <a:pt x="608" y="96"/>
                </a:lnTo>
                <a:lnTo>
                  <a:pt x="603" y="97"/>
                </a:lnTo>
                <a:lnTo>
                  <a:pt x="595" y="99"/>
                </a:lnTo>
                <a:lnTo>
                  <a:pt x="592" y="102"/>
                </a:lnTo>
                <a:lnTo>
                  <a:pt x="589" y="105"/>
                </a:lnTo>
                <a:lnTo>
                  <a:pt x="588" y="107"/>
                </a:lnTo>
                <a:lnTo>
                  <a:pt x="588" y="111"/>
                </a:lnTo>
                <a:lnTo>
                  <a:pt x="588" y="111"/>
                </a:lnTo>
                <a:lnTo>
                  <a:pt x="594" y="131"/>
                </a:lnTo>
                <a:lnTo>
                  <a:pt x="598" y="142"/>
                </a:lnTo>
                <a:lnTo>
                  <a:pt x="598" y="142"/>
                </a:lnTo>
                <a:lnTo>
                  <a:pt x="599" y="168"/>
                </a:lnTo>
                <a:lnTo>
                  <a:pt x="601" y="188"/>
                </a:lnTo>
                <a:lnTo>
                  <a:pt x="602" y="194"/>
                </a:lnTo>
                <a:lnTo>
                  <a:pt x="603" y="199"/>
                </a:lnTo>
                <a:lnTo>
                  <a:pt x="603" y="199"/>
                </a:lnTo>
                <a:lnTo>
                  <a:pt x="607" y="204"/>
                </a:lnTo>
                <a:lnTo>
                  <a:pt x="611" y="208"/>
                </a:lnTo>
                <a:lnTo>
                  <a:pt x="616" y="212"/>
                </a:lnTo>
                <a:lnTo>
                  <a:pt x="619" y="215"/>
                </a:lnTo>
                <a:lnTo>
                  <a:pt x="619" y="215"/>
                </a:lnTo>
                <a:lnTo>
                  <a:pt x="623" y="217"/>
                </a:lnTo>
                <a:lnTo>
                  <a:pt x="629" y="223"/>
                </a:lnTo>
                <a:lnTo>
                  <a:pt x="636" y="228"/>
                </a:lnTo>
                <a:lnTo>
                  <a:pt x="638" y="232"/>
                </a:lnTo>
                <a:lnTo>
                  <a:pt x="639" y="236"/>
                </a:lnTo>
                <a:lnTo>
                  <a:pt x="639" y="236"/>
                </a:lnTo>
                <a:lnTo>
                  <a:pt x="642" y="246"/>
                </a:lnTo>
                <a:lnTo>
                  <a:pt x="647" y="258"/>
                </a:lnTo>
                <a:lnTo>
                  <a:pt x="650" y="268"/>
                </a:lnTo>
                <a:lnTo>
                  <a:pt x="650" y="271"/>
                </a:lnTo>
                <a:lnTo>
                  <a:pt x="650" y="272"/>
                </a:lnTo>
                <a:lnTo>
                  <a:pt x="650" y="272"/>
                </a:lnTo>
                <a:lnTo>
                  <a:pt x="647" y="274"/>
                </a:lnTo>
                <a:lnTo>
                  <a:pt x="642" y="280"/>
                </a:lnTo>
                <a:lnTo>
                  <a:pt x="638" y="284"/>
                </a:lnTo>
                <a:lnTo>
                  <a:pt x="632" y="289"/>
                </a:lnTo>
                <a:lnTo>
                  <a:pt x="624" y="293"/>
                </a:lnTo>
                <a:lnTo>
                  <a:pt x="614" y="298"/>
                </a:lnTo>
                <a:lnTo>
                  <a:pt x="614" y="298"/>
                </a:lnTo>
                <a:lnTo>
                  <a:pt x="590" y="310"/>
                </a:lnTo>
                <a:lnTo>
                  <a:pt x="568" y="321"/>
                </a:lnTo>
                <a:lnTo>
                  <a:pt x="553" y="333"/>
                </a:lnTo>
                <a:lnTo>
                  <a:pt x="549" y="337"/>
                </a:lnTo>
                <a:lnTo>
                  <a:pt x="546" y="339"/>
                </a:lnTo>
                <a:lnTo>
                  <a:pt x="546" y="339"/>
                </a:lnTo>
                <a:lnTo>
                  <a:pt x="533" y="374"/>
                </a:lnTo>
                <a:lnTo>
                  <a:pt x="515" y="422"/>
                </a:lnTo>
                <a:lnTo>
                  <a:pt x="515" y="422"/>
                </a:lnTo>
                <a:lnTo>
                  <a:pt x="509" y="450"/>
                </a:lnTo>
                <a:lnTo>
                  <a:pt x="501" y="487"/>
                </a:lnTo>
                <a:lnTo>
                  <a:pt x="489" y="542"/>
                </a:lnTo>
                <a:lnTo>
                  <a:pt x="489" y="542"/>
                </a:lnTo>
                <a:lnTo>
                  <a:pt x="458" y="632"/>
                </a:lnTo>
                <a:lnTo>
                  <a:pt x="427" y="723"/>
                </a:lnTo>
                <a:lnTo>
                  <a:pt x="427" y="723"/>
                </a:lnTo>
                <a:lnTo>
                  <a:pt x="410" y="754"/>
                </a:lnTo>
                <a:lnTo>
                  <a:pt x="379" y="815"/>
                </a:lnTo>
                <a:lnTo>
                  <a:pt x="362" y="849"/>
                </a:lnTo>
                <a:lnTo>
                  <a:pt x="347" y="880"/>
                </a:lnTo>
                <a:lnTo>
                  <a:pt x="338" y="905"/>
                </a:lnTo>
                <a:lnTo>
                  <a:pt x="335" y="914"/>
                </a:lnTo>
                <a:lnTo>
                  <a:pt x="334" y="920"/>
                </a:lnTo>
                <a:lnTo>
                  <a:pt x="334" y="920"/>
                </a:lnTo>
                <a:lnTo>
                  <a:pt x="335" y="928"/>
                </a:lnTo>
                <a:lnTo>
                  <a:pt x="338" y="934"/>
                </a:lnTo>
                <a:lnTo>
                  <a:pt x="342" y="940"/>
                </a:lnTo>
                <a:lnTo>
                  <a:pt x="344" y="942"/>
                </a:lnTo>
                <a:lnTo>
                  <a:pt x="352" y="946"/>
                </a:lnTo>
                <a:lnTo>
                  <a:pt x="355" y="946"/>
                </a:lnTo>
                <a:lnTo>
                  <a:pt x="355" y="946"/>
                </a:lnTo>
                <a:lnTo>
                  <a:pt x="311" y="1189"/>
                </a:lnTo>
                <a:lnTo>
                  <a:pt x="261" y="1449"/>
                </a:lnTo>
                <a:lnTo>
                  <a:pt x="261" y="1449"/>
                </a:lnTo>
                <a:lnTo>
                  <a:pt x="250" y="1489"/>
                </a:lnTo>
                <a:lnTo>
                  <a:pt x="229" y="1556"/>
                </a:lnTo>
                <a:lnTo>
                  <a:pt x="199" y="1646"/>
                </a:lnTo>
                <a:lnTo>
                  <a:pt x="199" y="1646"/>
                </a:lnTo>
                <a:lnTo>
                  <a:pt x="194" y="1659"/>
                </a:lnTo>
                <a:lnTo>
                  <a:pt x="181" y="1686"/>
                </a:lnTo>
                <a:lnTo>
                  <a:pt x="163" y="1724"/>
                </a:lnTo>
                <a:lnTo>
                  <a:pt x="173" y="1734"/>
                </a:lnTo>
                <a:lnTo>
                  <a:pt x="173" y="1734"/>
                </a:lnTo>
                <a:lnTo>
                  <a:pt x="167" y="1738"/>
                </a:lnTo>
                <a:lnTo>
                  <a:pt x="150" y="1749"/>
                </a:lnTo>
                <a:lnTo>
                  <a:pt x="131" y="1758"/>
                </a:lnTo>
                <a:lnTo>
                  <a:pt x="123" y="1760"/>
                </a:lnTo>
                <a:lnTo>
                  <a:pt x="116" y="1760"/>
                </a:lnTo>
                <a:lnTo>
                  <a:pt x="116" y="1760"/>
                </a:lnTo>
                <a:lnTo>
                  <a:pt x="96" y="1759"/>
                </a:lnTo>
                <a:lnTo>
                  <a:pt x="62" y="1758"/>
                </a:lnTo>
                <a:lnTo>
                  <a:pt x="28" y="1758"/>
                </a:lnTo>
                <a:lnTo>
                  <a:pt x="15" y="1759"/>
                </a:lnTo>
                <a:lnTo>
                  <a:pt x="8" y="1760"/>
                </a:lnTo>
                <a:lnTo>
                  <a:pt x="8" y="1760"/>
                </a:lnTo>
                <a:lnTo>
                  <a:pt x="5" y="1762"/>
                </a:lnTo>
                <a:lnTo>
                  <a:pt x="4" y="1763"/>
                </a:lnTo>
                <a:lnTo>
                  <a:pt x="1" y="1768"/>
                </a:lnTo>
                <a:lnTo>
                  <a:pt x="0" y="1775"/>
                </a:lnTo>
                <a:lnTo>
                  <a:pt x="0" y="1782"/>
                </a:lnTo>
                <a:lnTo>
                  <a:pt x="0" y="1795"/>
                </a:lnTo>
                <a:lnTo>
                  <a:pt x="1" y="1801"/>
                </a:lnTo>
                <a:lnTo>
                  <a:pt x="3" y="1802"/>
                </a:lnTo>
                <a:lnTo>
                  <a:pt x="3" y="1802"/>
                </a:lnTo>
                <a:lnTo>
                  <a:pt x="54" y="1819"/>
                </a:lnTo>
                <a:lnTo>
                  <a:pt x="94" y="1832"/>
                </a:lnTo>
                <a:lnTo>
                  <a:pt x="110" y="1836"/>
                </a:lnTo>
                <a:lnTo>
                  <a:pt x="122" y="1838"/>
                </a:lnTo>
                <a:lnTo>
                  <a:pt x="122" y="1838"/>
                </a:lnTo>
                <a:lnTo>
                  <a:pt x="132" y="1839"/>
                </a:lnTo>
                <a:lnTo>
                  <a:pt x="144" y="1843"/>
                </a:lnTo>
                <a:lnTo>
                  <a:pt x="173" y="1852"/>
                </a:lnTo>
                <a:lnTo>
                  <a:pt x="201" y="1862"/>
                </a:lnTo>
                <a:lnTo>
                  <a:pt x="220" y="1869"/>
                </a:lnTo>
                <a:lnTo>
                  <a:pt x="220" y="1869"/>
                </a:lnTo>
                <a:lnTo>
                  <a:pt x="225" y="1871"/>
                </a:lnTo>
                <a:lnTo>
                  <a:pt x="232" y="1872"/>
                </a:lnTo>
                <a:lnTo>
                  <a:pt x="236" y="1872"/>
                </a:lnTo>
                <a:lnTo>
                  <a:pt x="241" y="1871"/>
                </a:lnTo>
                <a:lnTo>
                  <a:pt x="245" y="1868"/>
                </a:lnTo>
                <a:lnTo>
                  <a:pt x="247" y="1865"/>
                </a:lnTo>
                <a:lnTo>
                  <a:pt x="250" y="1863"/>
                </a:lnTo>
                <a:lnTo>
                  <a:pt x="251" y="1859"/>
                </a:lnTo>
                <a:lnTo>
                  <a:pt x="267" y="1797"/>
                </a:lnTo>
                <a:lnTo>
                  <a:pt x="293" y="1802"/>
                </a:lnTo>
                <a:lnTo>
                  <a:pt x="293" y="1802"/>
                </a:lnTo>
                <a:lnTo>
                  <a:pt x="361" y="1629"/>
                </a:lnTo>
                <a:lnTo>
                  <a:pt x="432" y="1454"/>
                </a:lnTo>
                <a:lnTo>
                  <a:pt x="432" y="1454"/>
                </a:lnTo>
                <a:lnTo>
                  <a:pt x="439" y="1439"/>
                </a:lnTo>
                <a:lnTo>
                  <a:pt x="449" y="1409"/>
                </a:lnTo>
                <a:lnTo>
                  <a:pt x="463" y="1366"/>
                </a:lnTo>
                <a:lnTo>
                  <a:pt x="463" y="1366"/>
                </a:lnTo>
                <a:close/>
                <a:moveTo>
                  <a:pt x="862" y="531"/>
                </a:moveTo>
                <a:lnTo>
                  <a:pt x="893" y="568"/>
                </a:lnTo>
                <a:lnTo>
                  <a:pt x="821" y="656"/>
                </a:lnTo>
                <a:lnTo>
                  <a:pt x="826" y="609"/>
                </a:lnTo>
                <a:lnTo>
                  <a:pt x="862" y="5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68617B37-8149-6DA7-525D-98F7ECADBF20}"/>
              </a:ext>
            </a:extLst>
          </p:cNvPr>
          <p:cNvSpPr>
            <a:spLocks/>
          </p:cNvSpPr>
          <p:nvPr/>
        </p:nvSpPr>
        <p:spPr bwMode="auto">
          <a:xfrm>
            <a:off x="1678809" y="3777977"/>
            <a:ext cx="1255033" cy="2654354"/>
          </a:xfrm>
          <a:custGeom>
            <a:avLst/>
            <a:gdLst>
              <a:gd name="T0" fmla="*/ 280 w 922"/>
              <a:gd name="T1" fmla="*/ 21 h 1950"/>
              <a:gd name="T2" fmla="*/ 224 w 922"/>
              <a:gd name="T3" fmla="*/ 2 h 1950"/>
              <a:gd name="T4" fmla="*/ 181 w 922"/>
              <a:gd name="T5" fmla="*/ 5 h 1950"/>
              <a:gd name="T6" fmla="*/ 140 w 922"/>
              <a:gd name="T7" fmla="*/ 49 h 1950"/>
              <a:gd name="T8" fmla="*/ 108 w 922"/>
              <a:gd name="T9" fmla="*/ 92 h 1950"/>
              <a:gd name="T10" fmla="*/ 101 w 922"/>
              <a:gd name="T11" fmla="*/ 135 h 1950"/>
              <a:gd name="T12" fmla="*/ 109 w 922"/>
              <a:gd name="T13" fmla="*/ 322 h 1950"/>
              <a:gd name="T14" fmla="*/ 58 w 922"/>
              <a:gd name="T15" fmla="*/ 337 h 1950"/>
              <a:gd name="T16" fmla="*/ 27 w 922"/>
              <a:gd name="T17" fmla="*/ 361 h 1950"/>
              <a:gd name="T18" fmla="*/ 0 w 922"/>
              <a:gd name="T19" fmla="*/ 425 h 1950"/>
              <a:gd name="T20" fmla="*/ 5 w 922"/>
              <a:gd name="T21" fmla="*/ 508 h 1950"/>
              <a:gd name="T22" fmla="*/ 42 w 922"/>
              <a:gd name="T23" fmla="*/ 576 h 1950"/>
              <a:gd name="T24" fmla="*/ 119 w 922"/>
              <a:gd name="T25" fmla="*/ 737 h 1950"/>
              <a:gd name="T26" fmla="*/ 140 w 922"/>
              <a:gd name="T27" fmla="*/ 843 h 1950"/>
              <a:gd name="T28" fmla="*/ 118 w 922"/>
              <a:gd name="T29" fmla="*/ 977 h 1950"/>
              <a:gd name="T30" fmla="*/ 156 w 922"/>
              <a:gd name="T31" fmla="*/ 1006 h 1950"/>
              <a:gd name="T32" fmla="*/ 238 w 922"/>
              <a:gd name="T33" fmla="*/ 1359 h 1950"/>
              <a:gd name="T34" fmla="*/ 259 w 922"/>
              <a:gd name="T35" fmla="*/ 1841 h 1950"/>
              <a:gd name="T36" fmla="*/ 266 w 922"/>
              <a:gd name="T37" fmla="*/ 1893 h 1950"/>
              <a:gd name="T38" fmla="*/ 289 w 922"/>
              <a:gd name="T39" fmla="*/ 1917 h 1950"/>
              <a:gd name="T40" fmla="*/ 342 w 922"/>
              <a:gd name="T41" fmla="*/ 1931 h 1950"/>
              <a:gd name="T42" fmla="*/ 468 w 922"/>
              <a:gd name="T43" fmla="*/ 1950 h 1950"/>
              <a:gd name="T44" fmla="*/ 497 w 922"/>
              <a:gd name="T45" fmla="*/ 1935 h 1950"/>
              <a:gd name="T46" fmla="*/ 502 w 922"/>
              <a:gd name="T47" fmla="*/ 1914 h 1950"/>
              <a:gd name="T48" fmla="*/ 404 w 922"/>
              <a:gd name="T49" fmla="*/ 1840 h 1950"/>
              <a:gd name="T50" fmla="*/ 506 w 922"/>
              <a:gd name="T51" fmla="*/ 1498 h 1950"/>
              <a:gd name="T52" fmla="*/ 596 w 922"/>
              <a:gd name="T53" fmla="*/ 1672 h 1950"/>
              <a:gd name="T54" fmla="*/ 653 w 922"/>
              <a:gd name="T55" fmla="*/ 1810 h 1950"/>
              <a:gd name="T56" fmla="*/ 650 w 922"/>
              <a:gd name="T57" fmla="*/ 1836 h 1950"/>
              <a:gd name="T58" fmla="*/ 680 w 922"/>
              <a:gd name="T59" fmla="*/ 1866 h 1950"/>
              <a:gd name="T60" fmla="*/ 715 w 922"/>
              <a:gd name="T61" fmla="*/ 1883 h 1950"/>
              <a:gd name="T62" fmla="*/ 839 w 922"/>
              <a:gd name="T63" fmla="*/ 1914 h 1950"/>
              <a:gd name="T64" fmla="*/ 913 w 922"/>
              <a:gd name="T65" fmla="*/ 1915 h 1950"/>
              <a:gd name="T66" fmla="*/ 922 w 922"/>
              <a:gd name="T67" fmla="*/ 1904 h 1950"/>
              <a:gd name="T68" fmla="*/ 909 w 922"/>
              <a:gd name="T69" fmla="*/ 1876 h 1950"/>
              <a:gd name="T70" fmla="*/ 849 w 922"/>
              <a:gd name="T71" fmla="*/ 1844 h 1950"/>
              <a:gd name="T72" fmla="*/ 814 w 922"/>
              <a:gd name="T73" fmla="*/ 1828 h 1950"/>
              <a:gd name="T74" fmla="*/ 780 w 922"/>
              <a:gd name="T75" fmla="*/ 1788 h 1950"/>
              <a:gd name="T76" fmla="*/ 706 w 922"/>
              <a:gd name="T77" fmla="*/ 1437 h 1950"/>
              <a:gd name="T78" fmla="*/ 565 w 922"/>
              <a:gd name="T79" fmla="*/ 986 h 1950"/>
              <a:gd name="T80" fmla="*/ 598 w 922"/>
              <a:gd name="T81" fmla="*/ 991 h 1950"/>
              <a:gd name="T82" fmla="*/ 606 w 922"/>
              <a:gd name="T83" fmla="*/ 975 h 1950"/>
              <a:gd name="T84" fmla="*/ 565 w 922"/>
              <a:gd name="T85" fmla="*/ 894 h 1950"/>
              <a:gd name="T86" fmla="*/ 471 w 922"/>
              <a:gd name="T87" fmla="*/ 669 h 1950"/>
              <a:gd name="T88" fmla="*/ 497 w 922"/>
              <a:gd name="T89" fmla="*/ 663 h 1950"/>
              <a:gd name="T90" fmla="*/ 518 w 922"/>
              <a:gd name="T91" fmla="*/ 633 h 1950"/>
              <a:gd name="T92" fmla="*/ 550 w 922"/>
              <a:gd name="T93" fmla="*/ 633 h 1950"/>
              <a:gd name="T94" fmla="*/ 580 w 922"/>
              <a:gd name="T95" fmla="*/ 612 h 1950"/>
              <a:gd name="T96" fmla="*/ 585 w 922"/>
              <a:gd name="T97" fmla="*/ 571 h 1950"/>
              <a:gd name="T98" fmla="*/ 559 w 922"/>
              <a:gd name="T99" fmla="*/ 519 h 1950"/>
              <a:gd name="T100" fmla="*/ 435 w 922"/>
              <a:gd name="T101" fmla="*/ 343 h 1950"/>
              <a:gd name="T102" fmla="*/ 385 w 922"/>
              <a:gd name="T103" fmla="*/ 313 h 1950"/>
              <a:gd name="T104" fmla="*/ 337 w 922"/>
              <a:gd name="T105" fmla="*/ 317 h 1950"/>
              <a:gd name="T106" fmla="*/ 299 w 922"/>
              <a:gd name="T107" fmla="*/ 284 h 1950"/>
              <a:gd name="T108" fmla="*/ 326 w 922"/>
              <a:gd name="T109" fmla="*/ 270 h 1950"/>
              <a:gd name="T110" fmla="*/ 347 w 922"/>
              <a:gd name="T111" fmla="*/ 177 h 1950"/>
              <a:gd name="T112" fmla="*/ 352 w 922"/>
              <a:gd name="T113" fmla="*/ 78 h 1950"/>
              <a:gd name="T114" fmla="*/ 337 w 922"/>
              <a:gd name="T115" fmla="*/ 42 h 1950"/>
              <a:gd name="T116" fmla="*/ 304 w 922"/>
              <a:gd name="T117" fmla="*/ 37 h 1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22" h="1950">
                <a:moveTo>
                  <a:pt x="301" y="37"/>
                </a:moveTo>
                <a:lnTo>
                  <a:pt x="301" y="37"/>
                </a:lnTo>
                <a:lnTo>
                  <a:pt x="299" y="34"/>
                </a:lnTo>
                <a:lnTo>
                  <a:pt x="291" y="29"/>
                </a:lnTo>
                <a:lnTo>
                  <a:pt x="280" y="21"/>
                </a:lnTo>
                <a:lnTo>
                  <a:pt x="259" y="11"/>
                </a:lnTo>
                <a:lnTo>
                  <a:pt x="259" y="11"/>
                </a:lnTo>
                <a:lnTo>
                  <a:pt x="247" y="7"/>
                </a:lnTo>
                <a:lnTo>
                  <a:pt x="236" y="3"/>
                </a:lnTo>
                <a:lnTo>
                  <a:pt x="224" y="2"/>
                </a:lnTo>
                <a:lnTo>
                  <a:pt x="215" y="0"/>
                </a:lnTo>
                <a:lnTo>
                  <a:pt x="205" y="0"/>
                </a:lnTo>
                <a:lnTo>
                  <a:pt x="196" y="2"/>
                </a:lnTo>
                <a:lnTo>
                  <a:pt x="188" y="3"/>
                </a:lnTo>
                <a:lnTo>
                  <a:pt x="181" y="5"/>
                </a:lnTo>
                <a:lnTo>
                  <a:pt x="181" y="5"/>
                </a:lnTo>
                <a:lnTo>
                  <a:pt x="175" y="9"/>
                </a:lnTo>
                <a:lnTo>
                  <a:pt x="167" y="16"/>
                </a:lnTo>
                <a:lnTo>
                  <a:pt x="154" y="31"/>
                </a:lnTo>
                <a:lnTo>
                  <a:pt x="140" y="49"/>
                </a:lnTo>
                <a:lnTo>
                  <a:pt x="130" y="62"/>
                </a:lnTo>
                <a:lnTo>
                  <a:pt x="130" y="62"/>
                </a:lnTo>
                <a:lnTo>
                  <a:pt x="121" y="72"/>
                </a:lnTo>
                <a:lnTo>
                  <a:pt x="114" y="82"/>
                </a:lnTo>
                <a:lnTo>
                  <a:pt x="108" y="92"/>
                </a:lnTo>
                <a:lnTo>
                  <a:pt x="104" y="104"/>
                </a:lnTo>
                <a:lnTo>
                  <a:pt x="104" y="104"/>
                </a:lnTo>
                <a:lnTo>
                  <a:pt x="101" y="116"/>
                </a:lnTo>
                <a:lnTo>
                  <a:pt x="100" y="125"/>
                </a:lnTo>
                <a:lnTo>
                  <a:pt x="101" y="135"/>
                </a:lnTo>
                <a:lnTo>
                  <a:pt x="104" y="145"/>
                </a:lnTo>
                <a:lnTo>
                  <a:pt x="104" y="145"/>
                </a:lnTo>
                <a:lnTo>
                  <a:pt x="124" y="197"/>
                </a:lnTo>
                <a:lnTo>
                  <a:pt x="135" y="234"/>
                </a:lnTo>
                <a:lnTo>
                  <a:pt x="109" y="322"/>
                </a:lnTo>
                <a:lnTo>
                  <a:pt x="109" y="322"/>
                </a:lnTo>
                <a:lnTo>
                  <a:pt x="104" y="323"/>
                </a:lnTo>
                <a:lnTo>
                  <a:pt x="90" y="326"/>
                </a:lnTo>
                <a:lnTo>
                  <a:pt x="69" y="332"/>
                </a:lnTo>
                <a:lnTo>
                  <a:pt x="58" y="337"/>
                </a:lnTo>
                <a:lnTo>
                  <a:pt x="47" y="343"/>
                </a:lnTo>
                <a:lnTo>
                  <a:pt x="47" y="343"/>
                </a:lnTo>
                <a:lnTo>
                  <a:pt x="42" y="346"/>
                </a:lnTo>
                <a:lnTo>
                  <a:pt x="36" y="350"/>
                </a:lnTo>
                <a:lnTo>
                  <a:pt x="27" y="361"/>
                </a:lnTo>
                <a:lnTo>
                  <a:pt x="20" y="372"/>
                </a:lnTo>
                <a:lnTo>
                  <a:pt x="13" y="384"/>
                </a:lnTo>
                <a:lnTo>
                  <a:pt x="8" y="397"/>
                </a:lnTo>
                <a:lnTo>
                  <a:pt x="4" y="409"/>
                </a:lnTo>
                <a:lnTo>
                  <a:pt x="0" y="425"/>
                </a:lnTo>
                <a:lnTo>
                  <a:pt x="0" y="425"/>
                </a:lnTo>
                <a:lnTo>
                  <a:pt x="0" y="444"/>
                </a:lnTo>
                <a:lnTo>
                  <a:pt x="1" y="471"/>
                </a:lnTo>
                <a:lnTo>
                  <a:pt x="4" y="496"/>
                </a:lnTo>
                <a:lnTo>
                  <a:pt x="5" y="508"/>
                </a:lnTo>
                <a:lnTo>
                  <a:pt x="5" y="508"/>
                </a:lnTo>
                <a:lnTo>
                  <a:pt x="20" y="540"/>
                </a:lnTo>
                <a:lnTo>
                  <a:pt x="31" y="562"/>
                </a:lnTo>
                <a:lnTo>
                  <a:pt x="38" y="571"/>
                </a:lnTo>
                <a:lnTo>
                  <a:pt x="42" y="576"/>
                </a:lnTo>
                <a:lnTo>
                  <a:pt x="42" y="576"/>
                </a:lnTo>
                <a:lnTo>
                  <a:pt x="48" y="586"/>
                </a:lnTo>
                <a:lnTo>
                  <a:pt x="58" y="604"/>
                </a:lnTo>
                <a:lnTo>
                  <a:pt x="84" y="659"/>
                </a:lnTo>
                <a:lnTo>
                  <a:pt x="119" y="737"/>
                </a:lnTo>
                <a:lnTo>
                  <a:pt x="119" y="737"/>
                </a:lnTo>
                <a:lnTo>
                  <a:pt x="132" y="779"/>
                </a:lnTo>
                <a:lnTo>
                  <a:pt x="145" y="820"/>
                </a:lnTo>
                <a:lnTo>
                  <a:pt x="145" y="820"/>
                </a:lnTo>
                <a:lnTo>
                  <a:pt x="140" y="843"/>
                </a:lnTo>
                <a:lnTo>
                  <a:pt x="128" y="896"/>
                </a:lnTo>
                <a:lnTo>
                  <a:pt x="123" y="925"/>
                </a:lnTo>
                <a:lnTo>
                  <a:pt x="119" y="951"/>
                </a:lnTo>
                <a:lnTo>
                  <a:pt x="118" y="970"/>
                </a:lnTo>
                <a:lnTo>
                  <a:pt x="118" y="977"/>
                </a:lnTo>
                <a:lnTo>
                  <a:pt x="119" y="980"/>
                </a:lnTo>
                <a:lnTo>
                  <a:pt x="119" y="980"/>
                </a:lnTo>
                <a:lnTo>
                  <a:pt x="134" y="997"/>
                </a:lnTo>
                <a:lnTo>
                  <a:pt x="140" y="1006"/>
                </a:lnTo>
                <a:lnTo>
                  <a:pt x="156" y="1006"/>
                </a:lnTo>
                <a:lnTo>
                  <a:pt x="156" y="1006"/>
                </a:lnTo>
                <a:lnTo>
                  <a:pt x="196" y="1167"/>
                </a:lnTo>
                <a:lnTo>
                  <a:pt x="223" y="1288"/>
                </a:lnTo>
                <a:lnTo>
                  <a:pt x="233" y="1333"/>
                </a:lnTo>
                <a:lnTo>
                  <a:pt x="238" y="1359"/>
                </a:lnTo>
                <a:lnTo>
                  <a:pt x="238" y="1359"/>
                </a:lnTo>
                <a:lnTo>
                  <a:pt x="251" y="1439"/>
                </a:lnTo>
                <a:lnTo>
                  <a:pt x="259" y="1489"/>
                </a:lnTo>
                <a:lnTo>
                  <a:pt x="249" y="1841"/>
                </a:lnTo>
                <a:lnTo>
                  <a:pt x="259" y="1841"/>
                </a:lnTo>
                <a:lnTo>
                  <a:pt x="259" y="1841"/>
                </a:lnTo>
                <a:lnTo>
                  <a:pt x="259" y="1850"/>
                </a:lnTo>
                <a:lnTo>
                  <a:pt x="260" y="1871"/>
                </a:lnTo>
                <a:lnTo>
                  <a:pt x="262" y="1882"/>
                </a:lnTo>
                <a:lnTo>
                  <a:pt x="266" y="1893"/>
                </a:lnTo>
                <a:lnTo>
                  <a:pt x="269" y="1902"/>
                </a:lnTo>
                <a:lnTo>
                  <a:pt x="272" y="1906"/>
                </a:lnTo>
                <a:lnTo>
                  <a:pt x="275" y="1909"/>
                </a:lnTo>
                <a:lnTo>
                  <a:pt x="275" y="1909"/>
                </a:lnTo>
                <a:lnTo>
                  <a:pt x="289" y="1917"/>
                </a:lnTo>
                <a:lnTo>
                  <a:pt x="303" y="1923"/>
                </a:lnTo>
                <a:lnTo>
                  <a:pt x="319" y="1928"/>
                </a:lnTo>
                <a:lnTo>
                  <a:pt x="332" y="1930"/>
                </a:lnTo>
                <a:lnTo>
                  <a:pt x="332" y="1930"/>
                </a:lnTo>
                <a:lnTo>
                  <a:pt x="342" y="1931"/>
                </a:lnTo>
                <a:lnTo>
                  <a:pt x="360" y="1935"/>
                </a:lnTo>
                <a:lnTo>
                  <a:pt x="408" y="1944"/>
                </a:lnTo>
                <a:lnTo>
                  <a:pt x="434" y="1948"/>
                </a:lnTo>
                <a:lnTo>
                  <a:pt x="457" y="1950"/>
                </a:lnTo>
                <a:lnTo>
                  <a:pt x="468" y="1950"/>
                </a:lnTo>
                <a:lnTo>
                  <a:pt x="475" y="1949"/>
                </a:lnTo>
                <a:lnTo>
                  <a:pt x="482" y="1948"/>
                </a:lnTo>
                <a:lnTo>
                  <a:pt x="487" y="1945"/>
                </a:lnTo>
                <a:lnTo>
                  <a:pt x="487" y="1945"/>
                </a:lnTo>
                <a:lnTo>
                  <a:pt x="497" y="1935"/>
                </a:lnTo>
                <a:lnTo>
                  <a:pt x="504" y="1927"/>
                </a:lnTo>
                <a:lnTo>
                  <a:pt x="504" y="1924"/>
                </a:lnTo>
                <a:lnTo>
                  <a:pt x="504" y="1922"/>
                </a:lnTo>
                <a:lnTo>
                  <a:pt x="502" y="1914"/>
                </a:lnTo>
                <a:lnTo>
                  <a:pt x="502" y="1914"/>
                </a:lnTo>
                <a:lnTo>
                  <a:pt x="499" y="1909"/>
                </a:lnTo>
                <a:lnTo>
                  <a:pt x="490" y="1900"/>
                </a:lnTo>
                <a:lnTo>
                  <a:pt x="460" y="1878"/>
                </a:lnTo>
                <a:lnTo>
                  <a:pt x="429" y="1856"/>
                </a:lnTo>
                <a:lnTo>
                  <a:pt x="404" y="1840"/>
                </a:lnTo>
                <a:lnTo>
                  <a:pt x="399" y="1836"/>
                </a:lnTo>
                <a:lnTo>
                  <a:pt x="440" y="1541"/>
                </a:lnTo>
                <a:lnTo>
                  <a:pt x="430" y="1349"/>
                </a:lnTo>
                <a:lnTo>
                  <a:pt x="430" y="1349"/>
                </a:lnTo>
                <a:lnTo>
                  <a:pt x="506" y="1498"/>
                </a:lnTo>
                <a:lnTo>
                  <a:pt x="561" y="1604"/>
                </a:lnTo>
                <a:lnTo>
                  <a:pt x="580" y="1642"/>
                </a:lnTo>
                <a:lnTo>
                  <a:pt x="591" y="1660"/>
                </a:lnTo>
                <a:lnTo>
                  <a:pt x="591" y="1660"/>
                </a:lnTo>
                <a:lnTo>
                  <a:pt x="596" y="1672"/>
                </a:lnTo>
                <a:lnTo>
                  <a:pt x="602" y="1690"/>
                </a:lnTo>
                <a:lnTo>
                  <a:pt x="615" y="1739"/>
                </a:lnTo>
                <a:lnTo>
                  <a:pt x="632" y="1805"/>
                </a:lnTo>
                <a:lnTo>
                  <a:pt x="653" y="1810"/>
                </a:lnTo>
                <a:lnTo>
                  <a:pt x="653" y="1810"/>
                </a:lnTo>
                <a:lnTo>
                  <a:pt x="651" y="1813"/>
                </a:lnTo>
                <a:lnTo>
                  <a:pt x="649" y="1819"/>
                </a:lnTo>
                <a:lnTo>
                  <a:pt x="647" y="1825"/>
                </a:lnTo>
                <a:lnTo>
                  <a:pt x="649" y="1830"/>
                </a:lnTo>
                <a:lnTo>
                  <a:pt x="650" y="1836"/>
                </a:lnTo>
                <a:lnTo>
                  <a:pt x="653" y="1841"/>
                </a:lnTo>
                <a:lnTo>
                  <a:pt x="653" y="1841"/>
                </a:lnTo>
                <a:lnTo>
                  <a:pt x="658" y="1848"/>
                </a:lnTo>
                <a:lnTo>
                  <a:pt x="663" y="1854"/>
                </a:lnTo>
                <a:lnTo>
                  <a:pt x="680" y="1866"/>
                </a:lnTo>
                <a:lnTo>
                  <a:pt x="688" y="1872"/>
                </a:lnTo>
                <a:lnTo>
                  <a:pt x="697" y="1878"/>
                </a:lnTo>
                <a:lnTo>
                  <a:pt x="706" y="1880"/>
                </a:lnTo>
                <a:lnTo>
                  <a:pt x="715" y="1883"/>
                </a:lnTo>
                <a:lnTo>
                  <a:pt x="715" y="1883"/>
                </a:lnTo>
                <a:lnTo>
                  <a:pt x="736" y="1888"/>
                </a:lnTo>
                <a:lnTo>
                  <a:pt x="764" y="1896"/>
                </a:lnTo>
                <a:lnTo>
                  <a:pt x="799" y="1905"/>
                </a:lnTo>
                <a:lnTo>
                  <a:pt x="839" y="1914"/>
                </a:lnTo>
                <a:lnTo>
                  <a:pt x="839" y="1914"/>
                </a:lnTo>
                <a:lnTo>
                  <a:pt x="859" y="1917"/>
                </a:lnTo>
                <a:lnTo>
                  <a:pt x="877" y="1919"/>
                </a:lnTo>
                <a:lnTo>
                  <a:pt x="891" y="1919"/>
                </a:lnTo>
                <a:lnTo>
                  <a:pt x="904" y="1918"/>
                </a:lnTo>
                <a:lnTo>
                  <a:pt x="913" y="1915"/>
                </a:lnTo>
                <a:lnTo>
                  <a:pt x="919" y="1913"/>
                </a:lnTo>
                <a:lnTo>
                  <a:pt x="921" y="1910"/>
                </a:lnTo>
                <a:lnTo>
                  <a:pt x="922" y="1909"/>
                </a:lnTo>
                <a:lnTo>
                  <a:pt x="922" y="1906"/>
                </a:lnTo>
                <a:lnTo>
                  <a:pt x="922" y="1904"/>
                </a:lnTo>
                <a:lnTo>
                  <a:pt x="922" y="1904"/>
                </a:lnTo>
                <a:lnTo>
                  <a:pt x="919" y="1893"/>
                </a:lnTo>
                <a:lnTo>
                  <a:pt x="915" y="1884"/>
                </a:lnTo>
                <a:lnTo>
                  <a:pt x="913" y="1880"/>
                </a:lnTo>
                <a:lnTo>
                  <a:pt x="909" y="1876"/>
                </a:lnTo>
                <a:lnTo>
                  <a:pt x="904" y="1871"/>
                </a:lnTo>
                <a:lnTo>
                  <a:pt x="896" y="1867"/>
                </a:lnTo>
                <a:lnTo>
                  <a:pt x="896" y="1867"/>
                </a:lnTo>
                <a:lnTo>
                  <a:pt x="864" y="1850"/>
                </a:lnTo>
                <a:lnTo>
                  <a:pt x="849" y="1844"/>
                </a:lnTo>
                <a:lnTo>
                  <a:pt x="839" y="1841"/>
                </a:lnTo>
                <a:lnTo>
                  <a:pt x="839" y="1841"/>
                </a:lnTo>
                <a:lnTo>
                  <a:pt x="834" y="1840"/>
                </a:lnTo>
                <a:lnTo>
                  <a:pt x="827" y="1837"/>
                </a:lnTo>
                <a:lnTo>
                  <a:pt x="814" y="1828"/>
                </a:lnTo>
                <a:lnTo>
                  <a:pt x="802" y="1818"/>
                </a:lnTo>
                <a:lnTo>
                  <a:pt x="792" y="1810"/>
                </a:lnTo>
                <a:lnTo>
                  <a:pt x="792" y="1810"/>
                </a:lnTo>
                <a:lnTo>
                  <a:pt x="786" y="1801"/>
                </a:lnTo>
                <a:lnTo>
                  <a:pt x="780" y="1788"/>
                </a:lnTo>
                <a:lnTo>
                  <a:pt x="772" y="1774"/>
                </a:lnTo>
                <a:lnTo>
                  <a:pt x="787" y="1774"/>
                </a:lnTo>
                <a:lnTo>
                  <a:pt x="787" y="1774"/>
                </a:lnTo>
                <a:lnTo>
                  <a:pt x="741" y="1579"/>
                </a:lnTo>
                <a:lnTo>
                  <a:pt x="706" y="1437"/>
                </a:lnTo>
                <a:lnTo>
                  <a:pt x="693" y="1384"/>
                </a:lnTo>
                <a:lnTo>
                  <a:pt x="684" y="1354"/>
                </a:lnTo>
                <a:lnTo>
                  <a:pt x="684" y="1354"/>
                </a:lnTo>
                <a:lnTo>
                  <a:pt x="565" y="986"/>
                </a:lnTo>
                <a:lnTo>
                  <a:pt x="565" y="986"/>
                </a:lnTo>
                <a:lnTo>
                  <a:pt x="572" y="988"/>
                </a:lnTo>
                <a:lnTo>
                  <a:pt x="579" y="990"/>
                </a:lnTo>
                <a:lnTo>
                  <a:pt x="588" y="992"/>
                </a:lnTo>
                <a:lnTo>
                  <a:pt x="596" y="991"/>
                </a:lnTo>
                <a:lnTo>
                  <a:pt x="598" y="991"/>
                </a:lnTo>
                <a:lnTo>
                  <a:pt x="602" y="990"/>
                </a:lnTo>
                <a:lnTo>
                  <a:pt x="605" y="987"/>
                </a:lnTo>
                <a:lnTo>
                  <a:pt x="606" y="984"/>
                </a:lnTo>
                <a:lnTo>
                  <a:pt x="606" y="980"/>
                </a:lnTo>
                <a:lnTo>
                  <a:pt x="606" y="975"/>
                </a:lnTo>
                <a:lnTo>
                  <a:pt x="606" y="975"/>
                </a:lnTo>
                <a:lnTo>
                  <a:pt x="603" y="967"/>
                </a:lnTo>
                <a:lnTo>
                  <a:pt x="600" y="957"/>
                </a:lnTo>
                <a:lnTo>
                  <a:pt x="584" y="929"/>
                </a:lnTo>
                <a:lnTo>
                  <a:pt x="565" y="894"/>
                </a:lnTo>
                <a:lnTo>
                  <a:pt x="543" y="855"/>
                </a:lnTo>
                <a:lnTo>
                  <a:pt x="500" y="787"/>
                </a:lnTo>
                <a:lnTo>
                  <a:pt x="482" y="757"/>
                </a:lnTo>
                <a:lnTo>
                  <a:pt x="471" y="669"/>
                </a:lnTo>
                <a:lnTo>
                  <a:pt x="471" y="669"/>
                </a:lnTo>
                <a:lnTo>
                  <a:pt x="474" y="669"/>
                </a:lnTo>
                <a:lnTo>
                  <a:pt x="483" y="669"/>
                </a:lnTo>
                <a:lnTo>
                  <a:pt x="487" y="668"/>
                </a:lnTo>
                <a:lnTo>
                  <a:pt x="492" y="667"/>
                </a:lnTo>
                <a:lnTo>
                  <a:pt x="497" y="663"/>
                </a:lnTo>
                <a:lnTo>
                  <a:pt x="502" y="659"/>
                </a:lnTo>
                <a:lnTo>
                  <a:pt x="502" y="659"/>
                </a:lnTo>
                <a:lnTo>
                  <a:pt x="510" y="649"/>
                </a:lnTo>
                <a:lnTo>
                  <a:pt x="514" y="641"/>
                </a:lnTo>
                <a:lnTo>
                  <a:pt x="518" y="633"/>
                </a:lnTo>
                <a:lnTo>
                  <a:pt x="518" y="633"/>
                </a:lnTo>
                <a:lnTo>
                  <a:pt x="524" y="634"/>
                </a:lnTo>
                <a:lnTo>
                  <a:pt x="532" y="634"/>
                </a:lnTo>
                <a:lnTo>
                  <a:pt x="541" y="634"/>
                </a:lnTo>
                <a:lnTo>
                  <a:pt x="550" y="633"/>
                </a:lnTo>
                <a:lnTo>
                  <a:pt x="561" y="629"/>
                </a:lnTo>
                <a:lnTo>
                  <a:pt x="571" y="623"/>
                </a:lnTo>
                <a:lnTo>
                  <a:pt x="576" y="617"/>
                </a:lnTo>
                <a:lnTo>
                  <a:pt x="580" y="612"/>
                </a:lnTo>
                <a:lnTo>
                  <a:pt x="580" y="612"/>
                </a:lnTo>
                <a:lnTo>
                  <a:pt x="584" y="606"/>
                </a:lnTo>
                <a:lnTo>
                  <a:pt x="585" y="599"/>
                </a:lnTo>
                <a:lnTo>
                  <a:pt x="587" y="593"/>
                </a:lnTo>
                <a:lnTo>
                  <a:pt x="587" y="585"/>
                </a:lnTo>
                <a:lnTo>
                  <a:pt x="585" y="571"/>
                </a:lnTo>
                <a:lnTo>
                  <a:pt x="580" y="555"/>
                </a:lnTo>
                <a:lnTo>
                  <a:pt x="574" y="542"/>
                </a:lnTo>
                <a:lnTo>
                  <a:pt x="569" y="532"/>
                </a:lnTo>
                <a:lnTo>
                  <a:pt x="559" y="519"/>
                </a:lnTo>
                <a:lnTo>
                  <a:pt x="559" y="519"/>
                </a:lnTo>
                <a:lnTo>
                  <a:pt x="540" y="492"/>
                </a:lnTo>
                <a:lnTo>
                  <a:pt x="501" y="435"/>
                </a:lnTo>
                <a:lnTo>
                  <a:pt x="460" y="375"/>
                </a:lnTo>
                <a:lnTo>
                  <a:pt x="444" y="354"/>
                </a:lnTo>
                <a:lnTo>
                  <a:pt x="435" y="343"/>
                </a:lnTo>
                <a:lnTo>
                  <a:pt x="435" y="343"/>
                </a:lnTo>
                <a:lnTo>
                  <a:pt x="422" y="332"/>
                </a:lnTo>
                <a:lnTo>
                  <a:pt x="407" y="322"/>
                </a:lnTo>
                <a:lnTo>
                  <a:pt x="391" y="315"/>
                </a:lnTo>
                <a:lnTo>
                  <a:pt x="385" y="313"/>
                </a:lnTo>
                <a:lnTo>
                  <a:pt x="378" y="311"/>
                </a:lnTo>
                <a:lnTo>
                  <a:pt x="378" y="311"/>
                </a:lnTo>
                <a:lnTo>
                  <a:pt x="370" y="311"/>
                </a:lnTo>
                <a:lnTo>
                  <a:pt x="360" y="313"/>
                </a:lnTo>
                <a:lnTo>
                  <a:pt x="337" y="317"/>
                </a:lnTo>
                <a:lnTo>
                  <a:pt x="306" y="322"/>
                </a:lnTo>
                <a:lnTo>
                  <a:pt x="290" y="327"/>
                </a:lnTo>
                <a:lnTo>
                  <a:pt x="295" y="285"/>
                </a:lnTo>
                <a:lnTo>
                  <a:pt x="295" y="285"/>
                </a:lnTo>
                <a:lnTo>
                  <a:pt x="299" y="284"/>
                </a:lnTo>
                <a:lnTo>
                  <a:pt x="307" y="282"/>
                </a:lnTo>
                <a:lnTo>
                  <a:pt x="317" y="278"/>
                </a:lnTo>
                <a:lnTo>
                  <a:pt x="323" y="274"/>
                </a:lnTo>
                <a:lnTo>
                  <a:pt x="326" y="270"/>
                </a:lnTo>
                <a:lnTo>
                  <a:pt x="326" y="270"/>
                </a:lnTo>
                <a:lnTo>
                  <a:pt x="330" y="262"/>
                </a:lnTo>
                <a:lnTo>
                  <a:pt x="334" y="250"/>
                </a:lnTo>
                <a:lnTo>
                  <a:pt x="341" y="219"/>
                </a:lnTo>
                <a:lnTo>
                  <a:pt x="346" y="190"/>
                </a:lnTo>
                <a:lnTo>
                  <a:pt x="347" y="177"/>
                </a:lnTo>
                <a:lnTo>
                  <a:pt x="347" y="140"/>
                </a:lnTo>
                <a:lnTo>
                  <a:pt x="363" y="120"/>
                </a:lnTo>
                <a:lnTo>
                  <a:pt x="352" y="83"/>
                </a:lnTo>
                <a:lnTo>
                  <a:pt x="352" y="83"/>
                </a:lnTo>
                <a:lnTo>
                  <a:pt x="352" y="78"/>
                </a:lnTo>
                <a:lnTo>
                  <a:pt x="350" y="66"/>
                </a:lnTo>
                <a:lnTo>
                  <a:pt x="347" y="59"/>
                </a:lnTo>
                <a:lnTo>
                  <a:pt x="345" y="52"/>
                </a:lnTo>
                <a:lnTo>
                  <a:pt x="342" y="46"/>
                </a:lnTo>
                <a:lnTo>
                  <a:pt x="337" y="42"/>
                </a:lnTo>
                <a:lnTo>
                  <a:pt x="337" y="42"/>
                </a:lnTo>
                <a:lnTo>
                  <a:pt x="332" y="39"/>
                </a:lnTo>
                <a:lnTo>
                  <a:pt x="325" y="38"/>
                </a:lnTo>
                <a:lnTo>
                  <a:pt x="313" y="35"/>
                </a:lnTo>
                <a:lnTo>
                  <a:pt x="304" y="37"/>
                </a:lnTo>
                <a:lnTo>
                  <a:pt x="301" y="37"/>
                </a:lnTo>
                <a:lnTo>
                  <a:pt x="301" y="3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258C377B-FCCA-68E0-9089-B67E17A2D56C}"/>
              </a:ext>
            </a:extLst>
          </p:cNvPr>
          <p:cNvSpPr>
            <a:spLocks/>
          </p:cNvSpPr>
          <p:nvPr/>
        </p:nvSpPr>
        <p:spPr bwMode="auto">
          <a:xfrm>
            <a:off x="4559386" y="3825584"/>
            <a:ext cx="769360" cy="2587726"/>
          </a:xfrm>
          <a:custGeom>
            <a:avLst/>
            <a:gdLst>
              <a:gd name="T0" fmla="*/ 365 w 586"/>
              <a:gd name="T1" fmla="*/ 2 h 1971"/>
              <a:gd name="T2" fmla="*/ 339 w 586"/>
              <a:gd name="T3" fmla="*/ 2 h 1971"/>
              <a:gd name="T4" fmla="*/ 279 w 586"/>
              <a:gd name="T5" fmla="*/ 26 h 1971"/>
              <a:gd name="T6" fmla="*/ 259 w 586"/>
              <a:gd name="T7" fmla="*/ 34 h 1971"/>
              <a:gd name="T8" fmla="*/ 257 w 586"/>
              <a:gd name="T9" fmla="*/ 48 h 1971"/>
              <a:gd name="T10" fmla="*/ 248 w 586"/>
              <a:gd name="T11" fmla="*/ 114 h 1971"/>
              <a:gd name="T12" fmla="*/ 250 w 586"/>
              <a:gd name="T13" fmla="*/ 131 h 1971"/>
              <a:gd name="T14" fmla="*/ 248 w 586"/>
              <a:gd name="T15" fmla="*/ 182 h 1971"/>
              <a:gd name="T16" fmla="*/ 243 w 586"/>
              <a:gd name="T17" fmla="*/ 206 h 1971"/>
              <a:gd name="T18" fmla="*/ 256 w 586"/>
              <a:gd name="T19" fmla="*/ 227 h 1971"/>
              <a:gd name="T20" fmla="*/ 274 w 586"/>
              <a:gd name="T21" fmla="*/ 239 h 1971"/>
              <a:gd name="T22" fmla="*/ 326 w 586"/>
              <a:gd name="T23" fmla="*/ 301 h 1971"/>
              <a:gd name="T24" fmla="*/ 269 w 586"/>
              <a:gd name="T25" fmla="*/ 410 h 1971"/>
              <a:gd name="T26" fmla="*/ 217 w 586"/>
              <a:gd name="T27" fmla="*/ 626 h 1971"/>
              <a:gd name="T28" fmla="*/ 189 w 586"/>
              <a:gd name="T29" fmla="*/ 773 h 1971"/>
              <a:gd name="T30" fmla="*/ 151 w 586"/>
              <a:gd name="T31" fmla="*/ 891 h 1971"/>
              <a:gd name="T32" fmla="*/ 134 w 586"/>
              <a:gd name="T33" fmla="*/ 929 h 1971"/>
              <a:gd name="T34" fmla="*/ 134 w 586"/>
              <a:gd name="T35" fmla="*/ 1048 h 1971"/>
              <a:gd name="T36" fmla="*/ 0 w 586"/>
              <a:gd name="T37" fmla="*/ 1253 h 1971"/>
              <a:gd name="T38" fmla="*/ 18 w 586"/>
              <a:gd name="T39" fmla="*/ 1281 h 1971"/>
              <a:gd name="T40" fmla="*/ 146 w 586"/>
              <a:gd name="T41" fmla="*/ 1402 h 1971"/>
              <a:gd name="T42" fmla="*/ 171 w 586"/>
              <a:gd name="T43" fmla="*/ 1438 h 1971"/>
              <a:gd name="T44" fmla="*/ 181 w 586"/>
              <a:gd name="T45" fmla="*/ 1443 h 1971"/>
              <a:gd name="T46" fmla="*/ 193 w 586"/>
              <a:gd name="T47" fmla="*/ 1468 h 1971"/>
              <a:gd name="T48" fmla="*/ 209 w 586"/>
              <a:gd name="T49" fmla="*/ 1589 h 1971"/>
              <a:gd name="T50" fmla="*/ 228 w 586"/>
              <a:gd name="T51" fmla="*/ 1624 h 1971"/>
              <a:gd name="T52" fmla="*/ 260 w 586"/>
              <a:gd name="T53" fmla="*/ 1631 h 1971"/>
              <a:gd name="T54" fmla="*/ 290 w 586"/>
              <a:gd name="T55" fmla="*/ 1624 h 1971"/>
              <a:gd name="T56" fmla="*/ 229 w 586"/>
              <a:gd name="T57" fmla="*/ 1861 h 1971"/>
              <a:gd name="T58" fmla="*/ 186 w 586"/>
              <a:gd name="T59" fmla="*/ 1888 h 1971"/>
              <a:gd name="T60" fmla="*/ 117 w 586"/>
              <a:gd name="T61" fmla="*/ 1909 h 1971"/>
              <a:gd name="T62" fmla="*/ 80 w 586"/>
              <a:gd name="T63" fmla="*/ 1932 h 1971"/>
              <a:gd name="T64" fmla="*/ 77 w 586"/>
              <a:gd name="T65" fmla="*/ 1950 h 1971"/>
              <a:gd name="T66" fmla="*/ 107 w 586"/>
              <a:gd name="T67" fmla="*/ 1968 h 1971"/>
              <a:gd name="T68" fmla="*/ 195 w 586"/>
              <a:gd name="T69" fmla="*/ 1970 h 1971"/>
              <a:gd name="T70" fmla="*/ 292 w 586"/>
              <a:gd name="T71" fmla="*/ 1959 h 1971"/>
              <a:gd name="T72" fmla="*/ 380 w 586"/>
              <a:gd name="T73" fmla="*/ 1952 h 1971"/>
              <a:gd name="T74" fmla="*/ 393 w 586"/>
              <a:gd name="T75" fmla="*/ 1940 h 1971"/>
              <a:gd name="T76" fmla="*/ 398 w 586"/>
              <a:gd name="T77" fmla="*/ 1872 h 1971"/>
              <a:gd name="T78" fmla="*/ 405 w 586"/>
              <a:gd name="T79" fmla="*/ 1872 h 1971"/>
              <a:gd name="T80" fmla="*/ 409 w 586"/>
              <a:gd name="T81" fmla="*/ 1862 h 1971"/>
              <a:gd name="T82" fmla="*/ 440 w 586"/>
              <a:gd name="T83" fmla="*/ 1629 h 1971"/>
              <a:gd name="T84" fmla="*/ 466 w 586"/>
              <a:gd name="T85" fmla="*/ 1276 h 1971"/>
              <a:gd name="T86" fmla="*/ 461 w 586"/>
              <a:gd name="T87" fmla="*/ 1157 h 1971"/>
              <a:gd name="T88" fmla="*/ 486 w 586"/>
              <a:gd name="T89" fmla="*/ 1074 h 1971"/>
              <a:gd name="T90" fmla="*/ 493 w 586"/>
              <a:gd name="T91" fmla="*/ 1027 h 1971"/>
              <a:gd name="T92" fmla="*/ 511 w 586"/>
              <a:gd name="T93" fmla="*/ 971 h 1971"/>
              <a:gd name="T94" fmla="*/ 533 w 586"/>
              <a:gd name="T95" fmla="*/ 955 h 1971"/>
              <a:gd name="T96" fmla="*/ 528 w 586"/>
              <a:gd name="T97" fmla="*/ 847 h 1971"/>
              <a:gd name="T98" fmla="*/ 546 w 586"/>
              <a:gd name="T99" fmla="*/ 633 h 1971"/>
              <a:gd name="T100" fmla="*/ 580 w 586"/>
              <a:gd name="T101" fmla="*/ 462 h 1971"/>
              <a:gd name="T102" fmla="*/ 586 w 586"/>
              <a:gd name="T103" fmla="*/ 353 h 1971"/>
              <a:gd name="T104" fmla="*/ 580 w 586"/>
              <a:gd name="T105" fmla="*/ 322 h 1971"/>
              <a:gd name="T106" fmla="*/ 533 w 586"/>
              <a:gd name="T107" fmla="*/ 270 h 1971"/>
              <a:gd name="T108" fmla="*/ 505 w 586"/>
              <a:gd name="T109" fmla="*/ 190 h 1971"/>
              <a:gd name="T110" fmla="*/ 512 w 586"/>
              <a:gd name="T111" fmla="*/ 139 h 1971"/>
              <a:gd name="T112" fmla="*/ 507 w 586"/>
              <a:gd name="T113" fmla="*/ 83 h 1971"/>
              <a:gd name="T114" fmla="*/ 471 w 586"/>
              <a:gd name="T115" fmla="*/ 26 h 1971"/>
              <a:gd name="T116" fmla="*/ 431 w 586"/>
              <a:gd name="T117" fmla="*/ 12 h 1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6" h="1971">
                <a:moveTo>
                  <a:pt x="424" y="11"/>
                </a:moveTo>
                <a:lnTo>
                  <a:pt x="424" y="11"/>
                </a:lnTo>
                <a:lnTo>
                  <a:pt x="392" y="5"/>
                </a:lnTo>
                <a:lnTo>
                  <a:pt x="365" y="2"/>
                </a:lnTo>
                <a:lnTo>
                  <a:pt x="354" y="0"/>
                </a:lnTo>
                <a:lnTo>
                  <a:pt x="347" y="0"/>
                </a:lnTo>
                <a:lnTo>
                  <a:pt x="347" y="0"/>
                </a:lnTo>
                <a:lnTo>
                  <a:pt x="339" y="2"/>
                </a:lnTo>
                <a:lnTo>
                  <a:pt x="330" y="5"/>
                </a:lnTo>
                <a:lnTo>
                  <a:pt x="308" y="13"/>
                </a:lnTo>
                <a:lnTo>
                  <a:pt x="279" y="26"/>
                </a:lnTo>
                <a:lnTo>
                  <a:pt x="279" y="26"/>
                </a:lnTo>
                <a:lnTo>
                  <a:pt x="275" y="26"/>
                </a:lnTo>
                <a:lnTo>
                  <a:pt x="269" y="27"/>
                </a:lnTo>
                <a:lnTo>
                  <a:pt x="261" y="31"/>
                </a:lnTo>
                <a:lnTo>
                  <a:pt x="259" y="34"/>
                </a:lnTo>
                <a:lnTo>
                  <a:pt x="259" y="37"/>
                </a:lnTo>
                <a:lnTo>
                  <a:pt x="259" y="37"/>
                </a:lnTo>
                <a:lnTo>
                  <a:pt x="259" y="43"/>
                </a:lnTo>
                <a:lnTo>
                  <a:pt x="257" y="48"/>
                </a:lnTo>
                <a:lnTo>
                  <a:pt x="257" y="53"/>
                </a:lnTo>
                <a:lnTo>
                  <a:pt x="259" y="57"/>
                </a:lnTo>
                <a:lnTo>
                  <a:pt x="269" y="73"/>
                </a:lnTo>
                <a:lnTo>
                  <a:pt x="248" y="114"/>
                </a:lnTo>
                <a:lnTo>
                  <a:pt x="248" y="114"/>
                </a:lnTo>
                <a:lnTo>
                  <a:pt x="251" y="121"/>
                </a:lnTo>
                <a:lnTo>
                  <a:pt x="251" y="127"/>
                </a:lnTo>
                <a:lnTo>
                  <a:pt x="250" y="131"/>
                </a:lnTo>
                <a:lnTo>
                  <a:pt x="248" y="135"/>
                </a:lnTo>
                <a:lnTo>
                  <a:pt x="233" y="166"/>
                </a:lnTo>
                <a:lnTo>
                  <a:pt x="248" y="182"/>
                </a:lnTo>
                <a:lnTo>
                  <a:pt x="248" y="182"/>
                </a:lnTo>
                <a:lnTo>
                  <a:pt x="247" y="186"/>
                </a:lnTo>
                <a:lnTo>
                  <a:pt x="244" y="193"/>
                </a:lnTo>
                <a:lnTo>
                  <a:pt x="243" y="200"/>
                </a:lnTo>
                <a:lnTo>
                  <a:pt x="243" y="206"/>
                </a:lnTo>
                <a:lnTo>
                  <a:pt x="244" y="212"/>
                </a:lnTo>
                <a:lnTo>
                  <a:pt x="248" y="218"/>
                </a:lnTo>
                <a:lnTo>
                  <a:pt x="248" y="218"/>
                </a:lnTo>
                <a:lnTo>
                  <a:pt x="256" y="227"/>
                </a:lnTo>
                <a:lnTo>
                  <a:pt x="260" y="232"/>
                </a:lnTo>
                <a:lnTo>
                  <a:pt x="266" y="235"/>
                </a:lnTo>
                <a:lnTo>
                  <a:pt x="274" y="239"/>
                </a:lnTo>
                <a:lnTo>
                  <a:pt x="274" y="239"/>
                </a:lnTo>
                <a:lnTo>
                  <a:pt x="292" y="249"/>
                </a:lnTo>
                <a:lnTo>
                  <a:pt x="300" y="254"/>
                </a:lnTo>
                <a:lnTo>
                  <a:pt x="326" y="301"/>
                </a:lnTo>
                <a:lnTo>
                  <a:pt x="326" y="301"/>
                </a:lnTo>
                <a:lnTo>
                  <a:pt x="299" y="354"/>
                </a:lnTo>
                <a:lnTo>
                  <a:pt x="279" y="392"/>
                </a:lnTo>
                <a:lnTo>
                  <a:pt x="269" y="410"/>
                </a:lnTo>
                <a:lnTo>
                  <a:pt x="269" y="410"/>
                </a:lnTo>
                <a:lnTo>
                  <a:pt x="265" y="422"/>
                </a:lnTo>
                <a:lnTo>
                  <a:pt x="259" y="450"/>
                </a:lnTo>
                <a:lnTo>
                  <a:pt x="237" y="538"/>
                </a:lnTo>
                <a:lnTo>
                  <a:pt x="217" y="626"/>
                </a:lnTo>
                <a:lnTo>
                  <a:pt x="207" y="674"/>
                </a:lnTo>
                <a:lnTo>
                  <a:pt x="207" y="674"/>
                </a:lnTo>
                <a:lnTo>
                  <a:pt x="200" y="711"/>
                </a:lnTo>
                <a:lnTo>
                  <a:pt x="189" y="773"/>
                </a:lnTo>
                <a:lnTo>
                  <a:pt x="171" y="861"/>
                </a:lnTo>
                <a:lnTo>
                  <a:pt x="171" y="861"/>
                </a:lnTo>
                <a:lnTo>
                  <a:pt x="164" y="870"/>
                </a:lnTo>
                <a:lnTo>
                  <a:pt x="151" y="891"/>
                </a:lnTo>
                <a:lnTo>
                  <a:pt x="138" y="913"/>
                </a:lnTo>
                <a:lnTo>
                  <a:pt x="134" y="922"/>
                </a:lnTo>
                <a:lnTo>
                  <a:pt x="134" y="926"/>
                </a:lnTo>
                <a:lnTo>
                  <a:pt x="134" y="929"/>
                </a:lnTo>
                <a:lnTo>
                  <a:pt x="134" y="929"/>
                </a:lnTo>
                <a:lnTo>
                  <a:pt x="141" y="945"/>
                </a:lnTo>
                <a:lnTo>
                  <a:pt x="145" y="955"/>
                </a:lnTo>
                <a:lnTo>
                  <a:pt x="134" y="1048"/>
                </a:lnTo>
                <a:lnTo>
                  <a:pt x="134" y="1048"/>
                </a:lnTo>
                <a:lnTo>
                  <a:pt x="0" y="1250"/>
                </a:lnTo>
                <a:lnTo>
                  <a:pt x="0" y="1250"/>
                </a:lnTo>
                <a:lnTo>
                  <a:pt x="0" y="1253"/>
                </a:lnTo>
                <a:lnTo>
                  <a:pt x="0" y="1255"/>
                </a:lnTo>
                <a:lnTo>
                  <a:pt x="2" y="1262"/>
                </a:lnTo>
                <a:lnTo>
                  <a:pt x="9" y="1271"/>
                </a:lnTo>
                <a:lnTo>
                  <a:pt x="18" y="1281"/>
                </a:lnTo>
                <a:lnTo>
                  <a:pt x="42" y="1307"/>
                </a:lnTo>
                <a:lnTo>
                  <a:pt x="71" y="1334"/>
                </a:lnTo>
                <a:lnTo>
                  <a:pt x="127" y="1384"/>
                </a:lnTo>
                <a:lnTo>
                  <a:pt x="146" y="1402"/>
                </a:lnTo>
                <a:lnTo>
                  <a:pt x="155" y="1411"/>
                </a:lnTo>
                <a:lnTo>
                  <a:pt x="155" y="1411"/>
                </a:lnTo>
                <a:lnTo>
                  <a:pt x="165" y="1430"/>
                </a:lnTo>
                <a:lnTo>
                  <a:pt x="171" y="1438"/>
                </a:lnTo>
                <a:lnTo>
                  <a:pt x="173" y="1441"/>
                </a:lnTo>
                <a:lnTo>
                  <a:pt x="176" y="1442"/>
                </a:lnTo>
                <a:lnTo>
                  <a:pt x="176" y="1442"/>
                </a:lnTo>
                <a:lnTo>
                  <a:pt x="181" y="1443"/>
                </a:lnTo>
                <a:lnTo>
                  <a:pt x="186" y="1442"/>
                </a:lnTo>
                <a:lnTo>
                  <a:pt x="191" y="1442"/>
                </a:lnTo>
                <a:lnTo>
                  <a:pt x="191" y="1442"/>
                </a:lnTo>
                <a:lnTo>
                  <a:pt x="193" y="1468"/>
                </a:lnTo>
                <a:lnTo>
                  <a:pt x="195" y="1495"/>
                </a:lnTo>
                <a:lnTo>
                  <a:pt x="198" y="1526"/>
                </a:lnTo>
                <a:lnTo>
                  <a:pt x="203" y="1559"/>
                </a:lnTo>
                <a:lnTo>
                  <a:pt x="209" y="1589"/>
                </a:lnTo>
                <a:lnTo>
                  <a:pt x="213" y="1600"/>
                </a:lnTo>
                <a:lnTo>
                  <a:pt x="217" y="1611"/>
                </a:lnTo>
                <a:lnTo>
                  <a:pt x="222" y="1618"/>
                </a:lnTo>
                <a:lnTo>
                  <a:pt x="228" y="1624"/>
                </a:lnTo>
                <a:lnTo>
                  <a:pt x="228" y="1624"/>
                </a:lnTo>
                <a:lnTo>
                  <a:pt x="239" y="1629"/>
                </a:lnTo>
                <a:lnTo>
                  <a:pt x="250" y="1631"/>
                </a:lnTo>
                <a:lnTo>
                  <a:pt x="260" y="1631"/>
                </a:lnTo>
                <a:lnTo>
                  <a:pt x="270" y="1630"/>
                </a:lnTo>
                <a:lnTo>
                  <a:pt x="278" y="1629"/>
                </a:lnTo>
                <a:lnTo>
                  <a:pt x="285" y="1626"/>
                </a:lnTo>
                <a:lnTo>
                  <a:pt x="290" y="1624"/>
                </a:lnTo>
                <a:lnTo>
                  <a:pt x="238" y="1836"/>
                </a:lnTo>
                <a:lnTo>
                  <a:pt x="253" y="1841"/>
                </a:lnTo>
                <a:lnTo>
                  <a:pt x="253" y="1841"/>
                </a:lnTo>
                <a:lnTo>
                  <a:pt x="229" y="1861"/>
                </a:lnTo>
                <a:lnTo>
                  <a:pt x="207" y="1876"/>
                </a:lnTo>
                <a:lnTo>
                  <a:pt x="196" y="1883"/>
                </a:lnTo>
                <a:lnTo>
                  <a:pt x="186" y="1888"/>
                </a:lnTo>
                <a:lnTo>
                  <a:pt x="186" y="1888"/>
                </a:lnTo>
                <a:lnTo>
                  <a:pt x="174" y="1892"/>
                </a:lnTo>
                <a:lnTo>
                  <a:pt x="156" y="1897"/>
                </a:lnTo>
                <a:lnTo>
                  <a:pt x="137" y="1902"/>
                </a:lnTo>
                <a:lnTo>
                  <a:pt x="117" y="1909"/>
                </a:lnTo>
                <a:lnTo>
                  <a:pt x="99" y="1918"/>
                </a:lnTo>
                <a:lnTo>
                  <a:pt x="92" y="1922"/>
                </a:lnTo>
                <a:lnTo>
                  <a:pt x="85" y="1927"/>
                </a:lnTo>
                <a:lnTo>
                  <a:pt x="80" y="1932"/>
                </a:lnTo>
                <a:lnTo>
                  <a:pt x="77" y="1937"/>
                </a:lnTo>
                <a:lnTo>
                  <a:pt x="76" y="1944"/>
                </a:lnTo>
                <a:lnTo>
                  <a:pt x="77" y="1950"/>
                </a:lnTo>
                <a:lnTo>
                  <a:pt x="77" y="1950"/>
                </a:lnTo>
                <a:lnTo>
                  <a:pt x="81" y="1957"/>
                </a:lnTo>
                <a:lnTo>
                  <a:pt x="88" y="1962"/>
                </a:lnTo>
                <a:lnTo>
                  <a:pt x="97" y="1965"/>
                </a:lnTo>
                <a:lnTo>
                  <a:pt x="107" y="1968"/>
                </a:lnTo>
                <a:lnTo>
                  <a:pt x="120" y="1970"/>
                </a:lnTo>
                <a:lnTo>
                  <a:pt x="133" y="1971"/>
                </a:lnTo>
                <a:lnTo>
                  <a:pt x="164" y="1971"/>
                </a:lnTo>
                <a:lnTo>
                  <a:pt x="195" y="1970"/>
                </a:lnTo>
                <a:lnTo>
                  <a:pt x="226" y="1966"/>
                </a:lnTo>
                <a:lnTo>
                  <a:pt x="274" y="1961"/>
                </a:lnTo>
                <a:lnTo>
                  <a:pt x="274" y="1961"/>
                </a:lnTo>
                <a:lnTo>
                  <a:pt x="292" y="1959"/>
                </a:lnTo>
                <a:lnTo>
                  <a:pt x="312" y="1958"/>
                </a:lnTo>
                <a:lnTo>
                  <a:pt x="349" y="1957"/>
                </a:lnTo>
                <a:lnTo>
                  <a:pt x="366" y="1955"/>
                </a:lnTo>
                <a:lnTo>
                  <a:pt x="380" y="1952"/>
                </a:lnTo>
                <a:lnTo>
                  <a:pt x="385" y="1950"/>
                </a:lnTo>
                <a:lnTo>
                  <a:pt x="389" y="1946"/>
                </a:lnTo>
                <a:lnTo>
                  <a:pt x="392" y="1944"/>
                </a:lnTo>
                <a:lnTo>
                  <a:pt x="393" y="1940"/>
                </a:lnTo>
                <a:lnTo>
                  <a:pt x="393" y="1940"/>
                </a:lnTo>
                <a:lnTo>
                  <a:pt x="396" y="1920"/>
                </a:lnTo>
                <a:lnTo>
                  <a:pt x="397" y="1898"/>
                </a:lnTo>
                <a:lnTo>
                  <a:pt x="398" y="1872"/>
                </a:lnTo>
                <a:lnTo>
                  <a:pt x="398" y="1872"/>
                </a:lnTo>
                <a:lnTo>
                  <a:pt x="400" y="1874"/>
                </a:lnTo>
                <a:lnTo>
                  <a:pt x="404" y="1874"/>
                </a:lnTo>
                <a:lnTo>
                  <a:pt x="405" y="1872"/>
                </a:lnTo>
                <a:lnTo>
                  <a:pt x="406" y="1871"/>
                </a:lnTo>
                <a:lnTo>
                  <a:pt x="407" y="1867"/>
                </a:lnTo>
                <a:lnTo>
                  <a:pt x="409" y="1862"/>
                </a:lnTo>
                <a:lnTo>
                  <a:pt x="409" y="1862"/>
                </a:lnTo>
                <a:lnTo>
                  <a:pt x="424" y="1748"/>
                </a:lnTo>
                <a:lnTo>
                  <a:pt x="435" y="1673"/>
                </a:lnTo>
                <a:lnTo>
                  <a:pt x="440" y="1629"/>
                </a:lnTo>
                <a:lnTo>
                  <a:pt x="440" y="1629"/>
                </a:lnTo>
                <a:lnTo>
                  <a:pt x="454" y="1450"/>
                </a:lnTo>
                <a:lnTo>
                  <a:pt x="463" y="1334"/>
                </a:lnTo>
                <a:lnTo>
                  <a:pt x="466" y="1296"/>
                </a:lnTo>
                <a:lnTo>
                  <a:pt x="466" y="1276"/>
                </a:lnTo>
                <a:lnTo>
                  <a:pt x="466" y="1276"/>
                </a:lnTo>
                <a:lnTo>
                  <a:pt x="462" y="1214"/>
                </a:lnTo>
                <a:lnTo>
                  <a:pt x="461" y="1178"/>
                </a:lnTo>
                <a:lnTo>
                  <a:pt x="461" y="1157"/>
                </a:lnTo>
                <a:lnTo>
                  <a:pt x="461" y="1157"/>
                </a:lnTo>
                <a:lnTo>
                  <a:pt x="466" y="1139"/>
                </a:lnTo>
                <a:lnTo>
                  <a:pt x="476" y="1107"/>
                </a:lnTo>
                <a:lnTo>
                  <a:pt x="486" y="1074"/>
                </a:lnTo>
                <a:lnTo>
                  <a:pt x="490" y="1060"/>
                </a:lnTo>
                <a:lnTo>
                  <a:pt x="492" y="1048"/>
                </a:lnTo>
                <a:lnTo>
                  <a:pt x="492" y="1048"/>
                </a:lnTo>
                <a:lnTo>
                  <a:pt x="493" y="1027"/>
                </a:lnTo>
                <a:lnTo>
                  <a:pt x="492" y="1005"/>
                </a:lnTo>
                <a:lnTo>
                  <a:pt x="492" y="980"/>
                </a:lnTo>
                <a:lnTo>
                  <a:pt x="492" y="980"/>
                </a:lnTo>
                <a:lnTo>
                  <a:pt x="511" y="971"/>
                </a:lnTo>
                <a:lnTo>
                  <a:pt x="524" y="962"/>
                </a:lnTo>
                <a:lnTo>
                  <a:pt x="529" y="958"/>
                </a:lnTo>
                <a:lnTo>
                  <a:pt x="533" y="955"/>
                </a:lnTo>
                <a:lnTo>
                  <a:pt x="533" y="955"/>
                </a:lnTo>
                <a:lnTo>
                  <a:pt x="534" y="951"/>
                </a:lnTo>
                <a:lnTo>
                  <a:pt x="534" y="943"/>
                </a:lnTo>
                <a:lnTo>
                  <a:pt x="533" y="918"/>
                </a:lnTo>
                <a:lnTo>
                  <a:pt x="528" y="847"/>
                </a:lnTo>
                <a:lnTo>
                  <a:pt x="518" y="747"/>
                </a:lnTo>
                <a:lnTo>
                  <a:pt x="518" y="747"/>
                </a:lnTo>
                <a:lnTo>
                  <a:pt x="527" y="713"/>
                </a:lnTo>
                <a:lnTo>
                  <a:pt x="546" y="633"/>
                </a:lnTo>
                <a:lnTo>
                  <a:pt x="556" y="586"/>
                </a:lnTo>
                <a:lnTo>
                  <a:pt x="567" y="540"/>
                </a:lnTo>
                <a:lnTo>
                  <a:pt x="574" y="497"/>
                </a:lnTo>
                <a:lnTo>
                  <a:pt x="580" y="462"/>
                </a:lnTo>
                <a:lnTo>
                  <a:pt x="580" y="462"/>
                </a:lnTo>
                <a:lnTo>
                  <a:pt x="584" y="409"/>
                </a:lnTo>
                <a:lnTo>
                  <a:pt x="586" y="368"/>
                </a:lnTo>
                <a:lnTo>
                  <a:pt x="586" y="353"/>
                </a:lnTo>
                <a:lnTo>
                  <a:pt x="585" y="339"/>
                </a:lnTo>
                <a:lnTo>
                  <a:pt x="584" y="330"/>
                </a:lnTo>
                <a:lnTo>
                  <a:pt x="580" y="322"/>
                </a:lnTo>
                <a:lnTo>
                  <a:pt x="580" y="322"/>
                </a:lnTo>
                <a:lnTo>
                  <a:pt x="568" y="308"/>
                </a:lnTo>
                <a:lnTo>
                  <a:pt x="552" y="292"/>
                </a:lnTo>
                <a:lnTo>
                  <a:pt x="540" y="278"/>
                </a:lnTo>
                <a:lnTo>
                  <a:pt x="533" y="270"/>
                </a:lnTo>
                <a:lnTo>
                  <a:pt x="518" y="223"/>
                </a:lnTo>
                <a:lnTo>
                  <a:pt x="497" y="213"/>
                </a:lnTo>
                <a:lnTo>
                  <a:pt x="497" y="213"/>
                </a:lnTo>
                <a:lnTo>
                  <a:pt x="505" y="190"/>
                </a:lnTo>
                <a:lnTo>
                  <a:pt x="510" y="170"/>
                </a:lnTo>
                <a:lnTo>
                  <a:pt x="512" y="156"/>
                </a:lnTo>
                <a:lnTo>
                  <a:pt x="512" y="156"/>
                </a:lnTo>
                <a:lnTo>
                  <a:pt x="512" y="139"/>
                </a:lnTo>
                <a:lnTo>
                  <a:pt x="512" y="117"/>
                </a:lnTo>
                <a:lnTo>
                  <a:pt x="510" y="95"/>
                </a:lnTo>
                <a:lnTo>
                  <a:pt x="507" y="83"/>
                </a:lnTo>
                <a:lnTo>
                  <a:pt x="507" y="83"/>
                </a:lnTo>
                <a:lnTo>
                  <a:pt x="494" y="61"/>
                </a:lnTo>
                <a:lnTo>
                  <a:pt x="476" y="31"/>
                </a:lnTo>
                <a:lnTo>
                  <a:pt x="476" y="31"/>
                </a:lnTo>
                <a:lnTo>
                  <a:pt x="471" y="26"/>
                </a:lnTo>
                <a:lnTo>
                  <a:pt x="464" y="21"/>
                </a:lnTo>
                <a:lnTo>
                  <a:pt x="455" y="18"/>
                </a:lnTo>
                <a:lnTo>
                  <a:pt x="446" y="14"/>
                </a:lnTo>
                <a:lnTo>
                  <a:pt x="431" y="12"/>
                </a:lnTo>
                <a:lnTo>
                  <a:pt x="424" y="11"/>
                </a:lnTo>
                <a:lnTo>
                  <a:pt x="424" y="1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5C0D40D4-0316-B5F4-299D-5353A23D8931}"/>
              </a:ext>
            </a:extLst>
          </p:cNvPr>
          <p:cNvSpPr>
            <a:spLocks noEditPoints="1"/>
          </p:cNvSpPr>
          <p:nvPr/>
        </p:nvSpPr>
        <p:spPr bwMode="auto">
          <a:xfrm>
            <a:off x="7204185" y="3841010"/>
            <a:ext cx="1403787" cy="2555476"/>
          </a:xfrm>
          <a:custGeom>
            <a:avLst/>
            <a:gdLst>
              <a:gd name="T0" fmla="*/ 443 w 1058"/>
              <a:gd name="T1" fmla="*/ 1823 h 1926"/>
              <a:gd name="T2" fmla="*/ 443 w 1058"/>
              <a:gd name="T3" fmla="*/ 1821 h 1926"/>
              <a:gd name="T4" fmla="*/ 463 w 1058"/>
              <a:gd name="T5" fmla="*/ 1828 h 1926"/>
              <a:gd name="T6" fmla="*/ 373 w 1058"/>
              <a:gd name="T7" fmla="*/ 1876 h 1926"/>
              <a:gd name="T8" fmla="*/ 334 w 1058"/>
              <a:gd name="T9" fmla="*/ 1893 h 1926"/>
              <a:gd name="T10" fmla="*/ 338 w 1058"/>
              <a:gd name="T11" fmla="*/ 1915 h 1926"/>
              <a:gd name="T12" fmla="*/ 423 w 1058"/>
              <a:gd name="T13" fmla="*/ 1926 h 1926"/>
              <a:gd name="T14" fmla="*/ 564 w 1058"/>
              <a:gd name="T15" fmla="*/ 1903 h 1926"/>
              <a:gd name="T16" fmla="*/ 630 w 1058"/>
              <a:gd name="T17" fmla="*/ 1897 h 1926"/>
              <a:gd name="T18" fmla="*/ 639 w 1058"/>
              <a:gd name="T19" fmla="*/ 1872 h 1926"/>
              <a:gd name="T20" fmla="*/ 650 w 1058"/>
              <a:gd name="T21" fmla="*/ 1839 h 1926"/>
              <a:gd name="T22" fmla="*/ 629 w 1058"/>
              <a:gd name="T23" fmla="*/ 1356 h 1926"/>
              <a:gd name="T24" fmla="*/ 627 w 1058"/>
              <a:gd name="T25" fmla="*/ 1264 h 1926"/>
              <a:gd name="T26" fmla="*/ 707 w 1058"/>
              <a:gd name="T27" fmla="*/ 1034 h 1926"/>
              <a:gd name="T28" fmla="*/ 725 w 1058"/>
              <a:gd name="T29" fmla="*/ 953 h 1926"/>
              <a:gd name="T30" fmla="*/ 735 w 1058"/>
              <a:gd name="T31" fmla="*/ 944 h 1926"/>
              <a:gd name="T32" fmla="*/ 755 w 1058"/>
              <a:gd name="T33" fmla="*/ 949 h 1926"/>
              <a:gd name="T34" fmla="*/ 759 w 1058"/>
              <a:gd name="T35" fmla="*/ 920 h 1926"/>
              <a:gd name="T36" fmla="*/ 779 w 1058"/>
              <a:gd name="T37" fmla="*/ 925 h 1926"/>
              <a:gd name="T38" fmla="*/ 784 w 1058"/>
              <a:gd name="T39" fmla="*/ 827 h 1926"/>
              <a:gd name="T40" fmla="*/ 873 w 1058"/>
              <a:gd name="T41" fmla="*/ 754 h 1926"/>
              <a:gd name="T42" fmla="*/ 1045 w 1058"/>
              <a:gd name="T43" fmla="*/ 593 h 1926"/>
              <a:gd name="T44" fmla="*/ 1056 w 1058"/>
              <a:gd name="T45" fmla="*/ 539 h 1926"/>
              <a:gd name="T46" fmla="*/ 919 w 1058"/>
              <a:gd name="T47" fmla="*/ 360 h 1926"/>
              <a:gd name="T48" fmla="*/ 888 w 1058"/>
              <a:gd name="T49" fmla="*/ 282 h 1926"/>
              <a:gd name="T50" fmla="*/ 830 w 1058"/>
              <a:gd name="T51" fmla="*/ 265 h 1926"/>
              <a:gd name="T52" fmla="*/ 834 w 1058"/>
              <a:gd name="T53" fmla="*/ 229 h 1926"/>
              <a:gd name="T54" fmla="*/ 840 w 1058"/>
              <a:gd name="T55" fmla="*/ 215 h 1926"/>
              <a:gd name="T56" fmla="*/ 852 w 1058"/>
              <a:gd name="T57" fmla="*/ 179 h 1926"/>
              <a:gd name="T58" fmla="*/ 847 w 1058"/>
              <a:gd name="T59" fmla="*/ 122 h 1926"/>
              <a:gd name="T60" fmla="*/ 851 w 1058"/>
              <a:gd name="T61" fmla="*/ 67 h 1926"/>
              <a:gd name="T62" fmla="*/ 822 w 1058"/>
              <a:gd name="T63" fmla="*/ 40 h 1926"/>
              <a:gd name="T64" fmla="*/ 786 w 1058"/>
              <a:gd name="T65" fmla="*/ 23 h 1926"/>
              <a:gd name="T66" fmla="*/ 702 w 1058"/>
              <a:gd name="T67" fmla="*/ 2 h 1926"/>
              <a:gd name="T68" fmla="*/ 655 w 1058"/>
              <a:gd name="T69" fmla="*/ 2 h 1926"/>
              <a:gd name="T70" fmla="*/ 637 w 1058"/>
              <a:gd name="T71" fmla="*/ 29 h 1926"/>
              <a:gd name="T72" fmla="*/ 629 w 1058"/>
              <a:gd name="T73" fmla="*/ 64 h 1926"/>
              <a:gd name="T74" fmla="*/ 608 w 1058"/>
              <a:gd name="T75" fmla="*/ 96 h 1926"/>
              <a:gd name="T76" fmla="*/ 588 w 1058"/>
              <a:gd name="T77" fmla="*/ 111 h 1926"/>
              <a:gd name="T78" fmla="*/ 601 w 1058"/>
              <a:gd name="T79" fmla="*/ 188 h 1926"/>
              <a:gd name="T80" fmla="*/ 616 w 1058"/>
              <a:gd name="T81" fmla="*/ 212 h 1926"/>
              <a:gd name="T82" fmla="*/ 638 w 1058"/>
              <a:gd name="T83" fmla="*/ 232 h 1926"/>
              <a:gd name="T84" fmla="*/ 650 w 1058"/>
              <a:gd name="T85" fmla="*/ 271 h 1926"/>
              <a:gd name="T86" fmla="*/ 632 w 1058"/>
              <a:gd name="T87" fmla="*/ 289 h 1926"/>
              <a:gd name="T88" fmla="*/ 553 w 1058"/>
              <a:gd name="T89" fmla="*/ 333 h 1926"/>
              <a:gd name="T90" fmla="*/ 515 w 1058"/>
              <a:gd name="T91" fmla="*/ 422 h 1926"/>
              <a:gd name="T92" fmla="*/ 427 w 1058"/>
              <a:gd name="T93" fmla="*/ 723 h 1926"/>
              <a:gd name="T94" fmla="*/ 338 w 1058"/>
              <a:gd name="T95" fmla="*/ 905 h 1926"/>
              <a:gd name="T96" fmla="*/ 342 w 1058"/>
              <a:gd name="T97" fmla="*/ 940 h 1926"/>
              <a:gd name="T98" fmla="*/ 261 w 1058"/>
              <a:gd name="T99" fmla="*/ 1449 h 1926"/>
              <a:gd name="T100" fmla="*/ 194 w 1058"/>
              <a:gd name="T101" fmla="*/ 1659 h 1926"/>
              <a:gd name="T102" fmla="*/ 150 w 1058"/>
              <a:gd name="T103" fmla="*/ 1749 h 1926"/>
              <a:gd name="T104" fmla="*/ 62 w 1058"/>
              <a:gd name="T105" fmla="*/ 1758 h 1926"/>
              <a:gd name="T106" fmla="*/ 4 w 1058"/>
              <a:gd name="T107" fmla="*/ 1763 h 1926"/>
              <a:gd name="T108" fmla="*/ 3 w 1058"/>
              <a:gd name="T109" fmla="*/ 1802 h 1926"/>
              <a:gd name="T110" fmla="*/ 122 w 1058"/>
              <a:gd name="T111" fmla="*/ 1838 h 1926"/>
              <a:gd name="T112" fmla="*/ 220 w 1058"/>
              <a:gd name="T113" fmla="*/ 1869 h 1926"/>
              <a:gd name="T114" fmla="*/ 247 w 1058"/>
              <a:gd name="T115" fmla="*/ 1865 h 1926"/>
              <a:gd name="T116" fmla="*/ 361 w 1058"/>
              <a:gd name="T117" fmla="*/ 1629 h 1926"/>
              <a:gd name="T118" fmla="*/ 463 w 1058"/>
              <a:gd name="T119" fmla="*/ 1366 h 1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8" h="1926">
                <a:moveTo>
                  <a:pt x="443" y="1823"/>
                </a:moveTo>
                <a:lnTo>
                  <a:pt x="443" y="1823"/>
                </a:lnTo>
                <a:lnTo>
                  <a:pt x="443" y="1821"/>
                </a:lnTo>
                <a:lnTo>
                  <a:pt x="443" y="1821"/>
                </a:lnTo>
                <a:lnTo>
                  <a:pt x="443" y="1823"/>
                </a:lnTo>
                <a:lnTo>
                  <a:pt x="443" y="1823"/>
                </a:lnTo>
                <a:close/>
                <a:moveTo>
                  <a:pt x="463" y="1366"/>
                </a:moveTo>
                <a:lnTo>
                  <a:pt x="463" y="1366"/>
                </a:lnTo>
                <a:lnTo>
                  <a:pt x="454" y="1583"/>
                </a:lnTo>
                <a:lnTo>
                  <a:pt x="447" y="1738"/>
                </a:lnTo>
                <a:lnTo>
                  <a:pt x="443" y="1821"/>
                </a:lnTo>
                <a:lnTo>
                  <a:pt x="443" y="1821"/>
                </a:lnTo>
                <a:lnTo>
                  <a:pt x="447" y="1821"/>
                </a:lnTo>
                <a:lnTo>
                  <a:pt x="453" y="1823"/>
                </a:lnTo>
                <a:lnTo>
                  <a:pt x="453" y="1823"/>
                </a:lnTo>
                <a:lnTo>
                  <a:pt x="461" y="1827"/>
                </a:lnTo>
                <a:lnTo>
                  <a:pt x="463" y="1828"/>
                </a:lnTo>
                <a:lnTo>
                  <a:pt x="463" y="1828"/>
                </a:lnTo>
                <a:lnTo>
                  <a:pt x="449" y="1837"/>
                </a:lnTo>
                <a:lnTo>
                  <a:pt x="434" y="1845"/>
                </a:lnTo>
                <a:lnTo>
                  <a:pt x="417" y="1854"/>
                </a:lnTo>
                <a:lnTo>
                  <a:pt x="417" y="1854"/>
                </a:lnTo>
                <a:lnTo>
                  <a:pt x="396" y="1864"/>
                </a:lnTo>
                <a:lnTo>
                  <a:pt x="373" y="1876"/>
                </a:lnTo>
                <a:lnTo>
                  <a:pt x="352" y="1886"/>
                </a:lnTo>
                <a:lnTo>
                  <a:pt x="344" y="1889"/>
                </a:lnTo>
                <a:lnTo>
                  <a:pt x="339" y="1890"/>
                </a:lnTo>
                <a:lnTo>
                  <a:pt x="339" y="1890"/>
                </a:lnTo>
                <a:lnTo>
                  <a:pt x="337" y="1890"/>
                </a:lnTo>
                <a:lnTo>
                  <a:pt x="334" y="1893"/>
                </a:lnTo>
                <a:lnTo>
                  <a:pt x="333" y="1895"/>
                </a:lnTo>
                <a:lnTo>
                  <a:pt x="333" y="1899"/>
                </a:lnTo>
                <a:lnTo>
                  <a:pt x="334" y="1907"/>
                </a:lnTo>
                <a:lnTo>
                  <a:pt x="334" y="1911"/>
                </a:lnTo>
                <a:lnTo>
                  <a:pt x="334" y="1911"/>
                </a:lnTo>
                <a:lnTo>
                  <a:pt x="338" y="1915"/>
                </a:lnTo>
                <a:lnTo>
                  <a:pt x="347" y="1920"/>
                </a:lnTo>
                <a:lnTo>
                  <a:pt x="360" y="1924"/>
                </a:lnTo>
                <a:lnTo>
                  <a:pt x="368" y="1926"/>
                </a:lnTo>
                <a:lnTo>
                  <a:pt x="375" y="1926"/>
                </a:lnTo>
                <a:lnTo>
                  <a:pt x="375" y="1926"/>
                </a:lnTo>
                <a:lnTo>
                  <a:pt x="423" y="1926"/>
                </a:lnTo>
                <a:lnTo>
                  <a:pt x="454" y="1925"/>
                </a:lnTo>
                <a:lnTo>
                  <a:pt x="484" y="1921"/>
                </a:lnTo>
                <a:lnTo>
                  <a:pt x="484" y="1921"/>
                </a:lnTo>
                <a:lnTo>
                  <a:pt x="511" y="1916"/>
                </a:lnTo>
                <a:lnTo>
                  <a:pt x="539" y="1908"/>
                </a:lnTo>
                <a:lnTo>
                  <a:pt x="564" y="1903"/>
                </a:lnTo>
                <a:lnTo>
                  <a:pt x="579" y="1902"/>
                </a:lnTo>
                <a:lnTo>
                  <a:pt x="593" y="1900"/>
                </a:lnTo>
                <a:lnTo>
                  <a:pt x="593" y="1900"/>
                </a:lnTo>
                <a:lnTo>
                  <a:pt x="617" y="1899"/>
                </a:lnTo>
                <a:lnTo>
                  <a:pt x="625" y="1898"/>
                </a:lnTo>
                <a:lnTo>
                  <a:pt x="630" y="1897"/>
                </a:lnTo>
                <a:lnTo>
                  <a:pt x="634" y="1895"/>
                </a:lnTo>
                <a:lnTo>
                  <a:pt x="637" y="1893"/>
                </a:lnTo>
                <a:lnTo>
                  <a:pt x="638" y="1889"/>
                </a:lnTo>
                <a:lnTo>
                  <a:pt x="639" y="1885"/>
                </a:lnTo>
                <a:lnTo>
                  <a:pt x="639" y="1885"/>
                </a:lnTo>
                <a:lnTo>
                  <a:pt x="639" y="1872"/>
                </a:lnTo>
                <a:lnTo>
                  <a:pt x="639" y="1856"/>
                </a:lnTo>
                <a:lnTo>
                  <a:pt x="639" y="1838"/>
                </a:lnTo>
                <a:lnTo>
                  <a:pt x="639" y="1838"/>
                </a:lnTo>
                <a:lnTo>
                  <a:pt x="645" y="1839"/>
                </a:lnTo>
                <a:lnTo>
                  <a:pt x="649" y="1839"/>
                </a:lnTo>
                <a:lnTo>
                  <a:pt x="650" y="1839"/>
                </a:lnTo>
                <a:lnTo>
                  <a:pt x="650" y="1838"/>
                </a:lnTo>
                <a:lnTo>
                  <a:pt x="650" y="1838"/>
                </a:lnTo>
                <a:lnTo>
                  <a:pt x="646" y="1766"/>
                </a:lnTo>
                <a:lnTo>
                  <a:pt x="639" y="1607"/>
                </a:lnTo>
                <a:lnTo>
                  <a:pt x="629" y="1356"/>
                </a:lnTo>
                <a:lnTo>
                  <a:pt x="629" y="1356"/>
                </a:lnTo>
                <a:lnTo>
                  <a:pt x="627" y="1303"/>
                </a:lnTo>
                <a:lnTo>
                  <a:pt x="625" y="1282"/>
                </a:lnTo>
                <a:lnTo>
                  <a:pt x="625" y="1275"/>
                </a:lnTo>
                <a:lnTo>
                  <a:pt x="624" y="1273"/>
                </a:lnTo>
                <a:lnTo>
                  <a:pt x="624" y="1273"/>
                </a:lnTo>
                <a:lnTo>
                  <a:pt x="627" y="1264"/>
                </a:lnTo>
                <a:lnTo>
                  <a:pt x="634" y="1242"/>
                </a:lnTo>
                <a:lnTo>
                  <a:pt x="661" y="1170"/>
                </a:lnTo>
                <a:lnTo>
                  <a:pt x="691" y="1090"/>
                </a:lnTo>
                <a:lnTo>
                  <a:pt x="702" y="1058"/>
                </a:lnTo>
                <a:lnTo>
                  <a:pt x="704" y="1045"/>
                </a:lnTo>
                <a:lnTo>
                  <a:pt x="707" y="1034"/>
                </a:lnTo>
                <a:lnTo>
                  <a:pt x="707" y="1034"/>
                </a:lnTo>
                <a:lnTo>
                  <a:pt x="712" y="1002"/>
                </a:lnTo>
                <a:lnTo>
                  <a:pt x="717" y="975"/>
                </a:lnTo>
                <a:lnTo>
                  <a:pt x="720" y="966"/>
                </a:lnTo>
                <a:lnTo>
                  <a:pt x="722" y="958"/>
                </a:lnTo>
                <a:lnTo>
                  <a:pt x="725" y="953"/>
                </a:lnTo>
                <a:lnTo>
                  <a:pt x="726" y="951"/>
                </a:lnTo>
                <a:lnTo>
                  <a:pt x="728" y="951"/>
                </a:lnTo>
                <a:lnTo>
                  <a:pt x="728" y="951"/>
                </a:lnTo>
                <a:lnTo>
                  <a:pt x="730" y="951"/>
                </a:lnTo>
                <a:lnTo>
                  <a:pt x="733" y="950"/>
                </a:lnTo>
                <a:lnTo>
                  <a:pt x="735" y="944"/>
                </a:lnTo>
                <a:lnTo>
                  <a:pt x="738" y="936"/>
                </a:lnTo>
                <a:lnTo>
                  <a:pt x="738" y="936"/>
                </a:lnTo>
                <a:lnTo>
                  <a:pt x="740" y="938"/>
                </a:lnTo>
                <a:lnTo>
                  <a:pt x="747" y="945"/>
                </a:lnTo>
                <a:lnTo>
                  <a:pt x="751" y="947"/>
                </a:lnTo>
                <a:lnTo>
                  <a:pt x="755" y="949"/>
                </a:lnTo>
                <a:lnTo>
                  <a:pt x="757" y="949"/>
                </a:lnTo>
                <a:lnTo>
                  <a:pt x="759" y="946"/>
                </a:lnTo>
                <a:lnTo>
                  <a:pt x="759" y="946"/>
                </a:lnTo>
                <a:lnTo>
                  <a:pt x="760" y="938"/>
                </a:lnTo>
                <a:lnTo>
                  <a:pt x="760" y="929"/>
                </a:lnTo>
                <a:lnTo>
                  <a:pt x="759" y="920"/>
                </a:lnTo>
                <a:lnTo>
                  <a:pt x="759" y="920"/>
                </a:lnTo>
                <a:lnTo>
                  <a:pt x="769" y="924"/>
                </a:lnTo>
                <a:lnTo>
                  <a:pt x="777" y="927"/>
                </a:lnTo>
                <a:lnTo>
                  <a:pt x="779" y="927"/>
                </a:lnTo>
                <a:lnTo>
                  <a:pt x="779" y="925"/>
                </a:lnTo>
                <a:lnTo>
                  <a:pt x="779" y="925"/>
                </a:lnTo>
                <a:lnTo>
                  <a:pt x="777" y="884"/>
                </a:lnTo>
                <a:lnTo>
                  <a:pt x="774" y="848"/>
                </a:lnTo>
                <a:lnTo>
                  <a:pt x="774" y="848"/>
                </a:lnTo>
                <a:lnTo>
                  <a:pt x="777" y="844"/>
                </a:lnTo>
                <a:lnTo>
                  <a:pt x="784" y="827"/>
                </a:lnTo>
                <a:lnTo>
                  <a:pt x="784" y="827"/>
                </a:lnTo>
                <a:lnTo>
                  <a:pt x="787" y="819"/>
                </a:lnTo>
                <a:lnTo>
                  <a:pt x="790" y="809"/>
                </a:lnTo>
                <a:lnTo>
                  <a:pt x="795" y="784"/>
                </a:lnTo>
                <a:lnTo>
                  <a:pt x="800" y="754"/>
                </a:lnTo>
                <a:lnTo>
                  <a:pt x="852" y="733"/>
                </a:lnTo>
                <a:lnTo>
                  <a:pt x="873" y="754"/>
                </a:lnTo>
                <a:lnTo>
                  <a:pt x="873" y="754"/>
                </a:lnTo>
                <a:lnTo>
                  <a:pt x="900" y="731"/>
                </a:lnTo>
                <a:lnTo>
                  <a:pt x="961" y="676"/>
                </a:lnTo>
                <a:lnTo>
                  <a:pt x="994" y="645"/>
                </a:lnTo>
                <a:lnTo>
                  <a:pt x="1023" y="617"/>
                </a:lnTo>
                <a:lnTo>
                  <a:pt x="1045" y="593"/>
                </a:lnTo>
                <a:lnTo>
                  <a:pt x="1051" y="584"/>
                </a:lnTo>
                <a:lnTo>
                  <a:pt x="1054" y="578"/>
                </a:lnTo>
                <a:lnTo>
                  <a:pt x="1054" y="578"/>
                </a:lnTo>
                <a:lnTo>
                  <a:pt x="1058" y="561"/>
                </a:lnTo>
                <a:lnTo>
                  <a:pt x="1058" y="548"/>
                </a:lnTo>
                <a:lnTo>
                  <a:pt x="1056" y="539"/>
                </a:lnTo>
                <a:lnTo>
                  <a:pt x="1054" y="531"/>
                </a:lnTo>
                <a:lnTo>
                  <a:pt x="1054" y="531"/>
                </a:lnTo>
                <a:lnTo>
                  <a:pt x="1030" y="500"/>
                </a:lnTo>
                <a:lnTo>
                  <a:pt x="985" y="442"/>
                </a:lnTo>
                <a:lnTo>
                  <a:pt x="919" y="360"/>
                </a:lnTo>
                <a:lnTo>
                  <a:pt x="919" y="360"/>
                </a:lnTo>
                <a:lnTo>
                  <a:pt x="907" y="322"/>
                </a:lnTo>
                <a:lnTo>
                  <a:pt x="897" y="295"/>
                </a:lnTo>
                <a:lnTo>
                  <a:pt x="892" y="286"/>
                </a:lnTo>
                <a:lnTo>
                  <a:pt x="889" y="284"/>
                </a:lnTo>
                <a:lnTo>
                  <a:pt x="888" y="282"/>
                </a:lnTo>
                <a:lnTo>
                  <a:pt x="888" y="282"/>
                </a:lnTo>
                <a:lnTo>
                  <a:pt x="866" y="273"/>
                </a:lnTo>
                <a:lnTo>
                  <a:pt x="852" y="269"/>
                </a:lnTo>
                <a:lnTo>
                  <a:pt x="847" y="267"/>
                </a:lnTo>
                <a:lnTo>
                  <a:pt x="841" y="267"/>
                </a:lnTo>
                <a:lnTo>
                  <a:pt x="841" y="267"/>
                </a:lnTo>
                <a:lnTo>
                  <a:pt x="830" y="265"/>
                </a:lnTo>
                <a:lnTo>
                  <a:pt x="817" y="262"/>
                </a:lnTo>
                <a:lnTo>
                  <a:pt x="800" y="256"/>
                </a:lnTo>
                <a:lnTo>
                  <a:pt x="816" y="236"/>
                </a:lnTo>
                <a:lnTo>
                  <a:pt x="831" y="236"/>
                </a:lnTo>
                <a:lnTo>
                  <a:pt x="831" y="236"/>
                </a:lnTo>
                <a:lnTo>
                  <a:pt x="834" y="229"/>
                </a:lnTo>
                <a:lnTo>
                  <a:pt x="836" y="224"/>
                </a:lnTo>
                <a:lnTo>
                  <a:pt x="836" y="220"/>
                </a:lnTo>
                <a:lnTo>
                  <a:pt x="836" y="220"/>
                </a:lnTo>
                <a:lnTo>
                  <a:pt x="836" y="219"/>
                </a:lnTo>
                <a:lnTo>
                  <a:pt x="838" y="217"/>
                </a:lnTo>
                <a:lnTo>
                  <a:pt x="840" y="215"/>
                </a:lnTo>
                <a:lnTo>
                  <a:pt x="844" y="212"/>
                </a:lnTo>
                <a:lnTo>
                  <a:pt x="847" y="210"/>
                </a:lnTo>
                <a:lnTo>
                  <a:pt x="847" y="210"/>
                </a:lnTo>
                <a:lnTo>
                  <a:pt x="848" y="203"/>
                </a:lnTo>
                <a:lnTo>
                  <a:pt x="851" y="193"/>
                </a:lnTo>
                <a:lnTo>
                  <a:pt x="852" y="179"/>
                </a:lnTo>
                <a:lnTo>
                  <a:pt x="852" y="179"/>
                </a:lnTo>
                <a:lnTo>
                  <a:pt x="851" y="150"/>
                </a:lnTo>
                <a:lnTo>
                  <a:pt x="848" y="131"/>
                </a:lnTo>
                <a:lnTo>
                  <a:pt x="848" y="124"/>
                </a:lnTo>
                <a:lnTo>
                  <a:pt x="847" y="122"/>
                </a:lnTo>
                <a:lnTo>
                  <a:pt x="847" y="122"/>
                </a:lnTo>
                <a:lnTo>
                  <a:pt x="847" y="119"/>
                </a:lnTo>
                <a:lnTo>
                  <a:pt x="848" y="114"/>
                </a:lnTo>
                <a:lnTo>
                  <a:pt x="851" y="96"/>
                </a:lnTo>
                <a:lnTo>
                  <a:pt x="852" y="86"/>
                </a:lnTo>
                <a:lnTo>
                  <a:pt x="852" y="76"/>
                </a:lnTo>
                <a:lnTo>
                  <a:pt x="851" y="67"/>
                </a:lnTo>
                <a:lnTo>
                  <a:pt x="849" y="63"/>
                </a:lnTo>
                <a:lnTo>
                  <a:pt x="847" y="59"/>
                </a:lnTo>
                <a:lnTo>
                  <a:pt x="847" y="59"/>
                </a:lnTo>
                <a:lnTo>
                  <a:pt x="841" y="53"/>
                </a:lnTo>
                <a:lnTo>
                  <a:pt x="835" y="48"/>
                </a:lnTo>
                <a:lnTo>
                  <a:pt x="822" y="40"/>
                </a:lnTo>
                <a:lnTo>
                  <a:pt x="812" y="35"/>
                </a:lnTo>
                <a:lnTo>
                  <a:pt x="805" y="33"/>
                </a:lnTo>
                <a:lnTo>
                  <a:pt x="805" y="33"/>
                </a:lnTo>
                <a:lnTo>
                  <a:pt x="803" y="33"/>
                </a:lnTo>
                <a:lnTo>
                  <a:pt x="799" y="31"/>
                </a:lnTo>
                <a:lnTo>
                  <a:pt x="786" y="23"/>
                </a:lnTo>
                <a:lnTo>
                  <a:pt x="772" y="14"/>
                </a:lnTo>
                <a:lnTo>
                  <a:pt x="759" y="7"/>
                </a:lnTo>
                <a:lnTo>
                  <a:pt x="759" y="7"/>
                </a:lnTo>
                <a:lnTo>
                  <a:pt x="746" y="5"/>
                </a:lnTo>
                <a:lnTo>
                  <a:pt x="730" y="4"/>
                </a:lnTo>
                <a:lnTo>
                  <a:pt x="702" y="2"/>
                </a:lnTo>
                <a:lnTo>
                  <a:pt x="702" y="2"/>
                </a:lnTo>
                <a:lnTo>
                  <a:pt x="672" y="0"/>
                </a:lnTo>
                <a:lnTo>
                  <a:pt x="660" y="0"/>
                </a:lnTo>
                <a:lnTo>
                  <a:pt x="656" y="1"/>
                </a:lnTo>
                <a:lnTo>
                  <a:pt x="655" y="2"/>
                </a:lnTo>
                <a:lnTo>
                  <a:pt x="655" y="2"/>
                </a:lnTo>
                <a:lnTo>
                  <a:pt x="654" y="7"/>
                </a:lnTo>
                <a:lnTo>
                  <a:pt x="651" y="14"/>
                </a:lnTo>
                <a:lnTo>
                  <a:pt x="647" y="20"/>
                </a:lnTo>
                <a:lnTo>
                  <a:pt x="645" y="23"/>
                </a:lnTo>
                <a:lnTo>
                  <a:pt x="645" y="23"/>
                </a:lnTo>
                <a:lnTo>
                  <a:pt x="637" y="29"/>
                </a:lnTo>
                <a:lnTo>
                  <a:pt x="632" y="35"/>
                </a:lnTo>
                <a:lnTo>
                  <a:pt x="629" y="39"/>
                </a:lnTo>
                <a:lnTo>
                  <a:pt x="629" y="39"/>
                </a:lnTo>
                <a:lnTo>
                  <a:pt x="629" y="44"/>
                </a:lnTo>
                <a:lnTo>
                  <a:pt x="629" y="53"/>
                </a:lnTo>
                <a:lnTo>
                  <a:pt x="629" y="64"/>
                </a:lnTo>
                <a:lnTo>
                  <a:pt x="629" y="64"/>
                </a:lnTo>
                <a:lnTo>
                  <a:pt x="621" y="80"/>
                </a:lnTo>
                <a:lnTo>
                  <a:pt x="614" y="90"/>
                </a:lnTo>
                <a:lnTo>
                  <a:pt x="611" y="94"/>
                </a:lnTo>
                <a:lnTo>
                  <a:pt x="608" y="96"/>
                </a:lnTo>
                <a:lnTo>
                  <a:pt x="608" y="96"/>
                </a:lnTo>
                <a:lnTo>
                  <a:pt x="603" y="97"/>
                </a:lnTo>
                <a:lnTo>
                  <a:pt x="595" y="99"/>
                </a:lnTo>
                <a:lnTo>
                  <a:pt x="592" y="102"/>
                </a:lnTo>
                <a:lnTo>
                  <a:pt x="589" y="105"/>
                </a:lnTo>
                <a:lnTo>
                  <a:pt x="588" y="107"/>
                </a:lnTo>
                <a:lnTo>
                  <a:pt x="588" y="111"/>
                </a:lnTo>
                <a:lnTo>
                  <a:pt x="588" y="111"/>
                </a:lnTo>
                <a:lnTo>
                  <a:pt x="594" y="131"/>
                </a:lnTo>
                <a:lnTo>
                  <a:pt x="598" y="142"/>
                </a:lnTo>
                <a:lnTo>
                  <a:pt x="598" y="142"/>
                </a:lnTo>
                <a:lnTo>
                  <a:pt x="599" y="168"/>
                </a:lnTo>
                <a:lnTo>
                  <a:pt x="601" y="188"/>
                </a:lnTo>
                <a:lnTo>
                  <a:pt x="602" y="194"/>
                </a:lnTo>
                <a:lnTo>
                  <a:pt x="603" y="199"/>
                </a:lnTo>
                <a:lnTo>
                  <a:pt x="603" y="199"/>
                </a:lnTo>
                <a:lnTo>
                  <a:pt x="607" y="204"/>
                </a:lnTo>
                <a:lnTo>
                  <a:pt x="611" y="208"/>
                </a:lnTo>
                <a:lnTo>
                  <a:pt x="616" y="212"/>
                </a:lnTo>
                <a:lnTo>
                  <a:pt x="619" y="215"/>
                </a:lnTo>
                <a:lnTo>
                  <a:pt x="619" y="215"/>
                </a:lnTo>
                <a:lnTo>
                  <a:pt x="623" y="217"/>
                </a:lnTo>
                <a:lnTo>
                  <a:pt x="629" y="223"/>
                </a:lnTo>
                <a:lnTo>
                  <a:pt x="636" y="228"/>
                </a:lnTo>
                <a:lnTo>
                  <a:pt x="638" y="232"/>
                </a:lnTo>
                <a:lnTo>
                  <a:pt x="639" y="236"/>
                </a:lnTo>
                <a:lnTo>
                  <a:pt x="639" y="236"/>
                </a:lnTo>
                <a:lnTo>
                  <a:pt x="642" y="246"/>
                </a:lnTo>
                <a:lnTo>
                  <a:pt x="647" y="258"/>
                </a:lnTo>
                <a:lnTo>
                  <a:pt x="650" y="268"/>
                </a:lnTo>
                <a:lnTo>
                  <a:pt x="650" y="271"/>
                </a:lnTo>
                <a:lnTo>
                  <a:pt x="650" y="272"/>
                </a:lnTo>
                <a:lnTo>
                  <a:pt x="650" y="272"/>
                </a:lnTo>
                <a:lnTo>
                  <a:pt x="647" y="274"/>
                </a:lnTo>
                <a:lnTo>
                  <a:pt x="642" y="280"/>
                </a:lnTo>
                <a:lnTo>
                  <a:pt x="638" y="284"/>
                </a:lnTo>
                <a:lnTo>
                  <a:pt x="632" y="289"/>
                </a:lnTo>
                <a:lnTo>
                  <a:pt x="624" y="293"/>
                </a:lnTo>
                <a:lnTo>
                  <a:pt x="614" y="298"/>
                </a:lnTo>
                <a:lnTo>
                  <a:pt x="614" y="298"/>
                </a:lnTo>
                <a:lnTo>
                  <a:pt x="590" y="310"/>
                </a:lnTo>
                <a:lnTo>
                  <a:pt x="568" y="321"/>
                </a:lnTo>
                <a:lnTo>
                  <a:pt x="553" y="333"/>
                </a:lnTo>
                <a:lnTo>
                  <a:pt x="549" y="337"/>
                </a:lnTo>
                <a:lnTo>
                  <a:pt x="546" y="339"/>
                </a:lnTo>
                <a:lnTo>
                  <a:pt x="546" y="339"/>
                </a:lnTo>
                <a:lnTo>
                  <a:pt x="533" y="374"/>
                </a:lnTo>
                <a:lnTo>
                  <a:pt x="515" y="422"/>
                </a:lnTo>
                <a:lnTo>
                  <a:pt x="515" y="422"/>
                </a:lnTo>
                <a:lnTo>
                  <a:pt x="509" y="450"/>
                </a:lnTo>
                <a:lnTo>
                  <a:pt x="501" y="487"/>
                </a:lnTo>
                <a:lnTo>
                  <a:pt x="489" y="542"/>
                </a:lnTo>
                <a:lnTo>
                  <a:pt x="489" y="542"/>
                </a:lnTo>
                <a:lnTo>
                  <a:pt x="458" y="632"/>
                </a:lnTo>
                <a:lnTo>
                  <a:pt x="427" y="723"/>
                </a:lnTo>
                <a:lnTo>
                  <a:pt x="427" y="723"/>
                </a:lnTo>
                <a:lnTo>
                  <a:pt x="410" y="754"/>
                </a:lnTo>
                <a:lnTo>
                  <a:pt x="379" y="815"/>
                </a:lnTo>
                <a:lnTo>
                  <a:pt x="362" y="849"/>
                </a:lnTo>
                <a:lnTo>
                  <a:pt x="347" y="880"/>
                </a:lnTo>
                <a:lnTo>
                  <a:pt x="338" y="905"/>
                </a:lnTo>
                <a:lnTo>
                  <a:pt x="335" y="914"/>
                </a:lnTo>
                <a:lnTo>
                  <a:pt x="334" y="920"/>
                </a:lnTo>
                <a:lnTo>
                  <a:pt x="334" y="920"/>
                </a:lnTo>
                <a:lnTo>
                  <a:pt x="335" y="928"/>
                </a:lnTo>
                <a:lnTo>
                  <a:pt x="338" y="934"/>
                </a:lnTo>
                <a:lnTo>
                  <a:pt x="342" y="940"/>
                </a:lnTo>
                <a:lnTo>
                  <a:pt x="344" y="942"/>
                </a:lnTo>
                <a:lnTo>
                  <a:pt x="352" y="946"/>
                </a:lnTo>
                <a:lnTo>
                  <a:pt x="355" y="946"/>
                </a:lnTo>
                <a:lnTo>
                  <a:pt x="355" y="946"/>
                </a:lnTo>
                <a:lnTo>
                  <a:pt x="311" y="1189"/>
                </a:lnTo>
                <a:lnTo>
                  <a:pt x="261" y="1449"/>
                </a:lnTo>
                <a:lnTo>
                  <a:pt x="261" y="1449"/>
                </a:lnTo>
                <a:lnTo>
                  <a:pt x="250" y="1489"/>
                </a:lnTo>
                <a:lnTo>
                  <a:pt x="229" y="1556"/>
                </a:lnTo>
                <a:lnTo>
                  <a:pt x="199" y="1646"/>
                </a:lnTo>
                <a:lnTo>
                  <a:pt x="199" y="1646"/>
                </a:lnTo>
                <a:lnTo>
                  <a:pt x="194" y="1659"/>
                </a:lnTo>
                <a:lnTo>
                  <a:pt x="181" y="1686"/>
                </a:lnTo>
                <a:lnTo>
                  <a:pt x="163" y="1724"/>
                </a:lnTo>
                <a:lnTo>
                  <a:pt x="173" y="1734"/>
                </a:lnTo>
                <a:lnTo>
                  <a:pt x="173" y="1734"/>
                </a:lnTo>
                <a:lnTo>
                  <a:pt x="167" y="1738"/>
                </a:lnTo>
                <a:lnTo>
                  <a:pt x="150" y="1749"/>
                </a:lnTo>
                <a:lnTo>
                  <a:pt x="131" y="1758"/>
                </a:lnTo>
                <a:lnTo>
                  <a:pt x="123" y="1760"/>
                </a:lnTo>
                <a:lnTo>
                  <a:pt x="116" y="1760"/>
                </a:lnTo>
                <a:lnTo>
                  <a:pt x="116" y="1760"/>
                </a:lnTo>
                <a:lnTo>
                  <a:pt x="96" y="1759"/>
                </a:lnTo>
                <a:lnTo>
                  <a:pt x="62" y="1758"/>
                </a:lnTo>
                <a:lnTo>
                  <a:pt x="28" y="1758"/>
                </a:lnTo>
                <a:lnTo>
                  <a:pt x="15" y="1759"/>
                </a:lnTo>
                <a:lnTo>
                  <a:pt x="8" y="1760"/>
                </a:lnTo>
                <a:lnTo>
                  <a:pt x="8" y="1760"/>
                </a:lnTo>
                <a:lnTo>
                  <a:pt x="5" y="1762"/>
                </a:lnTo>
                <a:lnTo>
                  <a:pt x="4" y="1763"/>
                </a:lnTo>
                <a:lnTo>
                  <a:pt x="1" y="1768"/>
                </a:lnTo>
                <a:lnTo>
                  <a:pt x="0" y="1775"/>
                </a:lnTo>
                <a:lnTo>
                  <a:pt x="0" y="1782"/>
                </a:lnTo>
                <a:lnTo>
                  <a:pt x="0" y="1795"/>
                </a:lnTo>
                <a:lnTo>
                  <a:pt x="1" y="1801"/>
                </a:lnTo>
                <a:lnTo>
                  <a:pt x="3" y="1802"/>
                </a:lnTo>
                <a:lnTo>
                  <a:pt x="3" y="1802"/>
                </a:lnTo>
                <a:lnTo>
                  <a:pt x="54" y="1819"/>
                </a:lnTo>
                <a:lnTo>
                  <a:pt x="94" y="1832"/>
                </a:lnTo>
                <a:lnTo>
                  <a:pt x="110" y="1836"/>
                </a:lnTo>
                <a:lnTo>
                  <a:pt x="122" y="1838"/>
                </a:lnTo>
                <a:lnTo>
                  <a:pt x="122" y="1838"/>
                </a:lnTo>
                <a:lnTo>
                  <a:pt x="132" y="1839"/>
                </a:lnTo>
                <a:lnTo>
                  <a:pt x="144" y="1843"/>
                </a:lnTo>
                <a:lnTo>
                  <a:pt x="173" y="1852"/>
                </a:lnTo>
                <a:lnTo>
                  <a:pt x="201" y="1862"/>
                </a:lnTo>
                <a:lnTo>
                  <a:pt x="220" y="1869"/>
                </a:lnTo>
                <a:lnTo>
                  <a:pt x="220" y="1869"/>
                </a:lnTo>
                <a:lnTo>
                  <a:pt x="225" y="1871"/>
                </a:lnTo>
                <a:lnTo>
                  <a:pt x="232" y="1872"/>
                </a:lnTo>
                <a:lnTo>
                  <a:pt x="236" y="1872"/>
                </a:lnTo>
                <a:lnTo>
                  <a:pt x="241" y="1871"/>
                </a:lnTo>
                <a:lnTo>
                  <a:pt x="245" y="1868"/>
                </a:lnTo>
                <a:lnTo>
                  <a:pt x="247" y="1865"/>
                </a:lnTo>
                <a:lnTo>
                  <a:pt x="250" y="1863"/>
                </a:lnTo>
                <a:lnTo>
                  <a:pt x="251" y="1859"/>
                </a:lnTo>
                <a:lnTo>
                  <a:pt x="267" y="1797"/>
                </a:lnTo>
                <a:lnTo>
                  <a:pt x="293" y="1802"/>
                </a:lnTo>
                <a:lnTo>
                  <a:pt x="293" y="1802"/>
                </a:lnTo>
                <a:lnTo>
                  <a:pt x="361" y="1629"/>
                </a:lnTo>
                <a:lnTo>
                  <a:pt x="432" y="1454"/>
                </a:lnTo>
                <a:lnTo>
                  <a:pt x="432" y="1454"/>
                </a:lnTo>
                <a:lnTo>
                  <a:pt x="439" y="1439"/>
                </a:lnTo>
                <a:lnTo>
                  <a:pt x="449" y="1409"/>
                </a:lnTo>
                <a:lnTo>
                  <a:pt x="463" y="1366"/>
                </a:lnTo>
                <a:lnTo>
                  <a:pt x="463" y="1366"/>
                </a:lnTo>
                <a:close/>
                <a:moveTo>
                  <a:pt x="862" y="531"/>
                </a:moveTo>
                <a:lnTo>
                  <a:pt x="893" y="568"/>
                </a:lnTo>
                <a:lnTo>
                  <a:pt x="821" y="656"/>
                </a:lnTo>
                <a:lnTo>
                  <a:pt x="826" y="609"/>
                </a:lnTo>
                <a:lnTo>
                  <a:pt x="862" y="53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7695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pptxk47_壁にもたれる男性のシルエット</dc:title>
  <dc:subject>pptxk47_壁にもたれる男性のシルエット</dc:subject>
  <dc:creator>でじけろお</dc:creator>
  <cp:revision>1</cp:revision>
  <dcterms:created xsi:type="dcterms:W3CDTF">2018-05-20T00:31:01Z</dcterms:created>
  <dcterms:modified xsi:type="dcterms:W3CDTF">2022-08-04T10:18:05Z</dcterms:modified>
  <cp:version>1</cp:version>
</cp:coreProperties>
</file>