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足元を指さす女性のシルエット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7841FBF-2D6D-1868-5ECB-B5F75053618A}"/>
              </a:ext>
            </a:extLst>
          </p:cNvPr>
          <p:cNvSpPr>
            <a:spLocks/>
          </p:cNvSpPr>
          <p:nvPr/>
        </p:nvSpPr>
        <p:spPr bwMode="auto">
          <a:xfrm>
            <a:off x="7203991" y="921436"/>
            <a:ext cx="1266312" cy="2767696"/>
          </a:xfrm>
          <a:custGeom>
            <a:avLst/>
            <a:gdLst>
              <a:gd name="T0" fmla="*/ 173 w 905"/>
              <a:gd name="T1" fmla="*/ 230 h 1978"/>
              <a:gd name="T2" fmla="*/ 226 w 905"/>
              <a:gd name="T3" fmla="*/ 286 h 1978"/>
              <a:gd name="T4" fmla="*/ 256 w 905"/>
              <a:gd name="T5" fmla="*/ 322 h 1978"/>
              <a:gd name="T6" fmla="*/ 299 w 905"/>
              <a:gd name="T7" fmla="*/ 370 h 1978"/>
              <a:gd name="T8" fmla="*/ 236 w 905"/>
              <a:gd name="T9" fmla="*/ 464 h 1978"/>
              <a:gd name="T10" fmla="*/ 191 w 905"/>
              <a:gd name="T11" fmla="*/ 651 h 1978"/>
              <a:gd name="T12" fmla="*/ 88 w 905"/>
              <a:gd name="T13" fmla="*/ 823 h 1978"/>
              <a:gd name="T14" fmla="*/ 78 w 905"/>
              <a:gd name="T15" fmla="*/ 956 h 1978"/>
              <a:gd name="T16" fmla="*/ 29 w 905"/>
              <a:gd name="T17" fmla="*/ 1050 h 1978"/>
              <a:gd name="T18" fmla="*/ 0 w 905"/>
              <a:gd name="T19" fmla="*/ 1156 h 1978"/>
              <a:gd name="T20" fmla="*/ 34 w 905"/>
              <a:gd name="T21" fmla="*/ 1132 h 1978"/>
              <a:gd name="T22" fmla="*/ 78 w 905"/>
              <a:gd name="T23" fmla="*/ 1138 h 1978"/>
              <a:gd name="T24" fmla="*/ 104 w 905"/>
              <a:gd name="T25" fmla="*/ 1135 h 1978"/>
              <a:gd name="T26" fmla="*/ 146 w 905"/>
              <a:gd name="T27" fmla="*/ 1071 h 1978"/>
              <a:gd name="T28" fmla="*/ 156 w 905"/>
              <a:gd name="T29" fmla="*/ 973 h 1978"/>
              <a:gd name="T30" fmla="*/ 196 w 905"/>
              <a:gd name="T31" fmla="*/ 928 h 1978"/>
              <a:gd name="T32" fmla="*/ 260 w 905"/>
              <a:gd name="T33" fmla="*/ 804 h 1978"/>
              <a:gd name="T34" fmla="*/ 334 w 905"/>
              <a:gd name="T35" fmla="*/ 607 h 1978"/>
              <a:gd name="T36" fmla="*/ 476 w 905"/>
              <a:gd name="T37" fmla="*/ 759 h 1978"/>
              <a:gd name="T38" fmla="*/ 432 w 905"/>
              <a:gd name="T39" fmla="*/ 907 h 1978"/>
              <a:gd name="T40" fmla="*/ 323 w 905"/>
              <a:gd name="T41" fmla="*/ 1241 h 1978"/>
              <a:gd name="T42" fmla="*/ 365 w 905"/>
              <a:gd name="T43" fmla="*/ 1412 h 1978"/>
              <a:gd name="T44" fmla="*/ 393 w 905"/>
              <a:gd name="T45" fmla="*/ 1675 h 1978"/>
              <a:gd name="T46" fmla="*/ 329 w 905"/>
              <a:gd name="T47" fmla="*/ 1735 h 1978"/>
              <a:gd name="T48" fmla="*/ 217 w 905"/>
              <a:gd name="T49" fmla="*/ 1782 h 1978"/>
              <a:gd name="T50" fmla="*/ 223 w 905"/>
              <a:gd name="T51" fmla="*/ 1804 h 1978"/>
              <a:gd name="T52" fmla="*/ 358 w 905"/>
              <a:gd name="T53" fmla="*/ 1799 h 1978"/>
              <a:gd name="T54" fmla="*/ 468 w 905"/>
              <a:gd name="T55" fmla="*/ 1797 h 1978"/>
              <a:gd name="T56" fmla="*/ 504 w 905"/>
              <a:gd name="T57" fmla="*/ 1780 h 1978"/>
              <a:gd name="T58" fmla="*/ 496 w 905"/>
              <a:gd name="T59" fmla="*/ 1626 h 1978"/>
              <a:gd name="T60" fmla="*/ 526 w 905"/>
              <a:gd name="T61" fmla="*/ 1462 h 1978"/>
              <a:gd name="T62" fmla="*/ 596 w 905"/>
              <a:gd name="T63" fmla="*/ 1458 h 1978"/>
              <a:gd name="T64" fmla="*/ 658 w 905"/>
              <a:gd name="T65" fmla="*/ 1551 h 1978"/>
              <a:gd name="T66" fmla="*/ 642 w 905"/>
              <a:gd name="T67" fmla="*/ 1791 h 1978"/>
              <a:gd name="T68" fmla="*/ 567 w 905"/>
              <a:gd name="T69" fmla="*/ 1908 h 1978"/>
              <a:gd name="T70" fmla="*/ 533 w 905"/>
              <a:gd name="T71" fmla="*/ 1961 h 1978"/>
              <a:gd name="T72" fmla="*/ 582 w 905"/>
              <a:gd name="T73" fmla="*/ 1971 h 1978"/>
              <a:gd name="T74" fmla="*/ 671 w 905"/>
              <a:gd name="T75" fmla="*/ 1958 h 1978"/>
              <a:gd name="T76" fmla="*/ 751 w 905"/>
              <a:gd name="T77" fmla="*/ 1907 h 1978"/>
              <a:gd name="T78" fmla="*/ 754 w 905"/>
              <a:gd name="T79" fmla="*/ 1831 h 1978"/>
              <a:gd name="T80" fmla="*/ 762 w 905"/>
              <a:gd name="T81" fmla="*/ 1663 h 1978"/>
              <a:gd name="T82" fmla="*/ 774 w 905"/>
              <a:gd name="T83" fmla="*/ 1489 h 1978"/>
              <a:gd name="T84" fmla="*/ 851 w 905"/>
              <a:gd name="T85" fmla="*/ 1446 h 1978"/>
              <a:gd name="T86" fmla="*/ 904 w 905"/>
              <a:gd name="T87" fmla="*/ 1247 h 1978"/>
              <a:gd name="T88" fmla="*/ 894 w 905"/>
              <a:gd name="T89" fmla="*/ 1005 h 1978"/>
              <a:gd name="T90" fmla="*/ 899 w 905"/>
              <a:gd name="T91" fmla="*/ 666 h 1978"/>
              <a:gd name="T92" fmla="*/ 840 w 905"/>
              <a:gd name="T93" fmla="*/ 449 h 1978"/>
              <a:gd name="T94" fmla="*/ 722 w 905"/>
              <a:gd name="T95" fmla="*/ 306 h 1978"/>
              <a:gd name="T96" fmla="*/ 615 w 905"/>
              <a:gd name="T97" fmla="*/ 258 h 1978"/>
              <a:gd name="T98" fmla="*/ 581 w 905"/>
              <a:gd name="T99" fmla="*/ 188 h 1978"/>
              <a:gd name="T100" fmla="*/ 506 w 905"/>
              <a:gd name="T101" fmla="*/ 91 h 1978"/>
              <a:gd name="T102" fmla="*/ 416 w 905"/>
              <a:gd name="T103" fmla="*/ 40 h 1978"/>
              <a:gd name="T104" fmla="*/ 349 w 905"/>
              <a:gd name="T105" fmla="*/ 11 h 1978"/>
              <a:gd name="T106" fmla="*/ 280 w 905"/>
              <a:gd name="T107" fmla="*/ 6 h 1978"/>
              <a:gd name="T108" fmla="*/ 221 w 905"/>
              <a:gd name="T109" fmla="*/ 70 h 1978"/>
              <a:gd name="T110" fmla="*/ 163 w 905"/>
              <a:gd name="T111" fmla="*/ 105 h 1978"/>
              <a:gd name="T112" fmla="*/ 148 w 905"/>
              <a:gd name="T113" fmla="*/ 173 h 1978"/>
              <a:gd name="T114" fmla="*/ 157 w 905"/>
              <a:gd name="T115" fmla="*/ 225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5" h="1978">
                <a:moveTo>
                  <a:pt x="162" y="237"/>
                </a:moveTo>
                <a:lnTo>
                  <a:pt x="173" y="230"/>
                </a:lnTo>
                <a:lnTo>
                  <a:pt x="173" y="230"/>
                </a:lnTo>
                <a:lnTo>
                  <a:pt x="173" y="229"/>
                </a:lnTo>
                <a:lnTo>
                  <a:pt x="174" y="227"/>
                </a:lnTo>
                <a:lnTo>
                  <a:pt x="177" y="227"/>
                </a:lnTo>
                <a:lnTo>
                  <a:pt x="173" y="230"/>
                </a:lnTo>
                <a:lnTo>
                  <a:pt x="173" y="230"/>
                </a:lnTo>
                <a:lnTo>
                  <a:pt x="175" y="232"/>
                </a:lnTo>
                <a:lnTo>
                  <a:pt x="181" y="237"/>
                </a:lnTo>
                <a:lnTo>
                  <a:pt x="181" y="237"/>
                </a:lnTo>
                <a:lnTo>
                  <a:pt x="200" y="251"/>
                </a:lnTo>
                <a:lnTo>
                  <a:pt x="206" y="257"/>
                </a:lnTo>
                <a:lnTo>
                  <a:pt x="206" y="257"/>
                </a:lnTo>
                <a:lnTo>
                  <a:pt x="216" y="273"/>
                </a:lnTo>
                <a:lnTo>
                  <a:pt x="226" y="286"/>
                </a:lnTo>
                <a:lnTo>
                  <a:pt x="231" y="291"/>
                </a:lnTo>
                <a:lnTo>
                  <a:pt x="236" y="296"/>
                </a:lnTo>
                <a:lnTo>
                  <a:pt x="236" y="296"/>
                </a:lnTo>
                <a:lnTo>
                  <a:pt x="250" y="307"/>
                </a:lnTo>
                <a:lnTo>
                  <a:pt x="253" y="311"/>
                </a:lnTo>
                <a:lnTo>
                  <a:pt x="255" y="316"/>
                </a:lnTo>
                <a:lnTo>
                  <a:pt x="255" y="316"/>
                </a:lnTo>
                <a:lnTo>
                  <a:pt x="256" y="322"/>
                </a:lnTo>
                <a:lnTo>
                  <a:pt x="259" y="328"/>
                </a:lnTo>
                <a:lnTo>
                  <a:pt x="264" y="337"/>
                </a:lnTo>
                <a:lnTo>
                  <a:pt x="270" y="346"/>
                </a:lnTo>
                <a:lnTo>
                  <a:pt x="270" y="346"/>
                </a:lnTo>
                <a:lnTo>
                  <a:pt x="279" y="354"/>
                </a:lnTo>
                <a:lnTo>
                  <a:pt x="288" y="362"/>
                </a:lnTo>
                <a:lnTo>
                  <a:pt x="299" y="370"/>
                </a:lnTo>
                <a:lnTo>
                  <a:pt x="299" y="370"/>
                </a:lnTo>
                <a:lnTo>
                  <a:pt x="291" y="380"/>
                </a:lnTo>
                <a:lnTo>
                  <a:pt x="270" y="406"/>
                </a:lnTo>
                <a:lnTo>
                  <a:pt x="259" y="421"/>
                </a:lnTo>
                <a:lnTo>
                  <a:pt x="248" y="435"/>
                </a:lnTo>
                <a:lnTo>
                  <a:pt x="240" y="450"/>
                </a:lnTo>
                <a:lnTo>
                  <a:pt x="237" y="458"/>
                </a:lnTo>
                <a:lnTo>
                  <a:pt x="236" y="464"/>
                </a:lnTo>
                <a:lnTo>
                  <a:pt x="236" y="464"/>
                </a:lnTo>
                <a:lnTo>
                  <a:pt x="228" y="503"/>
                </a:lnTo>
                <a:lnTo>
                  <a:pt x="218" y="560"/>
                </a:lnTo>
                <a:lnTo>
                  <a:pt x="212" y="589"/>
                </a:lnTo>
                <a:lnTo>
                  <a:pt x="206" y="615"/>
                </a:lnTo>
                <a:lnTo>
                  <a:pt x="199" y="637"/>
                </a:lnTo>
                <a:lnTo>
                  <a:pt x="195" y="645"/>
                </a:lnTo>
                <a:lnTo>
                  <a:pt x="191" y="651"/>
                </a:lnTo>
                <a:lnTo>
                  <a:pt x="191" y="651"/>
                </a:lnTo>
                <a:lnTo>
                  <a:pt x="181" y="664"/>
                </a:lnTo>
                <a:lnTo>
                  <a:pt x="167" y="687"/>
                </a:lnTo>
                <a:lnTo>
                  <a:pt x="132" y="742"/>
                </a:lnTo>
                <a:lnTo>
                  <a:pt x="100" y="796"/>
                </a:lnTo>
                <a:lnTo>
                  <a:pt x="92" y="815"/>
                </a:lnTo>
                <a:lnTo>
                  <a:pt x="89" y="820"/>
                </a:lnTo>
                <a:lnTo>
                  <a:pt x="88" y="823"/>
                </a:lnTo>
                <a:lnTo>
                  <a:pt x="88" y="823"/>
                </a:lnTo>
                <a:lnTo>
                  <a:pt x="88" y="831"/>
                </a:lnTo>
                <a:lnTo>
                  <a:pt x="87" y="845"/>
                </a:lnTo>
                <a:lnTo>
                  <a:pt x="83" y="885"/>
                </a:lnTo>
                <a:lnTo>
                  <a:pt x="78" y="946"/>
                </a:lnTo>
                <a:lnTo>
                  <a:pt x="78" y="946"/>
                </a:lnTo>
                <a:lnTo>
                  <a:pt x="78" y="952"/>
                </a:lnTo>
                <a:lnTo>
                  <a:pt x="78" y="956"/>
                </a:lnTo>
                <a:lnTo>
                  <a:pt x="78" y="956"/>
                </a:lnTo>
                <a:lnTo>
                  <a:pt x="77" y="960"/>
                </a:lnTo>
                <a:lnTo>
                  <a:pt x="72" y="968"/>
                </a:lnTo>
                <a:lnTo>
                  <a:pt x="56" y="994"/>
                </a:lnTo>
                <a:lnTo>
                  <a:pt x="48" y="1009"/>
                </a:lnTo>
                <a:lnTo>
                  <a:pt x="39" y="1024"/>
                </a:lnTo>
                <a:lnTo>
                  <a:pt x="33" y="1037"/>
                </a:lnTo>
                <a:lnTo>
                  <a:pt x="29" y="1050"/>
                </a:lnTo>
                <a:lnTo>
                  <a:pt x="29" y="1050"/>
                </a:lnTo>
                <a:lnTo>
                  <a:pt x="25" y="1072"/>
                </a:lnTo>
                <a:lnTo>
                  <a:pt x="19" y="1093"/>
                </a:lnTo>
                <a:lnTo>
                  <a:pt x="14" y="1111"/>
                </a:lnTo>
                <a:lnTo>
                  <a:pt x="9" y="1124"/>
                </a:lnTo>
                <a:lnTo>
                  <a:pt x="9" y="1124"/>
                </a:lnTo>
                <a:lnTo>
                  <a:pt x="4" y="1136"/>
                </a:lnTo>
                <a:lnTo>
                  <a:pt x="1" y="1149"/>
                </a:lnTo>
                <a:lnTo>
                  <a:pt x="0" y="1156"/>
                </a:lnTo>
                <a:lnTo>
                  <a:pt x="1" y="1159"/>
                </a:lnTo>
                <a:lnTo>
                  <a:pt x="2" y="1161"/>
                </a:lnTo>
                <a:lnTo>
                  <a:pt x="4" y="1161"/>
                </a:lnTo>
                <a:lnTo>
                  <a:pt x="9" y="1158"/>
                </a:lnTo>
                <a:lnTo>
                  <a:pt x="9" y="1158"/>
                </a:lnTo>
                <a:lnTo>
                  <a:pt x="16" y="1153"/>
                </a:lnTo>
                <a:lnTo>
                  <a:pt x="23" y="1146"/>
                </a:lnTo>
                <a:lnTo>
                  <a:pt x="34" y="1132"/>
                </a:lnTo>
                <a:lnTo>
                  <a:pt x="41" y="1119"/>
                </a:lnTo>
                <a:lnTo>
                  <a:pt x="44" y="1114"/>
                </a:lnTo>
                <a:lnTo>
                  <a:pt x="44" y="1114"/>
                </a:lnTo>
                <a:lnTo>
                  <a:pt x="48" y="1117"/>
                </a:lnTo>
                <a:lnTo>
                  <a:pt x="57" y="1126"/>
                </a:lnTo>
                <a:lnTo>
                  <a:pt x="68" y="1135"/>
                </a:lnTo>
                <a:lnTo>
                  <a:pt x="75" y="1138"/>
                </a:lnTo>
                <a:lnTo>
                  <a:pt x="78" y="1138"/>
                </a:lnTo>
                <a:lnTo>
                  <a:pt x="78" y="1138"/>
                </a:lnTo>
                <a:lnTo>
                  <a:pt x="84" y="1136"/>
                </a:lnTo>
                <a:lnTo>
                  <a:pt x="89" y="1133"/>
                </a:lnTo>
                <a:lnTo>
                  <a:pt x="93" y="1129"/>
                </a:lnTo>
                <a:lnTo>
                  <a:pt x="93" y="1129"/>
                </a:lnTo>
                <a:lnTo>
                  <a:pt x="95" y="1131"/>
                </a:lnTo>
                <a:lnTo>
                  <a:pt x="100" y="1133"/>
                </a:lnTo>
                <a:lnTo>
                  <a:pt x="104" y="1135"/>
                </a:lnTo>
                <a:lnTo>
                  <a:pt x="107" y="1135"/>
                </a:lnTo>
                <a:lnTo>
                  <a:pt x="110" y="1132"/>
                </a:lnTo>
                <a:lnTo>
                  <a:pt x="113" y="1129"/>
                </a:lnTo>
                <a:lnTo>
                  <a:pt x="113" y="1129"/>
                </a:lnTo>
                <a:lnTo>
                  <a:pt x="121" y="1114"/>
                </a:lnTo>
                <a:lnTo>
                  <a:pt x="135" y="1093"/>
                </a:lnTo>
                <a:lnTo>
                  <a:pt x="141" y="1082"/>
                </a:lnTo>
                <a:lnTo>
                  <a:pt x="146" y="1071"/>
                </a:lnTo>
                <a:lnTo>
                  <a:pt x="150" y="1060"/>
                </a:lnTo>
                <a:lnTo>
                  <a:pt x="152" y="1050"/>
                </a:lnTo>
                <a:lnTo>
                  <a:pt x="152" y="1050"/>
                </a:lnTo>
                <a:lnTo>
                  <a:pt x="153" y="1028"/>
                </a:lnTo>
                <a:lnTo>
                  <a:pt x="152" y="1000"/>
                </a:lnTo>
                <a:lnTo>
                  <a:pt x="152" y="971"/>
                </a:lnTo>
                <a:lnTo>
                  <a:pt x="152" y="971"/>
                </a:lnTo>
                <a:lnTo>
                  <a:pt x="156" y="973"/>
                </a:lnTo>
                <a:lnTo>
                  <a:pt x="163" y="976"/>
                </a:lnTo>
                <a:lnTo>
                  <a:pt x="167" y="977"/>
                </a:lnTo>
                <a:lnTo>
                  <a:pt x="170" y="977"/>
                </a:lnTo>
                <a:lnTo>
                  <a:pt x="174" y="975"/>
                </a:lnTo>
                <a:lnTo>
                  <a:pt x="177" y="971"/>
                </a:lnTo>
                <a:lnTo>
                  <a:pt x="177" y="971"/>
                </a:lnTo>
                <a:lnTo>
                  <a:pt x="184" y="954"/>
                </a:lnTo>
                <a:lnTo>
                  <a:pt x="196" y="928"/>
                </a:lnTo>
                <a:lnTo>
                  <a:pt x="209" y="904"/>
                </a:lnTo>
                <a:lnTo>
                  <a:pt x="216" y="892"/>
                </a:lnTo>
                <a:lnTo>
                  <a:pt x="216" y="892"/>
                </a:lnTo>
                <a:lnTo>
                  <a:pt x="223" y="880"/>
                </a:lnTo>
                <a:lnTo>
                  <a:pt x="234" y="855"/>
                </a:lnTo>
                <a:lnTo>
                  <a:pt x="248" y="827"/>
                </a:lnTo>
                <a:lnTo>
                  <a:pt x="260" y="804"/>
                </a:lnTo>
                <a:lnTo>
                  <a:pt x="260" y="804"/>
                </a:lnTo>
                <a:lnTo>
                  <a:pt x="266" y="791"/>
                </a:lnTo>
                <a:lnTo>
                  <a:pt x="271" y="774"/>
                </a:lnTo>
                <a:lnTo>
                  <a:pt x="277" y="754"/>
                </a:lnTo>
                <a:lnTo>
                  <a:pt x="284" y="733"/>
                </a:lnTo>
                <a:lnTo>
                  <a:pt x="291" y="696"/>
                </a:lnTo>
                <a:lnTo>
                  <a:pt x="295" y="680"/>
                </a:lnTo>
                <a:lnTo>
                  <a:pt x="334" y="607"/>
                </a:lnTo>
                <a:lnTo>
                  <a:pt x="334" y="607"/>
                </a:lnTo>
                <a:lnTo>
                  <a:pt x="349" y="635"/>
                </a:lnTo>
                <a:lnTo>
                  <a:pt x="360" y="655"/>
                </a:lnTo>
                <a:lnTo>
                  <a:pt x="365" y="662"/>
                </a:lnTo>
                <a:lnTo>
                  <a:pt x="368" y="666"/>
                </a:lnTo>
                <a:lnTo>
                  <a:pt x="368" y="666"/>
                </a:lnTo>
                <a:lnTo>
                  <a:pt x="388" y="682"/>
                </a:lnTo>
                <a:lnTo>
                  <a:pt x="425" y="714"/>
                </a:lnTo>
                <a:lnTo>
                  <a:pt x="476" y="759"/>
                </a:lnTo>
                <a:lnTo>
                  <a:pt x="476" y="759"/>
                </a:lnTo>
                <a:lnTo>
                  <a:pt x="459" y="810"/>
                </a:lnTo>
                <a:lnTo>
                  <a:pt x="446" y="847"/>
                </a:lnTo>
                <a:lnTo>
                  <a:pt x="437" y="868"/>
                </a:lnTo>
                <a:lnTo>
                  <a:pt x="437" y="868"/>
                </a:lnTo>
                <a:lnTo>
                  <a:pt x="435" y="876"/>
                </a:lnTo>
                <a:lnTo>
                  <a:pt x="433" y="887"/>
                </a:lnTo>
                <a:lnTo>
                  <a:pt x="432" y="907"/>
                </a:lnTo>
                <a:lnTo>
                  <a:pt x="432" y="922"/>
                </a:lnTo>
                <a:lnTo>
                  <a:pt x="432" y="922"/>
                </a:lnTo>
                <a:lnTo>
                  <a:pt x="387" y="1063"/>
                </a:lnTo>
                <a:lnTo>
                  <a:pt x="352" y="1167"/>
                </a:lnTo>
                <a:lnTo>
                  <a:pt x="338" y="1205"/>
                </a:lnTo>
                <a:lnTo>
                  <a:pt x="329" y="1227"/>
                </a:lnTo>
                <a:lnTo>
                  <a:pt x="329" y="1227"/>
                </a:lnTo>
                <a:lnTo>
                  <a:pt x="323" y="1241"/>
                </a:lnTo>
                <a:lnTo>
                  <a:pt x="317" y="1259"/>
                </a:lnTo>
                <a:lnTo>
                  <a:pt x="304" y="1298"/>
                </a:lnTo>
                <a:lnTo>
                  <a:pt x="290" y="1350"/>
                </a:lnTo>
                <a:lnTo>
                  <a:pt x="290" y="1350"/>
                </a:lnTo>
                <a:lnTo>
                  <a:pt x="291" y="1353"/>
                </a:lnTo>
                <a:lnTo>
                  <a:pt x="296" y="1358"/>
                </a:lnTo>
                <a:lnTo>
                  <a:pt x="314" y="1372"/>
                </a:lnTo>
                <a:lnTo>
                  <a:pt x="365" y="1412"/>
                </a:lnTo>
                <a:lnTo>
                  <a:pt x="365" y="1412"/>
                </a:lnTo>
                <a:lnTo>
                  <a:pt x="398" y="1631"/>
                </a:lnTo>
                <a:lnTo>
                  <a:pt x="398" y="1631"/>
                </a:lnTo>
                <a:lnTo>
                  <a:pt x="399" y="1642"/>
                </a:lnTo>
                <a:lnTo>
                  <a:pt x="398" y="1653"/>
                </a:lnTo>
                <a:lnTo>
                  <a:pt x="397" y="1664"/>
                </a:lnTo>
                <a:lnTo>
                  <a:pt x="393" y="1675"/>
                </a:lnTo>
                <a:lnTo>
                  <a:pt x="393" y="1675"/>
                </a:lnTo>
                <a:lnTo>
                  <a:pt x="386" y="1690"/>
                </a:lnTo>
                <a:lnTo>
                  <a:pt x="373" y="1706"/>
                </a:lnTo>
                <a:lnTo>
                  <a:pt x="367" y="1715"/>
                </a:lnTo>
                <a:lnTo>
                  <a:pt x="360" y="1722"/>
                </a:lnTo>
                <a:lnTo>
                  <a:pt x="354" y="1727"/>
                </a:lnTo>
                <a:lnTo>
                  <a:pt x="349" y="1729"/>
                </a:lnTo>
                <a:lnTo>
                  <a:pt x="349" y="1729"/>
                </a:lnTo>
                <a:lnTo>
                  <a:pt x="329" y="1735"/>
                </a:lnTo>
                <a:lnTo>
                  <a:pt x="295" y="1747"/>
                </a:lnTo>
                <a:lnTo>
                  <a:pt x="260" y="1758"/>
                </a:lnTo>
                <a:lnTo>
                  <a:pt x="245" y="1764"/>
                </a:lnTo>
                <a:lnTo>
                  <a:pt x="236" y="1769"/>
                </a:lnTo>
                <a:lnTo>
                  <a:pt x="236" y="1769"/>
                </a:lnTo>
                <a:lnTo>
                  <a:pt x="228" y="1774"/>
                </a:lnTo>
                <a:lnTo>
                  <a:pt x="222" y="1777"/>
                </a:lnTo>
                <a:lnTo>
                  <a:pt x="217" y="1782"/>
                </a:lnTo>
                <a:lnTo>
                  <a:pt x="215" y="1786"/>
                </a:lnTo>
                <a:lnTo>
                  <a:pt x="212" y="1790"/>
                </a:lnTo>
                <a:lnTo>
                  <a:pt x="212" y="1793"/>
                </a:lnTo>
                <a:lnTo>
                  <a:pt x="213" y="1796"/>
                </a:lnTo>
                <a:lnTo>
                  <a:pt x="216" y="1798"/>
                </a:lnTo>
                <a:lnTo>
                  <a:pt x="216" y="1798"/>
                </a:lnTo>
                <a:lnTo>
                  <a:pt x="221" y="1802"/>
                </a:lnTo>
                <a:lnTo>
                  <a:pt x="223" y="1804"/>
                </a:lnTo>
                <a:lnTo>
                  <a:pt x="227" y="1806"/>
                </a:lnTo>
                <a:lnTo>
                  <a:pt x="231" y="1806"/>
                </a:lnTo>
                <a:lnTo>
                  <a:pt x="245" y="1803"/>
                </a:lnTo>
                <a:lnTo>
                  <a:pt x="245" y="1803"/>
                </a:lnTo>
                <a:lnTo>
                  <a:pt x="259" y="1802"/>
                </a:lnTo>
                <a:lnTo>
                  <a:pt x="276" y="1801"/>
                </a:lnTo>
                <a:lnTo>
                  <a:pt x="318" y="1801"/>
                </a:lnTo>
                <a:lnTo>
                  <a:pt x="358" y="1799"/>
                </a:lnTo>
                <a:lnTo>
                  <a:pt x="376" y="1799"/>
                </a:lnTo>
                <a:lnTo>
                  <a:pt x="388" y="1798"/>
                </a:lnTo>
                <a:lnTo>
                  <a:pt x="388" y="1798"/>
                </a:lnTo>
                <a:lnTo>
                  <a:pt x="399" y="1797"/>
                </a:lnTo>
                <a:lnTo>
                  <a:pt x="413" y="1798"/>
                </a:lnTo>
                <a:lnTo>
                  <a:pt x="441" y="1798"/>
                </a:lnTo>
                <a:lnTo>
                  <a:pt x="456" y="1798"/>
                </a:lnTo>
                <a:lnTo>
                  <a:pt x="468" y="1797"/>
                </a:lnTo>
                <a:lnTo>
                  <a:pt x="479" y="1793"/>
                </a:lnTo>
                <a:lnTo>
                  <a:pt x="483" y="1791"/>
                </a:lnTo>
                <a:lnTo>
                  <a:pt x="486" y="1788"/>
                </a:lnTo>
                <a:lnTo>
                  <a:pt x="486" y="1788"/>
                </a:lnTo>
                <a:lnTo>
                  <a:pt x="491" y="1783"/>
                </a:lnTo>
                <a:lnTo>
                  <a:pt x="496" y="1781"/>
                </a:lnTo>
                <a:lnTo>
                  <a:pt x="501" y="1781"/>
                </a:lnTo>
                <a:lnTo>
                  <a:pt x="504" y="1780"/>
                </a:lnTo>
                <a:lnTo>
                  <a:pt x="506" y="1777"/>
                </a:lnTo>
                <a:lnTo>
                  <a:pt x="507" y="1771"/>
                </a:lnTo>
                <a:lnTo>
                  <a:pt x="507" y="1761"/>
                </a:lnTo>
                <a:lnTo>
                  <a:pt x="506" y="1744"/>
                </a:lnTo>
                <a:lnTo>
                  <a:pt x="506" y="1744"/>
                </a:lnTo>
                <a:lnTo>
                  <a:pt x="499" y="1671"/>
                </a:lnTo>
                <a:lnTo>
                  <a:pt x="496" y="1646"/>
                </a:lnTo>
                <a:lnTo>
                  <a:pt x="496" y="1626"/>
                </a:lnTo>
                <a:lnTo>
                  <a:pt x="496" y="1626"/>
                </a:lnTo>
                <a:lnTo>
                  <a:pt x="499" y="1568"/>
                </a:lnTo>
                <a:lnTo>
                  <a:pt x="500" y="1478"/>
                </a:lnTo>
                <a:lnTo>
                  <a:pt x="500" y="1478"/>
                </a:lnTo>
                <a:lnTo>
                  <a:pt x="505" y="1477"/>
                </a:lnTo>
                <a:lnTo>
                  <a:pt x="508" y="1474"/>
                </a:lnTo>
                <a:lnTo>
                  <a:pt x="517" y="1468"/>
                </a:lnTo>
                <a:lnTo>
                  <a:pt x="526" y="1462"/>
                </a:lnTo>
                <a:lnTo>
                  <a:pt x="535" y="1457"/>
                </a:lnTo>
                <a:lnTo>
                  <a:pt x="542" y="1455"/>
                </a:lnTo>
                <a:lnTo>
                  <a:pt x="548" y="1452"/>
                </a:lnTo>
                <a:lnTo>
                  <a:pt x="555" y="1452"/>
                </a:lnTo>
                <a:lnTo>
                  <a:pt x="564" y="1451"/>
                </a:lnTo>
                <a:lnTo>
                  <a:pt x="572" y="1452"/>
                </a:lnTo>
                <a:lnTo>
                  <a:pt x="583" y="1455"/>
                </a:lnTo>
                <a:lnTo>
                  <a:pt x="596" y="1458"/>
                </a:lnTo>
                <a:lnTo>
                  <a:pt x="609" y="1463"/>
                </a:lnTo>
                <a:lnTo>
                  <a:pt x="609" y="1463"/>
                </a:lnTo>
                <a:lnTo>
                  <a:pt x="636" y="1474"/>
                </a:lnTo>
                <a:lnTo>
                  <a:pt x="658" y="1484"/>
                </a:lnTo>
                <a:lnTo>
                  <a:pt x="658" y="1484"/>
                </a:lnTo>
                <a:lnTo>
                  <a:pt x="658" y="1508"/>
                </a:lnTo>
                <a:lnTo>
                  <a:pt x="658" y="1508"/>
                </a:lnTo>
                <a:lnTo>
                  <a:pt x="658" y="1551"/>
                </a:lnTo>
                <a:lnTo>
                  <a:pt x="658" y="1616"/>
                </a:lnTo>
                <a:lnTo>
                  <a:pt x="657" y="1686"/>
                </a:lnTo>
                <a:lnTo>
                  <a:pt x="656" y="1717"/>
                </a:lnTo>
                <a:lnTo>
                  <a:pt x="653" y="1744"/>
                </a:lnTo>
                <a:lnTo>
                  <a:pt x="653" y="1744"/>
                </a:lnTo>
                <a:lnTo>
                  <a:pt x="652" y="1756"/>
                </a:lnTo>
                <a:lnTo>
                  <a:pt x="650" y="1767"/>
                </a:lnTo>
                <a:lnTo>
                  <a:pt x="642" y="1791"/>
                </a:lnTo>
                <a:lnTo>
                  <a:pt x="634" y="1813"/>
                </a:lnTo>
                <a:lnTo>
                  <a:pt x="624" y="1834"/>
                </a:lnTo>
                <a:lnTo>
                  <a:pt x="613" y="1854"/>
                </a:lnTo>
                <a:lnTo>
                  <a:pt x="602" y="1870"/>
                </a:lnTo>
                <a:lnTo>
                  <a:pt x="592" y="1883"/>
                </a:lnTo>
                <a:lnTo>
                  <a:pt x="585" y="1892"/>
                </a:lnTo>
                <a:lnTo>
                  <a:pt x="585" y="1892"/>
                </a:lnTo>
                <a:lnTo>
                  <a:pt x="567" y="1908"/>
                </a:lnTo>
                <a:lnTo>
                  <a:pt x="549" y="1925"/>
                </a:lnTo>
                <a:lnTo>
                  <a:pt x="540" y="1934"/>
                </a:lnTo>
                <a:lnTo>
                  <a:pt x="534" y="1942"/>
                </a:lnTo>
                <a:lnTo>
                  <a:pt x="531" y="1950"/>
                </a:lnTo>
                <a:lnTo>
                  <a:pt x="531" y="1953"/>
                </a:lnTo>
                <a:lnTo>
                  <a:pt x="531" y="1956"/>
                </a:lnTo>
                <a:lnTo>
                  <a:pt x="531" y="1956"/>
                </a:lnTo>
                <a:lnTo>
                  <a:pt x="533" y="1961"/>
                </a:lnTo>
                <a:lnTo>
                  <a:pt x="537" y="1964"/>
                </a:lnTo>
                <a:lnTo>
                  <a:pt x="542" y="1967"/>
                </a:lnTo>
                <a:lnTo>
                  <a:pt x="548" y="1969"/>
                </a:lnTo>
                <a:lnTo>
                  <a:pt x="554" y="1971"/>
                </a:lnTo>
                <a:lnTo>
                  <a:pt x="560" y="1971"/>
                </a:lnTo>
                <a:lnTo>
                  <a:pt x="575" y="1971"/>
                </a:lnTo>
                <a:lnTo>
                  <a:pt x="575" y="1971"/>
                </a:lnTo>
                <a:lnTo>
                  <a:pt x="582" y="1971"/>
                </a:lnTo>
                <a:lnTo>
                  <a:pt x="590" y="1972"/>
                </a:lnTo>
                <a:lnTo>
                  <a:pt x="604" y="1976"/>
                </a:lnTo>
                <a:lnTo>
                  <a:pt x="613" y="1978"/>
                </a:lnTo>
                <a:lnTo>
                  <a:pt x="622" y="1977"/>
                </a:lnTo>
                <a:lnTo>
                  <a:pt x="633" y="1976"/>
                </a:lnTo>
                <a:lnTo>
                  <a:pt x="644" y="1971"/>
                </a:lnTo>
                <a:lnTo>
                  <a:pt x="644" y="1971"/>
                </a:lnTo>
                <a:lnTo>
                  <a:pt x="671" y="1958"/>
                </a:lnTo>
                <a:lnTo>
                  <a:pt x="700" y="1946"/>
                </a:lnTo>
                <a:lnTo>
                  <a:pt x="712" y="1940"/>
                </a:lnTo>
                <a:lnTo>
                  <a:pt x="725" y="1932"/>
                </a:lnTo>
                <a:lnTo>
                  <a:pt x="735" y="1925"/>
                </a:lnTo>
                <a:lnTo>
                  <a:pt x="742" y="1916"/>
                </a:lnTo>
                <a:lnTo>
                  <a:pt x="742" y="1916"/>
                </a:lnTo>
                <a:lnTo>
                  <a:pt x="747" y="1910"/>
                </a:lnTo>
                <a:lnTo>
                  <a:pt x="751" y="1907"/>
                </a:lnTo>
                <a:lnTo>
                  <a:pt x="753" y="1905"/>
                </a:lnTo>
                <a:lnTo>
                  <a:pt x="755" y="1903"/>
                </a:lnTo>
                <a:lnTo>
                  <a:pt x="757" y="1899"/>
                </a:lnTo>
                <a:lnTo>
                  <a:pt x="757" y="1892"/>
                </a:lnTo>
                <a:lnTo>
                  <a:pt x="757" y="1862"/>
                </a:lnTo>
                <a:lnTo>
                  <a:pt x="757" y="1862"/>
                </a:lnTo>
                <a:lnTo>
                  <a:pt x="755" y="1844"/>
                </a:lnTo>
                <a:lnTo>
                  <a:pt x="754" y="1831"/>
                </a:lnTo>
                <a:lnTo>
                  <a:pt x="751" y="1815"/>
                </a:lnTo>
                <a:lnTo>
                  <a:pt x="748" y="1807"/>
                </a:lnTo>
                <a:lnTo>
                  <a:pt x="748" y="1795"/>
                </a:lnTo>
                <a:lnTo>
                  <a:pt x="749" y="1779"/>
                </a:lnTo>
                <a:lnTo>
                  <a:pt x="752" y="1754"/>
                </a:lnTo>
                <a:lnTo>
                  <a:pt x="752" y="1754"/>
                </a:lnTo>
                <a:lnTo>
                  <a:pt x="758" y="1703"/>
                </a:lnTo>
                <a:lnTo>
                  <a:pt x="762" y="1663"/>
                </a:lnTo>
                <a:lnTo>
                  <a:pt x="765" y="1623"/>
                </a:lnTo>
                <a:lnTo>
                  <a:pt x="771" y="1577"/>
                </a:lnTo>
                <a:lnTo>
                  <a:pt x="771" y="1577"/>
                </a:lnTo>
                <a:lnTo>
                  <a:pt x="774" y="1554"/>
                </a:lnTo>
                <a:lnTo>
                  <a:pt x="775" y="1532"/>
                </a:lnTo>
                <a:lnTo>
                  <a:pt x="775" y="1511"/>
                </a:lnTo>
                <a:lnTo>
                  <a:pt x="774" y="1489"/>
                </a:lnTo>
                <a:lnTo>
                  <a:pt x="774" y="1489"/>
                </a:lnTo>
                <a:lnTo>
                  <a:pt x="785" y="1484"/>
                </a:lnTo>
                <a:lnTo>
                  <a:pt x="795" y="1479"/>
                </a:lnTo>
                <a:lnTo>
                  <a:pt x="808" y="1471"/>
                </a:lnTo>
                <a:lnTo>
                  <a:pt x="821" y="1461"/>
                </a:lnTo>
                <a:lnTo>
                  <a:pt x="828" y="1457"/>
                </a:lnTo>
                <a:lnTo>
                  <a:pt x="835" y="1454"/>
                </a:lnTo>
                <a:lnTo>
                  <a:pt x="835" y="1454"/>
                </a:lnTo>
                <a:lnTo>
                  <a:pt x="851" y="1446"/>
                </a:lnTo>
                <a:lnTo>
                  <a:pt x="862" y="1440"/>
                </a:lnTo>
                <a:lnTo>
                  <a:pt x="870" y="1434"/>
                </a:lnTo>
                <a:lnTo>
                  <a:pt x="870" y="1434"/>
                </a:lnTo>
                <a:lnTo>
                  <a:pt x="875" y="1414"/>
                </a:lnTo>
                <a:lnTo>
                  <a:pt x="886" y="1366"/>
                </a:lnTo>
                <a:lnTo>
                  <a:pt x="897" y="1305"/>
                </a:lnTo>
                <a:lnTo>
                  <a:pt x="902" y="1275"/>
                </a:lnTo>
                <a:lnTo>
                  <a:pt x="904" y="1247"/>
                </a:lnTo>
                <a:lnTo>
                  <a:pt x="904" y="1247"/>
                </a:lnTo>
                <a:lnTo>
                  <a:pt x="905" y="1218"/>
                </a:lnTo>
                <a:lnTo>
                  <a:pt x="905" y="1185"/>
                </a:lnTo>
                <a:lnTo>
                  <a:pt x="905" y="1149"/>
                </a:lnTo>
                <a:lnTo>
                  <a:pt x="904" y="1114"/>
                </a:lnTo>
                <a:lnTo>
                  <a:pt x="901" y="1049"/>
                </a:lnTo>
                <a:lnTo>
                  <a:pt x="897" y="1024"/>
                </a:lnTo>
                <a:lnTo>
                  <a:pt x="894" y="1005"/>
                </a:lnTo>
                <a:lnTo>
                  <a:pt x="894" y="1005"/>
                </a:lnTo>
                <a:lnTo>
                  <a:pt x="876" y="933"/>
                </a:lnTo>
                <a:lnTo>
                  <a:pt x="865" y="887"/>
                </a:lnTo>
                <a:lnTo>
                  <a:pt x="894" y="868"/>
                </a:lnTo>
                <a:lnTo>
                  <a:pt x="865" y="749"/>
                </a:lnTo>
                <a:lnTo>
                  <a:pt x="865" y="749"/>
                </a:lnTo>
                <a:lnTo>
                  <a:pt x="899" y="666"/>
                </a:lnTo>
                <a:lnTo>
                  <a:pt x="899" y="666"/>
                </a:lnTo>
                <a:lnTo>
                  <a:pt x="899" y="662"/>
                </a:lnTo>
                <a:lnTo>
                  <a:pt x="899" y="655"/>
                </a:lnTo>
                <a:lnTo>
                  <a:pt x="894" y="631"/>
                </a:lnTo>
                <a:lnTo>
                  <a:pt x="887" y="600"/>
                </a:lnTo>
                <a:lnTo>
                  <a:pt x="877" y="565"/>
                </a:lnTo>
                <a:lnTo>
                  <a:pt x="856" y="496"/>
                </a:lnTo>
                <a:lnTo>
                  <a:pt x="848" y="467"/>
                </a:lnTo>
                <a:lnTo>
                  <a:pt x="840" y="449"/>
                </a:lnTo>
                <a:lnTo>
                  <a:pt x="840" y="449"/>
                </a:lnTo>
                <a:lnTo>
                  <a:pt x="811" y="381"/>
                </a:lnTo>
                <a:lnTo>
                  <a:pt x="791" y="341"/>
                </a:lnTo>
                <a:lnTo>
                  <a:pt x="791" y="341"/>
                </a:lnTo>
                <a:lnTo>
                  <a:pt x="771" y="331"/>
                </a:lnTo>
                <a:lnTo>
                  <a:pt x="749" y="320"/>
                </a:lnTo>
                <a:lnTo>
                  <a:pt x="722" y="306"/>
                </a:lnTo>
                <a:lnTo>
                  <a:pt x="722" y="306"/>
                </a:lnTo>
                <a:lnTo>
                  <a:pt x="676" y="284"/>
                </a:lnTo>
                <a:lnTo>
                  <a:pt x="660" y="277"/>
                </a:lnTo>
                <a:lnTo>
                  <a:pt x="644" y="272"/>
                </a:lnTo>
                <a:lnTo>
                  <a:pt x="644" y="272"/>
                </a:lnTo>
                <a:lnTo>
                  <a:pt x="636" y="269"/>
                </a:lnTo>
                <a:lnTo>
                  <a:pt x="629" y="267"/>
                </a:lnTo>
                <a:lnTo>
                  <a:pt x="622" y="263"/>
                </a:lnTo>
                <a:lnTo>
                  <a:pt x="615" y="258"/>
                </a:lnTo>
                <a:lnTo>
                  <a:pt x="609" y="252"/>
                </a:lnTo>
                <a:lnTo>
                  <a:pt x="603" y="245"/>
                </a:lnTo>
                <a:lnTo>
                  <a:pt x="598" y="235"/>
                </a:lnTo>
                <a:lnTo>
                  <a:pt x="594" y="222"/>
                </a:lnTo>
                <a:lnTo>
                  <a:pt x="594" y="222"/>
                </a:lnTo>
                <a:lnTo>
                  <a:pt x="591" y="210"/>
                </a:lnTo>
                <a:lnTo>
                  <a:pt x="586" y="198"/>
                </a:lnTo>
                <a:lnTo>
                  <a:pt x="581" y="188"/>
                </a:lnTo>
                <a:lnTo>
                  <a:pt x="575" y="177"/>
                </a:lnTo>
                <a:lnTo>
                  <a:pt x="560" y="155"/>
                </a:lnTo>
                <a:lnTo>
                  <a:pt x="540" y="129"/>
                </a:lnTo>
                <a:lnTo>
                  <a:pt x="540" y="129"/>
                </a:lnTo>
                <a:lnTo>
                  <a:pt x="531" y="115"/>
                </a:lnTo>
                <a:lnTo>
                  <a:pt x="521" y="105"/>
                </a:lnTo>
                <a:lnTo>
                  <a:pt x="513" y="97"/>
                </a:lnTo>
                <a:lnTo>
                  <a:pt x="506" y="91"/>
                </a:lnTo>
                <a:lnTo>
                  <a:pt x="489" y="80"/>
                </a:lnTo>
                <a:lnTo>
                  <a:pt x="467" y="65"/>
                </a:lnTo>
                <a:lnTo>
                  <a:pt x="467" y="65"/>
                </a:lnTo>
                <a:lnTo>
                  <a:pt x="456" y="57"/>
                </a:lnTo>
                <a:lnTo>
                  <a:pt x="447" y="53"/>
                </a:lnTo>
                <a:lnTo>
                  <a:pt x="433" y="48"/>
                </a:lnTo>
                <a:lnTo>
                  <a:pt x="424" y="44"/>
                </a:lnTo>
                <a:lnTo>
                  <a:pt x="416" y="40"/>
                </a:lnTo>
                <a:lnTo>
                  <a:pt x="408" y="35"/>
                </a:lnTo>
                <a:lnTo>
                  <a:pt x="408" y="35"/>
                </a:lnTo>
                <a:lnTo>
                  <a:pt x="393" y="24"/>
                </a:lnTo>
                <a:lnTo>
                  <a:pt x="383" y="18"/>
                </a:lnTo>
                <a:lnTo>
                  <a:pt x="377" y="16"/>
                </a:lnTo>
                <a:lnTo>
                  <a:pt x="370" y="14"/>
                </a:lnTo>
                <a:lnTo>
                  <a:pt x="349" y="11"/>
                </a:lnTo>
                <a:lnTo>
                  <a:pt x="349" y="11"/>
                </a:lnTo>
                <a:lnTo>
                  <a:pt x="336" y="8"/>
                </a:lnTo>
                <a:lnTo>
                  <a:pt x="325" y="6"/>
                </a:lnTo>
                <a:lnTo>
                  <a:pt x="311" y="1"/>
                </a:lnTo>
                <a:lnTo>
                  <a:pt x="304" y="0"/>
                </a:lnTo>
                <a:lnTo>
                  <a:pt x="297" y="0"/>
                </a:lnTo>
                <a:lnTo>
                  <a:pt x="290" y="2"/>
                </a:lnTo>
                <a:lnTo>
                  <a:pt x="280" y="6"/>
                </a:lnTo>
                <a:lnTo>
                  <a:pt x="280" y="6"/>
                </a:lnTo>
                <a:lnTo>
                  <a:pt x="270" y="13"/>
                </a:lnTo>
                <a:lnTo>
                  <a:pt x="260" y="22"/>
                </a:lnTo>
                <a:lnTo>
                  <a:pt x="250" y="33"/>
                </a:lnTo>
                <a:lnTo>
                  <a:pt x="242" y="43"/>
                </a:lnTo>
                <a:lnTo>
                  <a:pt x="231" y="62"/>
                </a:lnTo>
                <a:lnTo>
                  <a:pt x="226" y="70"/>
                </a:lnTo>
                <a:lnTo>
                  <a:pt x="226" y="70"/>
                </a:lnTo>
                <a:lnTo>
                  <a:pt x="221" y="70"/>
                </a:lnTo>
                <a:lnTo>
                  <a:pt x="209" y="72"/>
                </a:lnTo>
                <a:lnTo>
                  <a:pt x="201" y="75"/>
                </a:lnTo>
                <a:lnTo>
                  <a:pt x="193" y="78"/>
                </a:lnTo>
                <a:lnTo>
                  <a:pt x="184" y="83"/>
                </a:lnTo>
                <a:lnTo>
                  <a:pt x="177" y="89"/>
                </a:lnTo>
                <a:lnTo>
                  <a:pt x="177" y="89"/>
                </a:lnTo>
                <a:lnTo>
                  <a:pt x="169" y="97"/>
                </a:lnTo>
                <a:lnTo>
                  <a:pt x="163" y="105"/>
                </a:lnTo>
                <a:lnTo>
                  <a:pt x="158" y="114"/>
                </a:lnTo>
                <a:lnTo>
                  <a:pt x="154" y="123"/>
                </a:lnTo>
                <a:lnTo>
                  <a:pt x="151" y="133"/>
                </a:lnTo>
                <a:lnTo>
                  <a:pt x="148" y="141"/>
                </a:lnTo>
                <a:lnTo>
                  <a:pt x="147" y="150"/>
                </a:lnTo>
                <a:lnTo>
                  <a:pt x="147" y="158"/>
                </a:lnTo>
                <a:lnTo>
                  <a:pt x="147" y="158"/>
                </a:lnTo>
                <a:lnTo>
                  <a:pt x="148" y="173"/>
                </a:lnTo>
                <a:lnTo>
                  <a:pt x="151" y="188"/>
                </a:lnTo>
                <a:lnTo>
                  <a:pt x="152" y="200"/>
                </a:lnTo>
                <a:lnTo>
                  <a:pt x="152" y="213"/>
                </a:lnTo>
                <a:lnTo>
                  <a:pt x="152" y="213"/>
                </a:lnTo>
                <a:lnTo>
                  <a:pt x="152" y="217"/>
                </a:lnTo>
                <a:lnTo>
                  <a:pt x="153" y="221"/>
                </a:lnTo>
                <a:lnTo>
                  <a:pt x="154" y="224"/>
                </a:lnTo>
                <a:lnTo>
                  <a:pt x="157" y="225"/>
                </a:lnTo>
                <a:lnTo>
                  <a:pt x="161" y="227"/>
                </a:lnTo>
                <a:lnTo>
                  <a:pt x="162" y="227"/>
                </a:lnTo>
                <a:lnTo>
                  <a:pt x="162" y="2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4EF94DDE-7A4D-531C-3965-D65A9DFE6A27}"/>
              </a:ext>
            </a:extLst>
          </p:cNvPr>
          <p:cNvSpPr>
            <a:spLocks/>
          </p:cNvSpPr>
          <p:nvPr/>
        </p:nvSpPr>
        <p:spPr bwMode="auto">
          <a:xfrm>
            <a:off x="1167908" y="1117108"/>
            <a:ext cx="1554163" cy="2120900"/>
          </a:xfrm>
          <a:custGeom>
            <a:avLst/>
            <a:gdLst>
              <a:gd name="T0" fmla="*/ 791 w 979"/>
              <a:gd name="T1" fmla="*/ 319 h 1336"/>
              <a:gd name="T2" fmla="*/ 816 w 979"/>
              <a:gd name="T3" fmla="*/ 318 h 1336"/>
              <a:gd name="T4" fmla="*/ 878 w 979"/>
              <a:gd name="T5" fmla="*/ 276 h 1336"/>
              <a:gd name="T6" fmla="*/ 919 w 979"/>
              <a:gd name="T7" fmla="*/ 235 h 1336"/>
              <a:gd name="T8" fmla="*/ 939 w 979"/>
              <a:gd name="T9" fmla="*/ 255 h 1336"/>
              <a:gd name="T10" fmla="*/ 969 w 979"/>
              <a:gd name="T11" fmla="*/ 240 h 1336"/>
              <a:gd name="T12" fmla="*/ 969 w 979"/>
              <a:gd name="T13" fmla="*/ 153 h 1336"/>
              <a:gd name="T14" fmla="*/ 925 w 979"/>
              <a:gd name="T15" fmla="*/ 76 h 1336"/>
              <a:gd name="T16" fmla="*/ 837 w 979"/>
              <a:gd name="T17" fmla="*/ 9 h 1336"/>
              <a:gd name="T18" fmla="*/ 742 w 979"/>
              <a:gd name="T19" fmla="*/ 7 h 1336"/>
              <a:gd name="T20" fmla="*/ 709 w 979"/>
              <a:gd name="T21" fmla="*/ 30 h 1336"/>
              <a:gd name="T22" fmla="*/ 544 w 979"/>
              <a:gd name="T23" fmla="*/ 14 h 1336"/>
              <a:gd name="T24" fmla="*/ 403 w 979"/>
              <a:gd name="T25" fmla="*/ 9 h 1336"/>
              <a:gd name="T26" fmla="*/ 319 w 979"/>
              <a:gd name="T27" fmla="*/ 43 h 1336"/>
              <a:gd name="T28" fmla="*/ 76 w 979"/>
              <a:gd name="T29" fmla="*/ 246 h 1336"/>
              <a:gd name="T30" fmla="*/ 3 w 979"/>
              <a:gd name="T31" fmla="*/ 331 h 1336"/>
              <a:gd name="T32" fmla="*/ 19 w 979"/>
              <a:gd name="T33" fmla="*/ 373 h 1336"/>
              <a:gd name="T34" fmla="*/ 51 w 979"/>
              <a:gd name="T35" fmla="*/ 585 h 1336"/>
              <a:gd name="T36" fmla="*/ 73 w 979"/>
              <a:gd name="T37" fmla="*/ 930 h 1336"/>
              <a:gd name="T38" fmla="*/ 237 w 979"/>
              <a:gd name="T39" fmla="*/ 1107 h 1336"/>
              <a:gd name="T40" fmla="*/ 231 w 979"/>
              <a:gd name="T41" fmla="*/ 1220 h 1336"/>
              <a:gd name="T42" fmla="*/ 236 w 979"/>
              <a:gd name="T43" fmla="*/ 1250 h 1336"/>
              <a:gd name="T44" fmla="*/ 256 w 979"/>
              <a:gd name="T45" fmla="*/ 1301 h 1336"/>
              <a:gd name="T46" fmla="*/ 343 w 979"/>
              <a:gd name="T47" fmla="*/ 1332 h 1336"/>
              <a:gd name="T48" fmla="*/ 373 w 979"/>
              <a:gd name="T49" fmla="*/ 1282 h 1336"/>
              <a:gd name="T50" fmla="*/ 329 w 979"/>
              <a:gd name="T51" fmla="*/ 1161 h 1336"/>
              <a:gd name="T52" fmla="*/ 314 w 979"/>
              <a:gd name="T53" fmla="*/ 1058 h 1336"/>
              <a:gd name="T54" fmla="*/ 338 w 979"/>
              <a:gd name="T55" fmla="*/ 984 h 1336"/>
              <a:gd name="T56" fmla="*/ 427 w 979"/>
              <a:gd name="T57" fmla="*/ 998 h 1336"/>
              <a:gd name="T58" fmla="*/ 447 w 979"/>
              <a:gd name="T59" fmla="*/ 1107 h 1336"/>
              <a:gd name="T60" fmla="*/ 442 w 979"/>
              <a:gd name="T61" fmla="*/ 1211 h 1336"/>
              <a:gd name="T62" fmla="*/ 488 w 979"/>
              <a:gd name="T63" fmla="*/ 1229 h 1336"/>
              <a:gd name="T64" fmla="*/ 617 w 979"/>
              <a:gd name="T65" fmla="*/ 1226 h 1336"/>
              <a:gd name="T66" fmla="*/ 724 w 979"/>
              <a:gd name="T67" fmla="*/ 1227 h 1336"/>
              <a:gd name="T68" fmla="*/ 719 w 979"/>
              <a:gd name="T69" fmla="*/ 1193 h 1336"/>
              <a:gd name="T70" fmla="*/ 619 w 979"/>
              <a:gd name="T71" fmla="*/ 1161 h 1336"/>
              <a:gd name="T72" fmla="*/ 534 w 979"/>
              <a:gd name="T73" fmla="*/ 1076 h 1336"/>
              <a:gd name="T74" fmla="*/ 551 w 979"/>
              <a:gd name="T75" fmla="*/ 819 h 1336"/>
              <a:gd name="T76" fmla="*/ 576 w 979"/>
              <a:gd name="T77" fmla="*/ 728 h 1336"/>
              <a:gd name="T78" fmla="*/ 585 w 979"/>
              <a:gd name="T79" fmla="*/ 752 h 1336"/>
              <a:gd name="T80" fmla="*/ 612 w 979"/>
              <a:gd name="T81" fmla="*/ 698 h 1336"/>
              <a:gd name="T82" fmla="*/ 752 w 979"/>
              <a:gd name="T83" fmla="*/ 925 h 1336"/>
              <a:gd name="T84" fmla="*/ 758 w 979"/>
              <a:gd name="T85" fmla="*/ 981 h 1336"/>
              <a:gd name="T86" fmla="*/ 791 w 979"/>
              <a:gd name="T87" fmla="*/ 1008 h 1336"/>
              <a:gd name="T88" fmla="*/ 811 w 979"/>
              <a:gd name="T89" fmla="*/ 1023 h 1336"/>
              <a:gd name="T90" fmla="*/ 845 w 979"/>
              <a:gd name="T91" fmla="*/ 991 h 1336"/>
              <a:gd name="T92" fmla="*/ 886 w 979"/>
              <a:gd name="T93" fmla="*/ 1051 h 1336"/>
              <a:gd name="T94" fmla="*/ 902 w 979"/>
              <a:gd name="T95" fmla="*/ 1037 h 1336"/>
              <a:gd name="T96" fmla="*/ 866 w 979"/>
              <a:gd name="T97" fmla="*/ 942 h 1336"/>
              <a:gd name="T98" fmla="*/ 829 w 979"/>
              <a:gd name="T99" fmla="*/ 851 h 1336"/>
              <a:gd name="T100" fmla="*/ 676 w 979"/>
              <a:gd name="T101" fmla="*/ 561 h 1336"/>
              <a:gd name="T102" fmla="*/ 634 w 979"/>
              <a:gd name="T103" fmla="*/ 417 h 1336"/>
              <a:gd name="T104" fmla="*/ 657 w 979"/>
              <a:gd name="T105" fmla="*/ 324 h 1336"/>
              <a:gd name="T106" fmla="*/ 678 w 979"/>
              <a:gd name="T107" fmla="*/ 302 h 1336"/>
              <a:gd name="T108" fmla="*/ 731 w 979"/>
              <a:gd name="T109" fmla="*/ 353 h 1336"/>
              <a:gd name="T110" fmla="*/ 767 w 979"/>
              <a:gd name="T111" fmla="*/ 33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79" h="1336">
                <a:moveTo>
                  <a:pt x="781" y="329"/>
                </a:moveTo>
                <a:lnTo>
                  <a:pt x="781" y="329"/>
                </a:lnTo>
                <a:lnTo>
                  <a:pt x="786" y="324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800" y="323"/>
                </a:lnTo>
                <a:lnTo>
                  <a:pt x="806" y="324"/>
                </a:lnTo>
                <a:lnTo>
                  <a:pt x="808" y="325"/>
                </a:lnTo>
                <a:lnTo>
                  <a:pt x="811" y="324"/>
                </a:lnTo>
                <a:lnTo>
                  <a:pt x="811" y="324"/>
                </a:lnTo>
                <a:lnTo>
                  <a:pt x="813" y="321"/>
                </a:lnTo>
                <a:lnTo>
                  <a:pt x="816" y="318"/>
                </a:lnTo>
                <a:lnTo>
                  <a:pt x="823" y="307"/>
                </a:lnTo>
                <a:lnTo>
                  <a:pt x="829" y="295"/>
                </a:lnTo>
                <a:lnTo>
                  <a:pt x="833" y="292"/>
                </a:lnTo>
                <a:lnTo>
                  <a:pt x="835" y="289"/>
                </a:lnTo>
                <a:lnTo>
                  <a:pt x="835" y="289"/>
                </a:lnTo>
                <a:lnTo>
                  <a:pt x="845" y="286"/>
                </a:lnTo>
                <a:lnTo>
                  <a:pt x="862" y="282"/>
                </a:lnTo>
                <a:lnTo>
                  <a:pt x="878" y="276"/>
                </a:lnTo>
                <a:lnTo>
                  <a:pt x="886" y="273"/>
                </a:lnTo>
                <a:lnTo>
                  <a:pt x="889" y="270"/>
                </a:lnTo>
                <a:lnTo>
                  <a:pt x="889" y="270"/>
                </a:lnTo>
                <a:lnTo>
                  <a:pt x="904" y="250"/>
                </a:lnTo>
                <a:lnTo>
                  <a:pt x="909" y="265"/>
                </a:lnTo>
                <a:lnTo>
                  <a:pt x="914" y="255"/>
                </a:lnTo>
                <a:lnTo>
                  <a:pt x="919" y="235"/>
                </a:lnTo>
                <a:lnTo>
                  <a:pt x="919" y="235"/>
                </a:lnTo>
                <a:lnTo>
                  <a:pt x="920" y="235"/>
                </a:lnTo>
                <a:lnTo>
                  <a:pt x="924" y="238"/>
                </a:lnTo>
                <a:lnTo>
                  <a:pt x="928" y="243"/>
                </a:lnTo>
                <a:lnTo>
                  <a:pt x="929" y="245"/>
                </a:lnTo>
                <a:lnTo>
                  <a:pt x="929" y="250"/>
                </a:lnTo>
                <a:lnTo>
                  <a:pt x="929" y="284"/>
                </a:lnTo>
                <a:lnTo>
                  <a:pt x="929" y="284"/>
                </a:lnTo>
                <a:lnTo>
                  <a:pt x="939" y="255"/>
                </a:lnTo>
                <a:lnTo>
                  <a:pt x="939" y="255"/>
                </a:lnTo>
                <a:lnTo>
                  <a:pt x="944" y="238"/>
                </a:lnTo>
                <a:lnTo>
                  <a:pt x="946" y="224"/>
                </a:lnTo>
                <a:lnTo>
                  <a:pt x="948" y="211"/>
                </a:lnTo>
                <a:lnTo>
                  <a:pt x="963" y="245"/>
                </a:lnTo>
                <a:lnTo>
                  <a:pt x="963" y="245"/>
                </a:lnTo>
                <a:lnTo>
                  <a:pt x="967" y="243"/>
                </a:lnTo>
                <a:lnTo>
                  <a:pt x="969" y="240"/>
                </a:lnTo>
                <a:lnTo>
                  <a:pt x="973" y="234"/>
                </a:lnTo>
                <a:lnTo>
                  <a:pt x="976" y="227"/>
                </a:lnTo>
                <a:lnTo>
                  <a:pt x="978" y="217"/>
                </a:lnTo>
                <a:lnTo>
                  <a:pt x="979" y="203"/>
                </a:lnTo>
                <a:lnTo>
                  <a:pt x="978" y="186"/>
                </a:lnTo>
                <a:lnTo>
                  <a:pt x="978" y="186"/>
                </a:lnTo>
                <a:lnTo>
                  <a:pt x="974" y="169"/>
                </a:lnTo>
                <a:lnTo>
                  <a:pt x="969" y="153"/>
                </a:lnTo>
                <a:lnTo>
                  <a:pt x="963" y="139"/>
                </a:lnTo>
                <a:lnTo>
                  <a:pt x="956" y="128"/>
                </a:lnTo>
                <a:lnTo>
                  <a:pt x="950" y="119"/>
                </a:lnTo>
                <a:lnTo>
                  <a:pt x="944" y="112"/>
                </a:lnTo>
                <a:lnTo>
                  <a:pt x="939" y="107"/>
                </a:lnTo>
                <a:lnTo>
                  <a:pt x="939" y="107"/>
                </a:lnTo>
                <a:lnTo>
                  <a:pt x="935" y="99"/>
                </a:lnTo>
                <a:lnTo>
                  <a:pt x="925" y="76"/>
                </a:lnTo>
                <a:lnTo>
                  <a:pt x="917" y="64"/>
                </a:lnTo>
                <a:lnTo>
                  <a:pt x="908" y="50"/>
                </a:lnTo>
                <a:lnTo>
                  <a:pt x="897" y="38"/>
                </a:lnTo>
                <a:lnTo>
                  <a:pt x="885" y="28"/>
                </a:lnTo>
                <a:lnTo>
                  <a:pt x="885" y="28"/>
                </a:lnTo>
                <a:lnTo>
                  <a:pt x="870" y="20"/>
                </a:lnTo>
                <a:lnTo>
                  <a:pt x="854" y="14"/>
                </a:lnTo>
                <a:lnTo>
                  <a:pt x="837" y="9"/>
                </a:lnTo>
                <a:lnTo>
                  <a:pt x="818" y="5"/>
                </a:lnTo>
                <a:lnTo>
                  <a:pt x="800" y="2"/>
                </a:lnTo>
                <a:lnTo>
                  <a:pt x="781" y="1"/>
                </a:lnTo>
                <a:lnTo>
                  <a:pt x="765" y="1"/>
                </a:lnTo>
                <a:lnTo>
                  <a:pt x="752" y="4"/>
                </a:lnTo>
                <a:lnTo>
                  <a:pt x="752" y="4"/>
                </a:lnTo>
                <a:lnTo>
                  <a:pt x="747" y="5"/>
                </a:lnTo>
                <a:lnTo>
                  <a:pt x="742" y="7"/>
                </a:lnTo>
                <a:lnTo>
                  <a:pt x="740" y="9"/>
                </a:lnTo>
                <a:lnTo>
                  <a:pt x="737" y="11"/>
                </a:lnTo>
                <a:lnTo>
                  <a:pt x="735" y="16"/>
                </a:lnTo>
                <a:lnTo>
                  <a:pt x="733" y="21"/>
                </a:lnTo>
                <a:lnTo>
                  <a:pt x="730" y="25"/>
                </a:lnTo>
                <a:lnTo>
                  <a:pt x="726" y="26"/>
                </a:lnTo>
                <a:lnTo>
                  <a:pt x="722" y="27"/>
                </a:lnTo>
                <a:lnTo>
                  <a:pt x="709" y="30"/>
                </a:lnTo>
                <a:lnTo>
                  <a:pt x="688" y="28"/>
                </a:lnTo>
                <a:lnTo>
                  <a:pt x="688" y="28"/>
                </a:lnTo>
                <a:lnTo>
                  <a:pt x="657" y="27"/>
                </a:lnTo>
                <a:lnTo>
                  <a:pt x="649" y="27"/>
                </a:lnTo>
                <a:lnTo>
                  <a:pt x="633" y="26"/>
                </a:lnTo>
                <a:lnTo>
                  <a:pt x="580" y="18"/>
                </a:lnTo>
                <a:lnTo>
                  <a:pt x="580" y="18"/>
                </a:lnTo>
                <a:lnTo>
                  <a:pt x="544" y="14"/>
                </a:lnTo>
                <a:lnTo>
                  <a:pt x="516" y="9"/>
                </a:lnTo>
                <a:lnTo>
                  <a:pt x="492" y="5"/>
                </a:lnTo>
                <a:lnTo>
                  <a:pt x="473" y="1"/>
                </a:lnTo>
                <a:lnTo>
                  <a:pt x="457" y="0"/>
                </a:lnTo>
                <a:lnTo>
                  <a:pt x="441" y="1"/>
                </a:lnTo>
                <a:lnTo>
                  <a:pt x="422" y="4"/>
                </a:lnTo>
                <a:lnTo>
                  <a:pt x="403" y="9"/>
                </a:lnTo>
                <a:lnTo>
                  <a:pt x="403" y="9"/>
                </a:lnTo>
                <a:lnTo>
                  <a:pt x="383" y="15"/>
                </a:lnTo>
                <a:lnTo>
                  <a:pt x="367" y="21"/>
                </a:lnTo>
                <a:lnTo>
                  <a:pt x="355" y="27"/>
                </a:lnTo>
                <a:lnTo>
                  <a:pt x="346" y="33"/>
                </a:lnTo>
                <a:lnTo>
                  <a:pt x="331" y="41"/>
                </a:lnTo>
                <a:lnTo>
                  <a:pt x="325" y="43"/>
                </a:lnTo>
                <a:lnTo>
                  <a:pt x="319" y="43"/>
                </a:lnTo>
                <a:lnTo>
                  <a:pt x="319" y="43"/>
                </a:lnTo>
                <a:lnTo>
                  <a:pt x="297" y="43"/>
                </a:lnTo>
                <a:lnTo>
                  <a:pt x="290" y="43"/>
                </a:lnTo>
                <a:lnTo>
                  <a:pt x="309" y="53"/>
                </a:lnTo>
                <a:lnTo>
                  <a:pt x="290" y="63"/>
                </a:lnTo>
                <a:lnTo>
                  <a:pt x="290" y="63"/>
                </a:lnTo>
                <a:lnTo>
                  <a:pt x="184" y="155"/>
                </a:lnTo>
                <a:lnTo>
                  <a:pt x="105" y="222"/>
                </a:lnTo>
                <a:lnTo>
                  <a:pt x="76" y="246"/>
                </a:lnTo>
                <a:lnTo>
                  <a:pt x="59" y="260"/>
                </a:lnTo>
                <a:lnTo>
                  <a:pt x="59" y="260"/>
                </a:lnTo>
                <a:lnTo>
                  <a:pt x="49" y="268"/>
                </a:lnTo>
                <a:lnTo>
                  <a:pt x="39" y="279"/>
                </a:lnTo>
                <a:lnTo>
                  <a:pt x="28" y="293"/>
                </a:lnTo>
                <a:lnTo>
                  <a:pt x="18" y="307"/>
                </a:lnTo>
                <a:lnTo>
                  <a:pt x="9" y="320"/>
                </a:lnTo>
                <a:lnTo>
                  <a:pt x="3" y="331"/>
                </a:lnTo>
                <a:lnTo>
                  <a:pt x="0" y="340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6"/>
                </a:lnTo>
                <a:lnTo>
                  <a:pt x="4" y="350"/>
                </a:lnTo>
                <a:lnTo>
                  <a:pt x="12" y="360"/>
                </a:lnTo>
                <a:lnTo>
                  <a:pt x="19" y="373"/>
                </a:lnTo>
                <a:lnTo>
                  <a:pt x="19" y="373"/>
                </a:lnTo>
                <a:lnTo>
                  <a:pt x="20" y="385"/>
                </a:lnTo>
                <a:lnTo>
                  <a:pt x="23" y="420"/>
                </a:lnTo>
                <a:lnTo>
                  <a:pt x="29" y="469"/>
                </a:lnTo>
                <a:lnTo>
                  <a:pt x="33" y="499"/>
                </a:lnTo>
                <a:lnTo>
                  <a:pt x="39" y="531"/>
                </a:lnTo>
                <a:lnTo>
                  <a:pt x="39" y="531"/>
                </a:lnTo>
                <a:lnTo>
                  <a:pt x="51" y="585"/>
                </a:lnTo>
                <a:lnTo>
                  <a:pt x="60" y="624"/>
                </a:lnTo>
                <a:lnTo>
                  <a:pt x="66" y="655"/>
                </a:lnTo>
                <a:lnTo>
                  <a:pt x="68" y="669"/>
                </a:lnTo>
                <a:lnTo>
                  <a:pt x="68" y="683"/>
                </a:lnTo>
                <a:lnTo>
                  <a:pt x="68" y="683"/>
                </a:lnTo>
                <a:lnTo>
                  <a:pt x="71" y="821"/>
                </a:lnTo>
                <a:lnTo>
                  <a:pt x="73" y="930"/>
                </a:lnTo>
                <a:lnTo>
                  <a:pt x="73" y="930"/>
                </a:lnTo>
                <a:lnTo>
                  <a:pt x="113" y="942"/>
                </a:lnTo>
                <a:lnTo>
                  <a:pt x="197" y="966"/>
                </a:lnTo>
                <a:lnTo>
                  <a:pt x="197" y="966"/>
                </a:lnTo>
                <a:lnTo>
                  <a:pt x="211" y="1013"/>
                </a:lnTo>
                <a:lnTo>
                  <a:pt x="211" y="1013"/>
                </a:lnTo>
                <a:lnTo>
                  <a:pt x="220" y="1042"/>
                </a:lnTo>
                <a:lnTo>
                  <a:pt x="228" y="1075"/>
                </a:lnTo>
                <a:lnTo>
                  <a:pt x="237" y="1107"/>
                </a:lnTo>
                <a:lnTo>
                  <a:pt x="240" y="1131"/>
                </a:lnTo>
                <a:lnTo>
                  <a:pt x="240" y="1131"/>
                </a:lnTo>
                <a:lnTo>
                  <a:pt x="240" y="1141"/>
                </a:lnTo>
                <a:lnTo>
                  <a:pt x="240" y="1155"/>
                </a:lnTo>
                <a:lnTo>
                  <a:pt x="238" y="1183"/>
                </a:lnTo>
                <a:lnTo>
                  <a:pt x="234" y="1208"/>
                </a:lnTo>
                <a:lnTo>
                  <a:pt x="231" y="1220"/>
                </a:lnTo>
                <a:lnTo>
                  <a:pt x="231" y="1220"/>
                </a:lnTo>
                <a:lnTo>
                  <a:pt x="229" y="1225"/>
                </a:lnTo>
                <a:lnTo>
                  <a:pt x="229" y="1231"/>
                </a:lnTo>
                <a:lnTo>
                  <a:pt x="231" y="1240"/>
                </a:lnTo>
                <a:lnTo>
                  <a:pt x="231" y="1240"/>
                </a:lnTo>
                <a:lnTo>
                  <a:pt x="232" y="1241"/>
                </a:lnTo>
                <a:lnTo>
                  <a:pt x="233" y="1243"/>
                </a:lnTo>
                <a:lnTo>
                  <a:pt x="236" y="1246"/>
                </a:lnTo>
                <a:lnTo>
                  <a:pt x="236" y="1250"/>
                </a:lnTo>
                <a:lnTo>
                  <a:pt x="236" y="1250"/>
                </a:lnTo>
                <a:lnTo>
                  <a:pt x="236" y="1256"/>
                </a:lnTo>
                <a:lnTo>
                  <a:pt x="236" y="1264"/>
                </a:lnTo>
                <a:lnTo>
                  <a:pt x="237" y="1274"/>
                </a:lnTo>
                <a:lnTo>
                  <a:pt x="240" y="1284"/>
                </a:lnTo>
                <a:lnTo>
                  <a:pt x="240" y="1284"/>
                </a:lnTo>
                <a:lnTo>
                  <a:pt x="245" y="1291"/>
                </a:lnTo>
                <a:lnTo>
                  <a:pt x="256" y="1301"/>
                </a:lnTo>
                <a:lnTo>
                  <a:pt x="270" y="1311"/>
                </a:lnTo>
                <a:lnTo>
                  <a:pt x="286" y="1322"/>
                </a:lnTo>
                <a:lnTo>
                  <a:pt x="303" y="1331"/>
                </a:lnTo>
                <a:lnTo>
                  <a:pt x="312" y="1333"/>
                </a:lnTo>
                <a:lnTo>
                  <a:pt x="320" y="1336"/>
                </a:lnTo>
                <a:lnTo>
                  <a:pt x="329" y="1336"/>
                </a:lnTo>
                <a:lnTo>
                  <a:pt x="336" y="1335"/>
                </a:lnTo>
                <a:lnTo>
                  <a:pt x="343" y="1332"/>
                </a:lnTo>
                <a:lnTo>
                  <a:pt x="349" y="1328"/>
                </a:lnTo>
                <a:lnTo>
                  <a:pt x="349" y="1328"/>
                </a:lnTo>
                <a:lnTo>
                  <a:pt x="366" y="1312"/>
                </a:lnTo>
                <a:lnTo>
                  <a:pt x="372" y="1307"/>
                </a:lnTo>
                <a:lnTo>
                  <a:pt x="376" y="1303"/>
                </a:lnTo>
                <a:lnTo>
                  <a:pt x="377" y="1296"/>
                </a:lnTo>
                <a:lnTo>
                  <a:pt x="377" y="1290"/>
                </a:lnTo>
                <a:lnTo>
                  <a:pt x="373" y="1282"/>
                </a:lnTo>
                <a:lnTo>
                  <a:pt x="368" y="1269"/>
                </a:lnTo>
                <a:lnTo>
                  <a:pt x="368" y="1269"/>
                </a:lnTo>
                <a:lnTo>
                  <a:pt x="355" y="1240"/>
                </a:lnTo>
                <a:lnTo>
                  <a:pt x="341" y="1210"/>
                </a:lnTo>
                <a:lnTo>
                  <a:pt x="336" y="1195"/>
                </a:lnTo>
                <a:lnTo>
                  <a:pt x="331" y="1182"/>
                </a:lnTo>
                <a:lnTo>
                  <a:pt x="329" y="1171"/>
                </a:lnTo>
                <a:lnTo>
                  <a:pt x="329" y="1161"/>
                </a:lnTo>
                <a:lnTo>
                  <a:pt x="329" y="1161"/>
                </a:lnTo>
                <a:lnTo>
                  <a:pt x="329" y="1152"/>
                </a:lnTo>
                <a:lnTo>
                  <a:pt x="327" y="1141"/>
                </a:lnTo>
                <a:lnTo>
                  <a:pt x="320" y="1118"/>
                </a:lnTo>
                <a:lnTo>
                  <a:pt x="317" y="1106"/>
                </a:lnTo>
                <a:lnTo>
                  <a:pt x="314" y="1091"/>
                </a:lnTo>
                <a:lnTo>
                  <a:pt x="313" y="1075"/>
                </a:lnTo>
                <a:lnTo>
                  <a:pt x="314" y="1058"/>
                </a:lnTo>
                <a:lnTo>
                  <a:pt x="314" y="1058"/>
                </a:lnTo>
                <a:lnTo>
                  <a:pt x="315" y="1028"/>
                </a:lnTo>
                <a:lnTo>
                  <a:pt x="317" y="994"/>
                </a:lnTo>
                <a:lnTo>
                  <a:pt x="317" y="994"/>
                </a:lnTo>
                <a:lnTo>
                  <a:pt x="319" y="994"/>
                </a:lnTo>
                <a:lnTo>
                  <a:pt x="319" y="994"/>
                </a:lnTo>
                <a:lnTo>
                  <a:pt x="328" y="990"/>
                </a:lnTo>
                <a:lnTo>
                  <a:pt x="338" y="984"/>
                </a:lnTo>
                <a:lnTo>
                  <a:pt x="361" y="970"/>
                </a:lnTo>
                <a:lnTo>
                  <a:pt x="373" y="963"/>
                </a:lnTo>
                <a:lnTo>
                  <a:pt x="387" y="957"/>
                </a:lnTo>
                <a:lnTo>
                  <a:pt x="399" y="952"/>
                </a:lnTo>
                <a:lnTo>
                  <a:pt x="413" y="949"/>
                </a:lnTo>
                <a:lnTo>
                  <a:pt x="413" y="949"/>
                </a:lnTo>
                <a:lnTo>
                  <a:pt x="420" y="971"/>
                </a:lnTo>
                <a:lnTo>
                  <a:pt x="427" y="998"/>
                </a:lnTo>
                <a:lnTo>
                  <a:pt x="427" y="998"/>
                </a:lnTo>
                <a:lnTo>
                  <a:pt x="437" y="1034"/>
                </a:lnTo>
                <a:lnTo>
                  <a:pt x="443" y="1058"/>
                </a:lnTo>
                <a:lnTo>
                  <a:pt x="446" y="1069"/>
                </a:lnTo>
                <a:lnTo>
                  <a:pt x="447" y="1078"/>
                </a:lnTo>
                <a:lnTo>
                  <a:pt x="447" y="1092"/>
                </a:lnTo>
                <a:lnTo>
                  <a:pt x="447" y="1107"/>
                </a:lnTo>
                <a:lnTo>
                  <a:pt x="447" y="1107"/>
                </a:lnTo>
                <a:lnTo>
                  <a:pt x="445" y="1139"/>
                </a:lnTo>
                <a:lnTo>
                  <a:pt x="442" y="1165"/>
                </a:lnTo>
                <a:lnTo>
                  <a:pt x="441" y="1186"/>
                </a:lnTo>
                <a:lnTo>
                  <a:pt x="441" y="1194"/>
                </a:lnTo>
                <a:lnTo>
                  <a:pt x="442" y="1200"/>
                </a:lnTo>
                <a:lnTo>
                  <a:pt x="442" y="1200"/>
                </a:lnTo>
                <a:lnTo>
                  <a:pt x="443" y="1207"/>
                </a:lnTo>
                <a:lnTo>
                  <a:pt x="442" y="1211"/>
                </a:lnTo>
                <a:lnTo>
                  <a:pt x="441" y="1220"/>
                </a:lnTo>
                <a:lnTo>
                  <a:pt x="442" y="1224"/>
                </a:lnTo>
                <a:lnTo>
                  <a:pt x="446" y="1226"/>
                </a:lnTo>
                <a:lnTo>
                  <a:pt x="452" y="1229"/>
                </a:lnTo>
                <a:lnTo>
                  <a:pt x="462" y="1230"/>
                </a:lnTo>
                <a:lnTo>
                  <a:pt x="462" y="1230"/>
                </a:lnTo>
                <a:lnTo>
                  <a:pt x="474" y="1230"/>
                </a:lnTo>
                <a:lnTo>
                  <a:pt x="488" y="1229"/>
                </a:lnTo>
                <a:lnTo>
                  <a:pt x="515" y="1223"/>
                </a:lnTo>
                <a:lnTo>
                  <a:pt x="539" y="1218"/>
                </a:lnTo>
                <a:lnTo>
                  <a:pt x="550" y="1215"/>
                </a:lnTo>
                <a:lnTo>
                  <a:pt x="560" y="1215"/>
                </a:lnTo>
                <a:lnTo>
                  <a:pt x="560" y="1215"/>
                </a:lnTo>
                <a:lnTo>
                  <a:pt x="571" y="1216"/>
                </a:lnTo>
                <a:lnTo>
                  <a:pt x="583" y="1219"/>
                </a:lnTo>
                <a:lnTo>
                  <a:pt x="617" y="1226"/>
                </a:lnTo>
                <a:lnTo>
                  <a:pt x="634" y="1231"/>
                </a:lnTo>
                <a:lnTo>
                  <a:pt x="651" y="1234"/>
                </a:lnTo>
                <a:lnTo>
                  <a:pt x="668" y="1235"/>
                </a:lnTo>
                <a:lnTo>
                  <a:pt x="683" y="1235"/>
                </a:lnTo>
                <a:lnTo>
                  <a:pt x="683" y="1235"/>
                </a:lnTo>
                <a:lnTo>
                  <a:pt x="708" y="1231"/>
                </a:lnTo>
                <a:lnTo>
                  <a:pt x="716" y="1230"/>
                </a:lnTo>
                <a:lnTo>
                  <a:pt x="724" y="1227"/>
                </a:lnTo>
                <a:lnTo>
                  <a:pt x="728" y="1225"/>
                </a:lnTo>
                <a:lnTo>
                  <a:pt x="732" y="1221"/>
                </a:lnTo>
                <a:lnTo>
                  <a:pt x="733" y="1216"/>
                </a:lnTo>
                <a:lnTo>
                  <a:pt x="732" y="1210"/>
                </a:lnTo>
                <a:lnTo>
                  <a:pt x="732" y="1210"/>
                </a:lnTo>
                <a:lnTo>
                  <a:pt x="730" y="1204"/>
                </a:lnTo>
                <a:lnTo>
                  <a:pt x="725" y="1198"/>
                </a:lnTo>
                <a:lnTo>
                  <a:pt x="719" y="1193"/>
                </a:lnTo>
                <a:lnTo>
                  <a:pt x="711" y="1189"/>
                </a:lnTo>
                <a:lnTo>
                  <a:pt x="703" y="1186"/>
                </a:lnTo>
                <a:lnTo>
                  <a:pt x="694" y="1182"/>
                </a:lnTo>
                <a:lnTo>
                  <a:pt x="673" y="1176"/>
                </a:lnTo>
                <a:lnTo>
                  <a:pt x="673" y="1176"/>
                </a:lnTo>
                <a:lnTo>
                  <a:pt x="649" y="1170"/>
                </a:lnTo>
                <a:lnTo>
                  <a:pt x="634" y="1166"/>
                </a:lnTo>
                <a:lnTo>
                  <a:pt x="619" y="1161"/>
                </a:lnTo>
                <a:lnTo>
                  <a:pt x="606" y="1155"/>
                </a:lnTo>
                <a:lnTo>
                  <a:pt x="592" y="1147"/>
                </a:lnTo>
                <a:lnTo>
                  <a:pt x="580" y="1138"/>
                </a:lnTo>
                <a:lnTo>
                  <a:pt x="575" y="1133"/>
                </a:lnTo>
                <a:lnTo>
                  <a:pt x="570" y="1126"/>
                </a:lnTo>
                <a:lnTo>
                  <a:pt x="570" y="1126"/>
                </a:lnTo>
                <a:lnTo>
                  <a:pt x="543" y="1088"/>
                </a:lnTo>
                <a:lnTo>
                  <a:pt x="534" y="1076"/>
                </a:lnTo>
                <a:lnTo>
                  <a:pt x="531" y="1067"/>
                </a:lnTo>
                <a:lnTo>
                  <a:pt x="531" y="1067"/>
                </a:lnTo>
                <a:lnTo>
                  <a:pt x="524" y="1022"/>
                </a:lnTo>
                <a:lnTo>
                  <a:pt x="515" y="949"/>
                </a:lnTo>
                <a:lnTo>
                  <a:pt x="526" y="949"/>
                </a:lnTo>
                <a:lnTo>
                  <a:pt x="545" y="856"/>
                </a:lnTo>
                <a:lnTo>
                  <a:pt x="545" y="856"/>
                </a:lnTo>
                <a:lnTo>
                  <a:pt x="551" y="819"/>
                </a:lnTo>
                <a:lnTo>
                  <a:pt x="556" y="784"/>
                </a:lnTo>
                <a:lnTo>
                  <a:pt x="560" y="747"/>
                </a:lnTo>
                <a:lnTo>
                  <a:pt x="560" y="747"/>
                </a:lnTo>
                <a:lnTo>
                  <a:pt x="563" y="741"/>
                </a:lnTo>
                <a:lnTo>
                  <a:pt x="566" y="736"/>
                </a:lnTo>
                <a:lnTo>
                  <a:pt x="570" y="733"/>
                </a:lnTo>
                <a:lnTo>
                  <a:pt x="570" y="733"/>
                </a:lnTo>
                <a:lnTo>
                  <a:pt x="576" y="728"/>
                </a:lnTo>
                <a:lnTo>
                  <a:pt x="582" y="719"/>
                </a:lnTo>
                <a:lnTo>
                  <a:pt x="590" y="708"/>
                </a:lnTo>
                <a:lnTo>
                  <a:pt x="590" y="728"/>
                </a:lnTo>
                <a:lnTo>
                  <a:pt x="590" y="728"/>
                </a:lnTo>
                <a:lnTo>
                  <a:pt x="585" y="740"/>
                </a:lnTo>
                <a:lnTo>
                  <a:pt x="582" y="747"/>
                </a:lnTo>
                <a:lnTo>
                  <a:pt x="583" y="751"/>
                </a:lnTo>
                <a:lnTo>
                  <a:pt x="585" y="752"/>
                </a:lnTo>
                <a:lnTo>
                  <a:pt x="585" y="752"/>
                </a:lnTo>
                <a:lnTo>
                  <a:pt x="588" y="752"/>
                </a:lnTo>
                <a:lnTo>
                  <a:pt x="592" y="750"/>
                </a:lnTo>
                <a:lnTo>
                  <a:pt x="599" y="737"/>
                </a:lnTo>
                <a:lnTo>
                  <a:pt x="599" y="737"/>
                </a:lnTo>
                <a:lnTo>
                  <a:pt x="602" y="731"/>
                </a:lnTo>
                <a:lnTo>
                  <a:pt x="606" y="721"/>
                </a:lnTo>
                <a:lnTo>
                  <a:pt x="612" y="698"/>
                </a:lnTo>
                <a:lnTo>
                  <a:pt x="619" y="669"/>
                </a:lnTo>
                <a:lnTo>
                  <a:pt x="757" y="861"/>
                </a:lnTo>
                <a:lnTo>
                  <a:pt x="757" y="861"/>
                </a:lnTo>
                <a:lnTo>
                  <a:pt x="753" y="889"/>
                </a:lnTo>
                <a:lnTo>
                  <a:pt x="751" y="910"/>
                </a:lnTo>
                <a:lnTo>
                  <a:pt x="751" y="918"/>
                </a:lnTo>
                <a:lnTo>
                  <a:pt x="752" y="925"/>
                </a:lnTo>
                <a:lnTo>
                  <a:pt x="752" y="925"/>
                </a:lnTo>
                <a:lnTo>
                  <a:pt x="759" y="942"/>
                </a:lnTo>
                <a:lnTo>
                  <a:pt x="762" y="949"/>
                </a:lnTo>
                <a:lnTo>
                  <a:pt x="762" y="949"/>
                </a:lnTo>
                <a:lnTo>
                  <a:pt x="760" y="953"/>
                </a:lnTo>
                <a:lnTo>
                  <a:pt x="759" y="962"/>
                </a:lnTo>
                <a:lnTo>
                  <a:pt x="757" y="979"/>
                </a:lnTo>
                <a:lnTo>
                  <a:pt x="757" y="979"/>
                </a:lnTo>
                <a:lnTo>
                  <a:pt x="758" y="981"/>
                </a:lnTo>
                <a:lnTo>
                  <a:pt x="760" y="982"/>
                </a:lnTo>
                <a:lnTo>
                  <a:pt x="769" y="987"/>
                </a:lnTo>
                <a:lnTo>
                  <a:pt x="781" y="994"/>
                </a:lnTo>
                <a:lnTo>
                  <a:pt x="781" y="994"/>
                </a:lnTo>
                <a:lnTo>
                  <a:pt x="784" y="1000"/>
                </a:lnTo>
                <a:lnTo>
                  <a:pt x="787" y="1005"/>
                </a:lnTo>
                <a:lnTo>
                  <a:pt x="791" y="1008"/>
                </a:lnTo>
                <a:lnTo>
                  <a:pt x="791" y="1008"/>
                </a:lnTo>
                <a:lnTo>
                  <a:pt x="795" y="1010"/>
                </a:lnTo>
                <a:lnTo>
                  <a:pt x="799" y="1010"/>
                </a:lnTo>
                <a:lnTo>
                  <a:pt x="801" y="1008"/>
                </a:lnTo>
                <a:lnTo>
                  <a:pt x="801" y="1008"/>
                </a:lnTo>
                <a:lnTo>
                  <a:pt x="805" y="1016"/>
                </a:lnTo>
                <a:lnTo>
                  <a:pt x="807" y="1021"/>
                </a:lnTo>
                <a:lnTo>
                  <a:pt x="810" y="1022"/>
                </a:lnTo>
                <a:lnTo>
                  <a:pt x="811" y="1023"/>
                </a:lnTo>
                <a:lnTo>
                  <a:pt x="811" y="1023"/>
                </a:lnTo>
                <a:lnTo>
                  <a:pt x="818" y="1023"/>
                </a:lnTo>
                <a:lnTo>
                  <a:pt x="822" y="1022"/>
                </a:lnTo>
                <a:lnTo>
                  <a:pt x="826" y="1018"/>
                </a:lnTo>
                <a:lnTo>
                  <a:pt x="826" y="1018"/>
                </a:lnTo>
                <a:lnTo>
                  <a:pt x="832" y="1011"/>
                </a:lnTo>
                <a:lnTo>
                  <a:pt x="838" y="1000"/>
                </a:lnTo>
                <a:lnTo>
                  <a:pt x="845" y="991"/>
                </a:lnTo>
                <a:lnTo>
                  <a:pt x="848" y="989"/>
                </a:lnTo>
                <a:lnTo>
                  <a:pt x="850" y="989"/>
                </a:lnTo>
                <a:lnTo>
                  <a:pt x="850" y="989"/>
                </a:lnTo>
                <a:lnTo>
                  <a:pt x="853" y="994"/>
                </a:lnTo>
                <a:lnTo>
                  <a:pt x="859" y="1002"/>
                </a:lnTo>
                <a:lnTo>
                  <a:pt x="871" y="1028"/>
                </a:lnTo>
                <a:lnTo>
                  <a:pt x="878" y="1040"/>
                </a:lnTo>
                <a:lnTo>
                  <a:pt x="886" y="1051"/>
                </a:lnTo>
                <a:lnTo>
                  <a:pt x="891" y="1058"/>
                </a:lnTo>
                <a:lnTo>
                  <a:pt x="893" y="1059"/>
                </a:lnTo>
                <a:lnTo>
                  <a:pt x="894" y="1058"/>
                </a:lnTo>
                <a:lnTo>
                  <a:pt x="894" y="1058"/>
                </a:lnTo>
                <a:lnTo>
                  <a:pt x="899" y="1051"/>
                </a:lnTo>
                <a:lnTo>
                  <a:pt x="902" y="1045"/>
                </a:lnTo>
                <a:lnTo>
                  <a:pt x="902" y="1042"/>
                </a:lnTo>
                <a:lnTo>
                  <a:pt x="902" y="1037"/>
                </a:lnTo>
                <a:lnTo>
                  <a:pt x="899" y="1023"/>
                </a:lnTo>
                <a:lnTo>
                  <a:pt x="899" y="1023"/>
                </a:lnTo>
                <a:lnTo>
                  <a:pt x="893" y="1005"/>
                </a:lnTo>
                <a:lnTo>
                  <a:pt x="886" y="984"/>
                </a:lnTo>
                <a:lnTo>
                  <a:pt x="878" y="964"/>
                </a:lnTo>
                <a:lnTo>
                  <a:pt x="870" y="949"/>
                </a:lnTo>
                <a:lnTo>
                  <a:pt x="870" y="949"/>
                </a:lnTo>
                <a:lnTo>
                  <a:pt x="866" y="942"/>
                </a:lnTo>
                <a:lnTo>
                  <a:pt x="861" y="932"/>
                </a:lnTo>
                <a:lnTo>
                  <a:pt x="854" y="907"/>
                </a:lnTo>
                <a:lnTo>
                  <a:pt x="845" y="884"/>
                </a:lnTo>
                <a:lnTo>
                  <a:pt x="843" y="875"/>
                </a:lnTo>
                <a:lnTo>
                  <a:pt x="840" y="870"/>
                </a:lnTo>
                <a:lnTo>
                  <a:pt x="840" y="870"/>
                </a:lnTo>
                <a:lnTo>
                  <a:pt x="835" y="862"/>
                </a:lnTo>
                <a:lnTo>
                  <a:pt x="829" y="851"/>
                </a:lnTo>
                <a:lnTo>
                  <a:pt x="821" y="836"/>
                </a:lnTo>
                <a:lnTo>
                  <a:pt x="821" y="836"/>
                </a:lnTo>
                <a:lnTo>
                  <a:pt x="749" y="707"/>
                </a:lnTo>
                <a:lnTo>
                  <a:pt x="701" y="617"/>
                </a:lnTo>
                <a:lnTo>
                  <a:pt x="684" y="585"/>
                </a:lnTo>
                <a:lnTo>
                  <a:pt x="678" y="570"/>
                </a:lnTo>
                <a:lnTo>
                  <a:pt x="678" y="570"/>
                </a:lnTo>
                <a:lnTo>
                  <a:pt x="676" y="561"/>
                </a:lnTo>
                <a:lnTo>
                  <a:pt x="668" y="547"/>
                </a:lnTo>
                <a:lnTo>
                  <a:pt x="650" y="506"/>
                </a:lnTo>
                <a:lnTo>
                  <a:pt x="624" y="452"/>
                </a:lnTo>
                <a:lnTo>
                  <a:pt x="624" y="452"/>
                </a:lnTo>
                <a:lnTo>
                  <a:pt x="629" y="437"/>
                </a:lnTo>
                <a:lnTo>
                  <a:pt x="633" y="426"/>
                </a:lnTo>
                <a:lnTo>
                  <a:pt x="634" y="417"/>
                </a:lnTo>
                <a:lnTo>
                  <a:pt x="634" y="417"/>
                </a:lnTo>
                <a:lnTo>
                  <a:pt x="644" y="344"/>
                </a:lnTo>
                <a:lnTo>
                  <a:pt x="644" y="344"/>
                </a:lnTo>
                <a:lnTo>
                  <a:pt x="651" y="342"/>
                </a:lnTo>
                <a:lnTo>
                  <a:pt x="656" y="341"/>
                </a:lnTo>
                <a:lnTo>
                  <a:pt x="657" y="340"/>
                </a:lnTo>
                <a:lnTo>
                  <a:pt x="658" y="339"/>
                </a:lnTo>
                <a:lnTo>
                  <a:pt x="658" y="339"/>
                </a:lnTo>
                <a:lnTo>
                  <a:pt x="657" y="324"/>
                </a:lnTo>
                <a:lnTo>
                  <a:pt x="657" y="315"/>
                </a:lnTo>
                <a:lnTo>
                  <a:pt x="657" y="311"/>
                </a:lnTo>
                <a:lnTo>
                  <a:pt x="658" y="309"/>
                </a:lnTo>
                <a:lnTo>
                  <a:pt x="658" y="309"/>
                </a:lnTo>
                <a:lnTo>
                  <a:pt x="668" y="299"/>
                </a:lnTo>
                <a:lnTo>
                  <a:pt x="673" y="294"/>
                </a:lnTo>
                <a:lnTo>
                  <a:pt x="673" y="294"/>
                </a:lnTo>
                <a:lnTo>
                  <a:pt x="678" y="302"/>
                </a:lnTo>
                <a:lnTo>
                  <a:pt x="690" y="319"/>
                </a:lnTo>
                <a:lnTo>
                  <a:pt x="705" y="336"/>
                </a:lnTo>
                <a:lnTo>
                  <a:pt x="712" y="344"/>
                </a:lnTo>
                <a:lnTo>
                  <a:pt x="717" y="348"/>
                </a:lnTo>
                <a:lnTo>
                  <a:pt x="717" y="348"/>
                </a:lnTo>
                <a:lnTo>
                  <a:pt x="722" y="351"/>
                </a:lnTo>
                <a:lnTo>
                  <a:pt x="726" y="353"/>
                </a:lnTo>
                <a:lnTo>
                  <a:pt x="731" y="353"/>
                </a:lnTo>
                <a:lnTo>
                  <a:pt x="736" y="353"/>
                </a:lnTo>
                <a:lnTo>
                  <a:pt x="744" y="351"/>
                </a:lnTo>
                <a:lnTo>
                  <a:pt x="752" y="348"/>
                </a:lnTo>
                <a:lnTo>
                  <a:pt x="752" y="348"/>
                </a:lnTo>
                <a:lnTo>
                  <a:pt x="758" y="346"/>
                </a:lnTo>
                <a:lnTo>
                  <a:pt x="763" y="342"/>
                </a:lnTo>
                <a:lnTo>
                  <a:pt x="767" y="339"/>
                </a:lnTo>
                <a:lnTo>
                  <a:pt x="767" y="339"/>
                </a:lnTo>
                <a:lnTo>
                  <a:pt x="771" y="339"/>
                </a:lnTo>
                <a:lnTo>
                  <a:pt x="775" y="339"/>
                </a:lnTo>
                <a:lnTo>
                  <a:pt x="776" y="339"/>
                </a:lnTo>
                <a:lnTo>
                  <a:pt x="776" y="339"/>
                </a:lnTo>
                <a:lnTo>
                  <a:pt x="778" y="334"/>
                </a:lnTo>
                <a:lnTo>
                  <a:pt x="781" y="329"/>
                </a:lnTo>
                <a:lnTo>
                  <a:pt x="781" y="3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E931DDA8-756E-68BF-0836-51A47A2E910D}"/>
              </a:ext>
            </a:extLst>
          </p:cNvPr>
          <p:cNvSpPr>
            <a:spLocks/>
          </p:cNvSpPr>
          <p:nvPr/>
        </p:nvSpPr>
        <p:spPr bwMode="auto">
          <a:xfrm>
            <a:off x="3969243" y="921435"/>
            <a:ext cx="1320915" cy="2507565"/>
          </a:xfrm>
          <a:custGeom>
            <a:avLst/>
            <a:gdLst>
              <a:gd name="T0" fmla="*/ 427 w 1033"/>
              <a:gd name="T1" fmla="*/ 437 h 1961"/>
              <a:gd name="T2" fmla="*/ 139 w 1033"/>
              <a:gd name="T3" fmla="*/ 863 h 1961"/>
              <a:gd name="T4" fmla="*/ 114 w 1033"/>
              <a:gd name="T5" fmla="*/ 888 h 1961"/>
              <a:gd name="T6" fmla="*/ 40 w 1033"/>
              <a:gd name="T7" fmla="*/ 962 h 1961"/>
              <a:gd name="T8" fmla="*/ 1 w 1033"/>
              <a:gd name="T9" fmla="*/ 1031 h 1961"/>
              <a:gd name="T10" fmla="*/ 56 w 1033"/>
              <a:gd name="T11" fmla="*/ 990 h 1961"/>
              <a:gd name="T12" fmla="*/ 75 w 1033"/>
              <a:gd name="T13" fmla="*/ 1011 h 1961"/>
              <a:gd name="T14" fmla="*/ 94 w 1033"/>
              <a:gd name="T15" fmla="*/ 1026 h 1961"/>
              <a:gd name="T16" fmla="*/ 148 w 1033"/>
              <a:gd name="T17" fmla="*/ 996 h 1961"/>
              <a:gd name="T18" fmla="*/ 143 w 1033"/>
              <a:gd name="T19" fmla="*/ 971 h 1961"/>
              <a:gd name="T20" fmla="*/ 168 w 1033"/>
              <a:gd name="T21" fmla="*/ 942 h 1961"/>
              <a:gd name="T22" fmla="*/ 399 w 1033"/>
              <a:gd name="T23" fmla="*/ 671 h 1961"/>
              <a:gd name="T24" fmla="*/ 569 w 1033"/>
              <a:gd name="T25" fmla="*/ 654 h 1961"/>
              <a:gd name="T26" fmla="*/ 660 w 1033"/>
              <a:gd name="T27" fmla="*/ 745 h 1961"/>
              <a:gd name="T28" fmla="*/ 617 w 1033"/>
              <a:gd name="T29" fmla="*/ 949 h 1961"/>
              <a:gd name="T30" fmla="*/ 611 w 1033"/>
              <a:gd name="T31" fmla="*/ 997 h 1961"/>
              <a:gd name="T32" fmla="*/ 630 w 1033"/>
              <a:gd name="T33" fmla="*/ 1011 h 1961"/>
              <a:gd name="T34" fmla="*/ 644 w 1033"/>
              <a:gd name="T35" fmla="*/ 1027 h 1961"/>
              <a:gd name="T36" fmla="*/ 590 w 1033"/>
              <a:gd name="T37" fmla="*/ 1207 h 1961"/>
              <a:gd name="T38" fmla="*/ 596 w 1033"/>
              <a:gd name="T39" fmla="*/ 1459 h 1961"/>
              <a:gd name="T40" fmla="*/ 665 w 1033"/>
              <a:gd name="T41" fmla="*/ 1583 h 1961"/>
              <a:gd name="T42" fmla="*/ 661 w 1033"/>
              <a:gd name="T43" fmla="*/ 1672 h 1961"/>
              <a:gd name="T44" fmla="*/ 604 w 1033"/>
              <a:gd name="T45" fmla="*/ 1708 h 1961"/>
              <a:gd name="T46" fmla="*/ 529 w 1033"/>
              <a:gd name="T47" fmla="*/ 1726 h 1961"/>
              <a:gd name="T48" fmla="*/ 531 w 1033"/>
              <a:gd name="T49" fmla="*/ 1749 h 1961"/>
              <a:gd name="T50" fmla="*/ 689 w 1033"/>
              <a:gd name="T51" fmla="*/ 1774 h 1961"/>
              <a:gd name="T52" fmla="*/ 625 w 1033"/>
              <a:gd name="T53" fmla="*/ 1859 h 1961"/>
              <a:gd name="T54" fmla="*/ 493 w 1033"/>
              <a:gd name="T55" fmla="*/ 1922 h 1961"/>
              <a:gd name="T56" fmla="*/ 478 w 1033"/>
              <a:gd name="T57" fmla="*/ 1937 h 1961"/>
              <a:gd name="T58" fmla="*/ 502 w 1033"/>
              <a:gd name="T59" fmla="*/ 1951 h 1961"/>
              <a:gd name="T60" fmla="*/ 566 w 1033"/>
              <a:gd name="T61" fmla="*/ 1961 h 1961"/>
              <a:gd name="T62" fmla="*/ 644 w 1033"/>
              <a:gd name="T63" fmla="*/ 1954 h 1961"/>
              <a:gd name="T64" fmla="*/ 813 w 1033"/>
              <a:gd name="T65" fmla="*/ 1928 h 1961"/>
              <a:gd name="T66" fmla="*/ 823 w 1033"/>
              <a:gd name="T67" fmla="*/ 1890 h 1961"/>
              <a:gd name="T68" fmla="*/ 802 w 1033"/>
              <a:gd name="T69" fmla="*/ 1725 h 1961"/>
              <a:gd name="T70" fmla="*/ 817 w 1033"/>
              <a:gd name="T71" fmla="*/ 1518 h 1961"/>
              <a:gd name="T72" fmla="*/ 940 w 1033"/>
              <a:gd name="T73" fmla="*/ 1459 h 1961"/>
              <a:gd name="T74" fmla="*/ 952 w 1033"/>
              <a:gd name="T75" fmla="*/ 1279 h 1961"/>
              <a:gd name="T76" fmla="*/ 1033 w 1033"/>
              <a:gd name="T77" fmla="*/ 939 h 1961"/>
              <a:gd name="T78" fmla="*/ 1012 w 1033"/>
              <a:gd name="T79" fmla="*/ 782 h 1961"/>
              <a:gd name="T80" fmla="*/ 989 w 1033"/>
              <a:gd name="T81" fmla="*/ 696 h 1961"/>
              <a:gd name="T82" fmla="*/ 881 w 1033"/>
              <a:gd name="T83" fmla="*/ 474 h 1961"/>
              <a:gd name="T84" fmla="*/ 748 w 1033"/>
              <a:gd name="T85" fmla="*/ 248 h 1961"/>
              <a:gd name="T86" fmla="*/ 722 w 1033"/>
              <a:gd name="T87" fmla="*/ 193 h 1961"/>
              <a:gd name="T88" fmla="*/ 650 w 1033"/>
              <a:gd name="T89" fmla="*/ 154 h 1961"/>
              <a:gd name="T90" fmla="*/ 543 w 1033"/>
              <a:gd name="T91" fmla="*/ 133 h 1961"/>
              <a:gd name="T92" fmla="*/ 459 w 1033"/>
              <a:gd name="T93" fmla="*/ 62 h 1961"/>
              <a:gd name="T94" fmla="*/ 370 w 1033"/>
              <a:gd name="T95" fmla="*/ 7 h 1961"/>
              <a:gd name="T96" fmla="*/ 316 w 1033"/>
              <a:gd name="T97" fmla="*/ 0 h 1961"/>
              <a:gd name="T98" fmla="*/ 257 w 1033"/>
              <a:gd name="T99" fmla="*/ 6 h 1961"/>
              <a:gd name="T100" fmla="*/ 183 w 1033"/>
              <a:gd name="T101" fmla="*/ 51 h 1961"/>
              <a:gd name="T102" fmla="*/ 143 w 1033"/>
              <a:gd name="T103" fmla="*/ 153 h 1961"/>
              <a:gd name="T104" fmla="*/ 157 w 1033"/>
              <a:gd name="T105" fmla="*/ 240 h 1961"/>
              <a:gd name="T106" fmla="*/ 193 w 1033"/>
              <a:gd name="T107" fmla="*/ 239 h 1961"/>
              <a:gd name="T108" fmla="*/ 241 w 1033"/>
              <a:gd name="T109" fmla="*/ 281 h 1961"/>
              <a:gd name="T110" fmla="*/ 260 w 1033"/>
              <a:gd name="T111" fmla="*/ 309 h 1961"/>
              <a:gd name="T112" fmla="*/ 261 w 1033"/>
              <a:gd name="T113" fmla="*/ 330 h 1961"/>
              <a:gd name="T114" fmla="*/ 296 w 1033"/>
              <a:gd name="T115" fmla="*/ 341 h 1961"/>
              <a:gd name="T116" fmla="*/ 311 w 1033"/>
              <a:gd name="T117" fmla="*/ 336 h 1961"/>
              <a:gd name="T118" fmla="*/ 322 w 1033"/>
              <a:gd name="T119" fmla="*/ 346 h 1961"/>
              <a:gd name="T120" fmla="*/ 350 w 1033"/>
              <a:gd name="T121" fmla="*/ 356 h 1961"/>
              <a:gd name="T122" fmla="*/ 392 w 1033"/>
              <a:gd name="T123" fmla="*/ 358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3" h="1961">
                <a:moveTo>
                  <a:pt x="458" y="346"/>
                </a:moveTo>
                <a:lnTo>
                  <a:pt x="458" y="346"/>
                </a:lnTo>
                <a:lnTo>
                  <a:pt x="445" y="378"/>
                </a:lnTo>
                <a:lnTo>
                  <a:pt x="429" y="415"/>
                </a:lnTo>
                <a:lnTo>
                  <a:pt x="429" y="415"/>
                </a:lnTo>
                <a:lnTo>
                  <a:pt x="427" y="425"/>
                </a:lnTo>
                <a:lnTo>
                  <a:pt x="427" y="437"/>
                </a:lnTo>
                <a:lnTo>
                  <a:pt x="429" y="454"/>
                </a:lnTo>
                <a:lnTo>
                  <a:pt x="316" y="632"/>
                </a:lnTo>
                <a:lnTo>
                  <a:pt x="316" y="632"/>
                </a:lnTo>
                <a:lnTo>
                  <a:pt x="226" y="747"/>
                </a:lnTo>
                <a:lnTo>
                  <a:pt x="166" y="826"/>
                </a:lnTo>
                <a:lnTo>
                  <a:pt x="146" y="853"/>
                </a:lnTo>
                <a:lnTo>
                  <a:pt x="139" y="863"/>
                </a:lnTo>
                <a:lnTo>
                  <a:pt x="139" y="863"/>
                </a:lnTo>
                <a:lnTo>
                  <a:pt x="139" y="864"/>
                </a:lnTo>
                <a:lnTo>
                  <a:pt x="136" y="867"/>
                </a:lnTo>
                <a:lnTo>
                  <a:pt x="129" y="873"/>
                </a:lnTo>
                <a:lnTo>
                  <a:pt x="119" y="882"/>
                </a:lnTo>
                <a:lnTo>
                  <a:pt x="116" y="885"/>
                </a:lnTo>
                <a:lnTo>
                  <a:pt x="114" y="888"/>
                </a:lnTo>
                <a:lnTo>
                  <a:pt x="114" y="888"/>
                </a:lnTo>
                <a:lnTo>
                  <a:pt x="110" y="893"/>
                </a:lnTo>
                <a:lnTo>
                  <a:pt x="103" y="900"/>
                </a:lnTo>
                <a:lnTo>
                  <a:pt x="80" y="923"/>
                </a:lnTo>
                <a:lnTo>
                  <a:pt x="55" y="947"/>
                </a:lnTo>
                <a:lnTo>
                  <a:pt x="40" y="962"/>
                </a:lnTo>
                <a:lnTo>
                  <a:pt x="40" y="962"/>
                </a:lnTo>
                <a:lnTo>
                  <a:pt x="30" y="975"/>
                </a:lnTo>
                <a:lnTo>
                  <a:pt x="16" y="996"/>
                </a:lnTo>
                <a:lnTo>
                  <a:pt x="8" y="1007"/>
                </a:lnTo>
                <a:lnTo>
                  <a:pt x="3" y="1018"/>
                </a:lnTo>
                <a:lnTo>
                  <a:pt x="0" y="1026"/>
                </a:lnTo>
                <a:lnTo>
                  <a:pt x="0" y="1028"/>
                </a:lnTo>
                <a:lnTo>
                  <a:pt x="1" y="1031"/>
                </a:lnTo>
                <a:lnTo>
                  <a:pt x="1" y="1031"/>
                </a:lnTo>
                <a:lnTo>
                  <a:pt x="3" y="1032"/>
                </a:lnTo>
                <a:lnTo>
                  <a:pt x="6" y="1031"/>
                </a:lnTo>
                <a:lnTo>
                  <a:pt x="14" y="1026"/>
                </a:lnTo>
                <a:lnTo>
                  <a:pt x="24" y="1018"/>
                </a:lnTo>
                <a:lnTo>
                  <a:pt x="35" y="1008"/>
                </a:lnTo>
                <a:lnTo>
                  <a:pt x="56" y="990"/>
                </a:lnTo>
                <a:lnTo>
                  <a:pt x="65" y="981"/>
                </a:lnTo>
                <a:lnTo>
                  <a:pt x="65" y="981"/>
                </a:lnTo>
                <a:lnTo>
                  <a:pt x="68" y="995"/>
                </a:lnTo>
                <a:lnTo>
                  <a:pt x="71" y="1005"/>
                </a:lnTo>
                <a:lnTo>
                  <a:pt x="73" y="1008"/>
                </a:lnTo>
                <a:lnTo>
                  <a:pt x="75" y="1011"/>
                </a:lnTo>
                <a:lnTo>
                  <a:pt x="75" y="1011"/>
                </a:lnTo>
                <a:lnTo>
                  <a:pt x="80" y="1013"/>
                </a:lnTo>
                <a:lnTo>
                  <a:pt x="84" y="1015"/>
                </a:lnTo>
                <a:lnTo>
                  <a:pt x="89" y="1016"/>
                </a:lnTo>
                <a:lnTo>
                  <a:pt x="89" y="1016"/>
                </a:lnTo>
                <a:lnTo>
                  <a:pt x="89" y="1018"/>
                </a:lnTo>
                <a:lnTo>
                  <a:pt x="91" y="1022"/>
                </a:lnTo>
                <a:lnTo>
                  <a:pt x="94" y="1026"/>
                </a:lnTo>
                <a:lnTo>
                  <a:pt x="94" y="1026"/>
                </a:lnTo>
                <a:lnTo>
                  <a:pt x="97" y="1027"/>
                </a:lnTo>
                <a:lnTo>
                  <a:pt x="99" y="1026"/>
                </a:lnTo>
                <a:lnTo>
                  <a:pt x="104" y="1019"/>
                </a:lnTo>
                <a:lnTo>
                  <a:pt x="109" y="1011"/>
                </a:lnTo>
                <a:lnTo>
                  <a:pt x="109" y="1011"/>
                </a:lnTo>
                <a:lnTo>
                  <a:pt x="148" y="996"/>
                </a:lnTo>
                <a:lnTo>
                  <a:pt x="148" y="996"/>
                </a:lnTo>
                <a:lnTo>
                  <a:pt x="151" y="994"/>
                </a:lnTo>
                <a:lnTo>
                  <a:pt x="152" y="991"/>
                </a:lnTo>
                <a:lnTo>
                  <a:pt x="152" y="987"/>
                </a:lnTo>
                <a:lnTo>
                  <a:pt x="151" y="984"/>
                </a:lnTo>
                <a:lnTo>
                  <a:pt x="147" y="976"/>
                </a:lnTo>
                <a:lnTo>
                  <a:pt x="143" y="971"/>
                </a:lnTo>
                <a:lnTo>
                  <a:pt x="143" y="971"/>
                </a:lnTo>
                <a:lnTo>
                  <a:pt x="142" y="969"/>
                </a:lnTo>
                <a:lnTo>
                  <a:pt x="143" y="968"/>
                </a:lnTo>
                <a:lnTo>
                  <a:pt x="147" y="962"/>
                </a:lnTo>
                <a:lnTo>
                  <a:pt x="163" y="947"/>
                </a:lnTo>
                <a:lnTo>
                  <a:pt x="163" y="947"/>
                </a:lnTo>
                <a:lnTo>
                  <a:pt x="168" y="942"/>
                </a:lnTo>
                <a:lnTo>
                  <a:pt x="172" y="936"/>
                </a:lnTo>
                <a:lnTo>
                  <a:pt x="175" y="925"/>
                </a:lnTo>
                <a:lnTo>
                  <a:pt x="178" y="916"/>
                </a:lnTo>
                <a:lnTo>
                  <a:pt x="178" y="912"/>
                </a:lnTo>
                <a:lnTo>
                  <a:pt x="178" y="912"/>
                </a:lnTo>
                <a:lnTo>
                  <a:pt x="399" y="671"/>
                </a:lnTo>
                <a:lnTo>
                  <a:pt x="399" y="671"/>
                </a:lnTo>
                <a:lnTo>
                  <a:pt x="507" y="553"/>
                </a:lnTo>
                <a:lnTo>
                  <a:pt x="507" y="553"/>
                </a:lnTo>
                <a:lnTo>
                  <a:pt x="521" y="589"/>
                </a:lnTo>
                <a:lnTo>
                  <a:pt x="531" y="614"/>
                </a:lnTo>
                <a:lnTo>
                  <a:pt x="537" y="627"/>
                </a:lnTo>
                <a:lnTo>
                  <a:pt x="537" y="627"/>
                </a:lnTo>
                <a:lnTo>
                  <a:pt x="569" y="654"/>
                </a:lnTo>
                <a:lnTo>
                  <a:pt x="592" y="672"/>
                </a:lnTo>
                <a:lnTo>
                  <a:pt x="601" y="680"/>
                </a:lnTo>
                <a:lnTo>
                  <a:pt x="606" y="686"/>
                </a:lnTo>
                <a:lnTo>
                  <a:pt x="606" y="686"/>
                </a:lnTo>
                <a:lnTo>
                  <a:pt x="618" y="699"/>
                </a:lnTo>
                <a:lnTo>
                  <a:pt x="635" y="719"/>
                </a:lnTo>
                <a:lnTo>
                  <a:pt x="660" y="745"/>
                </a:lnTo>
                <a:lnTo>
                  <a:pt x="665" y="809"/>
                </a:lnTo>
                <a:lnTo>
                  <a:pt x="655" y="863"/>
                </a:lnTo>
                <a:lnTo>
                  <a:pt x="655" y="863"/>
                </a:lnTo>
                <a:lnTo>
                  <a:pt x="625" y="927"/>
                </a:lnTo>
                <a:lnTo>
                  <a:pt x="625" y="927"/>
                </a:lnTo>
                <a:lnTo>
                  <a:pt x="618" y="943"/>
                </a:lnTo>
                <a:lnTo>
                  <a:pt x="617" y="949"/>
                </a:lnTo>
                <a:lnTo>
                  <a:pt x="615" y="957"/>
                </a:lnTo>
                <a:lnTo>
                  <a:pt x="615" y="957"/>
                </a:lnTo>
                <a:lnTo>
                  <a:pt x="615" y="965"/>
                </a:lnTo>
                <a:lnTo>
                  <a:pt x="613" y="974"/>
                </a:lnTo>
                <a:lnTo>
                  <a:pt x="611" y="991"/>
                </a:lnTo>
                <a:lnTo>
                  <a:pt x="611" y="991"/>
                </a:lnTo>
                <a:lnTo>
                  <a:pt x="611" y="997"/>
                </a:lnTo>
                <a:lnTo>
                  <a:pt x="613" y="1002"/>
                </a:lnTo>
                <a:lnTo>
                  <a:pt x="617" y="1007"/>
                </a:lnTo>
                <a:lnTo>
                  <a:pt x="620" y="1011"/>
                </a:lnTo>
                <a:lnTo>
                  <a:pt x="620" y="1011"/>
                </a:lnTo>
                <a:lnTo>
                  <a:pt x="624" y="1013"/>
                </a:lnTo>
                <a:lnTo>
                  <a:pt x="628" y="1013"/>
                </a:lnTo>
                <a:lnTo>
                  <a:pt x="630" y="1011"/>
                </a:lnTo>
                <a:lnTo>
                  <a:pt x="630" y="1011"/>
                </a:lnTo>
                <a:lnTo>
                  <a:pt x="631" y="1017"/>
                </a:lnTo>
                <a:lnTo>
                  <a:pt x="635" y="1026"/>
                </a:lnTo>
                <a:lnTo>
                  <a:pt x="635" y="1026"/>
                </a:lnTo>
                <a:lnTo>
                  <a:pt x="636" y="1027"/>
                </a:lnTo>
                <a:lnTo>
                  <a:pt x="639" y="1027"/>
                </a:lnTo>
                <a:lnTo>
                  <a:pt x="644" y="1027"/>
                </a:lnTo>
                <a:lnTo>
                  <a:pt x="650" y="1026"/>
                </a:lnTo>
                <a:lnTo>
                  <a:pt x="650" y="1026"/>
                </a:lnTo>
                <a:lnTo>
                  <a:pt x="639" y="1055"/>
                </a:lnTo>
                <a:lnTo>
                  <a:pt x="627" y="1087"/>
                </a:lnTo>
                <a:lnTo>
                  <a:pt x="614" y="1124"/>
                </a:lnTo>
                <a:lnTo>
                  <a:pt x="601" y="1166"/>
                </a:lnTo>
                <a:lnTo>
                  <a:pt x="590" y="1207"/>
                </a:lnTo>
                <a:lnTo>
                  <a:pt x="586" y="1225"/>
                </a:lnTo>
                <a:lnTo>
                  <a:pt x="582" y="1242"/>
                </a:lnTo>
                <a:lnTo>
                  <a:pt x="581" y="1258"/>
                </a:lnTo>
                <a:lnTo>
                  <a:pt x="581" y="1272"/>
                </a:lnTo>
                <a:lnTo>
                  <a:pt x="581" y="1272"/>
                </a:lnTo>
                <a:lnTo>
                  <a:pt x="591" y="1401"/>
                </a:lnTo>
                <a:lnTo>
                  <a:pt x="596" y="1459"/>
                </a:lnTo>
                <a:lnTo>
                  <a:pt x="598" y="1477"/>
                </a:lnTo>
                <a:lnTo>
                  <a:pt x="599" y="1482"/>
                </a:lnTo>
                <a:lnTo>
                  <a:pt x="601" y="1484"/>
                </a:lnTo>
                <a:lnTo>
                  <a:pt x="601" y="1484"/>
                </a:lnTo>
                <a:lnTo>
                  <a:pt x="645" y="1495"/>
                </a:lnTo>
                <a:lnTo>
                  <a:pt x="645" y="1495"/>
                </a:lnTo>
                <a:lnTo>
                  <a:pt x="665" y="1583"/>
                </a:lnTo>
                <a:lnTo>
                  <a:pt x="672" y="1625"/>
                </a:lnTo>
                <a:lnTo>
                  <a:pt x="674" y="1639"/>
                </a:lnTo>
                <a:lnTo>
                  <a:pt x="674" y="1646"/>
                </a:lnTo>
                <a:lnTo>
                  <a:pt x="674" y="1646"/>
                </a:lnTo>
                <a:lnTo>
                  <a:pt x="671" y="1655"/>
                </a:lnTo>
                <a:lnTo>
                  <a:pt x="665" y="1666"/>
                </a:lnTo>
                <a:lnTo>
                  <a:pt x="661" y="1672"/>
                </a:lnTo>
                <a:lnTo>
                  <a:pt x="655" y="1678"/>
                </a:lnTo>
                <a:lnTo>
                  <a:pt x="649" y="1684"/>
                </a:lnTo>
                <a:lnTo>
                  <a:pt x="640" y="1690"/>
                </a:lnTo>
                <a:lnTo>
                  <a:pt x="640" y="1690"/>
                </a:lnTo>
                <a:lnTo>
                  <a:pt x="631" y="1695"/>
                </a:lnTo>
                <a:lnTo>
                  <a:pt x="622" y="1700"/>
                </a:lnTo>
                <a:lnTo>
                  <a:pt x="604" y="1708"/>
                </a:lnTo>
                <a:lnTo>
                  <a:pt x="587" y="1711"/>
                </a:lnTo>
                <a:lnTo>
                  <a:pt x="571" y="1715"/>
                </a:lnTo>
                <a:lnTo>
                  <a:pt x="571" y="1715"/>
                </a:lnTo>
                <a:lnTo>
                  <a:pt x="543" y="1719"/>
                </a:lnTo>
                <a:lnTo>
                  <a:pt x="537" y="1721"/>
                </a:lnTo>
                <a:lnTo>
                  <a:pt x="533" y="1722"/>
                </a:lnTo>
                <a:lnTo>
                  <a:pt x="529" y="1726"/>
                </a:lnTo>
                <a:lnTo>
                  <a:pt x="527" y="1730"/>
                </a:lnTo>
                <a:lnTo>
                  <a:pt x="527" y="1730"/>
                </a:lnTo>
                <a:lnTo>
                  <a:pt x="526" y="1737"/>
                </a:lnTo>
                <a:lnTo>
                  <a:pt x="526" y="1741"/>
                </a:lnTo>
                <a:lnTo>
                  <a:pt x="526" y="1743"/>
                </a:lnTo>
                <a:lnTo>
                  <a:pt x="528" y="1747"/>
                </a:lnTo>
                <a:lnTo>
                  <a:pt x="531" y="1749"/>
                </a:lnTo>
                <a:lnTo>
                  <a:pt x="542" y="1754"/>
                </a:lnTo>
                <a:lnTo>
                  <a:pt x="542" y="1754"/>
                </a:lnTo>
                <a:lnTo>
                  <a:pt x="553" y="1757"/>
                </a:lnTo>
                <a:lnTo>
                  <a:pt x="572" y="1761"/>
                </a:lnTo>
                <a:lnTo>
                  <a:pt x="623" y="1767"/>
                </a:lnTo>
                <a:lnTo>
                  <a:pt x="689" y="1774"/>
                </a:lnTo>
                <a:lnTo>
                  <a:pt x="689" y="1774"/>
                </a:lnTo>
                <a:lnTo>
                  <a:pt x="678" y="1800"/>
                </a:lnTo>
                <a:lnTo>
                  <a:pt x="667" y="1821"/>
                </a:lnTo>
                <a:lnTo>
                  <a:pt x="661" y="1831"/>
                </a:lnTo>
                <a:lnTo>
                  <a:pt x="655" y="1838"/>
                </a:lnTo>
                <a:lnTo>
                  <a:pt x="655" y="1838"/>
                </a:lnTo>
                <a:lnTo>
                  <a:pt x="644" y="1847"/>
                </a:lnTo>
                <a:lnTo>
                  <a:pt x="625" y="1859"/>
                </a:lnTo>
                <a:lnTo>
                  <a:pt x="601" y="1873"/>
                </a:lnTo>
                <a:lnTo>
                  <a:pt x="574" y="1887"/>
                </a:lnTo>
                <a:lnTo>
                  <a:pt x="547" y="1901"/>
                </a:lnTo>
                <a:lnTo>
                  <a:pt x="522" y="1912"/>
                </a:lnTo>
                <a:lnTo>
                  <a:pt x="504" y="1919"/>
                </a:lnTo>
                <a:lnTo>
                  <a:pt x="496" y="1922"/>
                </a:lnTo>
                <a:lnTo>
                  <a:pt x="493" y="1922"/>
                </a:lnTo>
                <a:lnTo>
                  <a:pt x="493" y="1922"/>
                </a:lnTo>
                <a:lnTo>
                  <a:pt x="488" y="1922"/>
                </a:lnTo>
                <a:lnTo>
                  <a:pt x="484" y="1922"/>
                </a:lnTo>
                <a:lnTo>
                  <a:pt x="481" y="1924"/>
                </a:lnTo>
                <a:lnTo>
                  <a:pt x="479" y="1926"/>
                </a:lnTo>
                <a:lnTo>
                  <a:pt x="478" y="1932"/>
                </a:lnTo>
                <a:lnTo>
                  <a:pt x="478" y="1937"/>
                </a:lnTo>
                <a:lnTo>
                  <a:pt x="478" y="1937"/>
                </a:lnTo>
                <a:lnTo>
                  <a:pt x="479" y="1939"/>
                </a:lnTo>
                <a:lnTo>
                  <a:pt x="481" y="1942"/>
                </a:lnTo>
                <a:lnTo>
                  <a:pt x="490" y="1946"/>
                </a:lnTo>
                <a:lnTo>
                  <a:pt x="497" y="1950"/>
                </a:lnTo>
                <a:lnTo>
                  <a:pt x="502" y="1951"/>
                </a:lnTo>
                <a:lnTo>
                  <a:pt x="502" y="1951"/>
                </a:lnTo>
                <a:lnTo>
                  <a:pt x="512" y="1951"/>
                </a:lnTo>
                <a:lnTo>
                  <a:pt x="521" y="1953"/>
                </a:lnTo>
                <a:lnTo>
                  <a:pt x="532" y="1956"/>
                </a:lnTo>
                <a:lnTo>
                  <a:pt x="532" y="1956"/>
                </a:lnTo>
                <a:lnTo>
                  <a:pt x="542" y="1960"/>
                </a:lnTo>
                <a:lnTo>
                  <a:pt x="548" y="1960"/>
                </a:lnTo>
                <a:lnTo>
                  <a:pt x="566" y="1961"/>
                </a:lnTo>
                <a:lnTo>
                  <a:pt x="566" y="1961"/>
                </a:lnTo>
                <a:lnTo>
                  <a:pt x="582" y="1961"/>
                </a:lnTo>
                <a:lnTo>
                  <a:pt x="597" y="1961"/>
                </a:lnTo>
                <a:lnTo>
                  <a:pt x="612" y="1959"/>
                </a:lnTo>
                <a:lnTo>
                  <a:pt x="625" y="1956"/>
                </a:lnTo>
                <a:lnTo>
                  <a:pt x="625" y="1956"/>
                </a:lnTo>
                <a:lnTo>
                  <a:pt x="644" y="1954"/>
                </a:lnTo>
                <a:lnTo>
                  <a:pt x="670" y="1950"/>
                </a:lnTo>
                <a:lnTo>
                  <a:pt x="701" y="1948"/>
                </a:lnTo>
                <a:lnTo>
                  <a:pt x="738" y="1942"/>
                </a:lnTo>
                <a:lnTo>
                  <a:pt x="738" y="1942"/>
                </a:lnTo>
                <a:lnTo>
                  <a:pt x="774" y="1935"/>
                </a:lnTo>
                <a:lnTo>
                  <a:pt x="802" y="1930"/>
                </a:lnTo>
                <a:lnTo>
                  <a:pt x="813" y="1928"/>
                </a:lnTo>
                <a:lnTo>
                  <a:pt x="821" y="1926"/>
                </a:lnTo>
                <a:lnTo>
                  <a:pt x="826" y="1922"/>
                </a:lnTo>
                <a:lnTo>
                  <a:pt x="827" y="1919"/>
                </a:lnTo>
                <a:lnTo>
                  <a:pt x="827" y="1917"/>
                </a:lnTo>
                <a:lnTo>
                  <a:pt x="827" y="1917"/>
                </a:lnTo>
                <a:lnTo>
                  <a:pt x="826" y="1905"/>
                </a:lnTo>
                <a:lnTo>
                  <a:pt x="823" y="1890"/>
                </a:lnTo>
                <a:lnTo>
                  <a:pt x="812" y="1853"/>
                </a:lnTo>
                <a:lnTo>
                  <a:pt x="812" y="1853"/>
                </a:lnTo>
                <a:lnTo>
                  <a:pt x="810" y="1841"/>
                </a:lnTo>
                <a:lnTo>
                  <a:pt x="807" y="1826"/>
                </a:lnTo>
                <a:lnTo>
                  <a:pt x="804" y="1790"/>
                </a:lnTo>
                <a:lnTo>
                  <a:pt x="802" y="1754"/>
                </a:lnTo>
                <a:lnTo>
                  <a:pt x="802" y="1725"/>
                </a:lnTo>
                <a:lnTo>
                  <a:pt x="802" y="1725"/>
                </a:lnTo>
                <a:lnTo>
                  <a:pt x="802" y="1637"/>
                </a:lnTo>
                <a:lnTo>
                  <a:pt x="802" y="1520"/>
                </a:lnTo>
                <a:lnTo>
                  <a:pt x="802" y="1520"/>
                </a:lnTo>
                <a:lnTo>
                  <a:pt x="811" y="1519"/>
                </a:lnTo>
                <a:lnTo>
                  <a:pt x="817" y="1518"/>
                </a:lnTo>
                <a:lnTo>
                  <a:pt x="817" y="1518"/>
                </a:lnTo>
                <a:lnTo>
                  <a:pt x="835" y="1512"/>
                </a:lnTo>
                <a:lnTo>
                  <a:pt x="856" y="1503"/>
                </a:lnTo>
                <a:lnTo>
                  <a:pt x="876" y="1493"/>
                </a:lnTo>
                <a:lnTo>
                  <a:pt x="896" y="1484"/>
                </a:lnTo>
                <a:lnTo>
                  <a:pt x="928" y="1466"/>
                </a:lnTo>
                <a:lnTo>
                  <a:pt x="940" y="1459"/>
                </a:lnTo>
                <a:lnTo>
                  <a:pt x="940" y="1459"/>
                </a:lnTo>
                <a:lnTo>
                  <a:pt x="946" y="1384"/>
                </a:lnTo>
                <a:lnTo>
                  <a:pt x="950" y="1330"/>
                </a:lnTo>
                <a:lnTo>
                  <a:pt x="950" y="1309"/>
                </a:lnTo>
                <a:lnTo>
                  <a:pt x="950" y="1296"/>
                </a:lnTo>
                <a:lnTo>
                  <a:pt x="950" y="1296"/>
                </a:lnTo>
                <a:lnTo>
                  <a:pt x="950" y="1290"/>
                </a:lnTo>
                <a:lnTo>
                  <a:pt x="952" y="1279"/>
                </a:lnTo>
                <a:lnTo>
                  <a:pt x="962" y="1242"/>
                </a:lnTo>
                <a:lnTo>
                  <a:pt x="992" y="1134"/>
                </a:lnTo>
                <a:lnTo>
                  <a:pt x="1008" y="1072"/>
                </a:lnTo>
                <a:lnTo>
                  <a:pt x="1021" y="1013"/>
                </a:lnTo>
                <a:lnTo>
                  <a:pt x="1026" y="986"/>
                </a:lnTo>
                <a:lnTo>
                  <a:pt x="1031" y="962"/>
                </a:lnTo>
                <a:lnTo>
                  <a:pt x="1033" y="939"/>
                </a:lnTo>
                <a:lnTo>
                  <a:pt x="1033" y="922"/>
                </a:lnTo>
                <a:lnTo>
                  <a:pt x="1033" y="922"/>
                </a:lnTo>
                <a:lnTo>
                  <a:pt x="1032" y="891"/>
                </a:lnTo>
                <a:lnTo>
                  <a:pt x="1028" y="863"/>
                </a:lnTo>
                <a:lnTo>
                  <a:pt x="1025" y="837"/>
                </a:lnTo>
                <a:lnTo>
                  <a:pt x="1020" y="814"/>
                </a:lnTo>
                <a:lnTo>
                  <a:pt x="1012" y="782"/>
                </a:lnTo>
                <a:lnTo>
                  <a:pt x="1009" y="770"/>
                </a:lnTo>
                <a:lnTo>
                  <a:pt x="1028" y="745"/>
                </a:lnTo>
                <a:lnTo>
                  <a:pt x="1028" y="745"/>
                </a:lnTo>
                <a:lnTo>
                  <a:pt x="1015" y="726"/>
                </a:lnTo>
                <a:lnTo>
                  <a:pt x="1001" y="710"/>
                </a:lnTo>
                <a:lnTo>
                  <a:pt x="989" y="696"/>
                </a:lnTo>
                <a:lnTo>
                  <a:pt x="989" y="696"/>
                </a:lnTo>
                <a:lnTo>
                  <a:pt x="981" y="682"/>
                </a:lnTo>
                <a:lnTo>
                  <a:pt x="967" y="659"/>
                </a:lnTo>
                <a:lnTo>
                  <a:pt x="934" y="590"/>
                </a:lnTo>
                <a:lnTo>
                  <a:pt x="899" y="518"/>
                </a:lnTo>
                <a:lnTo>
                  <a:pt x="888" y="491"/>
                </a:lnTo>
                <a:lnTo>
                  <a:pt x="881" y="474"/>
                </a:lnTo>
                <a:lnTo>
                  <a:pt x="881" y="474"/>
                </a:lnTo>
                <a:lnTo>
                  <a:pt x="874" y="457"/>
                </a:lnTo>
                <a:lnTo>
                  <a:pt x="859" y="431"/>
                </a:lnTo>
                <a:lnTo>
                  <a:pt x="818" y="362"/>
                </a:lnTo>
                <a:lnTo>
                  <a:pt x="763" y="272"/>
                </a:lnTo>
                <a:lnTo>
                  <a:pt x="763" y="272"/>
                </a:lnTo>
                <a:lnTo>
                  <a:pt x="748" y="248"/>
                </a:lnTo>
                <a:lnTo>
                  <a:pt x="748" y="248"/>
                </a:lnTo>
                <a:lnTo>
                  <a:pt x="749" y="248"/>
                </a:lnTo>
                <a:lnTo>
                  <a:pt x="756" y="249"/>
                </a:lnTo>
                <a:lnTo>
                  <a:pt x="763" y="252"/>
                </a:lnTo>
                <a:lnTo>
                  <a:pt x="763" y="252"/>
                </a:lnTo>
                <a:lnTo>
                  <a:pt x="747" y="227"/>
                </a:lnTo>
                <a:lnTo>
                  <a:pt x="731" y="204"/>
                </a:lnTo>
                <a:lnTo>
                  <a:pt x="722" y="193"/>
                </a:lnTo>
                <a:lnTo>
                  <a:pt x="714" y="184"/>
                </a:lnTo>
                <a:lnTo>
                  <a:pt x="714" y="184"/>
                </a:lnTo>
                <a:lnTo>
                  <a:pt x="709" y="179"/>
                </a:lnTo>
                <a:lnTo>
                  <a:pt x="703" y="175"/>
                </a:lnTo>
                <a:lnTo>
                  <a:pt x="688" y="166"/>
                </a:lnTo>
                <a:lnTo>
                  <a:pt x="670" y="160"/>
                </a:lnTo>
                <a:lnTo>
                  <a:pt x="650" y="154"/>
                </a:lnTo>
                <a:lnTo>
                  <a:pt x="630" y="148"/>
                </a:lnTo>
                <a:lnTo>
                  <a:pt x="609" y="144"/>
                </a:lnTo>
                <a:lnTo>
                  <a:pt x="590" y="142"/>
                </a:lnTo>
                <a:lnTo>
                  <a:pt x="571" y="139"/>
                </a:lnTo>
                <a:lnTo>
                  <a:pt x="571" y="139"/>
                </a:lnTo>
                <a:lnTo>
                  <a:pt x="556" y="137"/>
                </a:lnTo>
                <a:lnTo>
                  <a:pt x="543" y="133"/>
                </a:lnTo>
                <a:lnTo>
                  <a:pt x="532" y="128"/>
                </a:lnTo>
                <a:lnTo>
                  <a:pt x="522" y="122"/>
                </a:lnTo>
                <a:lnTo>
                  <a:pt x="513" y="116"/>
                </a:lnTo>
                <a:lnTo>
                  <a:pt x="505" y="107"/>
                </a:lnTo>
                <a:lnTo>
                  <a:pt x="488" y="90"/>
                </a:lnTo>
                <a:lnTo>
                  <a:pt x="488" y="90"/>
                </a:lnTo>
                <a:lnTo>
                  <a:pt x="459" y="62"/>
                </a:lnTo>
                <a:lnTo>
                  <a:pt x="445" y="48"/>
                </a:lnTo>
                <a:lnTo>
                  <a:pt x="424" y="31"/>
                </a:lnTo>
                <a:lnTo>
                  <a:pt x="424" y="31"/>
                </a:lnTo>
                <a:lnTo>
                  <a:pt x="410" y="22"/>
                </a:lnTo>
                <a:lnTo>
                  <a:pt x="397" y="15"/>
                </a:lnTo>
                <a:lnTo>
                  <a:pt x="383" y="11"/>
                </a:lnTo>
                <a:lnTo>
                  <a:pt x="370" y="7"/>
                </a:lnTo>
                <a:lnTo>
                  <a:pt x="346" y="5"/>
                </a:lnTo>
                <a:lnTo>
                  <a:pt x="338" y="4"/>
                </a:lnTo>
                <a:lnTo>
                  <a:pt x="330" y="1"/>
                </a:lnTo>
                <a:lnTo>
                  <a:pt x="330" y="1"/>
                </a:lnTo>
                <a:lnTo>
                  <a:pt x="325" y="0"/>
                </a:lnTo>
                <a:lnTo>
                  <a:pt x="320" y="0"/>
                </a:lnTo>
                <a:lnTo>
                  <a:pt x="316" y="0"/>
                </a:lnTo>
                <a:lnTo>
                  <a:pt x="312" y="1"/>
                </a:lnTo>
                <a:lnTo>
                  <a:pt x="307" y="5"/>
                </a:lnTo>
                <a:lnTo>
                  <a:pt x="306" y="6"/>
                </a:lnTo>
                <a:lnTo>
                  <a:pt x="306" y="6"/>
                </a:lnTo>
                <a:lnTo>
                  <a:pt x="280" y="6"/>
                </a:lnTo>
                <a:lnTo>
                  <a:pt x="257" y="6"/>
                </a:lnTo>
                <a:lnTo>
                  <a:pt x="257" y="6"/>
                </a:lnTo>
                <a:lnTo>
                  <a:pt x="252" y="7"/>
                </a:lnTo>
                <a:lnTo>
                  <a:pt x="236" y="15"/>
                </a:lnTo>
                <a:lnTo>
                  <a:pt x="225" y="20"/>
                </a:lnTo>
                <a:lnTo>
                  <a:pt x="211" y="27"/>
                </a:lnTo>
                <a:lnTo>
                  <a:pt x="198" y="38"/>
                </a:lnTo>
                <a:lnTo>
                  <a:pt x="183" y="51"/>
                </a:lnTo>
                <a:lnTo>
                  <a:pt x="183" y="51"/>
                </a:lnTo>
                <a:lnTo>
                  <a:pt x="175" y="58"/>
                </a:lnTo>
                <a:lnTo>
                  <a:pt x="169" y="67"/>
                </a:lnTo>
                <a:lnTo>
                  <a:pt x="164" y="76"/>
                </a:lnTo>
                <a:lnTo>
                  <a:pt x="159" y="86"/>
                </a:lnTo>
                <a:lnTo>
                  <a:pt x="152" y="108"/>
                </a:lnTo>
                <a:lnTo>
                  <a:pt x="146" y="131"/>
                </a:lnTo>
                <a:lnTo>
                  <a:pt x="143" y="153"/>
                </a:lnTo>
                <a:lnTo>
                  <a:pt x="142" y="174"/>
                </a:lnTo>
                <a:lnTo>
                  <a:pt x="142" y="191"/>
                </a:lnTo>
                <a:lnTo>
                  <a:pt x="143" y="203"/>
                </a:lnTo>
                <a:lnTo>
                  <a:pt x="143" y="203"/>
                </a:lnTo>
                <a:lnTo>
                  <a:pt x="148" y="220"/>
                </a:lnTo>
                <a:lnTo>
                  <a:pt x="153" y="233"/>
                </a:lnTo>
                <a:lnTo>
                  <a:pt x="157" y="240"/>
                </a:lnTo>
                <a:lnTo>
                  <a:pt x="158" y="243"/>
                </a:lnTo>
                <a:lnTo>
                  <a:pt x="163" y="218"/>
                </a:lnTo>
                <a:lnTo>
                  <a:pt x="178" y="243"/>
                </a:lnTo>
                <a:lnTo>
                  <a:pt x="183" y="228"/>
                </a:lnTo>
                <a:lnTo>
                  <a:pt x="183" y="228"/>
                </a:lnTo>
                <a:lnTo>
                  <a:pt x="188" y="234"/>
                </a:lnTo>
                <a:lnTo>
                  <a:pt x="193" y="239"/>
                </a:lnTo>
                <a:lnTo>
                  <a:pt x="198" y="243"/>
                </a:lnTo>
                <a:lnTo>
                  <a:pt x="198" y="243"/>
                </a:lnTo>
                <a:lnTo>
                  <a:pt x="204" y="245"/>
                </a:lnTo>
                <a:lnTo>
                  <a:pt x="211" y="251"/>
                </a:lnTo>
                <a:lnTo>
                  <a:pt x="232" y="272"/>
                </a:lnTo>
                <a:lnTo>
                  <a:pt x="232" y="272"/>
                </a:lnTo>
                <a:lnTo>
                  <a:pt x="241" y="281"/>
                </a:lnTo>
                <a:lnTo>
                  <a:pt x="247" y="286"/>
                </a:lnTo>
                <a:lnTo>
                  <a:pt x="250" y="289"/>
                </a:lnTo>
                <a:lnTo>
                  <a:pt x="257" y="297"/>
                </a:lnTo>
                <a:lnTo>
                  <a:pt x="257" y="297"/>
                </a:lnTo>
                <a:lnTo>
                  <a:pt x="259" y="302"/>
                </a:lnTo>
                <a:lnTo>
                  <a:pt x="260" y="305"/>
                </a:lnTo>
                <a:lnTo>
                  <a:pt x="260" y="309"/>
                </a:lnTo>
                <a:lnTo>
                  <a:pt x="259" y="313"/>
                </a:lnTo>
                <a:lnTo>
                  <a:pt x="257" y="320"/>
                </a:lnTo>
                <a:lnTo>
                  <a:pt x="257" y="323"/>
                </a:lnTo>
                <a:lnTo>
                  <a:pt x="257" y="326"/>
                </a:lnTo>
                <a:lnTo>
                  <a:pt x="257" y="326"/>
                </a:lnTo>
                <a:lnTo>
                  <a:pt x="259" y="329"/>
                </a:lnTo>
                <a:lnTo>
                  <a:pt x="261" y="330"/>
                </a:lnTo>
                <a:lnTo>
                  <a:pt x="265" y="329"/>
                </a:lnTo>
                <a:lnTo>
                  <a:pt x="270" y="328"/>
                </a:lnTo>
                <a:lnTo>
                  <a:pt x="277" y="324"/>
                </a:lnTo>
                <a:lnTo>
                  <a:pt x="281" y="321"/>
                </a:lnTo>
                <a:lnTo>
                  <a:pt x="281" y="321"/>
                </a:lnTo>
                <a:lnTo>
                  <a:pt x="286" y="329"/>
                </a:lnTo>
                <a:lnTo>
                  <a:pt x="296" y="341"/>
                </a:lnTo>
                <a:lnTo>
                  <a:pt x="296" y="341"/>
                </a:lnTo>
                <a:lnTo>
                  <a:pt x="298" y="342"/>
                </a:lnTo>
                <a:lnTo>
                  <a:pt x="301" y="342"/>
                </a:lnTo>
                <a:lnTo>
                  <a:pt x="306" y="341"/>
                </a:lnTo>
                <a:lnTo>
                  <a:pt x="309" y="337"/>
                </a:lnTo>
                <a:lnTo>
                  <a:pt x="311" y="336"/>
                </a:lnTo>
                <a:lnTo>
                  <a:pt x="311" y="336"/>
                </a:lnTo>
                <a:lnTo>
                  <a:pt x="313" y="340"/>
                </a:lnTo>
                <a:lnTo>
                  <a:pt x="314" y="344"/>
                </a:lnTo>
                <a:lnTo>
                  <a:pt x="316" y="346"/>
                </a:lnTo>
                <a:lnTo>
                  <a:pt x="316" y="346"/>
                </a:lnTo>
                <a:lnTo>
                  <a:pt x="316" y="347"/>
                </a:lnTo>
                <a:lnTo>
                  <a:pt x="317" y="347"/>
                </a:lnTo>
                <a:lnTo>
                  <a:pt x="322" y="346"/>
                </a:lnTo>
                <a:lnTo>
                  <a:pt x="327" y="346"/>
                </a:lnTo>
                <a:lnTo>
                  <a:pt x="330" y="346"/>
                </a:lnTo>
                <a:lnTo>
                  <a:pt x="330" y="346"/>
                </a:lnTo>
                <a:lnTo>
                  <a:pt x="336" y="348"/>
                </a:lnTo>
                <a:lnTo>
                  <a:pt x="343" y="351"/>
                </a:lnTo>
                <a:lnTo>
                  <a:pt x="350" y="356"/>
                </a:lnTo>
                <a:lnTo>
                  <a:pt x="350" y="356"/>
                </a:lnTo>
                <a:lnTo>
                  <a:pt x="357" y="362"/>
                </a:lnTo>
                <a:lnTo>
                  <a:pt x="365" y="366"/>
                </a:lnTo>
                <a:lnTo>
                  <a:pt x="371" y="367"/>
                </a:lnTo>
                <a:lnTo>
                  <a:pt x="379" y="366"/>
                </a:lnTo>
                <a:lnTo>
                  <a:pt x="379" y="366"/>
                </a:lnTo>
                <a:lnTo>
                  <a:pt x="386" y="363"/>
                </a:lnTo>
                <a:lnTo>
                  <a:pt x="392" y="358"/>
                </a:lnTo>
                <a:lnTo>
                  <a:pt x="407" y="345"/>
                </a:lnTo>
                <a:lnTo>
                  <a:pt x="424" y="326"/>
                </a:lnTo>
                <a:lnTo>
                  <a:pt x="458" y="3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5CDE00F1-EFEE-8F78-5C69-4D28832A49FC}"/>
              </a:ext>
            </a:extLst>
          </p:cNvPr>
          <p:cNvSpPr>
            <a:spLocks/>
          </p:cNvSpPr>
          <p:nvPr/>
        </p:nvSpPr>
        <p:spPr bwMode="auto">
          <a:xfrm>
            <a:off x="4471658" y="3789978"/>
            <a:ext cx="967445" cy="2590022"/>
          </a:xfrm>
          <a:custGeom>
            <a:avLst/>
            <a:gdLst>
              <a:gd name="T0" fmla="*/ 18 w 666"/>
              <a:gd name="T1" fmla="*/ 217 h 1783"/>
              <a:gd name="T2" fmla="*/ 18 w 666"/>
              <a:gd name="T3" fmla="*/ 217 h 1783"/>
              <a:gd name="T4" fmla="*/ 31 w 666"/>
              <a:gd name="T5" fmla="*/ 259 h 1783"/>
              <a:gd name="T6" fmla="*/ 54 w 666"/>
              <a:gd name="T7" fmla="*/ 259 h 1783"/>
              <a:gd name="T8" fmla="*/ 65 w 666"/>
              <a:gd name="T9" fmla="*/ 244 h 1783"/>
              <a:gd name="T10" fmla="*/ 90 w 666"/>
              <a:gd name="T11" fmla="*/ 373 h 1783"/>
              <a:gd name="T12" fmla="*/ 75 w 666"/>
              <a:gd name="T13" fmla="*/ 613 h 1783"/>
              <a:gd name="T14" fmla="*/ 38 w 666"/>
              <a:gd name="T15" fmla="*/ 898 h 1783"/>
              <a:gd name="T16" fmla="*/ 13 w 666"/>
              <a:gd name="T17" fmla="*/ 1017 h 1783"/>
              <a:gd name="T18" fmla="*/ 28 w 666"/>
              <a:gd name="T19" fmla="*/ 1016 h 1783"/>
              <a:gd name="T20" fmla="*/ 85 w 666"/>
              <a:gd name="T21" fmla="*/ 1003 h 1783"/>
              <a:gd name="T22" fmla="*/ 113 w 666"/>
              <a:gd name="T23" fmla="*/ 979 h 1783"/>
              <a:gd name="T24" fmla="*/ 114 w 666"/>
              <a:gd name="T25" fmla="*/ 943 h 1783"/>
              <a:gd name="T26" fmla="*/ 109 w 666"/>
              <a:gd name="T27" fmla="*/ 850 h 1783"/>
              <a:gd name="T28" fmla="*/ 194 w 666"/>
              <a:gd name="T29" fmla="*/ 595 h 1783"/>
              <a:gd name="T30" fmla="*/ 284 w 666"/>
              <a:gd name="T31" fmla="*/ 697 h 1783"/>
              <a:gd name="T32" fmla="*/ 210 w 666"/>
              <a:gd name="T33" fmla="*/ 807 h 1783"/>
              <a:gd name="T34" fmla="*/ 149 w 666"/>
              <a:gd name="T35" fmla="*/ 874 h 1783"/>
              <a:gd name="T36" fmla="*/ 159 w 666"/>
              <a:gd name="T37" fmla="*/ 909 h 1783"/>
              <a:gd name="T38" fmla="*/ 154 w 666"/>
              <a:gd name="T39" fmla="*/ 950 h 1783"/>
              <a:gd name="T40" fmla="*/ 134 w 666"/>
              <a:gd name="T41" fmla="*/ 1236 h 1783"/>
              <a:gd name="T42" fmla="*/ 134 w 666"/>
              <a:gd name="T43" fmla="*/ 1558 h 1783"/>
              <a:gd name="T44" fmla="*/ 84 w 666"/>
              <a:gd name="T45" fmla="*/ 1677 h 1783"/>
              <a:gd name="T46" fmla="*/ 26 w 666"/>
              <a:gd name="T47" fmla="*/ 1738 h 1783"/>
              <a:gd name="T48" fmla="*/ 15 w 666"/>
              <a:gd name="T49" fmla="*/ 1750 h 1783"/>
              <a:gd name="T50" fmla="*/ 55 w 666"/>
              <a:gd name="T51" fmla="*/ 1766 h 1783"/>
              <a:gd name="T52" fmla="*/ 143 w 666"/>
              <a:gd name="T53" fmla="*/ 1733 h 1783"/>
              <a:gd name="T54" fmla="*/ 188 w 666"/>
              <a:gd name="T55" fmla="*/ 1725 h 1783"/>
              <a:gd name="T56" fmla="*/ 200 w 666"/>
              <a:gd name="T57" fmla="*/ 1611 h 1783"/>
              <a:gd name="T58" fmla="*/ 331 w 666"/>
              <a:gd name="T59" fmla="*/ 1431 h 1783"/>
              <a:gd name="T60" fmla="*/ 446 w 666"/>
              <a:gd name="T61" fmla="*/ 1401 h 1783"/>
              <a:gd name="T62" fmla="*/ 454 w 666"/>
              <a:gd name="T63" fmla="*/ 1569 h 1783"/>
              <a:gd name="T64" fmla="*/ 431 w 666"/>
              <a:gd name="T65" fmla="*/ 1703 h 1783"/>
              <a:gd name="T66" fmla="*/ 493 w 666"/>
              <a:gd name="T67" fmla="*/ 1781 h 1783"/>
              <a:gd name="T68" fmla="*/ 559 w 666"/>
              <a:gd name="T69" fmla="*/ 1773 h 1783"/>
              <a:gd name="T70" fmla="*/ 562 w 666"/>
              <a:gd name="T71" fmla="*/ 1739 h 1783"/>
              <a:gd name="T72" fmla="*/ 509 w 666"/>
              <a:gd name="T73" fmla="*/ 1671 h 1783"/>
              <a:gd name="T74" fmla="*/ 542 w 666"/>
              <a:gd name="T75" fmla="*/ 1504 h 1783"/>
              <a:gd name="T76" fmla="*/ 640 w 666"/>
              <a:gd name="T77" fmla="*/ 1382 h 1783"/>
              <a:gd name="T78" fmla="*/ 658 w 666"/>
              <a:gd name="T79" fmla="*/ 1026 h 1783"/>
              <a:gd name="T80" fmla="*/ 599 w 666"/>
              <a:gd name="T81" fmla="*/ 650 h 1783"/>
              <a:gd name="T82" fmla="*/ 581 w 666"/>
              <a:gd name="T83" fmla="*/ 402 h 1783"/>
              <a:gd name="T84" fmla="*/ 552 w 666"/>
              <a:gd name="T85" fmla="*/ 274 h 1783"/>
              <a:gd name="T86" fmla="*/ 473 w 666"/>
              <a:gd name="T87" fmla="*/ 215 h 1783"/>
              <a:gd name="T88" fmla="*/ 312 w 666"/>
              <a:gd name="T89" fmla="*/ 159 h 1783"/>
              <a:gd name="T90" fmla="*/ 391 w 666"/>
              <a:gd name="T91" fmla="*/ 199 h 1783"/>
              <a:gd name="T92" fmla="*/ 383 w 666"/>
              <a:gd name="T93" fmla="*/ 175 h 1783"/>
              <a:gd name="T94" fmla="*/ 419 w 666"/>
              <a:gd name="T95" fmla="*/ 180 h 1783"/>
              <a:gd name="T96" fmla="*/ 399 w 666"/>
              <a:gd name="T97" fmla="*/ 101 h 1783"/>
              <a:gd name="T98" fmla="*/ 323 w 666"/>
              <a:gd name="T99" fmla="*/ 50 h 1783"/>
              <a:gd name="T100" fmla="*/ 254 w 666"/>
              <a:gd name="T101" fmla="*/ 2 h 1783"/>
              <a:gd name="T102" fmla="*/ 176 w 666"/>
              <a:gd name="T103" fmla="*/ 26 h 1783"/>
              <a:gd name="T104" fmla="*/ 134 w 666"/>
              <a:gd name="T105" fmla="*/ 57 h 1783"/>
              <a:gd name="T106" fmla="*/ 70 w 666"/>
              <a:gd name="T107" fmla="*/ 87 h 1783"/>
              <a:gd name="T108" fmla="*/ 36 w 666"/>
              <a:gd name="T109" fmla="*/ 141 h 1783"/>
              <a:gd name="T110" fmla="*/ 16 w 666"/>
              <a:gd name="T111" fmla="*/ 168 h 1783"/>
              <a:gd name="T112" fmla="*/ 1 w 666"/>
              <a:gd name="T113" fmla="*/ 210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6" h="1783">
                <a:moveTo>
                  <a:pt x="1" y="210"/>
                </a:moveTo>
                <a:lnTo>
                  <a:pt x="1" y="210"/>
                </a:lnTo>
                <a:lnTo>
                  <a:pt x="0" y="213"/>
                </a:lnTo>
                <a:lnTo>
                  <a:pt x="0" y="216"/>
                </a:lnTo>
                <a:lnTo>
                  <a:pt x="1" y="217"/>
                </a:lnTo>
                <a:lnTo>
                  <a:pt x="5" y="218"/>
                </a:lnTo>
                <a:lnTo>
                  <a:pt x="12" y="218"/>
                </a:lnTo>
                <a:lnTo>
                  <a:pt x="18" y="217"/>
                </a:lnTo>
                <a:lnTo>
                  <a:pt x="18" y="217"/>
                </a:lnTo>
                <a:lnTo>
                  <a:pt x="20" y="215"/>
                </a:lnTo>
                <a:lnTo>
                  <a:pt x="21" y="213"/>
                </a:lnTo>
                <a:lnTo>
                  <a:pt x="21" y="215"/>
                </a:lnTo>
                <a:lnTo>
                  <a:pt x="21" y="215"/>
                </a:lnTo>
                <a:lnTo>
                  <a:pt x="21" y="216"/>
                </a:lnTo>
                <a:lnTo>
                  <a:pt x="18" y="217"/>
                </a:lnTo>
                <a:lnTo>
                  <a:pt x="18" y="217"/>
                </a:lnTo>
                <a:lnTo>
                  <a:pt x="18" y="223"/>
                </a:lnTo>
                <a:lnTo>
                  <a:pt x="20" y="228"/>
                </a:lnTo>
                <a:lnTo>
                  <a:pt x="21" y="234"/>
                </a:lnTo>
                <a:lnTo>
                  <a:pt x="21" y="234"/>
                </a:lnTo>
                <a:lnTo>
                  <a:pt x="27" y="254"/>
                </a:lnTo>
                <a:lnTo>
                  <a:pt x="29" y="260"/>
                </a:lnTo>
                <a:lnTo>
                  <a:pt x="31" y="260"/>
                </a:lnTo>
                <a:lnTo>
                  <a:pt x="31" y="259"/>
                </a:lnTo>
                <a:lnTo>
                  <a:pt x="31" y="259"/>
                </a:lnTo>
                <a:lnTo>
                  <a:pt x="33" y="252"/>
                </a:lnTo>
                <a:lnTo>
                  <a:pt x="38" y="244"/>
                </a:lnTo>
                <a:lnTo>
                  <a:pt x="45" y="234"/>
                </a:lnTo>
                <a:lnTo>
                  <a:pt x="45" y="234"/>
                </a:lnTo>
                <a:lnTo>
                  <a:pt x="49" y="248"/>
                </a:lnTo>
                <a:lnTo>
                  <a:pt x="53" y="256"/>
                </a:lnTo>
                <a:lnTo>
                  <a:pt x="54" y="259"/>
                </a:lnTo>
                <a:lnTo>
                  <a:pt x="55" y="259"/>
                </a:lnTo>
                <a:lnTo>
                  <a:pt x="55" y="259"/>
                </a:lnTo>
                <a:lnTo>
                  <a:pt x="61" y="253"/>
                </a:lnTo>
                <a:lnTo>
                  <a:pt x="64" y="248"/>
                </a:lnTo>
                <a:lnTo>
                  <a:pt x="65" y="247"/>
                </a:lnTo>
                <a:lnTo>
                  <a:pt x="65" y="244"/>
                </a:lnTo>
                <a:lnTo>
                  <a:pt x="65" y="244"/>
                </a:lnTo>
                <a:lnTo>
                  <a:pt x="65" y="244"/>
                </a:lnTo>
                <a:lnTo>
                  <a:pt x="68" y="245"/>
                </a:lnTo>
                <a:lnTo>
                  <a:pt x="74" y="253"/>
                </a:lnTo>
                <a:lnTo>
                  <a:pt x="85" y="269"/>
                </a:lnTo>
                <a:lnTo>
                  <a:pt x="85" y="269"/>
                </a:lnTo>
                <a:lnTo>
                  <a:pt x="109" y="298"/>
                </a:lnTo>
                <a:lnTo>
                  <a:pt x="109" y="298"/>
                </a:lnTo>
                <a:lnTo>
                  <a:pt x="97" y="340"/>
                </a:lnTo>
                <a:lnTo>
                  <a:pt x="90" y="373"/>
                </a:lnTo>
                <a:lnTo>
                  <a:pt x="86" y="387"/>
                </a:lnTo>
                <a:lnTo>
                  <a:pt x="85" y="397"/>
                </a:lnTo>
                <a:lnTo>
                  <a:pt x="85" y="397"/>
                </a:lnTo>
                <a:lnTo>
                  <a:pt x="82" y="410"/>
                </a:lnTo>
                <a:lnTo>
                  <a:pt x="76" y="435"/>
                </a:lnTo>
                <a:lnTo>
                  <a:pt x="58" y="503"/>
                </a:lnTo>
                <a:lnTo>
                  <a:pt x="31" y="594"/>
                </a:lnTo>
                <a:lnTo>
                  <a:pt x="75" y="613"/>
                </a:lnTo>
                <a:lnTo>
                  <a:pt x="75" y="613"/>
                </a:lnTo>
                <a:lnTo>
                  <a:pt x="64" y="681"/>
                </a:lnTo>
                <a:lnTo>
                  <a:pt x="55" y="734"/>
                </a:lnTo>
                <a:lnTo>
                  <a:pt x="50" y="771"/>
                </a:lnTo>
                <a:lnTo>
                  <a:pt x="50" y="771"/>
                </a:lnTo>
                <a:lnTo>
                  <a:pt x="44" y="846"/>
                </a:lnTo>
                <a:lnTo>
                  <a:pt x="39" y="886"/>
                </a:lnTo>
                <a:lnTo>
                  <a:pt x="38" y="898"/>
                </a:lnTo>
                <a:lnTo>
                  <a:pt x="36" y="904"/>
                </a:lnTo>
                <a:lnTo>
                  <a:pt x="36" y="904"/>
                </a:lnTo>
                <a:lnTo>
                  <a:pt x="33" y="909"/>
                </a:lnTo>
                <a:lnTo>
                  <a:pt x="31" y="919"/>
                </a:lnTo>
                <a:lnTo>
                  <a:pt x="26" y="947"/>
                </a:lnTo>
                <a:lnTo>
                  <a:pt x="16" y="1003"/>
                </a:lnTo>
                <a:lnTo>
                  <a:pt x="16" y="1003"/>
                </a:lnTo>
                <a:lnTo>
                  <a:pt x="13" y="1017"/>
                </a:lnTo>
                <a:lnTo>
                  <a:pt x="12" y="1031"/>
                </a:lnTo>
                <a:lnTo>
                  <a:pt x="12" y="1039"/>
                </a:lnTo>
                <a:lnTo>
                  <a:pt x="13" y="1042"/>
                </a:lnTo>
                <a:lnTo>
                  <a:pt x="16" y="1042"/>
                </a:lnTo>
                <a:lnTo>
                  <a:pt x="16" y="1042"/>
                </a:lnTo>
                <a:lnTo>
                  <a:pt x="18" y="1039"/>
                </a:lnTo>
                <a:lnTo>
                  <a:pt x="22" y="1033"/>
                </a:lnTo>
                <a:lnTo>
                  <a:pt x="28" y="1016"/>
                </a:lnTo>
                <a:lnTo>
                  <a:pt x="36" y="993"/>
                </a:lnTo>
                <a:lnTo>
                  <a:pt x="36" y="993"/>
                </a:lnTo>
                <a:lnTo>
                  <a:pt x="48" y="998"/>
                </a:lnTo>
                <a:lnTo>
                  <a:pt x="58" y="1001"/>
                </a:lnTo>
                <a:lnTo>
                  <a:pt x="65" y="1003"/>
                </a:lnTo>
                <a:lnTo>
                  <a:pt x="65" y="1003"/>
                </a:lnTo>
                <a:lnTo>
                  <a:pt x="74" y="1003"/>
                </a:lnTo>
                <a:lnTo>
                  <a:pt x="85" y="1003"/>
                </a:lnTo>
                <a:lnTo>
                  <a:pt x="85" y="1003"/>
                </a:lnTo>
                <a:lnTo>
                  <a:pt x="93" y="1003"/>
                </a:lnTo>
                <a:lnTo>
                  <a:pt x="101" y="1001"/>
                </a:lnTo>
                <a:lnTo>
                  <a:pt x="106" y="998"/>
                </a:lnTo>
                <a:lnTo>
                  <a:pt x="108" y="995"/>
                </a:lnTo>
                <a:lnTo>
                  <a:pt x="109" y="993"/>
                </a:lnTo>
                <a:lnTo>
                  <a:pt x="109" y="993"/>
                </a:lnTo>
                <a:lnTo>
                  <a:pt x="113" y="979"/>
                </a:lnTo>
                <a:lnTo>
                  <a:pt x="114" y="973"/>
                </a:lnTo>
                <a:lnTo>
                  <a:pt x="114" y="968"/>
                </a:lnTo>
                <a:lnTo>
                  <a:pt x="114" y="968"/>
                </a:lnTo>
                <a:lnTo>
                  <a:pt x="114" y="966"/>
                </a:lnTo>
                <a:lnTo>
                  <a:pt x="115" y="963"/>
                </a:lnTo>
                <a:lnTo>
                  <a:pt x="117" y="957"/>
                </a:lnTo>
                <a:lnTo>
                  <a:pt x="114" y="943"/>
                </a:lnTo>
                <a:lnTo>
                  <a:pt x="114" y="943"/>
                </a:lnTo>
                <a:lnTo>
                  <a:pt x="111" y="925"/>
                </a:lnTo>
                <a:lnTo>
                  <a:pt x="106" y="909"/>
                </a:lnTo>
                <a:lnTo>
                  <a:pt x="100" y="889"/>
                </a:lnTo>
                <a:lnTo>
                  <a:pt x="100" y="889"/>
                </a:lnTo>
                <a:lnTo>
                  <a:pt x="100" y="883"/>
                </a:lnTo>
                <a:lnTo>
                  <a:pt x="103" y="871"/>
                </a:lnTo>
                <a:lnTo>
                  <a:pt x="106" y="858"/>
                </a:lnTo>
                <a:lnTo>
                  <a:pt x="109" y="850"/>
                </a:lnTo>
                <a:lnTo>
                  <a:pt x="109" y="850"/>
                </a:lnTo>
                <a:lnTo>
                  <a:pt x="119" y="814"/>
                </a:lnTo>
                <a:lnTo>
                  <a:pt x="135" y="742"/>
                </a:lnTo>
                <a:lnTo>
                  <a:pt x="159" y="638"/>
                </a:lnTo>
                <a:lnTo>
                  <a:pt x="173" y="638"/>
                </a:lnTo>
                <a:lnTo>
                  <a:pt x="178" y="574"/>
                </a:lnTo>
                <a:lnTo>
                  <a:pt x="178" y="574"/>
                </a:lnTo>
                <a:lnTo>
                  <a:pt x="194" y="595"/>
                </a:lnTo>
                <a:lnTo>
                  <a:pt x="213" y="618"/>
                </a:lnTo>
                <a:lnTo>
                  <a:pt x="213" y="618"/>
                </a:lnTo>
                <a:lnTo>
                  <a:pt x="245" y="646"/>
                </a:lnTo>
                <a:lnTo>
                  <a:pt x="265" y="663"/>
                </a:lnTo>
                <a:lnTo>
                  <a:pt x="277" y="673"/>
                </a:lnTo>
                <a:lnTo>
                  <a:pt x="277" y="673"/>
                </a:lnTo>
                <a:lnTo>
                  <a:pt x="280" y="681"/>
                </a:lnTo>
                <a:lnTo>
                  <a:pt x="284" y="697"/>
                </a:lnTo>
                <a:lnTo>
                  <a:pt x="286" y="713"/>
                </a:lnTo>
                <a:lnTo>
                  <a:pt x="286" y="718"/>
                </a:lnTo>
                <a:lnTo>
                  <a:pt x="286" y="722"/>
                </a:lnTo>
                <a:lnTo>
                  <a:pt x="286" y="722"/>
                </a:lnTo>
                <a:lnTo>
                  <a:pt x="258" y="760"/>
                </a:lnTo>
                <a:lnTo>
                  <a:pt x="232" y="796"/>
                </a:lnTo>
                <a:lnTo>
                  <a:pt x="232" y="796"/>
                </a:lnTo>
                <a:lnTo>
                  <a:pt x="210" y="807"/>
                </a:lnTo>
                <a:lnTo>
                  <a:pt x="183" y="820"/>
                </a:lnTo>
                <a:lnTo>
                  <a:pt x="183" y="820"/>
                </a:lnTo>
                <a:lnTo>
                  <a:pt x="179" y="823"/>
                </a:lnTo>
                <a:lnTo>
                  <a:pt x="176" y="829"/>
                </a:lnTo>
                <a:lnTo>
                  <a:pt x="165" y="845"/>
                </a:lnTo>
                <a:lnTo>
                  <a:pt x="155" y="863"/>
                </a:lnTo>
                <a:lnTo>
                  <a:pt x="149" y="874"/>
                </a:lnTo>
                <a:lnTo>
                  <a:pt x="149" y="874"/>
                </a:lnTo>
                <a:lnTo>
                  <a:pt x="147" y="879"/>
                </a:lnTo>
                <a:lnTo>
                  <a:pt x="147" y="883"/>
                </a:lnTo>
                <a:lnTo>
                  <a:pt x="149" y="889"/>
                </a:lnTo>
                <a:lnTo>
                  <a:pt x="149" y="889"/>
                </a:lnTo>
                <a:lnTo>
                  <a:pt x="150" y="894"/>
                </a:lnTo>
                <a:lnTo>
                  <a:pt x="154" y="900"/>
                </a:lnTo>
                <a:lnTo>
                  <a:pt x="159" y="909"/>
                </a:lnTo>
                <a:lnTo>
                  <a:pt x="159" y="909"/>
                </a:lnTo>
                <a:lnTo>
                  <a:pt x="146" y="935"/>
                </a:lnTo>
                <a:lnTo>
                  <a:pt x="138" y="953"/>
                </a:lnTo>
                <a:lnTo>
                  <a:pt x="135" y="961"/>
                </a:lnTo>
                <a:lnTo>
                  <a:pt x="134" y="963"/>
                </a:lnTo>
                <a:lnTo>
                  <a:pt x="134" y="963"/>
                </a:lnTo>
                <a:lnTo>
                  <a:pt x="136" y="963"/>
                </a:lnTo>
                <a:lnTo>
                  <a:pt x="140" y="959"/>
                </a:lnTo>
                <a:lnTo>
                  <a:pt x="154" y="950"/>
                </a:lnTo>
                <a:lnTo>
                  <a:pt x="173" y="934"/>
                </a:lnTo>
                <a:lnTo>
                  <a:pt x="178" y="943"/>
                </a:lnTo>
                <a:lnTo>
                  <a:pt x="188" y="953"/>
                </a:lnTo>
                <a:lnTo>
                  <a:pt x="188" y="953"/>
                </a:lnTo>
                <a:lnTo>
                  <a:pt x="168" y="1065"/>
                </a:lnTo>
                <a:lnTo>
                  <a:pt x="144" y="1200"/>
                </a:lnTo>
                <a:lnTo>
                  <a:pt x="144" y="1200"/>
                </a:lnTo>
                <a:lnTo>
                  <a:pt x="134" y="1236"/>
                </a:lnTo>
                <a:lnTo>
                  <a:pt x="117" y="1292"/>
                </a:lnTo>
                <a:lnTo>
                  <a:pt x="95" y="1362"/>
                </a:lnTo>
                <a:lnTo>
                  <a:pt x="95" y="1362"/>
                </a:lnTo>
                <a:lnTo>
                  <a:pt x="143" y="1378"/>
                </a:lnTo>
                <a:lnTo>
                  <a:pt x="143" y="1378"/>
                </a:lnTo>
                <a:lnTo>
                  <a:pt x="140" y="1447"/>
                </a:lnTo>
                <a:lnTo>
                  <a:pt x="136" y="1523"/>
                </a:lnTo>
                <a:lnTo>
                  <a:pt x="134" y="1558"/>
                </a:lnTo>
                <a:lnTo>
                  <a:pt x="131" y="1587"/>
                </a:lnTo>
                <a:lnTo>
                  <a:pt x="128" y="1611"/>
                </a:lnTo>
                <a:lnTo>
                  <a:pt x="127" y="1618"/>
                </a:lnTo>
                <a:lnTo>
                  <a:pt x="124" y="1623"/>
                </a:lnTo>
                <a:lnTo>
                  <a:pt x="124" y="1623"/>
                </a:lnTo>
                <a:lnTo>
                  <a:pt x="117" y="1634"/>
                </a:lnTo>
                <a:lnTo>
                  <a:pt x="107" y="1648"/>
                </a:lnTo>
                <a:lnTo>
                  <a:pt x="84" y="1677"/>
                </a:lnTo>
                <a:lnTo>
                  <a:pt x="60" y="1703"/>
                </a:lnTo>
                <a:lnTo>
                  <a:pt x="52" y="1712"/>
                </a:lnTo>
                <a:lnTo>
                  <a:pt x="45" y="1717"/>
                </a:lnTo>
                <a:lnTo>
                  <a:pt x="45" y="1717"/>
                </a:lnTo>
                <a:lnTo>
                  <a:pt x="42" y="1719"/>
                </a:lnTo>
                <a:lnTo>
                  <a:pt x="38" y="1723"/>
                </a:lnTo>
                <a:lnTo>
                  <a:pt x="31" y="1730"/>
                </a:lnTo>
                <a:lnTo>
                  <a:pt x="26" y="1738"/>
                </a:lnTo>
                <a:lnTo>
                  <a:pt x="23" y="1740"/>
                </a:lnTo>
                <a:lnTo>
                  <a:pt x="21" y="1741"/>
                </a:lnTo>
                <a:lnTo>
                  <a:pt x="21" y="1741"/>
                </a:lnTo>
                <a:lnTo>
                  <a:pt x="16" y="1742"/>
                </a:lnTo>
                <a:lnTo>
                  <a:pt x="15" y="1744"/>
                </a:lnTo>
                <a:lnTo>
                  <a:pt x="12" y="1746"/>
                </a:lnTo>
                <a:lnTo>
                  <a:pt x="12" y="1747"/>
                </a:lnTo>
                <a:lnTo>
                  <a:pt x="15" y="1750"/>
                </a:lnTo>
                <a:lnTo>
                  <a:pt x="18" y="1754"/>
                </a:lnTo>
                <a:lnTo>
                  <a:pt x="26" y="1756"/>
                </a:lnTo>
                <a:lnTo>
                  <a:pt x="26" y="1756"/>
                </a:lnTo>
                <a:lnTo>
                  <a:pt x="39" y="1761"/>
                </a:lnTo>
                <a:lnTo>
                  <a:pt x="45" y="1765"/>
                </a:lnTo>
                <a:lnTo>
                  <a:pt x="50" y="1766"/>
                </a:lnTo>
                <a:lnTo>
                  <a:pt x="55" y="1766"/>
                </a:lnTo>
                <a:lnTo>
                  <a:pt x="55" y="1766"/>
                </a:lnTo>
                <a:lnTo>
                  <a:pt x="63" y="1765"/>
                </a:lnTo>
                <a:lnTo>
                  <a:pt x="72" y="1762"/>
                </a:lnTo>
                <a:lnTo>
                  <a:pt x="90" y="1755"/>
                </a:lnTo>
                <a:lnTo>
                  <a:pt x="119" y="1741"/>
                </a:lnTo>
                <a:lnTo>
                  <a:pt x="119" y="1741"/>
                </a:lnTo>
                <a:lnTo>
                  <a:pt x="128" y="1738"/>
                </a:lnTo>
                <a:lnTo>
                  <a:pt x="135" y="1735"/>
                </a:lnTo>
                <a:lnTo>
                  <a:pt x="143" y="1733"/>
                </a:lnTo>
                <a:lnTo>
                  <a:pt x="149" y="1733"/>
                </a:lnTo>
                <a:lnTo>
                  <a:pt x="160" y="1733"/>
                </a:lnTo>
                <a:lnTo>
                  <a:pt x="168" y="1734"/>
                </a:lnTo>
                <a:lnTo>
                  <a:pt x="176" y="1734"/>
                </a:lnTo>
                <a:lnTo>
                  <a:pt x="179" y="1733"/>
                </a:lnTo>
                <a:lnTo>
                  <a:pt x="182" y="1731"/>
                </a:lnTo>
                <a:lnTo>
                  <a:pt x="184" y="1729"/>
                </a:lnTo>
                <a:lnTo>
                  <a:pt x="188" y="1725"/>
                </a:lnTo>
                <a:lnTo>
                  <a:pt x="193" y="1712"/>
                </a:lnTo>
                <a:lnTo>
                  <a:pt x="193" y="1712"/>
                </a:lnTo>
                <a:lnTo>
                  <a:pt x="197" y="1696"/>
                </a:lnTo>
                <a:lnTo>
                  <a:pt x="199" y="1682"/>
                </a:lnTo>
                <a:lnTo>
                  <a:pt x="200" y="1669"/>
                </a:lnTo>
                <a:lnTo>
                  <a:pt x="200" y="1655"/>
                </a:lnTo>
                <a:lnTo>
                  <a:pt x="199" y="1627"/>
                </a:lnTo>
                <a:lnTo>
                  <a:pt x="200" y="1611"/>
                </a:lnTo>
                <a:lnTo>
                  <a:pt x="203" y="1593"/>
                </a:lnTo>
                <a:lnTo>
                  <a:pt x="203" y="1593"/>
                </a:lnTo>
                <a:lnTo>
                  <a:pt x="220" y="1510"/>
                </a:lnTo>
                <a:lnTo>
                  <a:pt x="242" y="1408"/>
                </a:lnTo>
                <a:lnTo>
                  <a:pt x="242" y="1408"/>
                </a:lnTo>
                <a:lnTo>
                  <a:pt x="299" y="1425"/>
                </a:lnTo>
                <a:lnTo>
                  <a:pt x="318" y="1430"/>
                </a:lnTo>
                <a:lnTo>
                  <a:pt x="331" y="1431"/>
                </a:lnTo>
                <a:lnTo>
                  <a:pt x="331" y="1431"/>
                </a:lnTo>
                <a:lnTo>
                  <a:pt x="340" y="1430"/>
                </a:lnTo>
                <a:lnTo>
                  <a:pt x="353" y="1426"/>
                </a:lnTo>
                <a:lnTo>
                  <a:pt x="382" y="1416"/>
                </a:lnTo>
                <a:lnTo>
                  <a:pt x="398" y="1411"/>
                </a:lnTo>
                <a:lnTo>
                  <a:pt x="415" y="1406"/>
                </a:lnTo>
                <a:lnTo>
                  <a:pt x="431" y="1403"/>
                </a:lnTo>
                <a:lnTo>
                  <a:pt x="446" y="1401"/>
                </a:lnTo>
                <a:lnTo>
                  <a:pt x="446" y="1401"/>
                </a:lnTo>
                <a:lnTo>
                  <a:pt x="450" y="1442"/>
                </a:lnTo>
                <a:lnTo>
                  <a:pt x="454" y="1491"/>
                </a:lnTo>
                <a:lnTo>
                  <a:pt x="456" y="1516"/>
                </a:lnTo>
                <a:lnTo>
                  <a:pt x="456" y="1538"/>
                </a:lnTo>
                <a:lnTo>
                  <a:pt x="456" y="1557"/>
                </a:lnTo>
                <a:lnTo>
                  <a:pt x="454" y="1569"/>
                </a:lnTo>
                <a:lnTo>
                  <a:pt x="454" y="1569"/>
                </a:lnTo>
                <a:lnTo>
                  <a:pt x="446" y="1598"/>
                </a:lnTo>
                <a:lnTo>
                  <a:pt x="438" y="1635"/>
                </a:lnTo>
                <a:lnTo>
                  <a:pt x="431" y="1667"/>
                </a:lnTo>
                <a:lnTo>
                  <a:pt x="429" y="1680"/>
                </a:lnTo>
                <a:lnTo>
                  <a:pt x="429" y="1687"/>
                </a:lnTo>
                <a:lnTo>
                  <a:pt x="429" y="1687"/>
                </a:lnTo>
                <a:lnTo>
                  <a:pt x="430" y="1696"/>
                </a:lnTo>
                <a:lnTo>
                  <a:pt x="431" y="1703"/>
                </a:lnTo>
                <a:lnTo>
                  <a:pt x="435" y="1709"/>
                </a:lnTo>
                <a:lnTo>
                  <a:pt x="439" y="1717"/>
                </a:lnTo>
                <a:lnTo>
                  <a:pt x="439" y="1717"/>
                </a:lnTo>
                <a:lnTo>
                  <a:pt x="449" y="1731"/>
                </a:lnTo>
                <a:lnTo>
                  <a:pt x="465" y="1752"/>
                </a:lnTo>
                <a:lnTo>
                  <a:pt x="482" y="1772"/>
                </a:lnTo>
                <a:lnTo>
                  <a:pt x="488" y="1778"/>
                </a:lnTo>
                <a:lnTo>
                  <a:pt x="493" y="1781"/>
                </a:lnTo>
                <a:lnTo>
                  <a:pt x="493" y="1781"/>
                </a:lnTo>
                <a:lnTo>
                  <a:pt x="511" y="1783"/>
                </a:lnTo>
                <a:lnTo>
                  <a:pt x="524" y="1783"/>
                </a:lnTo>
                <a:lnTo>
                  <a:pt x="531" y="1782"/>
                </a:lnTo>
                <a:lnTo>
                  <a:pt x="537" y="1781"/>
                </a:lnTo>
                <a:lnTo>
                  <a:pt x="537" y="1781"/>
                </a:lnTo>
                <a:lnTo>
                  <a:pt x="552" y="1776"/>
                </a:lnTo>
                <a:lnTo>
                  <a:pt x="559" y="1773"/>
                </a:lnTo>
                <a:lnTo>
                  <a:pt x="565" y="1770"/>
                </a:lnTo>
                <a:lnTo>
                  <a:pt x="568" y="1767"/>
                </a:lnTo>
                <a:lnTo>
                  <a:pt x="569" y="1763"/>
                </a:lnTo>
                <a:lnTo>
                  <a:pt x="570" y="1760"/>
                </a:lnTo>
                <a:lnTo>
                  <a:pt x="570" y="1756"/>
                </a:lnTo>
                <a:lnTo>
                  <a:pt x="569" y="1751"/>
                </a:lnTo>
                <a:lnTo>
                  <a:pt x="567" y="1745"/>
                </a:lnTo>
                <a:lnTo>
                  <a:pt x="562" y="1739"/>
                </a:lnTo>
                <a:lnTo>
                  <a:pt x="557" y="1731"/>
                </a:lnTo>
                <a:lnTo>
                  <a:pt x="557" y="1731"/>
                </a:lnTo>
                <a:lnTo>
                  <a:pt x="546" y="1718"/>
                </a:lnTo>
                <a:lnTo>
                  <a:pt x="536" y="1707"/>
                </a:lnTo>
                <a:lnTo>
                  <a:pt x="521" y="1691"/>
                </a:lnTo>
                <a:lnTo>
                  <a:pt x="516" y="1685"/>
                </a:lnTo>
                <a:lnTo>
                  <a:pt x="513" y="1678"/>
                </a:lnTo>
                <a:lnTo>
                  <a:pt x="509" y="1671"/>
                </a:lnTo>
                <a:lnTo>
                  <a:pt x="508" y="1662"/>
                </a:lnTo>
                <a:lnTo>
                  <a:pt x="508" y="1662"/>
                </a:lnTo>
                <a:lnTo>
                  <a:pt x="508" y="1656"/>
                </a:lnTo>
                <a:lnTo>
                  <a:pt x="509" y="1648"/>
                </a:lnTo>
                <a:lnTo>
                  <a:pt x="513" y="1624"/>
                </a:lnTo>
                <a:lnTo>
                  <a:pt x="519" y="1596"/>
                </a:lnTo>
                <a:lnTo>
                  <a:pt x="526" y="1564"/>
                </a:lnTo>
                <a:lnTo>
                  <a:pt x="542" y="1504"/>
                </a:lnTo>
                <a:lnTo>
                  <a:pt x="552" y="1465"/>
                </a:lnTo>
                <a:lnTo>
                  <a:pt x="552" y="1465"/>
                </a:lnTo>
                <a:lnTo>
                  <a:pt x="557" y="1433"/>
                </a:lnTo>
                <a:lnTo>
                  <a:pt x="562" y="1393"/>
                </a:lnTo>
                <a:lnTo>
                  <a:pt x="562" y="1393"/>
                </a:lnTo>
                <a:lnTo>
                  <a:pt x="617" y="1385"/>
                </a:lnTo>
                <a:lnTo>
                  <a:pt x="640" y="1382"/>
                </a:lnTo>
                <a:lnTo>
                  <a:pt x="640" y="1382"/>
                </a:lnTo>
                <a:lnTo>
                  <a:pt x="649" y="1319"/>
                </a:lnTo>
                <a:lnTo>
                  <a:pt x="665" y="1180"/>
                </a:lnTo>
                <a:lnTo>
                  <a:pt x="665" y="1180"/>
                </a:lnTo>
                <a:lnTo>
                  <a:pt x="666" y="1159"/>
                </a:lnTo>
                <a:lnTo>
                  <a:pt x="666" y="1135"/>
                </a:lnTo>
                <a:lnTo>
                  <a:pt x="666" y="1110"/>
                </a:lnTo>
                <a:lnTo>
                  <a:pt x="664" y="1083"/>
                </a:lnTo>
                <a:lnTo>
                  <a:pt x="658" y="1026"/>
                </a:lnTo>
                <a:lnTo>
                  <a:pt x="649" y="969"/>
                </a:lnTo>
                <a:lnTo>
                  <a:pt x="642" y="918"/>
                </a:lnTo>
                <a:lnTo>
                  <a:pt x="633" y="874"/>
                </a:lnTo>
                <a:lnTo>
                  <a:pt x="626" y="835"/>
                </a:lnTo>
                <a:lnTo>
                  <a:pt x="655" y="820"/>
                </a:lnTo>
                <a:lnTo>
                  <a:pt x="655" y="820"/>
                </a:lnTo>
                <a:lnTo>
                  <a:pt x="622" y="719"/>
                </a:lnTo>
                <a:lnTo>
                  <a:pt x="599" y="650"/>
                </a:lnTo>
                <a:lnTo>
                  <a:pt x="590" y="627"/>
                </a:lnTo>
                <a:lnTo>
                  <a:pt x="586" y="618"/>
                </a:lnTo>
                <a:lnTo>
                  <a:pt x="586" y="618"/>
                </a:lnTo>
                <a:lnTo>
                  <a:pt x="585" y="609"/>
                </a:lnTo>
                <a:lnTo>
                  <a:pt x="584" y="584"/>
                </a:lnTo>
                <a:lnTo>
                  <a:pt x="583" y="510"/>
                </a:lnTo>
                <a:lnTo>
                  <a:pt x="581" y="402"/>
                </a:lnTo>
                <a:lnTo>
                  <a:pt x="581" y="402"/>
                </a:lnTo>
                <a:lnTo>
                  <a:pt x="580" y="386"/>
                </a:lnTo>
                <a:lnTo>
                  <a:pt x="575" y="349"/>
                </a:lnTo>
                <a:lnTo>
                  <a:pt x="572" y="327"/>
                </a:lnTo>
                <a:lnTo>
                  <a:pt x="567" y="306"/>
                </a:lnTo>
                <a:lnTo>
                  <a:pt x="559" y="287"/>
                </a:lnTo>
                <a:lnTo>
                  <a:pt x="556" y="280"/>
                </a:lnTo>
                <a:lnTo>
                  <a:pt x="552" y="274"/>
                </a:lnTo>
                <a:lnTo>
                  <a:pt x="552" y="274"/>
                </a:lnTo>
                <a:lnTo>
                  <a:pt x="542" y="263"/>
                </a:lnTo>
                <a:lnTo>
                  <a:pt x="532" y="253"/>
                </a:lnTo>
                <a:lnTo>
                  <a:pt x="521" y="243"/>
                </a:lnTo>
                <a:lnTo>
                  <a:pt x="509" y="233"/>
                </a:lnTo>
                <a:lnTo>
                  <a:pt x="499" y="226"/>
                </a:lnTo>
                <a:lnTo>
                  <a:pt x="488" y="221"/>
                </a:lnTo>
                <a:lnTo>
                  <a:pt x="479" y="216"/>
                </a:lnTo>
                <a:lnTo>
                  <a:pt x="473" y="215"/>
                </a:lnTo>
                <a:lnTo>
                  <a:pt x="473" y="215"/>
                </a:lnTo>
                <a:lnTo>
                  <a:pt x="395" y="205"/>
                </a:lnTo>
                <a:lnTo>
                  <a:pt x="336" y="205"/>
                </a:lnTo>
                <a:lnTo>
                  <a:pt x="336" y="205"/>
                </a:lnTo>
                <a:lnTo>
                  <a:pt x="334" y="201"/>
                </a:lnTo>
                <a:lnTo>
                  <a:pt x="321" y="175"/>
                </a:lnTo>
                <a:lnTo>
                  <a:pt x="321" y="175"/>
                </a:lnTo>
                <a:lnTo>
                  <a:pt x="312" y="159"/>
                </a:lnTo>
                <a:lnTo>
                  <a:pt x="316" y="160"/>
                </a:lnTo>
                <a:lnTo>
                  <a:pt x="316" y="160"/>
                </a:lnTo>
                <a:lnTo>
                  <a:pt x="329" y="165"/>
                </a:lnTo>
                <a:lnTo>
                  <a:pt x="344" y="174"/>
                </a:lnTo>
                <a:lnTo>
                  <a:pt x="380" y="195"/>
                </a:lnTo>
                <a:lnTo>
                  <a:pt x="380" y="195"/>
                </a:lnTo>
                <a:lnTo>
                  <a:pt x="388" y="199"/>
                </a:lnTo>
                <a:lnTo>
                  <a:pt x="391" y="199"/>
                </a:lnTo>
                <a:lnTo>
                  <a:pt x="392" y="199"/>
                </a:lnTo>
                <a:lnTo>
                  <a:pt x="393" y="197"/>
                </a:lnTo>
                <a:lnTo>
                  <a:pt x="393" y="196"/>
                </a:lnTo>
                <a:lnTo>
                  <a:pt x="391" y="191"/>
                </a:lnTo>
                <a:lnTo>
                  <a:pt x="383" y="180"/>
                </a:lnTo>
                <a:lnTo>
                  <a:pt x="380" y="175"/>
                </a:lnTo>
                <a:lnTo>
                  <a:pt x="380" y="175"/>
                </a:lnTo>
                <a:lnTo>
                  <a:pt x="383" y="175"/>
                </a:lnTo>
                <a:lnTo>
                  <a:pt x="395" y="178"/>
                </a:lnTo>
                <a:lnTo>
                  <a:pt x="395" y="178"/>
                </a:lnTo>
                <a:lnTo>
                  <a:pt x="404" y="180"/>
                </a:lnTo>
                <a:lnTo>
                  <a:pt x="404" y="180"/>
                </a:lnTo>
                <a:lnTo>
                  <a:pt x="413" y="183"/>
                </a:lnTo>
                <a:lnTo>
                  <a:pt x="418" y="181"/>
                </a:lnTo>
                <a:lnTo>
                  <a:pt x="419" y="181"/>
                </a:lnTo>
                <a:lnTo>
                  <a:pt x="419" y="180"/>
                </a:lnTo>
                <a:lnTo>
                  <a:pt x="429" y="180"/>
                </a:lnTo>
                <a:lnTo>
                  <a:pt x="424" y="156"/>
                </a:lnTo>
                <a:lnTo>
                  <a:pt x="444" y="165"/>
                </a:lnTo>
                <a:lnTo>
                  <a:pt x="429" y="121"/>
                </a:lnTo>
                <a:lnTo>
                  <a:pt x="424" y="111"/>
                </a:lnTo>
                <a:lnTo>
                  <a:pt x="439" y="101"/>
                </a:lnTo>
                <a:lnTo>
                  <a:pt x="399" y="101"/>
                </a:lnTo>
                <a:lnTo>
                  <a:pt x="399" y="101"/>
                </a:lnTo>
                <a:lnTo>
                  <a:pt x="390" y="101"/>
                </a:lnTo>
                <a:lnTo>
                  <a:pt x="382" y="100"/>
                </a:lnTo>
                <a:lnTo>
                  <a:pt x="376" y="98"/>
                </a:lnTo>
                <a:lnTo>
                  <a:pt x="370" y="93"/>
                </a:lnTo>
                <a:lnTo>
                  <a:pt x="356" y="82"/>
                </a:lnTo>
                <a:lnTo>
                  <a:pt x="336" y="62"/>
                </a:lnTo>
                <a:lnTo>
                  <a:pt x="336" y="62"/>
                </a:lnTo>
                <a:lnTo>
                  <a:pt x="323" y="50"/>
                </a:lnTo>
                <a:lnTo>
                  <a:pt x="312" y="39"/>
                </a:lnTo>
                <a:lnTo>
                  <a:pt x="301" y="26"/>
                </a:lnTo>
                <a:lnTo>
                  <a:pt x="290" y="16"/>
                </a:lnTo>
                <a:lnTo>
                  <a:pt x="284" y="11"/>
                </a:lnTo>
                <a:lnTo>
                  <a:pt x="278" y="8"/>
                </a:lnTo>
                <a:lnTo>
                  <a:pt x="270" y="5"/>
                </a:lnTo>
                <a:lnTo>
                  <a:pt x="263" y="3"/>
                </a:lnTo>
                <a:lnTo>
                  <a:pt x="254" y="2"/>
                </a:lnTo>
                <a:lnTo>
                  <a:pt x="245" y="0"/>
                </a:lnTo>
                <a:lnTo>
                  <a:pt x="233" y="2"/>
                </a:lnTo>
                <a:lnTo>
                  <a:pt x="222" y="3"/>
                </a:lnTo>
                <a:lnTo>
                  <a:pt x="222" y="3"/>
                </a:lnTo>
                <a:lnTo>
                  <a:pt x="208" y="7"/>
                </a:lnTo>
                <a:lnTo>
                  <a:pt x="195" y="11"/>
                </a:lnTo>
                <a:lnTo>
                  <a:pt x="184" y="18"/>
                </a:lnTo>
                <a:lnTo>
                  <a:pt x="176" y="26"/>
                </a:lnTo>
                <a:lnTo>
                  <a:pt x="168" y="34"/>
                </a:lnTo>
                <a:lnTo>
                  <a:pt x="161" y="42"/>
                </a:lnTo>
                <a:lnTo>
                  <a:pt x="156" y="51"/>
                </a:lnTo>
                <a:lnTo>
                  <a:pt x="152" y="58"/>
                </a:lnTo>
                <a:lnTo>
                  <a:pt x="152" y="58"/>
                </a:lnTo>
                <a:lnTo>
                  <a:pt x="143" y="57"/>
                </a:lnTo>
                <a:lnTo>
                  <a:pt x="134" y="57"/>
                </a:lnTo>
                <a:lnTo>
                  <a:pt x="134" y="57"/>
                </a:lnTo>
                <a:lnTo>
                  <a:pt x="124" y="58"/>
                </a:lnTo>
                <a:lnTo>
                  <a:pt x="114" y="59"/>
                </a:lnTo>
                <a:lnTo>
                  <a:pt x="104" y="62"/>
                </a:lnTo>
                <a:lnTo>
                  <a:pt x="97" y="66"/>
                </a:lnTo>
                <a:lnTo>
                  <a:pt x="88" y="71"/>
                </a:lnTo>
                <a:lnTo>
                  <a:pt x="82" y="75"/>
                </a:lnTo>
                <a:lnTo>
                  <a:pt x="70" y="87"/>
                </a:lnTo>
                <a:lnTo>
                  <a:pt x="70" y="87"/>
                </a:lnTo>
                <a:lnTo>
                  <a:pt x="65" y="93"/>
                </a:lnTo>
                <a:lnTo>
                  <a:pt x="61" y="100"/>
                </a:lnTo>
                <a:lnTo>
                  <a:pt x="55" y="115"/>
                </a:lnTo>
                <a:lnTo>
                  <a:pt x="52" y="122"/>
                </a:lnTo>
                <a:lnTo>
                  <a:pt x="48" y="130"/>
                </a:lnTo>
                <a:lnTo>
                  <a:pt x="43" y="136"/>
                </a:lnTo>
                <a:lnTo>
                  <a:pt x="36" y="141"/>
                </a:lnTo>
                <a:lnTo>
                  <a:pt x="36" y="141"/>
                </a:lnTo>
                <a:lnTo>
                  <a:pt x="22" y="148"/>
                </a:lnTo>
                <a:lnTo>
                  <a:pt x="13" y="153"/>
                </a:lnTo>
                <a:lnTo>
                  <a:pt x="6" y="156"/>
                </a:lnTo>
                <a:lnTo>
                  <a:pt x="31" y="160"/>
                </a:lnTo>
                <a:lnTo>
                  <a:pt x="31" y="160"/>
                </a:lnTo>
                <a:lnTo>
                  <a:pt x="28" y="160"/>
                </a:lnTo>
                <a:lnTo>
                  <a:pt x="23" y="163"/>
                </a:lnTo>
                <a:lnTo>
                  <a:pt x="16" y="168"/>
                </a:lnTo>
                <a:lnTo>
                  <a:pt x="13" y="172"/>
                </a:lnTo>
                <a:lnTo>
                  <a:pt x="11" y="175"/>
                </a:lnTo>
                <a:lnTo>
                  <a:pt x="11" y="175"/>
                </a:lnTo>
                <a:lnTo>
                  <a:pt x="9" y="184"/>
                </a:lnTo>
                <a:lnTo>
                  <a:pt x="9" y="192"/>
                </a:lnTo>
                <a:lnTo>
                  <a:pt x="6" y="201"/>
                </a:lnTo>
                <a:lnTo>
                  <a:pt x="4" y="205"/>
                </a:lnTo>
                <a:lnTo>
                  <a:pt x="1" y="210"/>
                </a:lnTo>
                <a:lnTo>
                  <a:pt x="1" y="2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44A2F0B3-D65E-E6BE-A583-F207BBC0AF81}"/>
              </a:ext>
            </a:extLst>
          </p:cNvPr>
          <p:cNvSpPr>
            <a:spLocks/>
          </p:cNvSpPr>
          <p:nvPr/>
        </p:nvSpPr>
        <p:spPr bwMode="auto">
          <a:xfrm>
            <a:off x="1325617" y="3783724"/>
            <a:ext cx="1376394" cy="2643572"/>
          </a:xfrm>
          <a:custGeom>
            <a:avLst/>
            <a:gdLst>
              <a:gd name="T0" fmla="*/ 718 w 1046"/>
              <a:gd name="T1" fmla="*/ 56 h 2009"/>
              <a:gd name="T2" fmla="*/ 643 w 1046"/>
              <a:gd name="T3" fmla="*/ 14 h 2009"/>
              <a:gd name="T4" fmla="*/ 546 w 1046"/>
              <a:gd name="T5" fmla="*/ 7 h 2009"/>
              <a:gd name="T6" fmla="*/ 480 w 1046"/>
              <a:gd name="T7" fmla="*/ 106 h 2009"/>
              <a:gd name="T8" fmla="*/ 404 w 1046"/>
              <a:gd name="T9" fmla="*/ 150 h 2009"/>
              <a:gd name="T10" fmla="*/ 410 w 1046"/>
              <a:gd name="T11" fmla="*/ 172 h 2009"/>
              <a:gd name="T12" fmla="*/ 432 w 1046"/>
              <a:gd name="T13" fmla="*/ 203 h 2009"/>
              <a:gd name="T14" fmla="*/ 481 w 1046"/>
              <a:gd name="T15" fmla="*/ 202 h 2009"/>
              <a:gd name="T16" fmla="*/ 501 w 1046"/>
              <a:gd name="T17" fmla="*/ 218 h 2009"/>
              <a:gd name="T18" fmla="*/ 488 w 1046"/>
              <a:gd name="T19" fmla="*/ 236 h 2009"/>
              <a:gd name="T20" fmla="*/ 374 w 1046"/>
              <a:gd name="T21" fmla="*/ 273 h 2009"/>
              <a:gd name="T22" fmla="*/ 144 w 1046"/>
              <a:gd name="T23" fmla="*/ 557 h 2009"/>
              <a:gd name="T24" fmla="*/ 20 w 1046"/>
              <a:gd name="T25" fmla="*/ 854 h 2009"/>
              <a:gd name="T26" fmla="*/ 30 w 1046"/>
              <a:gd name="T27" fmla="*/ 1065 h 2009"/>
              <a:gd name="T28" fmla="*/ 136 w 1046"/>
              <a:gd name="T29" fmla="*/ 1476 h 2009"/>
              <a:gd name="T30" fmla="*/ 272 w 1046"/>
              <a:gd name="T31" fmla="*/ 1467 h 2009"/>
              <a:gd name="T32" fmla="*/ 271 w 1046"/>
              <a:gd name="T33" fmla="*/ 1770 h 2009"/>
              <a:gd name="T34" fmla="*/ 234 w 1046"/>
              <a:gd name="T35" fmla="*/ 1944 h 2009"/>
              <a:gd name="T36" fmla="*/ 266 w 1046"/>
              <a:gd name="T37" fmla="*/ 1987 h 2009"/>
              <a:gd name="T38" fmla="*/ 458 w 1046"/>
              <a:gd name="T39" fmla="*/ 2009 h 2009"/>
              <a:gd name="T40" fmla="*/ 556 w 1046"/>
              <a:gd name="T41" fmla="*/ 1987 h 2009"/>
              <a:gd name="T42" fmla="*/ 571 w 1046"/>
              <a:gd name="T43" fmla="*/ 1960 h 2009"/>
              <a:gd name="T44" fmla="*/ 458 w 1046"/>
              <a:gd name="T45" fmla="*/ 1898 h 2009"/>
              <a:gd name="T46" fmla="*/ 400 w 1046"/>
              <a:gd name="T47" fmla="*/ 1809 h 2009"/>
              <a:gd name="T48" fmla="*/ 523 w 1046"/>
              <a:gd name="T49" fmla="*/ 1791 h 2009"/>
              <a:gd name="T50" fmla="*/ 522 w 1046"/>
              <a:gd name="T51" fmla="*/ 1764 h 2009"/>
              <a:gd name="T52" fmla="*/ 471 w 1046"/>
              <a:gd name="T53" fmla="*/ 1766 h 2009"/>
              <a:gd name="T54" fmla="*/ 385 w 1046"/>
              <a:gd name="T55" fmla="*/ 1707 h 2009"/>
              <a:gd name="T56" fmla="*/ 404 w 1046"/>
              <a:gd name="T57" fmla="*/ 1593 h 2009"/>
              <a:gd name="T58" fmla="*/ 507 w 1046"/>
              <a:gd name="T59" fmla="*/ 1360 h 2009"/>
              <a:gd name="T60" fmla="*/ 467 w 1046"/>
              <a:gd name="T61" fmla="*/ 1174 h 2009"/>
              <a:gd name="T62" fmla="*/ 423 w 1046"/>
              <a:gd name="T63" fmla="*/ 1066 h 2009"/>
              <a:gd name="T64" fmla="*/ 433 w 1046"/>
              <a:gd name="T65" fmla="*/ 997 h 2009"/>
              <a:gd name="T66" fmla="*/ 401 w 1046"/>
              <a:gd name="T67" fmla="*/ 788 h 2009"/>
              <a:gd name="T68" fmla="*/ 433 w 1046"/>
              <a:gd name="T69" fmla="*/ 711 h 2009"/>
              <a:gd name="T70" fmla="*/ 595 w 1046"/>
              <a:gd name="T71" fmla="*/ 711 h 2009"/>
              <a:gd name="T72" fmla="*/ 699 w 1046"/>
              <a:gd name="T73" fmla="*/ 805 h 2009"/>
              <a:gd name="T74" fmla="*/ 841 w 1046"/>
              <a:gd name="T75" fmla="*/ 933 h 2009"/>
              <a:gd name="T76" fmla="*/ 866 w 1046"/>
              <a:gd name="T77" fmla="*/ 972 h 2009"/>
              <a:gd name="T78" fmla="*/ 884 w 1046"/>
              <a:gd name="T79" fmla="*/ 1003 h 2009"/>
              <a:gd name="T80" fmla="*/ 915 w 1046"/>
              <a:gd name="T81" fmla="*/ 1041 h 2009"/>
              <a:gd name="T82" fmla="*/ 954 w 1046"/>
              <a:gd name="T83" fmla="*/ 1051 h 2009"/>
              <a:gd name="T84" fmla="*/ 973 w 1046"/>
              <a:gd name="T85" fmla="*/ 1040 h 2009"/>
              <a:gd name="T86" fmla="*/ 1029 w 1046"/>
              <a:gd name="T87" fmla="*/ 1062 h 2009"/>
              <a:gd name="T88" fmla="*/ 1044 w 1046"/>
              <a:gd name="T89" fmla="*/ 1047 h 2009"/>
              <a:gd name="T90" fmla="*/ 954 w 1046"/>
              <a:gd name="T91" fmla="*/ 953 h 2009"/>
              <a:gd name="T92" fmla="*/ 853 w 1046"/>
              <a:gd name="T93" fmla="*/ 847 h 2009"/>
              <a:gd name="T94" fmla="*/ 703 w 1046"/>
              <a:gd name="T95" fmla="*/ 662 h 2009"/>
              <a:gd name="T96" fmla="*/ 590 w 1046"/>
              <a:gd name="T97" fmla="*/ 507 h 2009"/>
              <a:gd name="T98" fmla="*/ 550 w 1046"/>
              <a:gd name="T99" fmla="*/ 429 h 2009"/>
              <a:gd name="T100" fmla="*/ 603 w 1046"/>
              <a:gd name="T101" fmla="*/ 408 h 2009"/>
              <a:gd name="T102" fmla="*/ 654 w 1046"/>
              <a:gd name="T103" fmla="*/ 416 h 2009"/>
              <a:gd name="T104" fmla="*/ 702 w 1046"/>
              <a:gd name="T105" fmla="*/ 392 h 2009"/>
              <a:gd name="T106" fmla="*/ 723 w 1046"/>
              <a:gd name="T107" fmla="*/ 362 h 2009"/>
              <a:gd name="T108" fmla="*/ 746 w 1046"/>
              <a:gd name="T109" fmla="*/ 362 h 2009"/>
              <a:gd name="T110" fmla="*/ 774 w 1046"/>
              <a:gd name="T111" fmla="*/ 302 h 2009"/>
              <a:gd name="T112" fmla="*/ 826 w 1046"/>
              <a:gd name="T113" fmla="*/ 263 h 2009"/>
              <a:gd name="T114" fmla="*/ 846 w 1046"/>
              <a:gd name="T115" fmla="*/ 293 h 2009"/>
              <a:gd name="T116" fmla="*/ 884 w 1046"/>
              <a:gd name="T117" fmla="*/ 252 h 2009"/>
              <a:gd name="T118" fmla="*/ 876 w 1046"/>
              <a:gd name="T119" fmla="*/ 174 h 2009"/>
              <a:gd name="T120" fmla="*/ 787 w 1046"/>
              <a:gd name="T121" fmla="*/ 106 h 2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6" h="2009">
                <a:moveTo>
                  <a:pt x="782" y="106"/>
                </a:moveTo>
                <a:lnTo>
                  <a:pt x="782" y="106"/>
                </a:lnTo>
                <a:lnTo>
                  <a:pt x="780" y="104"/>
                </a:lnTo>
                <a:lnTo>
                  <a:pt x="776" y="99"/>
                </a:lnTo>
                <a:lnTo>
                  <a:pt x="761" y="85"/>
                </a:lnTo>
                <a:lnTo>
                  <a:pt x="753" y="77"/>
                </a:lnTo>
                <a:lnTo>
                  <a:pt x="743" y="69"/>
                </a:lnTo>
                <a:lnTo>
                  <a:pt x="731" y="61"/>
                </a:lnTo>
                <a:lnTo>
                  <a:pt x="718" y="56"/>
                </a:lnTo>
                <a:lnTo>
                  <a:pt x="718" y="56"/>
                </a:lnTo>
                <a:lnTo>
                  <a:pt x="696" y="50"/>
                </a:lnTo>
                <a:lnTo>
                  <a:pt x="681" y="48"/>
                </a:lnTo>
                <a:lnTo>
                  <a:pt x="669" y="46"/>
                </a:lnTo>
                <a:lnTo>
                  <a:pt x="669" y="46"/>
                </a:lnTo>
                <a:lnTo>
                  <a:pt x="665" y="40"/>
                </a:lnTo>
                <a:lnTo>
                  <a:pt x="657" y="28"/>
                </a:lnTo>
                <a:lnTo>
                  <a:pt x="651" y="22"/>
                </a:lnTo>
                <a:lnTo>
                  <a:pt x="643" y="14"/>
                </a:lnTo>
                <a:lnTo>
                  <a:pt x="635" y="9"/>
                </a:lnTo>
                <a:lnTo>
                  <a:pt x="625" y="7"/>
                </a:lnTo>
                <a:lnTo>
                  <a:pt x="625" y="7"/>
                </a:lnTo>
                <a:lnTo>
                  <a:pt x="604" y="3"/>
                </a:lnTo>
                <a:lnTo>
                  <a:pt x="582" y="1"/>
                </a:lnTo>
                <a:lnTo>
                  <a:pt x="572" y="0"/>
                </a:lnTo>
                <a:lnTo>
                  <a:pt x="562" y="1"/>
                </a:lnTo>
                <a:lnTo>
                  <a:pt x="554" y="3"/>
                </a:lnTo>
                <a:lnTo>
                  <a:pt x="546" y="7"/>
                </a:lnTo>
                <a:lnTo>
                  <a:pt x="546" y="7"/>
                </a:lnTo>
                <a:lnTo>
                  <a:pt x="540" y="13"/>
                </a:lnTo>
                <a:lnTo>
                  <a:pt x="534" y="19"/>
                </a:lnTo>
                <a:lnTo>
                  <a:pt x="522" y="34"/>
                </a:lnTo>
                <a:lnTo>
                  <a:pt x="497" y="71"/>
                </a:lnTo>
                <a:lnTo>
                  <a:pt x="497" y="71"/>
                </a:lnTo>
                <a:lnTo>
                  <a:pt x="491" y="81"/>
                </a:lnTo>
                <a:lnTo>
                  <a:pt x="487" y="90"/>
                </a:lnTo>
                <a:lnTo>
                  <a:pt x="480" y="106"/>
                </a:lnTo>
                <a:lnTo>
                  <a:pt x="475" y="113"/>
                </a:lnTo>
                <a:lnTo>
                  <a:pt x="469" y="119"/>
                </a:lnTo>
                <a:lnTo>
                  <a:pt x="460" y="124"/>
                </a:lnTo>
                <a:lnTo>
                  <a:pt x="448" y="130"/>
                </a:lnTo>
                <a:lnTo>
                  <a:pt x="448" y="130"/>
                </a:lnTo>
                <a:lnTo>
                  <a:pt x="410" y="145"/>
                </a:lnTo>
                <a:lnTo>
                  <a:pt x="404" y="149"/>
                </a:lnTo>
                <a:lnTo>
                  <a:pt x="404" y="150"/>
                </a:lnTo>
                <a:lnTo>
                  <a:pt x="404" y="150"/>
                </a:lnTo>
                <a:lnTo>
                  <a:pt x="404" y="150"/>
                </a:lnTo>
                <a:lnTo>
                  <a:pt x="408" y="149"/>
                </a:lnTo>
                <a:lnTo>
                  <a:pt x="416" y="145"/>
                </a:lnTo>
                <a:lnTo>
                  <a:pt x="418" y="145"/>
                </a:lnTo>
                <a:lnTo>
                  <a:pt x="421" y="145"/>
                </a:lnTo>
                <a:lnTo>
                  <a:pt x="421" y="149"/>
                </a:lnTo>
                <a:lnTo>
                  <a:pt x="418" y="155"/>
                </a:lnTo>
                <a:lnTo>
                  <a:pt x="418" y="155"/>
                </a:lnTo>
                <a:lnTo>
                  <a:pt x="410" y="172"/>
                </a:lnTo>
                <a:lnTo>
                  <a:pt x="408" y="174"/>
                </a:lnTo>
                <a:lnTo>
                  <a:pt x="433" y="174"/>
                </a:lnTo>
                <a:lnTo>
                  <a:pt x="423" y="204"/>
                </a:lnTo>
                <a:lnTo>
                  <a:pt x="433" y="199"/>
                </a:lnTo>
                <a:lnTo>
                  <a:pt x="433" y="199"/>
                </a:lnTo>
                <a:lnTo>
                  <a:pt x="432" y="199"/>
                </a:lnTo>
                <a:lnTo>
                  <a:pt x="432" y="202"/>
                </a:lnTo>
                <a:lnTo>
                  <a:pt x="432" y="202"/>
                </a:lnTo>
                <a:lnTo>
                  <a:pt x="432" y="203"/>
                </a:lnTo>
                <a:lnTo>
                  <a:pt x="438" y="204"/>
                </a:lnTo>
                <a:lnTo>
                  <a:pt x="438" y="204"/>
                </a:lnTo>
                <a:lnTo>
                  <a:pt x="447" y="204"/>
                </a:lnTo>
                <a:lnTo>
                  <a:pt x="455" y="202"/>
                </a:lnTo>
                <a:lnTo>
                  <a:pt x="463" y="200"/>
                </a:lnTo>
                <a:lnTo>
                  <a:pt x="467" y="199"/>
                </a:lnTo>
                <a:lnTo>
                  <a:pt x="467" y="199"/>
                </a:lnTo>
                <a:lnTo>
                  <a:pt x="475" y="202"/>
                </a:lnTo>
                <a:lnTo>
                  <a:pt x="481" y="202"/>
                </a:lnTo>
                <a:lnTo>
                  <a:pt x="487" y="199"/>
                </a:lnTo>
                <a:lnTo>
                  <a:pt x="487" y="199"/>
                </a:lnTo>
                <a:lnTo>
                  <a:pt x="501" y="192"/>
                </a:lnTo>
                <a:lnTo>
                  <a:pt x="507" y="189"/>
                </a:lnTo>
                <a:lnTo>
                  <a:pt x="517" y="194"/>
                </a:lnTo>
                <a:lnTo>
                  <a:pt x="502" y="213"/>
                </a:lnTo>
                <a:lnTo>
                  <a:pt x="497" y="219"/>
                </a:lnTo>
                <a:lnTo>
                  <a:pt x="497" y="219"/>
                </a:lnTo>
                <a:lnTo>
                  <a:pt x="501" y="218"/>
                </a:lnTo>
                <a:lnTo>
                  <a:pt x="501" y="219"/>
                </a:lnTo>
                <a:lnTo>
                  <a:pt x="501" y="219"/>
                </a:lnTo>
                <a:lnTo>
                  <a:pt x="497" y="224"/>
                </a:lnTo>
                <a:lnTo>
                  <a:pt x="497" y="224"/>
                </a:lnTo>
                <a:lnTo>
                  <a:pt x="495" y="227"/>
                </a:lnTo>
                <a:lnTo>
                  <a:pt x="493" y="230"/>
                </a:lnTo>
                <a:lnTo>
                  <a:pt x="492" y="234"/>
                </a:lnTo>
                <a:lnTo>
                  <a:pt x="491" y="235"/>
                </a:lnTo>
                <a:lnTo>
                  <a:pt x="488" y="236"/>
                </a:lnTo>
                <a:lnTo>
                  <a:pt x="477" y="238"/>
                </a:lnTo>
                <a:lnTo>
                  <a:pt x="477" y="238"/>
                </a:lnTo>
                <a:lnTo>
                  <a:pt x="459" y="241"/>
                </a:lnTo>
                <a:lnTo>
                  <a:pt x="436" y="246"/>
                </a:lnTo>
                <a:lnTo>
                  <a:pt x="411" y="253"/>
                </a:lnTo>
                <a:lnTo>
                  <a:pt x="400" y="258"/>
                </a:lnTo>
                <a:lnTo>
                  <a:pt x="389" y="263"/>
                </a:lnTo>
                <a:lnTo>
                  <a:pt x="389" y="263"/>
                </a:lnTo>
                <a:lnTo>
                  <a:pt x="374" y="273"/>
                </a:lnTo>
                <a:lnTo>
                  <a:pt x="353" y="289"/>
                </a:lnTo>
                <a:lnTo>
                  <a:pt x="300" y="335"/>
                </a:lnTo>
                <a:lnTo>
                  <a:pt x="249" y="379"/>
                </a:lnTo>
                <a:lnTo>
                  <a:pt x="231" y="396"/>
                </a:lnTo>
                <a:lnTo>
                  <a:pt x="222" y="406"/>
                </a:lnTo>
                <a:lnTo>
                  <a:pt x="222" y="406"/>
                </a:lnTo>
                <a:lnTo>
                  <a:pt x="212" y="423"/>
                </a:lnTo>
                <a:lnTo>
                  <a:pt x="193" y="458"/>
                </a:lnTo>
                <a:lnTo>
                  <a:pt x="144" y="557"/>
                </a:lnTo>
                <a:lnTo>
                  <a:pt x="94" y="658"/>
                </a:lnTo>
                <a:lnTo>
                  <a:pt x="64" y="716"/>
                </a:lnTo>
                <a:lnTo>
                  <a:pt x="64" y="716"/>
                </a:lnTo>
                <a:lnTo>
                  <a:pt x="27" y="789"/>
                </a:lnTo>
                <a:lnTo>
                  <a:pt x="9" y="824"/>
                </a:lnTo>
                <a:lnTo>
                  <a:pt x="3" y="836"/>
                </a:lnTo>
                <a:lnTo>
                  <a:pt x="0" y="839"/>
                </a:lnTo>
                <a:lnTo>
                  <a:pt x="0" y="839"/>
                </a:lnTo>
                <a:lnTo>
                  <a:pt x="20" y="854"/>
                </a:lnTo>
                <a:lnTo>
                  <a:pt x="20" y="854"/>
                </a:lnTo>
                <a:lnTo>
                  <a:pt x="18" y="900"/>
                </a:lnTo>
                <a:lnTo>
                  <a:pt x="15" y="946"/>
                </a:lnTo>
                <a:lnTo>
                  <a:pt x="15" y="997"/>
                </a:lnTo>
                <a:lnTo>
                  <a:pt x="15" y="997"/>
                </a:lnTo>
                <a:lnTo>
                  <a:pt x="16" y="1010"/>
                </a:lnTo>
                <a:lnTo>
                  <a:pt x="19" y="1026"/>
                </a:lnTo>
                <a:lnTo>
                  <a:pt x="24" y="1045"/>
                </a:lnTo>
                <a:lnTo>
                  <a:pt x="30" y="1065"/>
                </a:lnTo>
                <a:lnTo>
                  <a:pt x="43" y="1106"/>
                </a:lnTo>
                <a:lnTo>
                  <a:pt x="59" y="1148"/>
                </a:lnTo>
                <a:lnTo>
                  <a:pt x="77" y="1186"/>
                </a:lnTo>
                <a:lnTo>
                  <a:pt x="90" y="1218"/>
                </a:lnTo>
                <a:lnTo>
                  <a:pt x="104" y="1248"/>
                </a:lnTo>
                <a:lnTo>
                  <a:pt x="113" y="1484"/>
                </a:lnTo>
                <a:lnTo>
                  <a:pt x="113" y="1484"/>
                </a:lnTo>
                <a:lnTo>
                  <a:pt x="125" y="1479"/>
                </a:lnTo>
                <a:lnTo>
                  <a:pt x="136" y="1476"/>
                </a:lnTo>
                <a:lnTo>
                  <a:pt x="152" y="1471"/>
                </a:lnTo>
                <a:lnTo>
                  <a:pt x="171" y="1467"/>
                </a:lnTo>
                <a:lnTo>
                  <a:pt x="193" y="1463"/>
                </a:lnTo>
                <a:lnTo>
                  <a:pt x="217" y="1462"/>
                </a:lnTo>
                <a:lnTo>
                  <a:pt x="229" y="1463"/>
                </a:lnTo>
                <a:lnTo>
                  <a:pt x="241" y="1465"/>
                </a:lnTo>
                <a:lnTo>
                  <a:pt x="241" y="1465"/>
                </a:lnTo>
                <a:lnTo>
                  <a:pt x="256" y="1466"/>
                </a:lnTo>
                <a:lnTo>
                  <a:pt x="272" y="1467"/>
                </a:lnTo>
                <a:lnTo>
                  <a:pt x="272" y="1467"/>
                </a:lnTo>
                <a:lnTo>
                  <a:pt x="272" y="1534"/>
                </a:lnTo>
                <a:lnTo>
                  <a:pt x="271" y="1598"/>
                </a:lnTo>
                <a:lnTo>
                  <a:pt x="271" y="1598"/>
                </a:lnTo>
                <a:lnTo>
                  <a:pt x="270" y="1636"/>
                </a:lnTo>
                <a:lnTo>
                  <a:pt x="270" y="1680"/>
                </a:lnTo>
                <a:lnTo>
                  <a:pt x="271" y="1755"/>
                </a:lnTo>
                <a:lnTo>
                  <a:pt x="271" y="1755"/>
                </a:lnTo>
                <a:lnTo>
                  <a:pt x="271" y="1770"/>
                </a:lnTo>
                <a:lnTo>
                  <a:pt x="268" y="1788"/>
                </a:lnTo>
                <a:lnTo>
                  <a:pt x="262" y="1829"/>
                </a:lnTo>
                <a:lnTo>
                  <a:pt x="254" y="1867"/>
                </a:lnTo>
                <a:lnTo>
                  <a:pt x="246" y="1893"/>
                </a:lnTo>
                <a:lnTo>
                  <a:pt x="246" y="1893"/>
                </a:lnTo>
                <a:lnTo>
                  <a:pt x="240" y="1910"/>
                </a:lnTo>
                <a:lnTo>
                  <a:pt x="235" y="1928"/>
                </a:lnTo>
                <a:lnTo>
                  <a:pt x="234" y="1935"/>
                </a:lnTo>
                <a:lnTo>
                  <a:pt x="234" y="1944"/>
                </a:lnTo>
                <a:lnTo>
                  <a:pt x="234" y="1951"/>
                </a:lnTo>
                <a:lnTo>
                  <a:pt x="236" y="1957"/>
                </a:lnTo>
                <a:lnTo>
                  <a:pt x="236" y="1957"/>
                </a:lnTo>
                <a:lnTo>
                  <a:pt x="241" y="1968"/>
                </a:lnTo>
                <a:lnTo>
                  <a:pt x="246" y="1977"/>
                </a:lnTo>
                <a:lnTo>
                  <a:pt x="250" y="1981"/>
                </a:lnTo>
                <a:lnTo>
                  <a:pt x="254" y="1983"/>
                </a:lnTo>
                <a:lnTo>
                  <a:pt x="259" y="1985"/>
                </a:lnTo>
                <a:lnTo>
                  <a:pt x="266" y="1987"/>
                </a:lnTo>
                <a:lnTo>
                  <a:pt x="266" y="1987"/>
                </a:lnTo>
                <a:lnTo>
                  <a:pt x="288" y="1989"/>
                </a:lnTo>
                <a:lnTo>
                  <a:pt x="318" y="1992"/>
                </a:lnTo>
                <a:lnTo>
                  <a:pt x="374" y="1997"/>
                </a:lnTo>
                <a:lnTo>
                  <a:pt x="374" y="1997"/>
                </a:lnTo>
                <a:lnTo>
                  <a:pt x="399" y="2000"/>
                </a:lnTo>
                <a:lnTo>
                  <a:pt x="429" y="2005"/>
                </a:lnTo>
                <a:lnTo>
                  <a:pt x="444" y="2008"/>
                </a:lnTo>
                <a:lnTo>
                  <a:pt x="458" y="2009"/>
                </a:lnTo>
                <a:lnTo>
                  <a:pt x="471" y="2008"/>
                </a:lnTo>
                <a:lnTo>
                  <a:pt x="482" y="2006"/>
                </a:lnTo>
                <a:lnTo>
                  <a:pt x="482" y="2006"/>
                </a:lnTo>
                <a:lnTo>
                  <a:pt x="508" y="1999"/>
                </a:lnTo>
                <a:lnTo>
                  <a:pt x="522" y="1997"/>
                </a:lnTo>
                <a:lnTo>
                  <a:pt x="522" y="1997"/>
                </a:lnTo>
                <a:lnTo>
                  <a:pt x="540" y="1992"/>
                </a:lnTo>
                <a:lnTo>
                  <a:pt x="549" y="1989"/>
                </a:lnTo>
                <a:lnTo>
                  <a:pt x="556" y="1987"/>
                </a:lnTo>
                <a:lnTo>
                  <a:pt x="556" y="1987"/>
                </a:lnTo>
                <a:lnTo>
                  <a:pt x="562" y="1983"/>
                </a:lnTo>
                <a:lnTo>
                  <a:pt x="568" y="1979"/>
                </a:lnTo>
                <a:lnTo>
                  <a:pt x="573" y="1974"/>
                </a:lnTo>
                <a:lnTo>
                  <a:pt x="576" y="1971"/>
                </a:lnTo>
                <a:lnTo>
                  <a:pt x="576" y="1967"/>
                </a:lnTo>
                <a:lnTo>
                  <a:pt x="576" y="1967"/>
                </a:lnTo>
                <a:lnTo>
                  <a:pt x="574" y="1963"/>
                </a:lnTo>
                <a:lnTo>
                  <a:pt x="571" y="1960"/>
                </a:lnTo>
                <a:lnTo>
                  <a:pt x="565" y="1956"/>
                </a:lnTo>
                <a:lnTo>
                  <a:pt x="558" y="1953"/>
                </a:lnTo>
                <a:lnTo>
                  <a:pt x="540" y="1946"/>
                </a:lnTo>
                <a:lnTo>
                  <a:pt x="522" y="1937"/>
                </a:lnTo>
                <a:lnTo>
                  <a:pt x="522" y="1937"/>
                </a:lnTo>
                <a:lnTo>
                  <a:pt x="490" y="1920"/>
                </a:lnTo>
                <a:lnTo>
                  <a:pt x="474" y="1912"/>
                </a:lnTo>
                <a:lnTo>
                  <a:pt x="458" y="1898"/>
                </a:lnTo>
                <a:lnTo>
                  <a:pt x="458" y="1898"/>
                </a:lnTo>
                <a:lnTo>
                  <a:pt x="420" y="1865"/>
                </a:lnTo>
                <a:lnTo>
                  <a:pt x="394" y="1844"/>
                </a:lnTo>
                <a:lnTo>
                  <a:pt x="394" y="1844"/>
                </a:lnTo>
                <a:lnTo>
                  <a:pt x="391" y="1840"/>
                </a:lnTo>
                <a:lnTo>
                  <a:pt x="389" y="1835"/>
                </a:lnTo>
                <a:lnTo>
                  <a:pt x="384" y="1824"/>
                </a:lnTo>
                <a:lnTo>
                  <a:pt x="379" y="1809"/>
                </a:lnTo>
                <a:lnTo>
                  <a:pt x="379" y="1809"/>
                </a:lnTo>
                <a:lnTo>
                  <a:pt x="400" y="1809"/>
                </a:lnTo>
                <a:lnTo>
                  <a:pt x="448" y="1809"/>
                </a:lnTo>
                <a:lnTo>
                  <a:pt x="448" y="1809"/>
                </a:lnTo>
                <a:lnTo>
                  <a:pt x="460" y="1808"/>
                </a:lnTo>
                <a:lnTo>
                  <a:pt x="471" y="1807"/>
                </a:lnTo>
                <a:lnTo>
                  <a:pt x="487" y="1803"/>
                </a:lnTo>
                <a:lnTo>
                  <a:pt x="501" y="1798"/>
                </a:lnTo>
                <a:lnTo>
                  <a:pt x="512" y="1795"/>
                </a:lnTo>
                <a:lnTo>
                  <a:pt x="512" y="1795"/>
                </a:lnTo>
                <a:lnTo>
                  <a:pt x="523" y="1791"/>
                </a:lnTo>
                <a:lnTo>
                  <a:pt x="533" y="1786"/>
                </a:lnTo>
                <a:lnTo>
                  <a:pt x="535" y="1784"/>
                </a:lnTo>
                <a:lnTo>
                  <a:pt x="536" y="1780"/>
                </a:lnTo>
                <a:lnTo>
                  <a:pt x="535" y="1777"/>
                </a:lnTo>
                <a:lnTo>
                  <a:pt x="531" y="1775"/>
                </a:lnTo>
                <a:lnTo>
                  <a:pt x="531" y="1775"/>
                </a:lnTo>
                <a:lnTo>
                  <a:pt x="528" y="1772"/>
                </a:lnTo>
                <a:lnTo>
                  <a:pt x="525" y="1769"/>
                </a:lnTo>
                <a:lnTo>
                  <a:pt x="522" y="1764"/>
                </a:lnTo>
                <a:lnTo>
                  <a:pt x="520" y="1763"/>
                </a:lnTo>
                <a:lnTo>
                  <a:pt x="518" y="1760"/>
                </a:lnTo>
                <a:lnTo>
                  <a:pt x="513" y="1760"/>
                </a:lnTo>
                <a:lnTo>
                  <a:pt x="507" y="1760"/>
                </a:lnTo>
                <a:lnTo>
                  <a:pt x="507" y="1760"/>
                </a:lnTo>
                <a:lnTo>
                  <a:pt x="493" y="1763"/>
                </a:lnTo>
                <a:lnTo>
                  <a:pt x="483" y="1765"/>
                </a:lnTo>
                <a:lnTo>
                  <a:pt x="475" y="1766"/>
                </a:lnTo>
                <a:lnTo>
                  <a:pt x="471" y="1766"/>
                </a:lnTo>
                <a:lnTo>
                  <a:pt x="467" y="1765"/>
                </a:lnTo>
                <a:lnTo>
                  <a:pt x="467" y="1765"/>
                </a:lnTo>
                <a:lnTo>
                  <a:pt x="450" y="1755"/>
                </a:lnTo>
                <a:lnTo>
                  <a:pt x="424" y="1738"/>
                </a:lnTo>
                <a:lnTo>
                  <a:pt x="389" y="1716"/>
                </a:lnTo>
                <a:lnTo>
                  <a:pt x="389" y="1716"/>
                </a:lnTo>
                <a:lnTo>
                  <a:pt x="388" y="1715"/>
                </a:lnTo>
                <a:lnTo>
                  <a:pt x="385" y="1711"/>
                </a:lnTo>
                <a:lnTo>
                  <a:pt x="385" y="1707"/>
                </a:lnTo>
                <a:lnTo>
                  <a:pt x="385" y="1702"/>
                </a:lnTo>
                <a:lnTo>
                  <a:pt x="386" y="1695"/>
                </a:lnTo>
                <a:lnTo>
                  <a:pt x="389" y="1686"/>
                </a:lnTo>
                <a:lnTo>
                  <a:pt x="389" y="1686"/>
                </a:lnTo>
                <a:lnTo>
                  <a:pt x="394" y="1667"/>
                </a:lnTo>
                <a:lnTo>
                  <a:pt x="397" y="1647"/>
                </a:lnTo>
                <a:lnTo>
                  <a:pt x="401" y="1622"/>
                </a:lnTo>
                <a:lnTo>
                  <a:pt x="404" y="1593"/>
                </a:lnTo>
                <a:lnTo>
                  <a:pt x="404" y="1593"/>
                </a:lnTo>
                <a:lnTo>
                  <a:pt x="412" y="1520"/>
                </a:lnTo>
                <a:lnTo>
                  <a:pt x="421" y="1447"/>
                </a:lnTo>
                <a:lnTo>
                  <a:pt x="421" y="1447"/>
                </a:lnTo>
                <a:lnTo>
                  <a:pt x="458" y="1440"/>
                </a:lnTo>
                <a:lnTo>
                  <a:pt x="458" y="1440"/>
                </a:lnTo>
                <a:lnTo>
                  <a:pt x="491" y="1436"/>
                </a:lnTo>
                <a:lnTo>
                  <a:pt x="507" y="1435"/>
                </a:lnTo>
                <a:lnTo>
                  <a:pt x="507" y="1435"/>
                </a:lnTo>
                <a:lnTo>
                  <a:pt x="507" y="1360"/>
                </a:lnTo>
                <a:lnTo>
                  <a:pt x="507" y="1268"/>
                </a:lnTo>
                <a:lnTo>
                  <a:pt x="507" y="1268"/>
                </a:lnTo>
                <a:lnTo>
                  <a:pt x="506" y="1258"/>
                </a:lnTo>
                <a:lnTo>
                  <a:pt x="503" y="1247"/>
                </a:lnTo>
                <a:lnTo>
                  <a:pt x="498" y="1234"/>
                </a:lnTo>
                <a:lnTo>
                  <a:pt x="493" y="1221"/>
                </a:lnTo>
                <a:lnTo>
                  <a:pt x="481" y="1195"/>
                </a:lnTo>
                <a:lnTo>
                  <a:pt x="467" y="1174"/>
                </a:lnTo>
                <a:lnTo>
                  <a:pt x="467" y="1174"/>
                </a:lnTo>
                <a:lnTo>
                  <a:pt x="427" y="1119"/>
                </a:lnTo>
                <a:lnTo>
                  <a:pt x="399" y="1081"/>
                </a:lnTo>
                <a:lnTo>
                  <a:pt x="399" y="1081"/>
                </a:lnTo>
                <a:lnTo>
                  <a:pt x="408" y="1076"/>
                </a:lnTo>
                <a:lnTo>
                  <a:pt x="416" y="1073"/>
                </a:lnTo>
                <a:lnTo>
                  <a:pt x="418" y="1071"/>
                </a:lnTo>
                <a:lnTo>
                  <a:pt x="418" y="1071"/>
                </a:lnTo>
                <a:lnTo>
                  <a:pt x="417" y="1069"/>
                </a:lnTo>
                <a:lnTo>
                  <a:pt x="423" y="1066"/>
                </a:lnTo>
                <a:lnTo>
                  <a:pt x="423" y="1066"/>
                </a:lnTo>
                <a:lnTo>
                  <a:pt x="428" y="1065"/>
                </a:lnTo>
                <a:lnTo>
                  <a:pt x="432" y="1065"/>
                </a:lnTo>
                <a:lnTo>
                  <a:pt x="432" y="1065"/>
                </a:lnTo>
                <a:lnTo>
                  <a:pt x="433" y="1063"/>
                </a:lnTo>
                <a:lnTo>
                  <a:pt x="433" y="1056"/>
                </a:lnTo>
                <a:lnTo>
                  <a:pt x="433" y="1056"/>
                </a:lnTo>
                <a:lnTo>
                  <a:pt x="433" y="1024"/>
                </a:lnTo>
                <a:lnTo>
                  <a:pt x="433" y="997"/>
                </a:lnTo>
                <a:lnTo>
                  <a:pt x="433" y="997"/>
                </a:lnTo>
                <a:lnTo>
                  <a:pt x="429" y="982"/>
                </a:lnTo>
                <a:lnTo>
                  <a:pt x="421" y="957"/>
                </a:lnTo>
                <a:lnTo>
                  <a:pt x="408" y="923"/>
                </a:lnTo>
                <a:lnTo>
                  <a:pt x="408" y="923"/>
                </a:lnTo>
                <a:lnTo>
                  <a:pt x="401" y="868"/>
                </a:lnTo>
                <a:lnTo>
                  <a:pt x="394" y="815"/>
                </a:lnTo>
                <a:lnTo>
                  <a:pt x="394" y="815"/>
                </a:lnTo>
                <a:lnTo>
                  <a:pt x="401" y="788"/>
                </a:lnTo>
                <a:lnTo>
                  <a:pt x="408" y="756"/>
                </a:lnTo>
                <a:lnTo>
                  <a:pt x="408" y="756"/>
                </a:lnTo>
                <a:lnTo>
                  <a:pt x="410" y="748"/>
                </a:lnTo>
                <a:lnTo>
                  <a:pt x="413" y="737"/>
                </a:lnTo>
                <a:lnTo>
                  <a:pt x="417" y="731"/>
                </a:lnTo>
                <a:lnTo>
                  <a:pt x="421" y="724"/>
                </a:lnTo>
                <a:lnTo>
                  <a:pt x="427" y="717"/>
                </a:lnTo>
                <a:lnTo>
                  <a:pt x="433" y="711"/>
                </a:lnTo>
                <a:lnTo>
                  <a:pt x="433" y="711"/>
                </a:lnTo>
                <a:lnTo>
                  <a:pt x="464" y="687"/>
                </a:lnTo>
                <a:lnTo>
                  <a:pt x="487" y="667"/>
                </a:lnTo>
                <a:lnTo>
                  <a:pt x="487" y="667"/>
                </a:lnTo>
                <a:lnTo>
                  <a:pt x="503" y="651"/>
                </a:lnTo>
                <a:lnTo>
                  <a:pt x="512" y="642"/>
                </a:lnTo>
                <a:lnTo>
                  <a:pt x="512" y="642"/>
                </a:lnTo>
                <a:lnTo>
                  <a:pt x="554" y="677"/>
                </a:lnTo>
                <a:lnTo>
                  <a:pt x="595" y="711"/>
                </a:lnTo>
                <a:lnTo>
                  <a:pt x="595" y="711"/>
                </a:lnTo>
                <a:lnTo>
                  <a:pt x="599" y="711"/>
                </a:lnTo>
                <a:lnTo>
                  <a:pt x="605" y="709"/>
                </a:lnTo>
                <a:lnTo>
                  <a:pt x="615" y="706"/>
                </a:lnTo>
                <a:lnTo>
                  <a:pt x="615" y="706"/>
                </a:lnTo>
                <a:lnTo>
                  <a:pt x="643" y="738"/>
                </a:lnTo>
                <a:lnTo>
                  <a:pt x="667" y="764"/>
                </a:lnTo>
                <a:lnTo>
                  <a:pt x="684" y="785"/>
                </a:lnTo>
                <a:lnTo>
                  <a:pt x="684" y="785"/>
                </a:lnTo>
                <a:lnTo>
                  <a:pt x="699" y="805"/>
                </a:lnTo>
                <a:lnTo>
                  <a:pt x="718" y="829"/>
                </a:lnTo>
                <a:lnTo>
                  <a:pt x="728" y="842"/>
                </a:lnTo>
                <a:lnTo>
                  <a:pt x="739" y="853"/>
                </a:lnTo>
                <a:lnTo>
                  <a:pt x="749" y="863"/>
                </a:lnTo>
                <a:lnTo>
                  <a:pt x="758" y="869"/>
                </a:lnTo>
                <a:lnTo>
                  <a:pt x="758" y="869"/>
                </a:lnTo>
                <a:lnTo>
                  <a:pt x="780" y="884"/>
                </a:lnTo>
                <a:lnTo>
                  <a:pt x="805" y="905"/>
                </a:lnTo>
                <a:lnTo>
                  <a:pt x="841" y="933"/>
                </a:lnTo>
                <a:lnTo>
                  <a:pt x="841" y="933"/>
                </a:lnTo>
                <a:lnTo>
                  <a:pt x="846" y="937"/>
                </a:lnTo>
                <a:lnTo>
                  <a:pt x="851" y="941"/>
                </a:lnTo>
                <a:lnTo>
                  <a:pt x="856" y="949"/>
                </a:lnTo>
                <a:lnTo>
                  <a:pt x="861" y="957"/>
                </a:lnTo>
                <a:lnTo>
                  <a:pt x="861" y="957"/>
                </a:lnTo>
                <a:lnTo>
                  <a:pt x="863" y="965"/>
                </a:lnTo>
                <a:lnTo>
                  <a:pt x="864" y="969"/>
                </a:lnTo>
                <a:lnTo>
                  <a:pt x="866" y="972"/>
                </a:lnTo>
                <a:lnTo>
                  <a:pt x="871" y="977"/>
                </a:lnTo>
                <a:lnTo>
                  <a:pt x="871" y="977"/>
                </a:lnTo>
                <a:lnTo>
                  <a:pt x="884" y="989"/>
                </a:lnTo>
                <a:lnTo>
                  <a:pt x="889" y="994"/>
                </a:lnTo>
                <a:lnTo>
                  <a:pt x="890" y="996"/>
                </a:lnTo>
                <a:lnTo>
                  <a:pt x="890" y="997"/>
                </a:lnTo>
                <a:lnTo>
                  <a:pt x="890" y="997"/>
                </a:lnTo>
                <a:lnTo>
                  <a:pt x="888" y="999"/>
                </a:lnTo>
                <a:lnTo>
                  <a:pt x="884" y="1003"/>
                </a:lnTo>
                <a:lnTo>
                  <a:pt x="883" y="1005"/>
                </a:lnTo>
                <a:lnTo>
                  <a:pt x="883" y="1009"/>
                </a:lnTo>
                <a:lnTo>
                  <a:pt x="883" y="1013"/>
                </a:lnTo>
                <a:lnTo>
                  <a:pt x="885" y="1017"/>
                </a:lnTo>
                <a:lnTo>
                  <a:pt x="885" y="1017"/>
                </a:lnTo>
                <a:lnTo>
                  <a:pt x="892" y="1024"/>
                </a:lnTo>
                <a:lnTo>
                  <a:pt x="899" y="1031"/>
                </a:lnTo>
                <a:lnTo>
                  <a:pt x="908" y="1037"/>
                </a:lnTo>
                <a:lnTo>
                  <a:pt x="915" y="1041"/>
                </a:lnTo>
                <a:lnTo>
                  <a:pt x="915" y="1041"/>
                </a:lnTo>
                <a:lnTo>
                  <a:pt x="925" y="1045"/>
                </a:lnTo>
                <a:lnTo>
                  <a:pt x="935" y="1051"/>
                </a:lnTo>
                <a:lnTo>
                  <a:pt x="935" y="1051"/>
                </a:lnTo>
                <a:lnTo>
                  <a:pt x="938" y="1052"/>
                </a:lnTo>
                <a:lnTo>
                  <a:pt x="942" y="1053"/>
                </a:lnTo>
                <a:lnTo>
                  <a:pt x="948" y="1053"/>
                </a:lnTo>
                <a:lnTo>
                  <a:pt x="953" y="1052"/>
                </a:lnTo>
                <a:lnTo>
                  <a:pt x="954" y="1051"/>
                </a:lnTo>
                <a:lnTo>
                  <a:pt x="954" y="1051"/>
                </a:lnTo>
                <a:lnTo>
                  <a:pt x="955" y="1053"/>
                </a:lnTo>
                <a:lnTo>
                  <a:pt x="960" y="1056"/>
                </a:lnTo>
                <a:lnTo>
                  <a:pt x="962" y="1057"/>
                </a:lnTo>
                <a:lnTo>
                  <a:pt x="964" y="1057"/>
                </a:lnTo>
                <a:lnTo>
                  <a:pt x="966" y="1055"/>
                </a:lnTo>
                <a:lnTo>
                  <a:pt x="969" y="1051"/>
                </a:lnTo>
                <a:lnTo>
                  <a:pt x="969" y="1051"/>
                </a:lnTo>
                <a:lnTo>
                  <a:pt x="973" y="1040"/>
                </a:lnTo>
                <a:lnTo>
                  <a:pt x="975" y="1028"/>
                </a:lnTo>
                <a:lnTo>
                  <a:pt x="978" y="1019"/>
                </a:lnTo>
                <a:lnTo>
                  <a:pt x="979" y="1017"/>
                </a:lnTo>
                <a:lnTo>
                  <a:pt x="979" y="1017"/>
                </a:lnTo>
                <a:lnTo>
                  <a:pt x="986" y="1025"/>
                </a:lnTo>
                <a:lnTo>
                  <a:pt x="1003" y="1042"/>
                </a:lnTo>
                <a:lnTo>
                  <a:pt x="1013" y="1051"/>
                </a:lnTo>
                <a:lnTo>
                  <a:pt x="1022" y="1058"/>
                </a:lnTo>
                <a:lnTo>
                  <a:pt x="1029" y="1062"/>
                </a:lnTo>
                <a:lnTo>
                  <a:pt x="1032" y="1062"/>
                </a:lnTo>
                <a:lnTo>
                  <a:pt x="1033" y="1061"/>
                </a:lnTo>
                <a:lnTo>
                  <a:pt x="1033" y="1061"/>
                </a:lnTo>
                <a:lnTo>
                  <a:pt x="1035" y="1058"/>
                </a:lnTo>
                <a:lnTo>
                  <a:pt x="1039" y="1057"/>
                </a:lnTo>
                <a:lnTo>
                  <a:pt x="1045" y="1055"/>
                </a:lnTo>
                <a:lnTo>
                  <a:pt x="1046" y="1055"/>
                </a:lnTo>
                <a:lnTo>
                  <a:pt x="1046" y="1052"/>
                </a:lnTo>
                <a:lnTo>
                  <a:pt x="1044" y="1047"/>
                </a:lnTo>
                <a:lnTo>
                  <a:pt x="1038" y="1041"/>
                </a:lnTo>
                <a:lnTo>
                  <a:pt x="1038" y="1041"/>
                </a:lnTo>
                <a:lnTo>
                  <a:pt x="1008" y="1008"/>
                </a:lnTo>
                <a:lnTo>
                  <a:pt x="995" y="993"/>
                </a:lnTo>
                <a:lnTo>
                  <a:pt x="984" y="982"/>
                </a:lnTo>
                <a:lnTo>
                  <a:pt x="984" y="982"/>
                </a:lnTo>
                <a:lnTo>
                  <a:pt x="966" y="965"/>
                </a:lnTo>
                <a:lnTo>
                  <a:pt x="954" y="953"/>
                </a:lnTo>
                <a:lnTo>
                  <a:pt x="954" y="953"/>
                </a:lnTo>
                <a:lnTo>
                  <a:pt x="942" y="941"/>
                </a:lnTo>
                <a:lnTo>
                  <a:pt x="925" y="928"/>
                </a:lnTo>
                <a:lnTo>
                  <a:pt x="925" y="928"/>
                </a:lnTo>
                <a:lnTo>
                  <a:pt x="914" y="919"/>
                </a:lnTo>
                <a:lnTo>
                  <a:pt x="903" y="909"/>
                </a:lnTo>
                <a:lnTo>
                  <a:pt x="892" y="901"/>
                </a:lnTo>
                <a:lnTo>
                  <a:pt x="885" y="893"/>
                </a:lnTo>
                <a:lnTo>
                  <a:pt x="885" y="893"/>
                </a:lnTo>
                <a:lnTo>
                  <a:pt x="853" y="847"/>
                </a:lnTo>
                <a:lnTo>
                  <a:pt x="821" y="800"/>
                </a:lnTo>
                <a:lnTo>
                  <a:pt x="821" y="800"/>
                </a:lnTo>
                <a:lnTo>
                  <a:pt x="813" y="788"/>
                </a:lnTo>
                <a:lnTo>
                  <a:pt x="798" y="769"/>
                </a:lnTo>
                <a:lnTo>
                  <a:pt x="772" y="736"/>
                </a:lnTo>
                <a:lnTo>
                  <a:pt x="772" y="736"/>
                </a:lnTo>
                <a:lnTo>
                  <a:pt x="758" y="719"/>
                </a:lnTo>
                <a:lnTo>
                  <a:pt x="734" y="694"/>
                </a:lnTo>
                <a:lnTo>
                  <a:pt x="703" y="662"/>
                </a:lnTo>
                <a:lnTo>
                  <a:pt x="703" y="662"/>
                </a:lnTo>
                <a:lnTo>
                  <a:pt x="710" y="661"/>
                </a:lnTo>
                <a:lnTo>
                  <a:pt x="713" y="658"/>
                </a:lnTo>
                <a:lnTo>
                  <a:pt x="713" y="658"/>
                </a:lnTo>
                <a:lnTo>
                  <a:pt x="713" y="657"/>
                </a:lnTo>
                <a:lnTo>
                  <a:pt x="713" y="657"/>
                </a:lnTo>
                <a:lnTo>
                  <a:pt x="595" y="519"/>
                </a:lnTo>
                <a:lnTo>
                  <a:pt x="595" y="519"/>
                </a:lnTo>
                <a:lnTo>
                  <a:pt x="590" y="507"/>
                </a:lnTo>
                <a:lnTo>
                  <a:pt x="581" y="485"/>
                </a:lnTo>
                <a:lnTo>
                  <a:pt x="581" y="485"/>
                </a:lnTo>
                <a:lnTo>
                  <a:pt x="566" y="455"/>
                </a:lnTo>
                <a:lnTo>
                  <a:pt x="557" y="442"/>
                </a:lnTo>
                <a:lnTo>
                  <a:pt x="554" y="438"/>
                </a:lnTo>
                <a:lnTo>
                  <a:pt x="551" y="435"/>
                </a:lnTo>
                <a:lnTo>
                  <a:pt x="551" y="435"/>
                </a:lnTo>
                <a:lnTo>
                  <a:pt x="550" y="433"/>
                </a:lnTo>
                <a:lnTo>
                  <a:pt x="550" y="429"/>
                </a:lnTo>
                <a:lnTo>
                  <a:pt x="552" y="417"/>
                </a:lnTo>
                <a:lnTo>
                  <a:pt x="556" y="396"/>
                </a:lnTo>
                <a:lnTo>
                  <a:pt x="556" y="396"/>
                </a:lnTo>
                <a:lnTo>
                  <a:pt x="558" y="392"/>
                </a:lnTo>
                <a:lnTo>
                  <a:pt x="563" y="387"/>
                </a:lnTo>
                <a:lnTo>
                  <a:pt x="571" y="381"/>
                </a:lnTo>
                <a:lnTo>
                  <a:pt x="571" y="381"/>
                </a:lnTo>
                <a:lnTo>
                  <a:pt x="588" y="397"/>
                </a:lnTo>
                <a:lnTo>
                  <a:pt x="603" y="408"/>
                </a:lnTo>
                <a:lnTo>
                  <a:pt x="610" y="413"/>
                </a:lnTo>
                <a:lnTo>
                  <a:pt x="615" y="416"/>
                </a:lnTo>
                <a:lnTo>
                  <a:pt x="615" y="416"/>
                </a:lnTo>
                <a:lnTo>
                  <a:pt x="626" y="418"/>
                </a:lnTo>
                <a:lnTo>
                  <a:pt x="638" y="419"/>
                </a:lnTo>
                <a:lnTo>
                  <a:pt x="648" y="419"/>
                </a:lnTo>
                <a:lnTo>
                  <a:pt x="652" y="418"/>
                </a:lnTo>
                <a:lnTo>
                  <a:pt x="654" y="416"/>
                </a:lnTo>
                <a:lnTo>
                  <a:pt x="654" y="416"/>
                </a:lnTo>
                <a:lnTo>
                  <a:pt x="660" y="408"/>
                </a:lnTo>
                <a:lnTo>
                  <a:pt x="669" y="399"/>
                </a:lnTo>
                <a:lnTo>
                  <a:pt x="679" y="389"/>
                </a:lnTo>
                <a:lnTo>
                  <a:pt x="683" y="386"/>
                </a:lnTo>
                <a:lnTo>
                  <a:pt x="684" y="386"/>
                </a:lnTo>
                <a:lnTo>
                  <a:pt x="684" y="386"/>
                </a:lnTo>
                <a:lnTo>
                  <a:pt x="695" y="391"/>
                </a:lnTo>
                <a:lnTo>
                  <a:pt x="701" y="394"/>
                </a:lnTo>
                <a:lnTo>
                  <a:pt x="702" y="392"/>
                </a:lnTo>
                <a:lnTo>
                  <a:pt x="703" y="391"/>
                </a:lnTo>
                <a:lnTo>
                  <a:pt x="703" y="391"/>
                </a:lnTo>
                <a:lnTo>
                  <a:pt x="703" y="389"/>
                </a:lnTo>
                <a:lnTo>
                  <a:pt x="702" y="387"/>
                </a:lnTo>
                <a:lnTo>
                  <a:pt x="708" y="381"/>
                </a:lnTo>
                <a:lnTo>
                  <a:pt x="708" y="381"/>
                </a:lnTo>
                <a:lnTo>
                  <a:pt x="715" y="374"/>
                </a:lnTo>
                <a:lnTo>
                  <a:pt x="719" y="368"/>
                </a:lnTo>
                <a:lnTo>
                  <a:pt x="723" y="362"/>
                </a:lnTo>
                <a:lnTo>
                  <a:pt x="723" y="362"/>
                </a:lnTo>
                <a:lnTo>
                  <a:pt x="724" y="364"/>
                </a:lnTo>
                <a:lnTo>
                  <a:pt x="729" y="368"/>
                </a:lnTo>
                <a:lnTo>
                  <a:pt x="732" y="369"/>
                </a:lnTo>
                <a:lnTo>
                  <a:pt x="735" y="370"/>
                </a:lnTo>
                <a:lnTo>
                  <a:pt x="739" y="369"/>
                </a:lnTo>
                <a:lnTo>
                  <a:pt x="743" y="367"/>
                </a:lnTo>
                <a:lnTo>
                  <a:pt x="743" y="367"/>
                </a:lnTo>
                <a:lnTo>
                  <a:pt x="746" y="362"/>
                </a:lnTo>
                <a:lnTo>
                  <a:pt x="749" y="354"/>
                </a:lnTo>
                <a:lnTo>
                  <a:pt x="753" y="336"/>
                </a:lnTo>
                <a:lnTo>
                  <a:pt x="754" y="326"/>
                </a:lnTo>
                <a:lnTo>
                  <a:pt x="756" y="319"/>
                </a:lnTo>
                <a:lnTo>
                  <a:pt x="759" y="311"/>
                </a:lnTo>
                <a:lnTo>
                  <a:pt x="760" y="309"/>
                </a:lnTo>
                <a:lnTo>
                  <a:pt x="762" y="307"/>
                </a:lnTo>
                <a:lnTo>
                  <a:pt x="762" y="307"/>
                </a:lnTo>
                <a:lnTo>
                  <a:pt x="774" y="302"/>
                </a:lnTo>
                <a:lnTo>
                  <a:pt x="785" y="298"/>
                </a:lnTo>
                <a:lnTo>
                  <a:pt x="796" y="293"/>
                </a:lnTo>
                <a:lnTo>
                  <a:pt x="799" y="290"/>
                </a:lnTo>
                <a:lnTo>
                  <a:pt x="802" y="288"/>
                </a:lnTo>
                <a:lnTo>
                  <a:pt x="802" y="288"/>
                </a:lnTo>
                <a:lnTo>
                  <a:pt x="808" y="280"/>
                </a:lnTo>
                <a:lnTo>
                  <a:pt x="817" y="273"/>
                </a:lnTo>
                <a:lnTo>
                  <a:pt x="826" y="263"/>
                </a:lnTo>
                <a:lnTo>
                  <a:pt x="826" y="263"/>
                </a:lnTo>
                <a:lnTo>
                  <a:pt x="829" y="272"/>
                </a:lnTo>
                <a:lnTo>
                  <a:pt x="831" y="278"/>
                </a:lnTo>
                <a:lnTo>
                  <a:pt x="831" y="278"/>
                </a:lnTo>
                <a:lnTo>
                  <a:pt x="833" y="274"/>
                </a:lnTo>
                <a:lnTo>
                  <a:pt x="836" y="267"/>
                </a:lnTo>
                <a:lnTo>
                  <a:pt x="841" y="258"/>
                </a:lnTo>
                <a:lnTo>
                  <a:pt x="846" y="293"/>
                </a:lnTo>
                <a:lnTo>
                  <a:pt x="846" y="293"/>
                </a:lnTo>
                <a:lnTo>
                  <a:pt x="846" y="293"/>
                </a:lnTo>
                <a:lnTo>
                  <a:pt x="846" y="293"/>
                </a:lnTo>
                <a:lnTo>
                  <a:pt x="856" y="278"/>
                </a:lnTo>
                <a:lnTo>
                  <a:pt x="856" y="278"/>
                </a:lnTo>
                <a:lnTo>
                  <a:pt x="864" y="262"/>
                </a:lnTo>
                <a:lnTo>
                  <a:pt x="871" y="248"/>
                </a:lnTo>
                <a:lnTo>
                  <a:pt x="876" y="234"/>
                </a:lnTo>
                <a:lnTo>
                  <a:pt x="880" y="258"/>
                </a:lnTo>
                <a:lnTo>
                  <a:pt x="880" y="258"/>
                </a:lnTo>
                <a:lnTo>
                  <a:pt x="884" y="252"/>
                </a:lnTo>
                <a:lnTo>
                  <a:pt x="888" y="245"/>
                </a:lnTo>
                <a:lnTo>
                  <a:pt x="892" y="235"/>
                </a:lnTo>
                <a:lnTo>
                  <a:pt x="893" y="222"/>
                </a:lnTo>
                <a:lnTo>
                  <a:pt x="892" y="216"/>
                </a:lnTo>
                <a:lnTo>
                  <a:pt x="890" y="209"/>
                </a:lnTo>
                <a:lnTo>
                  <a:pt x="889" y="200"/>
                </a:lnTo>
                <a:lnTo>
                  <a:pt x="885" y="193"/>
                </a:lnTo>
                <a:lnTo>
                  <a:pt x="882" y="183"/>
                </a:lnTo>
                <a:lnTo>
                  <a:pt x="876" y="174"/>
                </a:lnTo>
                <a:lnTo>
                  <a:pt x="876" y="174"/>
                </a:lnTo>
                <a:lnTo>
                  <a:pt x="869" y="166"/>
                </a:lnTo>
                <a:lnTo>
                  <a:pt x="862" y="157"/>
                </a:lnTo>
                <a:lnTo>
                  <a:pt x="847" y="142"/>
                </a:lnTo>
                <a:lnTo>
                  <a:pt x="833" y="130"/>
                </a:lnTo>
                <a:lnTo>
                  <a:pt x="819" y="122"/>
                </a:lnTo>
                <a:lnTo>
                  <a:pt x="805" y="114"/>
                </a:lnTo>
                <a:lnTo>
                  <a:pt x="796" y="109"/>
                </a:lnTo>
                <a:lnTo>
                  <a:pt x="787" y="106"/>
                </a:lnTo>
                <a:lnTo>
                  <a:pt x="787" y="106"/>
                </a:lnTo>
                <a:lnTo>
                  <a:pt x="786" y="106"/>
                </a:lnTo>
                <a:lnTo>
                  <a:pt x="785" y="104"/>
                </a:lnTo>
                <a:lnTo>
                  <a:pt x="782" y="106"/>
                </a:lnTo>
                <a:lnTo>
                  <a:pt x="782" y="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8CAF5035-9C64-FAFF-80D4-29603918FC34}"/>
              </a:ext>
            </a:extLst>
          </p:cNvPr>
          <p:cNvSpPr>
            <a:spLocks/>
          </p:cNvSpPr>
          <p:nvPr/>
        </p:nvSpPr>
        <p:spPr bwMode="auto">
          <a:xfrm>
            <a:off x="7070562" y="3799490"/>
            <a:ext cx="1672093" cy="2588446"/>
          </a:xfrm>
          <a:custGeom>
            <a:avLst/>
            <a:gdLst>
              <a:gd name="T0" fmla="*/ 959 w 1166"/>
              <a:gd name="T1" fmla="*/ 49 h 1805"/>
              <a:gd name="T2" fmla="*/ 846 w 1166"/>
              <a:gd name="T3" fmla="*/ 0 h 1805"/>
              <a:gd name="T4" fmla="*/ 740 w 1166"/>
              <a:gd name="T5" fmla="*/ 31 h 1805"/>
              <a:gd name="T6" fmla="*/ 621 w 1166"/>
              <a:gd name="T7" fmla="*/ 109 h 1805"/>
              <a:gd name="T8" fmla="*/ 471 w 1166"/>
              <a:gd name="T9" fmla="*/ 131 h 1805"/>
              <a:gd name="T10" fmla="*/ 368 w 1166"/>
              <a:gd name="T11" fmla="*/ 192 h 1805"/>
              <a:gd name="T12" fmla="*/ 64 w 1166"/>
              <a:gd name="T13" fmla="*/ 461 h 1805"/>
              <a:gd name="T14" fmla="*/ 11 w 1166"/>
              <a:gd name="T15" fmla="*/ 557 h 1805"/>
              <a:gd name="T16" fmla="*/ 6 w 1166"/>
              <a:gd name="T17" fmla="*/ 671 h 1805"/>
              <a:gd name="T18" fmla="*/ 25 w 1166"/>
              <a:gd name="T19" fmla="*/ 954 h 1805"/>
              <a:gd name="T20" fmla="*/ 64 w 1166"/>
              <a:gd name="T21" fmla="*/ 1173 h 1805"/>
              <a:gd name="T22" fmla="*/ 175 w 1166"/>
              <a:gd name="T23" fmla="*/ 1162 h 1805"/>
              <a:gd name="T24" fmla="*/ 262 w 1166"/>
              <a:gd name="T25" fmla="*/ 1305 h 1805"/>
              <a:gd name="T26" fmla="*/ 290 w 1166"/>
              <a:gd name="T27" fmla="*/ 1561 h 1805"/>
              <a:gd name="T28" fmla="*/ 295 w 1166"/>
              <a:gd name="T29" fmla="*/ 1684 h 1805"/>
              <a:gd name="T30" fmla="*/ 325 w 1166"/>
              <a:gd name="T31" fmla="*/ 1776 h 1805"/>
              <a:gd name="T32" fmla="*/ 521 w 1166"/>
              <a:gd name="T33" fmla="*/ 1805 h 1805"/>
              <a:gd name="T34" fmla="*/ 621 w 1166"/>
              <a:gd name="T35" fmla="*/ 1777 h 1805"/>
              <a:gd name="T36" fmla="*/ 505 w 1166"/>
              <a:gd name="T37" fmla="*/ 1701 h 1805"/>
              <a:gd name="T38" fmla="*/ 419 w 1166"/>
              <a:gd name="T39" fmla="*/ 1625 h 1805"/>
              <a:gd name="T40" fmla="*/ 467 w 1166"/>
              <a:gd name="T41" fmla="*/ 1620 h 1805"/>
              <a:gd name="T42" fmla="*/ 546 w 1166"/>
              <a:gd name="T43" fmla="*/ 1585 h 1805"/>
              <a:gd name="T44" fmla="*/ 493 w 1166"/>
              <a:gd name="T45" fmla="*/ 1567 h 1805"/>
              <a:gd name="T46" fmla="*/ 435 w 1166"/>
              <a:gd name="T47" fmla="*/ 1422 h 1805"/>
              <a:gd name="T48" fmla="*/ 483 w 1166"/>
              <a:gd name="T49" fmla="*/ 1177 h 1805"/>
              <a:gd name="T50" fmla="*/ 418 w 1166"/>
              <a:gd name="T51" fmla="*/ 881 h 1805"/>
              <a:gd name="T52" fmla="*/ 417 w 1166"/>
              <a:gd name="T53" fmla="*/ 620 h 1805"/>
              <a:gd name="T54" fmla="*/ 482 w 1166"/>
              <a:gd name="T55" fmla="*/ 561 h 1805"/>
              <a:gd name="T56" fmla="*/ 626 w 1166"/>
              <a:gd name="T57" fmla="*/ 708 h 1805"/>
              <a:gd name="T58" fmla="*/ 723 w 1166"/>
              <a:gd name="T59" fmla="*/ 817 h 1805"/>
              <a:gd name="T60" fmla="*/ 825 w 1166"/>
              <a:gd name="T61" fmla="*/ 945 h 1805"/>
              <a:gd name="T62" fmla="*/ 868 w 1166"/>
              <a:gd name="T63" fmla="*/ 1015 h 1805"/>
              <a:gd name="T64" fmla="*/ 919 w 1166"/>
              <a:gd name="T65" fmla="*/ 997 h 1805"/>
              <a:gd name="T66" fmla="*/ 972 w 1166"/>
              <a:gd name="T67" fmla="*/ 1033 h 1805"/>
              <a:gd name="T68" fmla="*/ 932 w 1166"/>
              <a:gd name="T69" fmla="*/ 911 h 1805"/>
              <a:gd name="T70" fmla="*/ 969 w 1166"/>
              <a:gd name="T71" fmla="*/ 876 h 1805"/>
              <a:gd name="T72" fmla="*/ 969 w 1166"/>
              <a:gd name="T73" fmla="*/ 852 h 1805"/>
              <a:gd name="T74" fmla="*/ 841 w 1166"/>
              <a:gd name="T75" fmla="*/ 802 h 1805"/>
              <a:gd name="T76" fmla="*/ 987 w 1166"/>
              <a:gd name="T77" fmla="*/ 823 h 1805"/>
              <a:gd name="T78" fmla="*/ 1042 w 1166"/>
              <a:gd name="T79" fmla="*/ 910 h 1805"/>
              <a:gd name="T80" fmla="*/ 1090 w 1166"/>
              <a:gd name="T81" fmla="*/ 914 h 1805"/>
              <a:gd name="T82" fmla="*/ 1119 w 1166"/>
              <a:gd name="T83" fmla="*/ 882 h 1805"/>
              <a:gd name="T84" fmla="*/ 1164 w 1166"/>
              <a:gd name="T85" fmla="*/ 900 h 1805"/>
              <a:gd name="T86" fmla="*/ 1092 w 1166"/>
              <a:gd name="T87" fmla="*/ 817 h 1805"/>
              <a:gd name="T88" fmla="*/ 1149 w 1166"/>
              <a:gd name="T89" fmla="*/ 779 h 1805"/>
              <a:gd name="T90" fmla="*/ 1092 w 1166"/>
              <a:gd name="T91" fmla="*/ 773 h 1805"/>
              <a:gd name="T92" fmla="*/ 1007 w 1166"/>
              <a:gd name="T93" fmla="*/ 758 h 1805"/>
              <a:gd name="T94" fmla="*/ 746 w 1166"/>
              <a:gd name="T95" fmla="*/ 493 h 1805"/>
              <a:gd name="T96" fmla="*/ 755 w 1166"/>
              <a:gd name="T97" fmla="*/ 389 h 1805"/>
              <a:gd name="T98" fmla="*/ 809 w 1166"/>
              <a:gd name="T99" fmla="*/ 381 h 1805"/>
              <a:gd name="T100" fmla="*/ 821 w 1166"/>
              <a:gd name="T101" fmla="*/ 354 h 1805"/>
              <a:gd name="T102" fmla="*/ 848 w 1166"/>
              <a:gd name="T103" fmla="*/ 368 h 1805"/>
              <a:gd name="T104" fmla="*/ 890 w 1166"/>
              <a:gd name="T105" fmla="*/ 354 h 1805"/>
              <a:gd name="T106" fmla="*/ 919 w 1166"/>
              <a:gd name="T107" fmla="*/ 305 h 1805"/>
              <a:gd name="T108" fmla="*/ 988 w 1166"/>
              <a:gd name="T109" fmla="*/ 266 h 1805"/>
              <a:gd name="T110" fmla="*/ 992 w 1166"/>
              <a:gd name="T111" fmla="*/ 299 h 1805"/>
              <a:gd name="T112" fmla="*/ 1042 w 1166"/>
              <a:gd name="T113" fmla="*/ 241 h 1805"/>
              <a:gd name="T114" fmla="*/ 1046 w 1166"/>
              <a:gd name="T115" fmla="*/ 176 h 1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66" h="1805">
                <a:moveTo>
                  <a:pt x="993" y="108"/>
                </a:moveTo>
                <a:lnTo>
                  <a:pt x="993" y="108"/>
                </a:lnTo>
                <a:lnTo>
                  <a:pt x="992" y="107"/>
                </a:lnTo>
                <a:lnTo>
                  <a:pt x="992" y="102"/>
                </a:lnTo>
                <a:lnTo>
                  <a:pt x="991" y="96"/>
                </a:lnTo>
                <a:lnTo>
                  <a:pt x="990" y="88"/>
                </a:lnTo>
                <a:lnTo>
                  <a:pt x="986" y="80"/>
                </a:lnTo>
                <a:lnTo>
                  <a:pt x="980" y="69"/>
                </a:lnTo>
                <a:lnTo>
                  <a:pt x="971" y="59"/>
                </a:lnTo>
                <a:lnTo>
                  <a:pt x="959" y="49"/>
                </a:lnTo>
                <a:lnTo>
                  <a:pt x="959" y="49"/>
                </a:lnTo>
                <a:lnTo>
                  <a:pt x="939" y="35"/>
                </a:lnTo>
                <a:lnTo>
                  <a:pt x="921" y="26"/>
                </a:lnTo>
                <a:lnTo>
                  <a:pt x="905" y="17"/>
                </a:lnTo>
                <a:lnTo>
                  <a:pt x="887" y="12"/>
                </a:lnTo>
                <a:lnTo>
                  <a:pt x="887" y="12"/>
                </a:lnTo>
                <a:lnTo>
                  <a:pt x="881" y="7"/>
                </a:lnTo>
                <a:lnTo>
                  <a:pt x="873" y="3"/>
                </a:lnTo>
                <a:lnTo>
                  <a:pt x="860" y="1"/>
                </a:lnTo>
                <a:lnTo>
                  <a:pt x="846" y="0"/>
                </a:lnTo>
                <a:lnTo>
                  <a:pt x="846" y="0"/>
                </a:lnTo>
                <a:lnTo>
                  <a:pt x="819" y="2"/>
                </a:lnTo>
                <a:lnTo>
                  <a:pt x="805" y="3"/>
                </a:lnTo>
                <a:lnTo>
                  <a:pt x="792" y="6"/>
                </a:lnTo>
                <a:lnTo>
                  <a:pt x="779" y="10"/>
                </a:lnTo>
                <a:lnTo>
                  <a:pt x="767" y="13"/>
                </a:lnTo>
                <a:lnTo>
                  <a:pt x="757" y="18"/>
                </a:lnTo>
                <a:lnTo>
                  <a:pt x="747" y="24"/>
                </a:lnTo>
                <a:lnTo>
                  <a:pt x="747" y="24"/>
                </a:lnTo>
                <a:lnTo>
                  <a:pt x="740" y="31"/>
                </a:lnTo>
                <a:lnTo>
                  <a:pt x="735" y="37"/>
                </a:lnTo>
                <a:lnTo>
                  <a:pt x="728" y="49"/>
                </a:lnTo>
                <a:lnTo>
                  <a:pt x="723" y="56"/>
                </a:lnTo>
                <a:lnTo>
                  <a:pt x="717" y="63"/>
                </a:lnTo>
                <a:lnTo>
                  <a:pt x="707" y="70"/>
                </a:lnTo>
                <a:lnTo>
                  <a:pt x="693" y="79"/>
                </a:lnTo>
                <a:lnTo>
                  <a:pt x="693" y="79"/>
                </a:lnTo>
                <a:lnTo>
                  <a:pt x="664" y="93"/>
                </a:lnTo>
                <a:lnTo>
                  <a:pt x="636" y="106"/>
                </a:lnTo>
                <a:lnTo>
                  <a:pt x="621" y="109"/>
                </a:lnTo>
                <a:lnTo>
                  <a:pt x="607" y="113"/>
                </a:lnTo>
                <a:lnTo>
                  <a:pt x="594" y="117"/>
                </a:lnTo>
                <a:lnTo>
                  <a:pt x="580" y="118"/>
                </a:lnTo>
                <a:lnTo>
                  <a:pt x="580" y="118"/>
                </a:lnTo>
                <a:lnTo>
                  <a:pt x="531" y="122"/>
                </a:lnTo>
                <a:lnTo>
                  <a:pt x="510" y="124"/>
                </a:lnTo>
                <a:lnTo>
                  <a:pt x="492" y="128"/>
                </a:lnTo>
                <a:lnTo>
                  <a:pt x="492" y="128"/>
                </a:lnTo>
                <a:lnTo>
                  <a:pt x="482" y="130"/>
                </a:lnTo>
                <a:lnTo>
                  <a:pt x="471" y="131"/>
                </a:lnTo>
                <a:lnTo>
                  <a:pt x="444" y="134"/>
                </a:lnTo>
                <a:lnTo>
                  <a:pt x="431" y="135"/>
                </a:lnTo>
                <a:lnTo>
                  <a:pt x="419" y="139"/>
                </a:lnTo>
                <a:lnTo>
                  <a:pt x="407" y="143"/>
                </a:lnTo>
                <a:lnTo>
                  <a:pt x="398" y="147"/>
                </a:lnTo>
                <a:lnTo>
                  <a:pt x="398" y="147"/>
                </a:lnTo>
                <a:lnTo>
                  <a:pt x="395" y="151"/>
                </a:lnTo>
                <a:lnTo>
                  <a:pt x="390" y="157"/>
                </a:lnTo>
                <a:lnTo>
                  <a:pt x="379" y="172"/>
                </a:lnTo>
                <a:lnTo>
                  <a:pt x="368" y="192"/>
                </a:lnTo>
                <a:lnTo>
                  <a:pt x="356" y="211"/>
                </a:lnTo>
                <a:lnTo>
                  <a:pt x="356" y="211"/>
                </a:lnTo>
                <a:lnTo>
                  <a:pt x="247" y="300"/>
                </a:lnTo>
                <a:lnTo>
                  <a:pt x="199" y="340"/>
                </a:lnTo>
                <a:lnTo>
                  <a:pt x="167" y="364"/>
                </a:lnTo>
                <a:lnTo>
                  <a:pt x="167" y="364"/>
                </a:lnTo>
                <a:lnTo>
                  <a:pt x="146" y="380"/>
                </a:lnTo>
                <a:lnTo>
                  <a:pt x="121" y="404"/>
                </a:lnTo>
                <a:lnTo>
                  <a:pt x="92" y="432"/>
                </a:lnTo>
                <a:lnTo>
                  <a:pt x="64" y="461"/>
                </a:lnTo>
                <a:lnTo>
                  <a:pt x="37" y="489"/>
                </a:lnTo>
                <a:lnTo>
                  <a:pt x="16" y="513"/>
                </a:lnTo>
                <a:lnTo>
                  <a:pt x="7" y="524"/>
                </a:lnTo>
                <a:lnTo>
                  <a:pt x="3" y="532"/>
                </a:lnTo>
                <a:lnTo>
                  <a:pt x="0" y="538"/>
                </a:lnTo>
                <a:lnTo>
                  <a:pt x="0" y="540"/>
                </a:lnTo>
                <a:lnTo>
                  <a:pt x="0" y="541"/>
                </a:lnTo>
                <a:lnTo>
                  <a:pt x="0" y="541"/>
                </a:lnTo>
                <a:lnTo>
                  <a:pt x="6" y="550"/>
                </a:lnTo>
                <a:lnTo>
                  <a:pt x="11" y="557"/>
                </a:lnTo>
                <a:lnTo>
                  <a:pt x="15" y="566"/>
                </a:lnTo>
                <a:lnTo>
                  <a:pt x="15" y="566"/>
                </a:lnTo>
                <a:lnTo>
                  <a:pt x="15" y="585"/>
                </a:lnTo>
                <a:lnTo>
                  <a:pt x="14" y="602"/>
                </a:lnTo>
                <a:lnTo>
                  <a:pt x="15" y="615"/>
                </a:lnTo>
                <a:lnTo>
                  <a:pt x="15" y="615"/>
                </a:lnTo>
                <a:lnTo>
                  <a:pt x="15" y="621"/>
                </a:lnTo>
                <a:lnTo>
                  <a:pt x="14" y="629"/>
                </a:lnTo>
                <a:lnTo>
                  <a:pt x="9" y="652"/>
                </a:lnTo>
                <a:lnTo>
                  <a:pt x="6" y="671"/>
                </a:lnTo>
                <a:lnTo>
                  <a:pt x="4" y="692"/>
                </a:lnTo>
                <a:lnTo>
                  <a:pt x="1" y="720"/>
                </a:lnTo>
                <a:lnTo>
                  <a:pt x="0" y="753"/>
                </a:lnTo>
                <a:lnTo>
                  <a:pt x="0" y="753"/>
                </a:lnTo>
                <a:lnTo>
                  <a:pt x="1" y="789"/>
                </a:lnTo>
                <a:lnTo>
                  <a:pt x="4" y="823"/>
                </a:lnTo>
                <a:lnTo>
                  <a:pt x="7" y="855"/>
                </a:lnTo>
                <a:lnTo>
                  <a:pt x="14" y="884"/>
                </a:lnTo>
                <a:lnTo>
                  <a:pt x="22" y="934"/>
                </a:lnTo>
                <a:lnTo>
                  <a:pt x="25" y="954"/>
                </a:lnTo>
                <a:lnTo>
                  <a:pt x="25" y="970"/>
                </a:lnTo>
                <a:lnTo>
                  <a:pt x="25" y="970"/>
                </a:lnTo>
                <a:lnTo>
                  <a:pt x="14" y="1068"/>
                </a:lnTo>
                <a:lnTo>
                  <a:pt x="5" y="1137"/>
                </a:lnTo>
                <a:lnTo>
                  <a:pt x="5" y="1137"/>
                </a:lnTo>
                <a:lnTo>
                  <a:pt x="14" y="1145"/>
                </a:lnTo>
                <a:lnTo>
                  <a:pt x="22" y="1151"/>
                </a:lnTo>
                <a:lnTo>
                  <a:pt x="34" y="1158"/>
                </a:lnTo>
                <a:lnTo>
                  <a:pt x="49" y="1167"/>
                </a:lnTo>
                <a:lnTo>
                  <a:pt x="64" y="1173"/>
                </a:lnTo>
                <a:lnTo>
                  <a:pt x="73" y="1175"/>
                </a:lnTo>
                <a:lnTo>
                  <a:pt x="81" y="1177"/>
                </a:lnTo>
                <a:lnTo>
                  <a:pt x="90" y="1177"/>
                </a:lnTo>
                <a:lnTo>
                  <a:pt x="98" y="1177"/>
                </a:lnTo>
                <a:lnTo>
                  <a:pt x="98" y="1177"/>
                </a:lnTo>
                <a:lnTo>
                  <a:pt x="114" y="1174"/>
                </a:lnTo>
                <a:lnTo>
                  <a:pt x="129" y="1171"/>
                </a:lnTo>
                <a:lnTo>
                  <a:pt x="154" y="1164"/>
                </a:lnTo>
                <a:lnTo>
                  <a:pt x="164" y="1162"/>
                </a:lnTo>
                <a:lnTo>
                  <a:pt x="175" y="1162"/>
                </a:lnTo>
                <a:lnTo>
                  <a:pt x="186" y="1163"/>
                </a:lnTo>
                <a:lnTo>
                  <a:pt x="197" y="1167"/>
                </a:lnTo>
                <a:lnTo>
                  <a:pt x="197" y="1167"/>
                </a:lnTo>
                <a:lnTo>
                  <a:pt x="209" y="1173"/>
                </a:lnTo>
                <a:lnTo>
                  <a:pt x="220" y="1179"/>
                </a:lnTo>
                <a:lnTo>
                  <a:pt x="230" y="1185"/>
                </a:lnTo>
                <a:lnTo>
                  <a:pt x="240" y="1190"/>
                </a:lnTo>
                <a:lnTo>
                  <a:pt x="240" y="1190"/>
                </a:lnTo>
                <a:lnTo>
                  <a:pt x="250" y="1244"/>
                </a:lnTo>
                <a:lnTo>
                  <a:pt x="262" y="1305"/>
                </a:lnTo>
                <a:lnTo>
                  <a:pt x="270" y="1363"/>
                </a:lnTo>
                <a:lnTo>
                  <a:pt x="274" y="1386"/>
                </a:lnTo>
                <a:lnTo>
                  <a:pt x="275" y="1403"/>
                </a:lnTo>
                <a:lnTo>
                  <a:pt x="275" y="1403"/>
                </a:lnTo>
                <a:lnTo>
                  <a:pt x="277" y="1424"/>
                </a:lnTo>
                <a:lnTo>
                  <a:pt x="279" y="1446"/>
                </a:lnTo>
                <a:lnTo>
                  <a:pt x="284" y="1491"/>
                </a:lnTo>
                <a:lnTo>
                  <a:pt x="289" y="1531"/>
                </a:lnTo>
                <a:lnTo>
                  <a:pt x="290" y="1547"/>
                </a:lnTo>
                <a:lnTo>
                  <a:pt x="290" y="1561"/>
                </a:lnTo>
                <a:lnTo>
                  <a:pt x="290" y="1561"/>
                </a:lnTo>
                <a:lnTo>
                  <a:pt x="289" y="1578"/>
                </a:lnTo>
                <a:lnTo>
                  <a:pt x="290" y="1589"/>
                </a:lnTo>
                <a:lnTo>
                  <a:pt x="290" y="1600"/>
                </a:lnTo>
                <a:lnTo>
                  <a:pt x="290" y="1600"/>
                </a:lnTo>
                <a:lnTo>
                  <a:pt x="291" y="1605"/>
                </a:lnTo>
                <a:lnTo>
                  <a:pt x="295" y="1610"/>
                </a:lnTo>
                <a:lnTo>
                  <a:pt x="300" y="1615"/>
                </a:lnTo>
                <a:lnTo>
                  <a:pt x="300" y="1615"/>
                </a:lnTo>
                <a:lnTo>
                  <a:pt x="295" y="1684"/>
                </a:lnTo>
                <a:lnTo>
                  <a:pt x="295" y="1684"/>
                </a:lnTo>
                <a:lnTo>
                  <a:pt x="291" y="1720"/>
                </a:lnTo>
                <a:lnTo>
                  <a:pt x="290" y="1741"/>
                </a:lnTo>
                <a:lnTo>
                  <a:pt x="290" y="1758"/>
                </a:lnTo>
                <a:lnTo>
                  <a:pt x="290" y="1758"/>
                </a:lnTo>
                <a:lnTo>
                  <a:pt x="291" y="1761"/>
                </a:lnTo>
                <a:lnTo>
                  <a:pt x="295" y="1764"/>
                </a:lnTo>
                <a:lnTo>
                  <a:pt x="300" y="1768"/>
                </a:lnTo>
                <a:lnTo>
                  <a:pt x="306" y="1770"/>
                </a:lnTo>
                <a:lnTo>
                  <a:pt x="325" y="1776"/>
                </a:lnTo>
                <a:lnTo>
                  <a:pt x="345" y="1781"/>
                </a:lnTo>
                <a:lnTo>
                  <a:pt x="370" y="1785"/>
                </a:lnTo>
                <a:lnTo>
                  <a:pt x="395" y="1789"/>
                </a:lnTo>
                <a:lnTo>
                  <a:pt x="419" y="1791"/>
                </a:lnTo>
                <a:lnTo>
                  <a:pt x="443" y="1792"/>
                </a:lnTo>
                <a:lnTo>
                  <a:pt x="443" y="1792"/>
                </a:lnTo>
                <a:lnTo>
                  <a:pt x="462" y="1793"/>
                </a:lnTo>
                <a:lnTo>
                  <a:pt x="479" y="1796"/>
                </a:lnTo>
                <a:lnTo>
                  <a:pt x="508" y="1802"/>
                </a:lnTo>
                <a:lnTo>
                  <a:pt x="521" y="1805"/>
                </a:lnTo>
                <a:lnTo>
                  <a:pt x="535" y="1805"/>
                </a:lnTo>
                <a:lnTo>
                  <a:pt x="549" y="1802"/>
                </a:lnTo>
                <a:lnTo>
                  <a:pt x="565" y="1797"/>
                </a:lnTo>
                <a:lnTo>
                  <a:pt x="565" y="1797"/>
                </a:lnTo>
                <a:lnTo>
                  <a:pt x="581" y="1792"/>
                </a:lnTo>
                <a:lnTo>
                  <a:pt x="595" y="1789"/>
                </a:lnTo>
                <a:lnTo>
                  <a:pt x="615" y="1784"/>
                </a:lnTo>
                <a:lnTo>
                  <a:pt x="618" y="1782"/>
                </a:lnTo>
                <a:lnTo>
                  <a:pt x="620" y="1780"/>
                </a:lnTo>
                <a:lnTo>
                  <a:pt x="621" y="1777"/>
                </a:lnTo>
                <a:lnTo>
                  <a:pt x="620" y="1771"/>
                </a:lnTo>
                <a:lnTo>
                  <a:pt x="615" y="1763"/>
                </a:lnTo>
                <a:lnTo>
                  <a:pt x="615" y="1763"/>
                </a:lnTo>
                <a:lnTo>
                  <a:pt x="611" y="1758"/>
                </a:lnTo>
                <a:lnTo>
                  <a:pt x="606" y="1752"/>
                </a:lnTo>
                <a:lnTo>
                  <a:pt x="592" y="1742"/>
                </a:lnTo>
                <a:lnTo>
                  <a:pt x="577" y="1733"/>
                </a:lnTo>
                <a:lnTo>
                  <a:pt x="559" y="1725"/>
                </a:lnTo>
                <a:lnTo>
                  <a:pt x="521" y="1709"/>
                </a:lnTo>
                <a:lnTo>
                  <a:pt x="505" y="1701"/>
                </a:lnTo>
                <a:lnTo>
                  <a:pt x="492" y="1694"/>
                </a:lnTo>
                <a:lnTo>
                  <a:pt x="492" y="1694"/>
                </a:lnTo>
                <a:lnTo>
                  <a:pt x="452" y="1672"/>
                </a:lnTo>
                <a:lnTo>
                  <a:pt x="444" y="1667"/>
                </a:lnTo>
                <a:lnTo>
                  <a:pt x="438" y="1662"/>
                </a:lnTo>
                <a:lnTo>
                  <a:pt x="431" y="1656"/>
                </a:lnTo>
                <a:lnTo>
                  <a:pt x="428" y="1649"/>
                </a:lnTo>
                <a:lnTo>
                  <a:pt x="428" y="1649"/>
                </a:lnTo>
                <a:lnTo>
                  <a:pt x="422" y="1636"/>
                </a:lnTo>
                <a:lnTo>
                  <a:pt x="419" y="1625"/>
                </a:lnTo>
                <a:lnTo>
                  <a:pt x="418" y="1615"/>
                </a:lnTo>
                <a:lnTo>
                  <a:pt x="418" y="1615"/>
                </a:lnTo>
                <a:lnTo>
                  <a:pt x="419" y="1616"/>
                </a:lnTo>
                <a:lnTo>
                  <a:pt x="420" y="1617"/>
                </a:lnTo>
                <a:lnTo>
                  <a:pt x="424" y="1619"/>
                </a:lnTo>
                <a:lnTo>
                  <a:pt x="430" y="1620"/>
                </a:lnTo>
                <a:lnTo>
                  <a:pt x="439" y="1621"/>
                </a:lnTo>
                <a:lnTo>
                  <a:pt x="451" y="1621"/>
                </a:lnTo>
                <a:lnTo>
                  <a:pt x="467" y="1620"/>
                </a:lnTo>
                <a:lnTo>
                  <a:pt x="467" y="1620"/>
                </a:lnTo>
                <a:lnTo>
                  <a:pt x="484" y="1617"/>
                </a:lnTo>
                <a:lnTo>
                  <a:pt x="500" y="1614"/>
                </a:lnTo>
                <a:lnTo>
                  <a:pt x="515" y="1610"/>
                </a:lnTo>
                <a:lnTo>
                  <a:pt x="529" y="1606"/>
                </a:lnTo>
                <a:lnTo>
                  <a:pt x="537" y="1600"/>
                </a:lnTo>
                <a:lnTo>
                  <a:pt x="545" y="1595"/>
                </a:lnTo>
                <a:lnTo>
                  <a:pt x="546" y="1593"/>
                </a:lnTo>
                <a:lnTo>
                  <a:pt x="547" y="1590"/>
                </a:lnTo>
                <a:lnTo>
                  <a:pt x="547" y="1588"/>
                </a:lnTo>
                <a:lnTo>
                  <a:pt x="546" y="1585"/>
                </a:lnTo>
                <a:lnTo>
                  <a:pt x="546" y="1585"/>
                </a:lnTo>
                <a:lnTo>
                  <a:pt x="542" y="1582"/>
                </a:lnTo>
                <a:lnTo>
                  <a:pt x="537" y="1579"/>
                </a:lnTo>
                <a:lnTo>
                  <a:pt x="532" y="1578"/>
                </a:lnTo>
                <a:lnTo>
                  <a:pt x="527" y="1577"/>
                </a:lnTo>
                <a:lnTo>
                  <a:pt x="515" y="1576"/>
                </a:lnTo>
                <a:lnTo>
                  <a:pt x="508" y="1573"/>
                </a:lnTo>
                <a:lnTo>
                  <a:pt x="502" y="1571"/>
                </a:lnTo>
                <a:lnTo>
                  <a:pt x="502" y="1571"/>
                </a:lnTo>
                <a:lnTo>
                  <a:pt x="493" y="1567"/>
                </a:lnTo>
                <a:lnTo>
                  <a:pt x="483" y="1563"/>
                </a:lnTo>
                <a:lnTo>
                  <a:pt x="460" y="1555"/>
                </a:lnTo>
                <a:lnTo>
                  <a:pt x="438" y="1547"/>
                </a:lnTo>
                <a:lnTo>
                  <a:pt x="431" y="1544"/>
                </a:lnTo>
                <a:lnTo>
                  <a:pt x="428" y="1541"/>
                </a:lnTo>
                <a:lnTo>
                  <a:pt x="428" y="1541"/>
                </a:lnTo>
                <a:lnTo>
                  <a:pt x="428" y="1534"/>
                </a:lnTo>
                <a:lnTo>
                  <a:pt x="428" y="1519"/>
                </a:lnTo>
                <a:lnTo>
                  <a:pt x="431" y="1472"/>
                </a:lnTo>
                <a:lnTo>
                  <a:pt x="435" y="1422"/>
                </a:lnTo>
                <a:lnTo>
                  <a:pt x="438" y="1384"/>
                </a:lnTo>
                <a:lnTo>
                  <a:pt x="438" y="1384"/>
                </a:lnTo>
                <a:lnTo>
                  <a:pt x="440" y="1299"/>
                </a:lnTo>
                <a:lnTo>
                  <a:pt x="443" y="1195"/>
                </a:lnTo>
                <a:lnTo>
                  <a:pt x="443" y="1195"/>
                </a:lnTo>
                <a:lnTo>
                  <a:pt x="470" y="1196"/>
                </a:lnTo>
                <a:lnTo>
                  <a:pt x="482" y="1196"/>
                </a:lnTo>
                <a:lnTo>
                  <a:pt x="482" y="1196"/>
                </a:lnTo>
                <a:lnTo>
                  <a:pt x="482" y="1191"/>
                </a:lnTo>
                <a:lnTo>
                  <a:pt x="483" y="1177"/>
                </a:lnTo>
                <a:lnTo>
                  <a:pt x="481" y="1146"/>
                </a:lnTo>
                <a:lnTo>
                  <a:pt x="477" y="1098"/>
                </a:lnTo>
                <a:lnTo>
                  <a:pt x="477" y="1098"/>
                </a:lnTo>
                <a:lnTo>
                  <a:pt x="473" y="1068"/>
                </a:lnTo>
                <a:lnTo>
                  <a:pt x="467" y="1039"/>
                </a:lnTo>
                <a:lnTo>
                  <a:pt x="460" y="1010"/>
                </a:lnTo>
                <a:lnTo>
                  <a:pt x="451" y="981"/>
                </a:lnTo>
                <a:lnTo>
                  <a:pt x="434" y="928"/>
                </a:lnTo>
                <a:lnTo>
                  <a:pt x="418" y="881"/>
                </a:lnTo>
                <a:lnTo>
                  <a:pt x="418" y="881"/>
                </a:lnTo>
                <a:lnTo>
                  <a:pt x="384" y="782"/>
                </a:lnTo>
                <a:lnTo>
                  <a:pt x="364" y="724"/>
                </a:lnTo>
                <a:lnTo>
                  <a:pt x="359" y="679"/>
                </a:lnTo>
                <a:lnTo>
                  <a:pt x="388" y="684"/>
                </a:lnTo>
                <a:lnTo>
                  <a:pt x="388" y="684"/>
                </a:lnTo>
                <a:lnTo>
                  <a:pt x="392" y="674"/>
                </a:lnTo>
                <a:lnTo>
                  <a:pt x="401" y="653"/>
                </a:lnTo>
                <a:lnTo>
                  <a:pt x="406" y="641"/>
                </a:lnTo>
                <a:lnTo>
                  <a:pt x="412" y="630"/>
                </a:lnTo>
                <a:lnTo>
                  <a:pt x="417" y="620"/>
                </a:lnTo>
                <a:lnTo>
                  <a:pt x="420" y="618"/>
                </a:lnTo>
                <a:lnTo>
                  <a:pt x="423" y="615"/>
                </a:lnTo>
                <a:lnTo>
                  <a:pt x="423" y="615"/>
                </a:lnTo>
                <a:lnTo>
                  <a:pt x="429" y="610"/>
                </a:lnTo>
                <a:lnTo>
                  <a:pt x="436" y="603"/>
                </a:lnTo>
                <a:lnTo>
                  <a:pt x="452" y="586"/>
                </a:lnTo>
                <a:lnTo>
                  <a:pt x="470" y="569"/>
                </a:lnTo>
                <a:lnTo>
                  <a:pt x="476" y="564"/>
                </a:lnTo>
                <a:lnTo>
                  <a:pt x="482" y="561"/>
                </a:lnTo>
                <a:lnTo>
                  <a:pt x="482" y="561"/>
                </a:lnTo>
                <a:lnTo>
                  <a:pt x="524" y="555"/>
                </a:lnTo>
                <a:lnTo>
                  <a:pt x="547" y="550"/>
                </a:lnTo>
                <a:lnTo>
                  <a:pt x="556" y="549"/>
                </a:lnTo>
                <a:lnTo>
                  <a:pt x="561" y="546"/>
                </a:lnTo>
                <a:lnTo>
                  <a:pt x="561" y="546"/>
                </a:lnTo>
                <a:lnTo>
                  <a:pt x="590" y="522"/>
                </a:lnTo>
                <a:lnTo>
                  <a:pt x="615" y="640"/>
                </a:lnTo>
                <a:lnTo>
                  <a:pt x="615" y="640"/>
                </a:lnTo>
                <a:lnTo>
                  <a:pt x="621" y="679"/>
                </a:lnTo>
                <a:lnTo>
                  <a:pt x="626" y="708"/>
                </a:lnTo>
                <a:lnTo>
                  <a:pt x="628" y="716"/>
                </a:lnTo>
                <a:lnTo>
                  <a:pt x="629" y="719"/>
                </a:lnTo>
                <a:lnTo>
                  <a:pt x="629" y="719"/>
                </a:lnTo>
                <a:lnTo>
                  <a:pt x="634" y="717"/>
                </a:lnTo>
                <a:lnTo>
                  <a:pt x="640" y="719"/>
                </a:lnTo>
                <a:lnTo>
                  <a:pt x="649" y="719"/>
                </a:lnTo>
                <a:lnTo>
                  <a:pt x="649" y="719"/>
                </a:lnTo>
                <a:lnTo>
                  <a:pt x="679" y="761"/>
                </a:lnTo>
                <a:lnTo>
                  <a:pt x="703" y="793"/>
                </a:lnTo>
                <a:lnTo>
                  <a:pt x="723" y="817"/>
                </a:lnTo>
                <a:lnTo>
                  <a:pt x="723" y="817"/>
                </a:lnTo>
                <a:lnTo>
                  <a:pt x="742" y="838"/>
                </a:lnTo>
                <a:lnTo>
                  <a:pt x="767" y="864"/>
                </a:lnTo>
                <a:lnTo>
                  <a:pt x="797" y="896"/>
                </a:lnTo>
                <a:lnTo>
                  <a:pt x="797" y="896"/>
                </a:lnTo>
                <a:lnTo>
                  <a:pt x="801" y="910"/>
                </a:lnTo>
                <a:lnTo>
                  <a:pt x="808" y="922"/>
                </a:lnTo>
                <a:lnTo>
                  <a:pt x="816" y="935"/>
                </a:lnTo>
                <a:lnTo>
                  <a:pt x="816" y="935"/>
                </a:lnTo>
                <a:lnTo>
                  <a:pt x="825" y="945"/>
                </a:lnTo>
                <a:lnTo>
                  <a:pt x="832" y="951"/>
                </a:lnTo>
                <a:lnTo>
                  <a:pt x="837" y="958"/>
                </a:lnTo>
                <a:lnTo>
                  <a:pt x="841" y="965"/>
                </a:lnTo>
                <a:lnTo>
                  <a:pt x="841" y="965"/>
                </a:lnTo>
                <a:lnTo>
                  <a:pt x="849" y="988"/>
                </a:lnTo>
                <a:lnTo>
                  <a:pt x="854" y="1001"/>
                </a:lnTo>
                <a:lnTo>
                  <a:pt x="857" y="1006"/>
                </a:lnTo>
                <a:lnTo>
                  <a:pt x="860" y="1009"/>
                </a:lnTo>
                <a:lnTo>
                  <a:pt x="860" y="1009"/>
                </a:lnTo>
                <a:lnTo>
                  <a:pt x="868" y="1015"/>
                </a:lnTo>
                <a:lnTo>
                  <a:pt x="874" y="1018"/>
                </a:lnTo>
                <a:lnTo>
                  <a:pt x="880" y="1019"/>
                </a:lnTo>
                <a:lnTo>
                  <a:pt x="880" y="1019"/>
                </a:lnTo>
                <a:lnTo>
                  <a:pt x="894" y="1009"/>
                </a:lnTo>
                <a:lnTo>
                  <a:pt x="903" y="1002"/>
                </a:lnTo>
                <a:lnTo>
                  <a:pt x="907" y="1001"/>
                </a:lnTo>
                <a:lnTo>
                  <a:pt x="910" y="999"/>
                </a:lnTo>
                <a:lnTo>
                  <a:pt x="910" y="999"/>
                </a:lnTo>
                <a:lnTo>
                  <a:pt x="915" y="998"/>
                </a:lnTo>
                <a:lnTo>
                  <a:pt x="919" y="997"/>
                </a:lnTo>
                <a:lnTo>
                  <a:pt x="924" y="996"/>
                </a:lnTo>
                <a:lnTo>
                  <a:pt x="929" y="994"/>
                </a:lnTo>
                <a:lnTo>
                  <a:pt x="929" y="994"/>
                </a:lnTo>
                <a:lnTo>
                  <a:pt x="937" y="1003"/>
                </a:lnTo>
                <a:lnTo>
                  <a:pt x="944" y="1012"/>
                </a:lnTo>
                <a:lnTo>
                  <a:pt x="953" y="1020"/>
                </a:lnTo>
                <a:lnTo>
                  <a:pt x="961" y="1028"/>
                </a:lnTo>
                <a:lnTo>
                  <a:pt x="965" y="1030"/>
                </a:lnTo>
                <a:lnTo>
                  <a:pt x="969" y="1031"/>
                </a:lnTo>
                <a:lnTo>
                  <a:pt x="972" y="1033"/>
                </a:lnTo>
                <a:lnTo>
                  <a:pt x="975" y="1031"/>
                </a:lnTo>
                <a:lnTo>
                  <a:pt x="977" y="1029"/>
                </a:lnTo>
                <a:lnTo>
                  <a:pt x="978" y="1024"/>
                </a:lnTo>
                <a:lnTo>
                  <a:pt x="978" y="1024"/>
                </a:lnTo>
                <a:lnTo>
                  <a:pt x="978" y="1018"/>
                </a:lnTo>
                <a:lnTo>
                  <a:pt x="977" y="1010"/>
                </a:lnTo>
                <a:lnTo>
                  <a:pt x="971" y="991"/>
                </a:lnTo>
                <a:lnTo>
                  <a:pt x="962" y="970"/>
                </a:lnTo>
                <a:lnTo>
                  <a:pt x="951" y="949"/>
                </a:lnTo>
                <a:lnTo>
                  <a:pt x="932" y="911"/>
                </a:lnTo>
                <a:lnTo>
                  <a:pt x="926" y="900"/>
                </a:lnTo>
                <a:lnTo>
                  <a:pt x="924" y="896"/>
                </a:lnTo>
                <a:lnTo>
                  <a:pt x="924" y="896"/>
                </a:lnTo>
                <a:lnTo>
                  <a:pt x="927" y="896"/>
                </a:lnTo>
                <a:lnTo>
                  <a:pt x="932" y="895"/>
                </a:lnTo>
                <a:lnTo>
                  <a:pt x="944" y="890"/>
                </a:lnTo>
                <a:lnTo>
                  <a:pt x="958" y="884"/>
                </a:lnTo>
                <a:lnTo>
                  <a:pt x="964" y="880"/>
                </a:lnTo>
                <a:lnTo>
                  <a:pt x="969" y="876"/>
                </a:lnTo>
                <a:lnTo>
                  <a:pt x="969" y="876"/>
                </a:lnTo>
                <a:lnTo>
                  <a:pt x="976" y="869"/>
                </a:lnTo>
                <a:lnTo>
                  <a:pt x="982" y="862"/>
                </a:lnTo>
                <a:lnTo>
                  <a:pt x="983" y="859"/>
                </a:lnTo>
                <a:lnTo>
                  <a:pt x="983" y="857"/>
                </a:lnTo>
                <a:lnTo>
                  <a:pt x="982" y="854"/>
                </a:lnTo>
                <a:lnTo>
                  <a:pt x="978" y="852"/>
                </a:lnTo>
                <a:lnTo>
                  <a:pt x="978" y="852"/>
                </a:lnTo>
                <a:lnTo>
                  <a:pt x="975" y="850"/>
                </a:lnTo>
                <a:lnTo>
                  <a:pt x="971" y="850"/>
                </a:lnTo>
                <a:lnTo>
                  <a:pt x="969" y="852"/>
                </a:lnTo>
                <a:lnTo>
                  <a:pt x="967" y="852"/>
                </a:lnTo>
                <a:lnTo>
                  <a:pt x="962" y="855"/>
                </a:lnTo>
                <a:lnTo>
                  <a:pt x="959" y="857"/>
                </a:lnTo>
                <a:lnTo>
                  <a:pt x="954" y="857"/>
                </a:lnTo>
                <a:lnTo>
                  <a:pt x="890" y="857"/>
                </a:lnTo>
                <a:lnTo>
                  <a:pt x="890" y="857"/>
                </a:lnTo>
                <a:lnTo>
                  <a:pt x="886" y="854"/>
                </a:lnTo>
                <a:lnTo>
                  <a:pt x="880" y="848"/>
                </a:lnTo>
                <a:lnTo>
                  <a:pt x="863" y="830"/>
                </a:lnTo>
                <a:lnTo>
                  <a:pt x="841" y="802"/>
                </a:lnTo>
                <a:lnTo>
                  <a:pt x="792" y="714"/>
                </a:lnTo>
                <a:lnTo>
                  <a:pt x="792" y="714"/>
                </a:lnTo>
                <a:lnTo>
                  <a:pt x="887" y="761"/>
                </a:lnTo>
                <a:lnTo>
                  <a:pt x="954" y="795"/>
                </a:lnTo>
                <a:lnTo>
                  <a:pt x="976" y="806"/>
                </a:lnTo>
                <a:lnTo>
                  <a:pt x="981" y="810"/>
                </a:lnTo>
                <a:lnTo>
                  <a:pt x="983" y="812"/>
                </a:lnTo>
                <a:lnTo>
                  <a:pt x="983" y="812"/>
                </a:lnTo>
                <a:lnTo>
                  <a:pt x="983" y="816"/>
                </a:lnTo>
                <a:lnTo>
                  <a:pt x="987" y="823"/>
                </a:lnTo>
                <a:lnTo>
                  <a:pt x="996" y="844"/>
                </a:lnTo>
                <a:lnTo>
                  <a:pt x="1008" y="866"/>
                </a:lnTo>
                <a:lnTo>
                  <a:pt x="1013" y="875"/>
                </a:lnTo>
                <a:lnTo>
                  <a:pt x="1018" y="881"/>
                </a:lnTo>
                <a:lnTo>
                  <a:pt x="1018" y="881"/>
                </a:lnTo>
                <a:lnTo>
                  <a:pt x="1025" y="891"/>
                </a:lnTo>
                <a:lnTo>
                  <a:pt x="1031" y="900"/>
                </a:lnTo>
                <a:lnTo>
                  <a:pt x="1035" y="905"/>
                </a:lnTo>
                <a:lnTo>
                  <a:pt x="1039" y="908"/>
                </a:lnTo>
                <a:lnTo>
                  <a:pt x="1042" y="910"/>
                </a:lnTo>
                <a:lnTo>
                  <a:pt x="1047" y="911"/>
                </a:lnTo>
                <a:lnTo>
                  <a:pt x="1047" y="911"/>
                </a:lnTo>
                <a:lnTo>
                  <a:pt x="1062" y="911"/>
                </a:lnTo>
                <a:lnTo>
                  <a:pt x="1067" y="912"/>
                </a:lnTo>
                <a:lnTo>
                  <a:pt x="1072" y="911"/>
                </a:lnTo>
                <a:lnTo>
                  <a:pt x="1072" y="911"/>
                </a:lnTo>
                <a:lnTo>
                  <a:pt x="1076" y="911"/>
                </a:lnTo>
                <a:lnTo>
                  <a:pt x="1079" y="911"/>
                </a:lnTo>
                <a:lnTo>
                  <a:pt x="1087" y="913"/>
                </a:lnTo>
                <a:lnTo>
                  <a:pt x="1090" y="914"/>
                </a:lnTo>
                <a:lnTo>
                  <a:pt x="1094" y="914"/>
                </a:lnTo>
                <a:lnTo>
                  <a:pt x="1098" y="913"/>
                </a:lnTo>
                <a:lnTo>
                  <a:pt x="1101" y="911"/>
                </a:lnTo>
                <a:lnTo>
                  <a:pt x="1101" y="911"/>
                </a:lnTo>
                <a:lnTo>
                  <a:pt x="1106" y="905"/>
                </a:lnTo>
                <a:lnTo>
                  <a:pt x="1110" y="900"/>
                </a:lnTo>
                <a:lnTo>
                  <a:pt x="1111" y="896"/>
                </a:lnTo>
                <a:lnTo>
                  <a:pt x="1111" y="876"/>
                </a:lnTo>
                <a:lnTo>
                  <a:pt x="1111" y="876"/>
                </a:lnTo>
                <a:lnTo>
                  <a:pt x="1119" y="882"/>
                </a:lnTo>
                <a:lnTo>
                  <a:pt x="1135" y="897"/>
                </a:lnTo>
                <a:lnTo>
                  <a:pt x="1143" y="905"/>
                </a:lnTo>
                <a:lnTo>
                  <a:pt x="1152" y="910"/>
                </a:lnTo>
                <a:lnTo>
                  <a:pt x="1159" y="912"/>
                </a:lnTo>
                <a:lnTo>
                  <a:pt x="1163" y="912"/>
                </a:lnTo>
                <a:lnTo>
                  <a:pt x="1165" y="911"/>
                </a:lnTo>
                <a:lnTo>
                  <a:pt x="1165" y="911"/>
                </a:lnTo>
                <a:lnTo>
                  <a:pt x="1166" y="908"/>
                </a:lnTo>
                <a:lnTo>
                  <a:pt x="1165" y="905"/>
                </a:lnTo>
                <a:lnTo>
                  <a:pt x="1164" y="900"/>
                </a:lnTo>
                <a:lnTo>
                  <a:pt x="1160" y="895"/>
                </a:lnTo>
                <a:lnTo>
                  <a:pt x="1151" y="882"/>
                </a:lnTo>
                <a:lnTo>
                  <a:pt x="1138" y="869"/>
                </a:lnTo>
                <a:lnTo>
                  <a:pt x="1114" y="846"/>
                </a:lnTo>
                <a:lnTo>
                  <a:pt x="1105" y="837"/>
                </a:lnTo>
                <a:lnTo>
                  <a:pt x="1101" y="832"/>
                </a:lnTo>
                <a:lnTo>
                  <a:pt x="1101" y="832"/>
                </a:lnTo>
                <a:lnTo>
                  <a:pt x="1099" y="827"/>
                </a:lnTo>
                <a:lnTo>
                  <a:pt x="1096" y="822"/>
                </a:lnTo>
                <a:lnTo>
                  <a:pt x="1092" y="817"/>
                </a:lnTo>
                <a:lnTo>
                  <a:pt x="1092" y="817"/>
                </a:lnTo>
                <a:lnTo>
                  <a:pt x="1101" y="815"/>
                </a:lnTo>
                <a:lnTo>
                  <a:pt x="1121" y="807"/>
                </a:lnTo>
                <a:lnTo>
                  <a:pt x="1132" y="802"/>
                </a:lnTo>
                <a:lnTo>
                  <a:pt x="1142" y="798"/>
                </a:lnTo>
                <a:lnTo>
                  <a:pt x="1148" y="793"/>
                </a:lnTo>
                <a:lnTo>
                  <a:pt x="1149" y="790"/>
                </a:lnTo>
                <a:lnTo>
                  <a:pt x="1151" y="788"/>
                </a:lnTo>
                <a:lnTo>
                  <a:pt x="1151" y="788"/>
                </a:lnTo>
                <a:lnTo>
                  <a:pt x="1149" y="779"/>
                </a:lnTo>
                <a:lnTo>
                  <a:pt x="1148" y="772"/>
                </a:lnTo>
                <a:lnTo>
                  <a:pt x="1144" y="768"/>
                </a:lnTo>
                <a:lnTo>
                  <a:pt x="1143" y="768"/>
                </a:lnTo>
                <a:lnTo>
                  <a:pt x="1141" y="768"/>
                </a:lnTo>
                <a:lnTo>
                  <a:pt x="1141" y="768"/>
                </a:lnTo>
                <a:lnTo>
                  <a:pt x="1130" y="770"/>
                </a:lnTo>
                <a:lnTo>
                  <a:pt x="1111" y="773"/>
                </a:lnTo>
                <a:lnTo>
                  <a:pt x="1111" y="773"/>
                </a:lnTo>
                <a:lnTo>
                  <a:pt x="1101" y="773"/>
                </a:lnTo>
                <a:lnTo>
                  <a:pt x="1092" y="773"/>
                </a:lnTo>
                <a:lnTo>
                  <a:pt x="1084" y="773"/>
                </a:lnTo>
                <a:lnTo>
                  <a:pt x="1077" y="773"/>
                </a:lnTo>
                <a:lnTo>
                  <a:pt x="1077" y="773"/>
                </a:lnTo>
                <a:lnTo>
                  <a:pt x="1068" y="773"/>
                </a:lnTo>
                <a:lnTo>
                  <a:pt x="1055" y="770"/>
                </a:lnTo>
                <a:lnTo>
                  <a:pt x="1041" y="768"/>
                </a:lnTo>
                <a:lnTo>
                  <a:pt x="1028" y="763"/>
                </a:lnTo>
                <a:lnTo>
                  <a:pt x="1028" y="763"/>
                </a:lnTo>
                <a:lnTo>
                  <a:pt x="1017" y="759"/>
                </a:lnTo>
                <a:lnTo>
                  <a:pt x="1007" y="758"/>
                </a:lnTo>
                <a:lnTo>
                  <a:pt x="998" y="758"/>
                </a:lnTo>
                <a:lnTo>
                  <a:pt x="836" y="620"/>
                </a:lnTo>
                <a:lnTo>
                  <a:pt x="841" y="605"/>
                </a:lnTo>
                <a:lnTo>
                  <a:pt x="841" y="605"/>
                </a:lnTo>
                <a:lnTo>
                  <a:pt x="806" y="565"/>
                </a:lnTo>
                <a:lnTo>
                  <a:pt x="781" y="537"/>
                </a:lnTo>
                <a:lnTo>
                  <a:pt x="767" y="522"/>
                </a:lnTo>
                <a:lnTo>
                  <a:pt x="767" y="522"/>
                </a:lnTo>
                <a:lnTo>
                  <a:pt x="758" y="512"/>
                </a:lnTo>
                <a:lnTo>
                  <a:pt x="746" y="493"/>
                </a:lnTo>
                <a:lnTo>
                  <a:pt x="728" y="468"/>
                </a:lnTo>
                <a:lnTo>
                  <a:pt x="723" y="389"/>
                </a:lnTo>
                <a:lnTo>
                  <a:pt x="723" y="354"/>
                </a:lnTo>
                <a:lnTo>
                  <a:pt x="723" y="354"/>
                </a:lnTo>
                <a:lnTo>
                  <a:pt x="726" y="360"/>
                </a:lnTo>
                <a:lnTo>
                  <a:pt x="730" y="368"/>
                </a:lnTo>
                <a:lnTo>
                  <a:pt x="736" y="375"/>
                </a:lnTo>
                <a:lnTo>
                  <a:pt x="742" y="381"/>
                </a:lnTo>
                <a:lnTo>
                  <a:pt x="750" y="386"/>
                </a:lnTo>
                <a:lnTo>
                  <a:pt x="755" y="389"/>
                </a:lnTo>
                <a:lnTo>
                  <a:pt x="758" y="390"/>
                </a:lnTo>
                <a:lnTo>
                  <a:pt x="763" y="390"/>
                </a:lnTo>
                <a:lnTo>
                  <a:pt x="767" y="389"/>
                </a:lnTo>
                <a:lnTo>
                  <a:pt x="767" y="389"/>
                </a:lnTo>
                <a:lnTo>
                  <a:pt x="782" y="384"/>
                </a:lnTo>
                <a:lnTo>
                  <a:pt x="793" y="380"/>
                </a:lnTo>
                <a:lnTo>
                  <a:pt x="801" y="379"/>
                </a:lnTo>
                <a:lnTo>
                  <a:pt x="801" y="379"/>
                </a:lnTo>
                <a:lnTo>
                  <a:pt x="805" y="381"/>
                </a:lnTo>
                <a:lnTo>
                  <a:pt x="809" y="381"/>
                </a:lnTo>
                <a:lnTo>
                  <a:pt x="810" y="381"/>
                </a:lnTo>
                <a:lnTo>
                  <a:pt x="811" y="379"/>
                </a:lnTo>
                <a:lnTo>
                  <a:pt x="811" y="379"/>
                </a:lnTo>
                <a:lnTo>
                  <a:pt x="813" y="376"/>
                </a:lnTo>
                <a:lnTo>
                  <a:pt x="813" y="373"/>
                </a:lnTo>
                <a:lnTo>
                  <a:pt x="813" y="367"/>
                </a:lnTo>
                <a:lnTo>
                  <a:pt x="813" y="363"/>
                </a:lnTo>
                <a:lnTo>
                  <a:pt x="815" y="360"/>
                </a:lnTo>
                <a:lnTo>
                  <a:pt x="817" y="357"/>
                </a:lnTo>
                <a:lnTo>
                  <a:pt x="821" y="354"/>
                </a:lnTo>
                <a:lnTo>
                  <a:pt x="821" y="354"/>
                </a:lnTo>
                <a:lnTo>
                  <a:pt x="826" y="353"/>
                </a:lnTo>
                <a:lnTo>
                  <a:pt x="830" y="354"/>
                </a:lnTo>
                <a:lnTo>
                  <a:pt x="833" y="357"/>
                </a:lnTo>
                <a:lnTo>
                  <a:pt x="837" y="359"/>
                </a:lnTo>
                <a:lnTo>
                  <a:pt x="842" y="367"/>
                </a:lnTo>
                <a:lnTo>
                  <a:pt x="843" y="368"/>
                </a:lnTo>
                <a:lnTo>
                  <a:pt x="846" y="369"/>
                </a:lnTo>
                <a:lnTo>
                  <a:pt x="846" y="369"/>
                </a:lnTo>
                <a:lnTo>
                  <a:pt x="848" y="368"/>
                </a:lnTo>
                <a:lnTo>
                  <a:pt x="852" y="365"/>
                </a:lnTo>
                <a:lnTo>
                  <a:pt x="860" y="357"/>
                </a:lnTo>
                <a:lnTo>
                  <a:pt x="870" y="344"/>
                </a:lnTo>
                <a:lnTo>
                  <a:pt x="870" y="344"/>
                </a:lnTo>
                <a:lnTo>
                  <a:pt x="872" y="347"/>
                </a:lnTo>
                <a:lnTo>
                  <a:pt x="875" y="352"/>
                </a:lnTo>
                <a:lnTo>
                  <a:pt x="879" y="354"/>
                </a:lnTo>
                <a:lnTo>
                  <a:pt x="881" y="356"/>
                </a:lnTo>
                <a:lnTo>
                  <a:pt x="885" y="356"/>
                </a:lnTo>
                <a:lnTo>
                  <a:pt x="890" y="354"/>
                </a:lnTo>
                <a:lnTo>
                  <a:pt x="890" y="354"/>
                </a:lnTo>
                <a:lnTo>
                  <a:pt x="894" y="351"/>
                </a:lnTo>
                <a:lnTo>
                  <a:pt x="897" y="344"/>
                </a:lnTo>
                <a:lnTo>
                  <a:pt x="903" y="328"/>
                </a:lnTo>
                <a:lnTo>
                  <a:pt x="906" y="321"/>
                </a:lnTo>
                <a:lnTo>
                  <a:pt x="910" y="314"/>
                </a:lnTo>
                <a:lnTo>
                  <a:pt x="915" y="308"/>
                </a:lnTo>
                <a:lnTo>
                  <a:pt x="917" y="306"/>
                </a:lnTo>
                <a:lnTo>
                  <a:pt x="919" y="305"/>
                </a:lnTo>
                <a:lnTo>
                  <a:pt x="919" y="305"/>
                </a:lnTo>
                <a:lnTo>
                  <a:pt x="935" y="301"/>
                </a:lnTo>
                <a:lnTo>
                  <a:pt x="940" y="299"/>
                </a:lnTo>
                <a:lnTo>
                  <a:pt x="949" y="295"/>
                </a:lnTo>
                <a:lnTo>
                  <a:pt x="949" y="295"/>
                </a:lnTo>
                <a:lnTo>
                  <a:pt x="954" y="292"/>
                </a:lnTo>
                <a:lnTo>
                  <a:pt x="959" y="288"/>
                </a:lnTo>
                <a:lnTo>
                  <a:pt x="966" y="280"/>
                </a:lnTo>
                <a:lnTo>
                  <a:pt x="974" y="271"/>
                </a:lnTo>
                <a:lnTo>
                  <a:pt x="974" y="285"/>
                </a:lnTo>
                <a:lnTo>
                  <a:pt x="988" y="266"/>
                </a:lnTo>
                <a:lnTo>
                  <a:pt x="988" y="266"/>
                </a:lnTo>
                <a:lnTo>
                  <a:pt x="990" y="267"/>
                </a:lnTo>
                <a:lnTo>
                  <a:pt x="992" y="269"/>
                </a:lnTo>
                <a:lnTo>
                  <a:pt x="993" y="273"/>
                </a:lnTo>
                <a:lnTo>
                  <a:pt x="993" y="277"/>
                </a:lnTo>
                <a:lnTo>
                  <a:pt x="993" y="280"/>
                </a:lnTo>
                <a:lnTo>
                  <a:pt x="993" y="280"/>
                </a:lnTo>
                <a:lnTo>
                  <a:pt x="988" y="300"/>
                </a:lnTo>
                <a:lnTo>
                  <a:pt x="988" y="300"/>
                </a:lnTo>
                <a:lnTo>
                  <a:pt x="992" y="299"/>
                </a:lnTo>
                <a:lnTo>
                  <a:pt x="996" y="296"/>
                </a:lnTo>
                <a:lnTo>
                  <a:pt x="1003" y="290"/>
                </a:lnTo>
                <a:lnTo>
                  <a:pt x="1003" y="290"/>
                </a:lnTo>
                <a:lnTo>
                  <a:pt x="1008" y="284"/>
                </a:lnTo>
                <a:lnTo>
                  <a:pt x="1013" y="274"/>
                </a:lnTo>
                <a:lnTo>
                  <a:pt x="1021" y="247"/>
                </a:lnTo>
                <a:lnTo>
                  <a:pt x="1030" y="223"/>
                </a:lnTo>
                <a:lnTo>
                  <a:pt x="1033" y="211"/>
                </a:lnTo>
                <a:lnTo>
                  <a:pt x="1042" y="241"/>
                </a:lnTo>
                <a:lnTo>
                  <a:pt x="1042" y="241"/>
                </a:lnTo>
                <a:lnTo>
                  <a:pt x="1045" y="234"/>
                </a:lnTo>
                <a:lnTo>
                  <a:pt x="1047" y="228"/>
                </a:lnTo>
                <a:lnTo>
                  <a:pt x="1047" y="221"/>
                </a:lnTo>
                <a:lnTo>
                  <a:pt x="1047" y="221"/>
                </a:lnTo>
                <a:lnTo>
                  <a:pt x="1047" y="218"/>
                </a:lnTo>
                <a:lnTo>
                  <a:pt x="1047" y="213"/>
                </a:lnTo>
                <a:lnTo>
                  <a:pt x="1048" y="202"/>
                </a:lnTo>
                <a:lnTo>
                  <a:pt x="1047" y="182"/>
                </a:lnTo>
                <a:lnTo>
                  <a:pt x="1047" y="182"/>
                </a:lnTo>
                <a:lnTo>
                  <a:pt x="1046" y="176"/>
                </a:lnTo>
                <a:lnTo>
                  <a:pt x="1045" y="168"/>
                </a:lnTo>
                <a:lnTo>
                  <a:pt x="1039" y="156"/>
                </a:lnTo>
                <a:lnTo>
                  <a:pt x="1030" y="143"/>
                </a:lnTo>
                <a:lnTo>
                  <a:pt x="1020" y="131"/>
                </a:lnTo>
                <a:lnTo>
                  <a:pt x="1012" y="122"/>
                </a:lnTo>
                <a:lnTo>
                  <a:pt x="1003" y="114"/>
                </a:lnTo>
                <a:lnTo>
                  <a:pt x="997" y="109"/>
                </a:lnTo>
                <a:lnTo>
                  <a:pt x="993" y="108"/>
                </a:lnTo>
                <a:lnTo>
                  <a:pt x="993" y="1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足元を指さす女性のシルエット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7841FBF-2D6D-1868-5ECB-B5F75053618A}"/>
              </a:ext>
            </a:extLst>
          </p:cNvPr>
          <p:cNvSpPr>
            <a:spLocks/>
          </p:cNvSpPr>
          <p:nvPr/>
        </p:nvSpPr>
        <p:spPr bwMode="auto">
          <a:xfrm>
            <a:off x="7203991" y="921436"/>
            <a:ext cx="1266312" cy="2767696"/>
          </a:xfrm>
          <a:custGeom>
            <a:avLst/>
            <a:gdLst>
              <a:gd name="T0" fmla="*/ 173 w 905"/>
              <a:gd name="T1" fmla="*/ 230 h 1978"/>
              <a:gd name="T2" fmla="*/ 226 w 905"/>
              <a:gd name="T3" fmla="*/ 286 h 1978"/>
              <a:gd name="T4" fmla="*/ 256 w 905"/>
              <a:gd name="T5" fmla="*/ 322 h 1978"/>
              <a:gd name="T6" fmla="*/ 299 w 905"/>
              <a:gd name="T7" fmla="*/ 370 h 1978"/>
              <a:gd name="T8" fmla="*/ 236 w 905"/>
              <a:gd name="T9" fmla="*/ 464 h 1978"/>
              <a:gd name="T10" fmla="*/ 191 w 905"/>
              <a:gd name="T11" fmla="*/ 651 h 1978"/>
              <a:gd name="T12" fmla="*/ 88 w 905"/>
              <a:gd name="T13" fmla="*/ 823 h 1978"/>
              <a:gd name="T14" fmla="*/ 78 w 905"/>
              <a:gd name="T15" fmla="*/ 956 h 1978"/>
              <a:gd name="T16" fmla="*/ 29 w 905"/>
              <a:gd name="T17" fmla="*/ 1050 h 1978"/>
              <a:gd name="T18" fmla="*/ 0 w 905"/>
              <a:gd name="T19" fmla="*/ 1156 h 1978"/>
              <a:gd name="T20" fmla="*/ 34 w 905"/>
              <a:gd name="T21" fmla="*/ 1132 h 1978"/>
              <a:gd name="T22" fmla="*/ 78 w 905"/>
              <a:gd name="T23" fmla="*/ 1138 h 1978"/>
              <a:gd name="T24" fmla="*/ 104 w 905"/>
              <a:gd name="T25" fmla="*/ 1135 h 1978"/>
              <a:gd name="T26" fmla="*/ 146 w 905"/>
              <a:gd name="T27" fmla="*/ 1071 h 1978"/>
              <a:gd name="T28" fmla="*/ 156 w 905"/>
              <a:gd name="T29" fmla="*/ 973 h 1978"/>
              <a:gd name="T30" fmla="*/ 196 w 905"/>
              <a:gd name="T31" fmla="*/ 928 h 1978"/>
              <a:gd name="T32" fmla="*/ 260 w 905"/>
              <a:gd name="T33" fmla="*/ 804 h 1978"/>
              <a:gd name="T34" fmla="*/ 334 w 905"/>
              <a:gd name="T35" fmla="*/ 607 h 1978"/>
              <a:gd name="T36" fmla="*/ 476 w 905"/>
              <a:gd name="T37" fmla="*/ 759 h 1978"/>
              <a:gd name="T38" fmla="*/ 432 w 905"/>
              <a:gd name="T39" fmla="*/ 907 h 1978"/>
              <a:gd name="T40" fmla="*/ 323 w 905"/>
              <a:gd name="T41" fmla="*/ 1241 h 1978"/>
              <a:gd name="T42" fmla="*/ 365 w 905"/>
              <a:gd name="T43" fmla="*/ 1412 h 1978"/>
              <a:gd name="T44" fmla="*/ 393 w 905"/>
              <a:gd name="T45" fmla="*/ 1675 h 1978"/>
              <a:gd name="T46" fmla="*/ 329 w 905"/>
              <a:gd name="T47" fmla="*/ 1735 h 1978"/>
              <a:gd name="T48" fmla="*/ 217 w 905"/>
              <a:gd name="T49" fmla="*/ 1782 h 1978"/>
              <a:gd name="T50" fmla="*/ 223 w 905"/>
              <a:gd name="T51" fmla="*/ 1804 h 1978"/>
              <a:gd name="T52" fmla="*/ 358 w 905"/>
              <a:gd name="T53" fmla="*/ 1799 h 1978"/>
              <a:gd name="T54" fmla="*/ 468 w 905"/>
              <a:gd name="T55" fmla="*/ 1797 h 1978"/>
              <a:gd name="T56" fmla="*/ 504 w 905"/>
              <a:gd name="T57" fmla="*/ 1780 h 1978"/>
              <a:gd name="T58" fmla="*/ 496 w 905"/>
              <a:gd name="T59" fmla="*/ 1626 h 1978"/>
              <a:gd name="T60" fmla="*/ 526 w 905"/>
              <a:gd name="T61" fmla="*/ 1462 h 1978"/>
              <a:gd name="T62" fmla="*/ 596 w 905"/>
              <a:gd name="T63" fmla="*/ 1458 h 1978"/>
              <a:gd name="T64" fmla="*/ 658 w 905"/>
              <a:gd name="T65" fmla="*/ 1551 h 1978"/>
              <a:gd name="T66" fmla="*/ 642 w 905"/>
              <a:gd name="T67" fmla="*/ 1791 h 1978"/>
              <a:gd name="T68" fmla="*/ 567 w 905"/>
              <a:gd name="T69" fmla="*/ 1908 h 1978"/>
              <a:gd name="T70" fmla="*/ 533 w 905"/>
              <a:gd name="T71" fmla="*/ 1961 h 1978"/>
              <a:gd name="T72" fmla="*/ 582 w 905"/>
              <a:gd name="T73" fmla="*/ 1971 h 1978"/>
              <a:gd name="T74" fmla="*/ 671 w 905"/>
              <a:gd name="T75" fmla="*/ 1958 h 1978"/>
              <a:gd name="T76" fmla="*/ 751 w 905"/>
              <a:gd name="T77" fmla="*/ 1907 h 1978"/>
              <a:gd name="T78" fmla="*/ 754 w 905"/>
              <a:gd name="T79" fmla="*/ 1831 h 1978"/>
              <a:gd name="T80" fmla="*/ 762 w 905"/>
              <a:gd name="T81" fmla="*/ 1663 h 1978"/>
              <a:gd name="T82" fmla="*/ 774 w 905"/>
              <a:gd name="T83" fmla="*/ 1489 h 1978"/>
              <a:gd name="T84" fmla="*/ 851 w 905"/>
              <a:gd name="T85" fmla="*/ 1446 h 1978"/>
              <a:gd name="T86" fmla="*/ 904 w 905"/>
              <a:gd name="T87" fmla="*/ 1247 h 1978"/>
              <a:gd name="T88" fmla="*/ 894 w 905"/>
              <a:gd name="T89" fmla="*/ 1005 h 1978"/>
              <a:gd name="T90" fmla="*/ 899 w 905"/>
              <a:gd name="T91" fmla="*/ 666 h 1978"/>
              <a:gd name="T92" fmla="*/ 840 w 905"/>
              <a:gd name="T93" fmla="*/ 449 h 1978"/>
              <a:gd name="T94" fmla="*/ 722 w 905"/>
              <a:gd name="T95" fmla="*/ 306 h 1978"/>
              <a:gd name="T96" fmla="*/ 615 w 905"/>
              <a:gd name="T97" fmla="*/ 258 h 1978"/>
              <a:gd name="T98" fmla="*/ 581 w 905"/>
              <a:gd name="T99" fmla="*/ 188 h 1978"/>
              <a:gd name="T100" fmla="*/ 506 w 905"/>
              <a:gd name="T101" fmla="*/ 91 h 1978"/>
              <a:gd name="T102" fmla="*/ 416 w 905"/>
              <a:gd name="T103" fmla="*/ 40 h 1978"/>
              <a:gd name="T104" fmla="*/ 349 w 905"/>
              <a:gd name="T105" fmla="*/ 11 h 1978"/>
              <a:gd name="T106" fmla="*/ 280 w 905"/>
              <a:gd name="T107" fmla="*/ 6 h 1978"/>
              <a:gd name="T108" fmla="*/ 221 w 905"/>
              <a:gd name="T109" fmla="*/ 70 h 1978"/>
              <a:gd name="T110" fmla="*/ 163 w 905"/>
              <a:gd name="T111" fmla="*/ 105 h 1978"/>
              <a:gd name="T112" fmla="*/ 148 w 905"/>
              <a:gd name="T113" fmla="*/ 173 h 1978"/>
              <a:gd name="T114" fmla="*/ 157 w 905"/>
              <a:gd name="T115" fmla="*/ 225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5" h="1978">
                <a:moveTo>
                  <a:pt x="162" y="237"/>
                </a:moveTo>
                <a:lnTo>
                  <a:pt x="173" y="230"/>
                </a:lnTo>
                <a:lnTo>
                  <a:pt x="173" y="230"/>
                </a:lnTo>
                <a:lnTo>
                  <a:pt x="173" y="229"/>
                </a:lnTo>
                <a:lnTo>
                  <a:pt x="174" y="227"/>
                </a:lnTo>
                <a:lnTo>
                  <a:pt x="177" y="227"/>
                </a:lnTo>
                <a:lnTo>
                  <a:pt x="173" y="230"/>
                </a:lnTo>
                <a:lnTo>
                  <a:pt x="173" y="230"/>
                </a:lnTo>
                <a:lnTo>
                  <a:pt x="175" y="232"/>
                </a:lnTo>
                <a:lnTo>
                  <a:pt x="181" y="237"/>
                </a:lnTo>
                <a:lnTo>
                  <a:pt x="181" y="237"/>
                </a:lnTo>
                <a:lnTo>
                  <a:pt x="200" y="251"/>
                </a:lnTo>
                <a:lnTo>
                  <a:pt x="206" y="257"/>
                </a:lnTo>
                <a:lnTo>
                  <a:pt x="206" y="257"/>
                </a:lnTo>
                <a:lnTo>
                  <a:pt x="216" y="273"/>
                </a:lnTo>
                <a:lnTo>
                  <a:pt x="226" y="286"/>
                </a:lnTo>
                <a:lnTo>
                  <a:pt x="231" y="291"/>
                </a:lnTo>
                <a:lnTo>
                  <a:pt x="236" y="296"/>
                </a:lnTo>
                <a:lnTo>
                  <a:pt x="236" y="296"/>
                </a:lnTo>
                <a:lnTo>
                  <a:pt x="250" y="307"/>
                </a:lnTo>
                <a:lnTo>
                  <a:pt x="253" y="311"/>
                </a:lnTo>
                <a:lnTo>
                  <a:pt x="255" y="316"/>
                </a:lnTo>
                <a:lnTo>
                  <a:pt x="255" y="316"/>
                </a:lnTo>
                <a:lnTo>
                  <a:pt x="256" y="322"/>
                </a:lnTo>
                <a:lnTo>
                  <a:pt x="259" y="328"/>
                </a:lnTo>
                <a:lnTo>
                  <a:pt x="264" y="337"/>
                </a:lnTo>
                <a:lnTo>
                  <a:pt x="270" y="346"/>
                </a:lnTo>
                <a:lnTo>
                  <a:pt x="270" y="346"/>
                </a:lnTo>
                <a:lnTo>
                  <a:pt x="279" y="354"/>
                </a:lnTo>
                <a:lnTo>
                  <a:pt x="288" y="362"/>
                </a:lnTo>
                <a:lnTo>
                  <a:pt x="299" y="370"/>
                </a:lnTo>
                <a:lnTo>
                  <a:pt x="299" y="370"/>
                </a:lnTo>
                <a:lnTo>
                  <a:pt x="291" y="380"/>
                </a:lnTo>
                <a:lnTo>
                  <a:pt x="270" y="406"/>
                </a:lnTo>
                <a:lnTo>
                  <a:pt x="259" y="421"/>
                </a:lnTo>
                <a:lnTo>
                  <a:pt x="248" y="435"/>
                </a:lnTo>
                <a:lnTo>
                  <a:pt x="240" y="450"/>
                </a:lnTo>
                <a:lnTo>
                  <a:pt x="237" y="458"/>
                </a:lnTo>
                <a:lnTo>
                  <a:pt x="236" y="464"/>
                </a:lnTo>
                <a:lnTo>
                  <a:pt x="236" y="464"/>
                </a:lnTo>
                <a:lnTo>
                  <a:pt x="228" y="503"/>
                </a:lnTo>
                <a:lnTo>
                  <a:pt x="218" y="560"/>
                </a:lnTo>
                <a:lnTo>
                  <a:pt x="212" y="589"/>
                </a:lnTo>
                <a:lnTo>
                  <a:pt x="206" y="615"/>
                </a:lnTo>
                <a:lnTo>
                  <a:pt x="199" y="637"/>
                </a:lnTo>
                <a:lnTo>
                  <a:pt x="195" y="645"/>
                </a:lnTo>
                <a:lnTo>
                  <a:pt x="191" y="651"/>
                </a:lnTo>
                <a:lnTo>
                  <a:pt x="191" y="651"/>
                </a:lnTo>
                <a:lnTo>
                  <a:pt x="181" y="664"/>
                </a:lnTo>
                <a:lnTo>
                  <a:pt x="167" y="687"/>
                </a:lnTo>
                <a:lnTo>
                  <a:pt x="132" y="742"/>
                </a:lnTo>
                <a:lnTo>
                  <a:pt x="100" y="796"/>
                </a:lnTo>
                <a:lnTo>
                  <a:pt x="92" y="815"/>
                </a:lnTo>
                <a:lnTo>
                  <a:pt x="89" y="820"/>
                </a:lnTo>
                <a:lnTo>
                  <a:pt x="88" y="823"/>
                </a:lnTo>
                <a:lnTo>
                  <a:pt x="88" y="823"/>
                </a:lnTo>
                <a:lnTo>
                  <a:pt x="88" y="831"/>
                </a:lnTo>
                <a:lnTo>
                  <a:pt x="87" y="845"/>
                </a:lnTo>
                <a:lnTo>
                  <a:pt x="83" y="885"/>
                </a:lnTo>
                <a:lnTo>
                  <a:pt x="78" y="946"/>
                </a:lnTo>
                <a:lnTo>
                  <a:pt x="78" y="946"/>
                </a:lnTo>
                <a:lnTo>
                  <a:pt x="78" y="952"/>
                </a:lnTo>
                <a:lnTo>
                  <a:pt x="78" y="956"/>
                </a:lnTo>
                <a:lnTo>
                  <a:pt x="78" y="956"/>
                </a:lnTo>
                <a:lnTo>
                  <a:pt x="77" y="960"/>
                </a:lnTo>
                <a:lnTo>
                  <a:pt x="72" y="968"/>
                </a:lnTo>
                <a:lnTo>
                  <a:pt x="56" y="994"/>
                </a:lnTo>
                <a:lnTo>
                  <a:pt x="48" y="1009"/>
                </a:lnTo>
                <a:lnTo>
                  <a:pt x="39" y="1024"/>
                </a:lnTo>
                <a:lnTo>
                  <a:pt x="33" y="1037"/>
                </a:lnTo>
                <a:lnTo>
                  <a:pt x="29" y="1050"/>
                </a:lnTo>
                <a:lnTo>
                  <a:pt x="29" y="1050"/>
                </a:lnTo>
                <a:lnTo>
                  <a:pt x="25" y="1072"/>
                </a:lnTo>
                <a:lnTo>
                  <a:pt x="19" y="1093"/>
                </a:lnTo>
                <a:lnTo>
                  <a:pt x="14" y="1111"/>
                </a:lnTo>
                <a:lnTo>
                  <a:pt x="9" y="1124"/>
                </a:lnTo>
                <a:lnTo>
                  <a:pt x="9" y="1124"/>
                </a:lnTo>
                <a:lnTo>
                  <a:pt x="4" y="1136"/>
                </a:lnTo>
                <a:lnTo>
                  <a:pt x="1" y="1149"/>
                </a:lnTo>
                <a:lnTo>
                  <a:pt x="0" y="1156"/>
                </a:lnTo>
                <a:lnTo>
                  <a:pt x="1" y="1159"/>
                </a:lnTo>
                <a:lnTo>
                  <a:pt x="2" y="1161"/>
                </a:lnTo>
                <a:lnTo>
                  <a:pt x="4" y="1161"/>
                </a:lnTo>
                <a:lnTo>
                  <a:pt x="9" y="1158"/>
                </a:lnTo>
                <a:lnTo>
                  <a:pt x="9" y="1158"/>
                </a:lnTo>
                <a:lnTo>
                  <a:pt x="16" y="1153"/>
                </a:lnTo>
                <a:lnTo>
                  <a:pt x="23" y="1146"/>
                </a:lnTo>
                <a:lnTo>
                  <a:pt x="34" y="1132"/>
                </a:lnTo>
                <a:lnTo>
                  <a:pt x="41" y="1119"/>
                </a:lnTo>
                <a:lnTo>
                  <a:pt x="44" y="1114"/>
                </a:lnTo>
                <a:lnTo>
                  <a:pt x="44" y="1114"/>
                </a:lnTo>
                <a:lnTo>
                  <a:pt x="48" y="1117"/>
                </a:lnTo>
                <a:lnTo>
                  <a:pt x="57" y="1126"/>
                </a:lnTo>
                <a:lnTo>
                  <a:pt x="68" y="1135"/>
                </a:lnTo>
                <a:lnTo>
                  <a:pt x="75" y="1138"/>
                </a:lnTo>
                <a:lnTo>
                  <a:pt x="78" y="1138"/>
                </a:lnTo>
                <a:lnTo>
                  <a:pt x="78" y="1138"/>
                </a:lnTo>
                <a:lnTo>
                  <a:pt x="84" y="1136"/>
                </a:lnTo>
                <a:lnTo>
                  <a:pt x="89" y="1133"/>
                </a:lnTo>
                <a:lnTo>
                  <a:pt x="93" y="1129"/>
                </a:lnTo>
                <a:lnTo>
                  <a:pt x="93" y="1129"/>
                </a:lnTo>
                <a:lnTo>
                  <a:pt x="95" y="1131"/>
                </a:lnTo>
                <a:lnTo>
                  <a:pt x="100" y="1133"/>
                </a:lnTo>
                <a:lnTo>
                  <a:pt x="104" y="1135"/>
                </a:lnTo>
                <a:lnTo>
                  <a:pt x="107" y="1135"/>
                </a:lnTo>
                <a:lnTo>
                  <a:pt x="110" y="1132"/>
                </a:lnTo>
                <a:lnTo>
                  <a:pt x="113" y="1129"/>
                </a:lnTo>
                <a:lnTo>
                  <a:pt x="113" y="1129"/>
                </a:lnTo>
                <a:lnTo>
                  <a:pt x="121" y="1114"/>
                </a:lnTo>
                <a:lnTo>
                  <a:pt x="135" y="1093"/>
                </a:lnTo>
                <a:lnTo>
                  <a:pt x="141" y="1082"/>
                </a:lnTo>
                <a:lnTo>
                  <a:pt x="146" y="1071"/>
                </a:lnTo>
                <a:lnTo>
                  <a:pt x="150" y="1060"/>
                </a:lnTo>
                <a:lnTo>
                  <a:pt x="152" y="1050"/>
                </a:lnTo>
                <a:lnTo>
                  <a:pt x="152" y="1050"/>
                </a:lnTo>
                <a:lnTo>
                  <a:pt x="153" y="1028"/>
                </a:lnTo>
                <a:lnTo>
                  <a:pt x="152" y="1000"/>
                </a:lnTo>
                <a:lnTo>
                  <a:pt x="152" y="971"/>
                </a:lnTo>
                <a:lnTo>
                  <a:pt x="152" y="971"/>
                </a:lnTo>
                <a:lnTo>
                  <a:pt x="156" y="973"/>
                </a:lnTo>
                <a:lnTo>
                  <a:pt x="163" y="976"/>
                </a:lnTo>
                <a:lnTo>
                  <a:pt x="167" y="977"/>
                </a:lnTo>
                <a:lnTo>
                  <a:pt x="170" y="977"/>
                </a:lnTo>
                <a:lnTo>
                  <a:pt x="174" y="975"/>
                </a:lnTo>
                <a:lnTo>
                  <a:pt x="177" y="971"/>
                </a:lnTo>
                <a:lnTo>
                  <a:pt x="177" y="971"/>
                </a:lnTo>
                <a:lnTo>
                  <a:pt x="184" y="954"/>
                </a:lnTo>
                <a:lnTo>
                  <a:pt x="196" y="928"/>
                </a:lnTo>
                <a:lnTo>
                  <a:pt x="209" y="904"/>
                </a:lnTo>
                <a:lnTo>
                  <a:pt x="216" y="892"/>
                </a:lnTo>
                <a:lnTo>
                  <a:pt x="216" y="892"/>
                </a:lnTo>
                <a:lnTo>
                  <a:pt x="223" y="880"/>
                </a:lnTo>
                <a:lnTo>
                  <a:pt x="234" y="855"/>
                </a:lnTo>
                <a:lnTo>
                  <a:pt x="248" y="827"/>
                </a:lnTo>
                <a:lnTo>
                  <a:pt x="260" y="804"/>
                </a:lnTo>
                <a:lnTo>
                  <a:pt x="260" y="804"/>
                </a:lnTo>
                <a:lnTo>
                  <a:pt x="266" y="791"/>
                </a:lnTo>
                <a:lnTo>
                  <a:pt x="271" y="774"/>
                </a:lnTo>
                <a:lnTo>
                  <a:pt x="277" y="754"/>
                </a:lnTo>
                <a:lnTo>
                  <a:pt x="284" y="733"/>
                </a:lnTo>
                <a:lnTo>
                  <a:pt x="291" y="696"/>
                </a:lnTo>
                <a:lnTo>
                  <a:pt x="295" y="680"/>
                </a:lnTo>
                <a:lnTo>
                  <a:pt x="334" y="607"/>
                </a:lnTo>
                <a:lnTo>
                  <a:pt x="334" y="607"/>
                </a:lnTo>
                <a:lnTo>
                  <a:pt x="349" y="635"/>
                </a:lnTo>
                <a:lnTo>
                  <a:pt x="360" y="655"/>
                </a:lnTo>
                <a:lnTo>
                  <a:pt x="365" y="662"/>
                </a:lnTo>
                <a:lnTo>
                  <a:pt x="368" y="666"/>
                </a:lnTo>
                <a:lnTo>
                  <a:pt x="368" y="666"/>
                </a:lnTo>
                <a:lnTo>
                  <a:pt x="388" y="682"/>
                </a:lnTo>
                <a:lnTo>
                  <a:pt x="425" y="714"/>
                </a:lnTo>
                <a:lnTo>
                  <a:pt x="476" y="759"/>
                </a:lnTo>
                <a:lnTo>
                  <a:pt x="476" y="759"/>
                </a:lnTo>
                <a:lnTo>
                  <a:pt x="459" y="810"/>
                </a:lnTo>
                <a:lnTo>
                  <a:pt x="446" y="847"/>
                </a:lnTo>
                <a:lnTo>
                  <a:pt x="437" y="868"/>
                </a:lnTo>
                <a:lnTo>
                  <a:pt x="437" y="868"/>
                </a:lnTo>
                <a:lnTo>
                  <a:pt x="435" y="876"/>
                </a:lnTo>
                <a:lnTo>
                  <a:pt x="433" y="887"/>
                </a:lnTo>
                <a:lnTo>
                  <a:pt x="432" y="907"/>
                </a:lnTo>
                <a:lnTo>
                  <a:pt x="432" y="922"/>
                </a:lnTo>
                <a:lnTo>
                  <a:pt x="432" y="922"/>
                </a:lnTo>
                <a:lnTo>
                  <a:pt x="387" y="1063"/>
                </a:lnTo>
                <a:lnTo>
                  <a:pt x="352" y="1167"/>
                </a:lnTo>
                <a:lnTo>
                  <a:pt x="338" y="1205"/>
                </a:lnTo>
                <a:lnTo>
                  <a:pt x="329" y="1227"/>
                </a:lnTo>
                <a:lnTo>
                  <a:pt x="329" y="1227"/>
                </a:lnTo>
                <a:lnTo>
                  <a:pt x="323" y="1241"/>
                </a:lnTo>
                <a:lnTo>
                  <a:pt x="317" y="1259"/>
                </a:lnTo>
                <a:lnTo>
                  <a:pt x="304" y="1298"/>
                </a:lnTo>
                <a:lnTo>
                  <a:pt x="290" y="1350"/>
                </a:lnTo>
                <a:lnTo>
                  <a:pt x="290" y="1350"/>
                </a:lnTo>
                <a:lnTo>
                  <a:pt x="291" y="1353"/>
                </a:lnTo>
                <a:lnTo>
                  <a:pt x="296" y="1358"/>
                </a:lnTo>
                <a:lnTo>
                  <a:pt x="314" y="1372"/>
                </a:lnTo>
                <a:lnTo>
                  <a:pt x="365" y="1412"/>
                </a:lnTo>
                <a:lnTo>
                  <a:pt x="365" y="1412"/>
                </a:lnTo>
                <a:lnTo>
                  <a:pt x="398" y="1631"/>
                </a:lnTo>
                <a:lnTo>
                  <a:pt x="398" y="1631"/>
                </a:lnTo>
                <a:lnTo>
                  <a:pt x="399" y="1642"/>
                </a:lnTo>
                <a:lnTo>
                  <a:pt x="398" y="1653"/>
                </a:lnTo>
                <a:lnTo>
                  <a:pt x="397" y="1664"/>
                </a:lnTo>
                <a:lnTo>
                  <a:pt x="393" y="1675"/>
                </a:lnTo>
                <a:lnTo>
                  <a:pt x="393" y="1675"/>
                </a:lnTo>
                <a:lnTo>
                  <a:pt x="386" y="1690"/>
                </a:lnTo>
                <a:lnTo>
                  <a:pt x="373" y="1706"/>
                </a:lnTo>
                <a:lnTo>
                  <a:pt x="367" y="1715"/>
                </a:lnTo>
                <a:lnTo>
                  <a:pt x="360" y="1722"/>
                </a:lnTo>
                <a:lnTo>
                  <a:pt x="354" y="1727"/>
                </a:lnTo>
                <a:lnTo>
                  <a:pt x="349" y="1729"/>
                </a:lnTo>
                <a:lnTo>
                  <a:pt x="349" y="1729"/>
                </a:lnTo>
                <a:lnTo>
                  <a:pt x="329" y="1735"/>
                </a:lnTo>
                <a:lnTo>
                  <a:pt x="295" y="1747"/>
                </a:lnTo>
                <a:lnTo>
                  <a:pt x="260" y="1758"/>
                </a:lnTo>
                <a:lnTo>
                  <a:pt x="245" y="1764"/>
                </a:lnTo>
                <a:lnTo>
                  <a:pt x="236" y="1769"/>
                </a:lnTo>
                <a:lnTo>
                  <a:pt x="236" y="1769"/>
                </a:lnTo>
                <a:lnTo>
                  <a:pt x="228" y="1774"/>
                </a:lnTo>
                <a:lnTo>
                  <a:pt x="222" y="1777"/>
                </a:lnTo>
                <a:lnTo>
                  <a:pt x="217" y="1782"/>
                </a:lnTo>
                <a:lnTo>
                  <a:pt x="215" y="1786"/>
                </a:lnTo>
                <a:lnTo>
                  <a:pt x="212" y="1790"/>
                </a:lnTo>
                <a:lnTo>
                  <a:pt x="212" y="1793"/>
                </a:lnTo>
                <a:lnTo>
                  <a:pt x="213" y="1796"/>
                </a:lnTo>
                <a:lnTo>
                  <a:pt x="216" y="1798"/>
                </a:lnTo>
                <a:lnTo>
                  <a:pt x="216" y="1798"/>
                </a:lnTo>
                <a:lnTo>
                  <a:pt x="221" y="1802"/>
                </a:lnTo>
                <a:lnTo>
                  <a:pt x="223" y="1804"/>
                </a:lnTo>
                <a:lnTo>
                  <a:pt x="227" y="1806"/>
                </a:lnTo>
                <a:lnTo>
                  <a:pt x="231" y="1806"/>
                </a:lnTo>
                <a:lnTo>
                  <a:pt x="245" y="1803"/>
                </a:lnTo>
                <a:lnTo>
                  <a:pt x="245" y="1803"/>
                </a:lnTo>
                <a:lnTo>
                  <a:pt x="259" y="1802"/>
                </a:lnTo>
                <a:lnTo>
                  <a:pt x="276" y="1801"/>
                </a:lnTo>
                <a:lnTo>
                  <a:pt x="318" y="1801"/>
                </a:lnTo>
                <a:lnTo>
                  <a:pt x="358" y="1799"/>
                </a:lnTo>
                <a:lnTo>
                  <a:pt x="376" y="1799"/>
                </a:lnTo>
                <a:lnTo>
                  <a:pt x="388" y="1798"/>
                </a:lnTo>
                <a:lnTo>
                  <a:pt x="388" y="1798"/>
                </a:lnTo>
                <a:lnTo>
                  <a:pt x="399" y="1797"/>
                </a:lnTo>
                <a:lnTo>
                  <a:pt x="413" y="1798"/>
                </a:lnTo>
                <a:lnTo>
                  <a:pt x="441" y="1798"/>
                </a:lnTo>
                <a:lnTo>
                  <a:pt x="456" y="1798"/>
                </a:lnTo>
                <a:lnTo>
                  <a:pt x="468" y="1797"/>
                </a:lnTo>
                <a:lnTo>
                  <a:pt x="479" y="1793"/>
                </a:lnTo>
                <a:lnTo>
                  <a:pt x="483" y="1791"/>
                </a:lnTo>
                <a:lnTo>
                  <a:pt x="486" y="1788"/>
                </a:lnTo>
                <a:lnTo>
                  <a:pt x="486" y="1788"/>
                </a:lnTo>
                <a:lnTo>
                  <a:pt x="491" y="1783"/>
                </a:lnTo>
                <a:lnTo>
                  <a:pt x="496" y="1781"/>
                </a:lnTo>
                <a:lnTo>
                  <a:pt x="501" y="1781"/>
                </a:lnTo>
                <a:lnTo>
                  <a:pt x="504" y="1780"/>
                </a:lnTo>
                <a:lnTo>
                  <a:pt x="506" y="1777"/>
                </a:lnTo>
                <a:lnTo>
                  <a:pt x="507" y="1771"/>
                </a:lnTo>
                <a:lnTo>
                  <a:pt x="507" y="1761"/>
                </a:lnTo>
                <a:lnTo>
                  <a:pt x="506" y="1744"/>
                </a:lnTo>
                <a:lnTo>
                  <a:pt x="506" y="1744"/>
                </a:lnTo>
                <a:lnTo>
                  <a:pt x="499" y="1671"/>
                </a:lnTo>
                <a:lnTo>
                  <a:pt x="496" y="1646"/>
                </a:lnTo>
                <a:lnTo>
                  <a:pt x="496" y="1626"/>
                </a:lnTo>
                <a:lnTo>
                  <a:pt x="496" y="1626"/>
                </a:lnTo>
                <a:lnTo>
                  <a:pt x="499" y="1568"/>
                </a:lnTo>
                <a:lnTo>
                  <a:pt x="500" y="1478"/>
                </a:lnTo>
                <a:lnTo>
                  <a:pt x="500" y="1478"/>
                </a:lnTo>
                <a:lnTo>
                  <a:pt x="505" y="1477"/>
                </a:lnTo>
                <a:lnTo>
                  <a:pt x="508" y="1474"/>
                </a:lnTo>
                <a:lnTo>
                  <a:pt x="517" y="1468"/>
                </a:lnTo>
                <a:lnTo>
                  <a:pt x="526" y="1462"/>
                </a:lnTo>
                <a:lnTo>
                  <a:pt x="535" y="1457"/>
                </a:lnTo>
                <a:lnTo>
                  <a:pt x="542" y="1455"/>
                </a:lnTo>
                <a:lnTo>
                  <a:pt x="548" y="1452"/>
                </a:lnTo>
                <a:lnTo>
                  <a:pt x="555" y="1452"/>
                </a:lnTo>
                <a:lnTo>
                  <a:pt x="564" y="1451"/>
                </a:lnTo>
                <a:lnTo>
                  <a:pt x="572" y="1452"/>
                </a:lnTo>
                <a:lnTo>
                  <a:pt x="583" y="1455"/>
                </a:lnTo>
                <a:lnTo>
                  <a:pt x="596" y="1458"/>
                </a:lnTo>
                <a:lnTo>
                  <a:pt x="609" y="1463"/>
                </a:lnTo>
                <a:lnTo>
                  <a:pt x="609" y="1463"/>
                </a:lnTo>
                <a:lnTo>
                  <a:pt x="636" y="1474"/>
                </a:lnTo>
                <a:lnTo>
                  <a:pt x="658" y="1484"/>
                </a:lnTo>
                <a:lnTo>
                  <a:pt x="658" y="1484"/>
                </a:lnTo>
                <a:lnTo>
                  <a:pt x="658" y="1508"/>
                </a:lnTo>
                <a:lnTo>
                  <a:pt x="658" y="1508"/>
                </a:lnTo>
                <a:lnTo>
                  <a:pt x="658" y="1551"/>
                </a:lnTo>
                <a:lnTo>
                  <a:pt x="658" y="1616"/>
                </a:lnTo>
                <a:lnTo>
                  <a:pt x="657" y="1686"/>
                </a:lnTo>
                <a:lnTo>
                  <a:pt x="656" y="1717"/>
                </a:lnTo>
                <a:lnTo>
                  <a:pt x="653" y="1744"/>
                </a:lnTo>
                <a:lnTo>
                  <a:pt x="653" y="1744"/>
                </a:lnTo>
                <a:lnTo>
                  <a:pt x="652" y="1756"/>
                </a:lnTo>
                <a:lnTo>
                  <a:pt x="650" y="1767"/>
                </a:lnTo>
                <a:lnTo>
                  <a:pt x="642" y="1791"/>
                </a:lnTo>
                <a:lnTo>
                  <a:pt x="634" y="1813"/>
                </a:lnTo>
                <a:lnTo>
                  <a:pt x="624" y="1834"/>
                </a:lnTo>
                <a:lnTo>
                  <a:pt x="613" y="1854"/>
                </a:lnTo>
                <a:lnTo>
                  <a:pt x="602" y="1870"/>
                </a:lnTo>
                <a:lnTo>
                  <a:pt x="592" y="1883"/>
                </a:lnTo>
                <a:lnTo>
                  <a:pt x="585" y="1892"/>
                </a:lnTo>
                <a:lnTo>
                  <a:pt x="585" y="1892"/>
                </a:lnTo>
                <a:lnTo>
                  <a:pt x="567" y="1908"/>
                </a:lnTo>
                <a:lnTo>
                  <a:pt x="549" y="1925"/>
                </a:lnTo>
                <a:lnTo>
                  <a:pt x="540" y="1934"/>
                </a:lnTo>
                <a:lnTo>
                  <a:pt x="534" y="1942"/>
                </a:lnTo>
                <a:lnTo>
                  <a:pt x="531" y="1950"/>
                </a:lnTo>
                <a:lnTo>
                  <a:pt x="531" y="1953"/>
                </a:lnTo>
                <a:lnTo>
                  <a:pt x="531" y="1956"/>
                </a:lnTo>
                <a:lnTo>
                  <a:pt x="531" y="1956"/>
                </a:lnTo>
                <a:lnTo>
                  <a:pt x="533" y="1961"/>
                </a:lnTo>
                <a:lnTo>
                  <a:pt x="537" y="1964"/>
                </a:lnTo>
                <a:lnTo>
                  <a:pt x="542" y="1967"/>
                </a:lnTo>
                <a:lnTo>
                  <a:pt x="548" y="1969"/>
                </a:lnTo>
                <a:lnTo>
                  <a:pt x="554" y="1971"/>
                </a:lnTo>
                <a:lnTo>
                  <a:pt x="560" y="1971"/>
                </a:lnTo>
                <a:lnTo>
                  <a:pt x="575" y="1971"/>
                </a:lnTo>
                <a:lnTo>
                  <a:pt x="575" y="1971"/>
                </a:lnTo>
                <a:lnTo>
                  <a:pt x="582" y="1971"/>
                </a:lnTo>
                <a:lnTo>
                  <a:pt x="590" y="1972"/>
                </a:lnTo>
                <a:lnTo>
                  <a:pt x="604" y="1976"/>
                </a:lnTo>
                <a:lnTo>
                  <a:pt x="613" y="1978"/>
                </a:lnTo>
                <a:lnTo>
                  <a:pt x="622" y="1977"/>
                </a:lnTo>
                <a:lnTo>
                  <a:pt x="633" y="1976"/>
                </a:lnTo>
                <a:lnTo>
                  <a:pt x="644" y="1971"/>
                </a:lnTo>
                <a:lnTo>
                  <a:pt x="644" y="1971"/>
                </a:lnTo>
                <a:lnTo>
                  <a:pt x="671" y="1958"/>
                </a:lnTo>
                <a:lnTo>
                  <a:pt x="700" y="1946"/>
                </a:lnTo>
                <a:lnTo>
                  <a:pt x="712" y="1940"/>
                </a:lnTo>
                <a:lnTo>
                  <a:pt x="725" y="1932"/>
                </a:lnTo>
                <a:lnTo>
                  <a:pt x="735" y="1925"/>
                </a:lnTo>
                <a:lnTo>
                  <a:pt x="742" y="1916"/>
                </a:lnTo>
                <a:lnTo>
                  <a:pt x="742" y="1916"/>
                </a:lnTo>
                <a:lnTo>
                  <a:pt x="747" y="1910"/>
                </a:lnTo>
                <a:lnTo>
                  <a:pt x="751" y="1907"/>
                </a:lnTo>
                <a:lnTo>
                  <a:pt x="753" y="1905"/>
                </a:lnTo>
                <a:lnTo>
                  <a:pt x="755" y="1903"/>
                </a:lnTo>
                <a:lnTo>
                  <a:pt x="757" y="1899"/>
                </a:lnTo>
                <a:lnTo>
                  <a:pt x="757" y="1892"/>
                </a:lnTo>
                <a:lnTo>
                  <a:pt x="757" y="1862"/>
                </a:lnTo>
                <a:lnTo>
                  <a:pt x="757" y="1862"/>
                </a:lnTo>
                <a:lnTo>
                  <a:pt x="755" y="1844"/>
                </a:lnTo>
                <a:lnTo>
                  <a:pt x="754" y="1831"/>
                </a:lnTo>
                <a:lnTo>
                  <a:pt x="751" y="1815"/>
                </a:lnTo>
                <a:lnTo>
                  <a:pt x="748" y="1807"/>
                </a:lnTo>
                <a:lnTo>
                  <a:pt x="748" y="1795"/>
                </a:lnTo>
                <a:lnTo>
                  <a:pt x="749" y="1779"/>
                </a:lnTo>
                <a:lnTo>
                  <a:pt x="752" y="1754"/>
                </a:lnTo>
                <a:lnTo>
                  <a:pt x="752" y="1754"/>
                </a:lnTo>
                <a:lnTo>
                  <a:pt x="758" y="1703"/>
                </a:lnTo>
                <a:lnTo>
                  <a:pt x="762" y="1663"/>
                </a:lnTo>
                <a:lnTo>
                  <a:pt x="765" y="1623"/>
                </a:lnTo>
                <a:lnTo>
                  <a:pt x="771" y="1577"/>
                </a:lnTo>
                <a:lnTo>
                  <a:pt x="771" y="1577"/>
                </a:lnTo>
                <a:lnTo>
                  <a:pt x="774" y="1554"/>
                </a:lnTo>
                <a:lnTo>
                  <a:pt x="775" y="1532"/>
                </a:lnTo>
                <a:lnTo>
                  <a:pt x="775" y="1511"/>
                </a:lnTo>
                <a:lnTo>
                  <a:pt x="774" y="1489"/>
                </a:lnTo>
                <a:lnTo>
                  <a:pt x="774" y="1489"/>
                </a:lnTo>
                <a:lnTo>
                  <a:pt x="785" y="1484"/>
                </a:lnTo>
                <a:lnTo>
                  <a:pt x="795" y="1479"/>
                </a:lnTo>
                <a:lnTo>
                  <a:pt x="808" y="1471"/>
                </a:lnTo>
                <a:lnTo>
                  <a:pt x="821" y="1461"/>
                </a:lnTo>
                <a:lnTo>
                  <a:pt x="828" y="1457"/>
                </a:lnTo>
                <a:lnTo>
                  <a:pt x="835" y="1454"/>
                </a:lnTo>
                <a:lnTo>
                  <a:pt x="835" y="1454"/>
                </a:lnTo>
                <a:lnTo>
                  <a:pt x="851" y="1446"/>
                </a:lnTo>
                <a:lnTo>
                  <a:pt x="862" y="1440"/>
                </a:lnTo>
                <a:lnTo>
                  <a:pt x="870" y="1434"/>
                </a:lnTo>
                <a:lnTo>
                  <a:pt x="870" y="1434"/>
                </a:lnTo>
                <a:lnTo>
                  <a:pt x="875" y="1414"/>
                </a:lnTo>
                <a:lnTo>
                  <a:pt x="886" y="1366"/>
                </a:lnTo>
                <a:lnTo>
                  <a:pt x="897" y="1305"/>
                </a:lnTo>
                <a:lnTo>
                  <a:pt x="902" y="1275"/>
                </a:lnTo>
                <a:lnTo>
                  <a:pt x="904" y="1247"/>
                </a:lnTo>
                <a:lnTo>
                  <a:pt x="904" y="1247"/>
                </a:lnTo>
                <a:lnTo>
                  <a:pt x="905" y="1218"/>
                </a:lnTo>
                <a:lnTo>
                  <a:pt x="905" y="1185"/>
                </a:lnTo>
                <a:lnTo>
                  <a:pt x="905" y="1149"/>
                </a:lnTo>
                <a:lnTo>
                  <a:pt x="904" y="1114"/>
                </a:lnTo>
                <a:lnTo>
                  <a:pt x="901" y="1049"/>
                </a:lnTo>
                <a:lnTo>
                  <a:pt x="897" y="1024"/>
                </a:lnTo>
                <a:lnTo>
                  <a:pt x="894" y="1005"/>
                </a:lnTo>
                <a:lnTo>
                  <a:pt x="894" y="1005"/>
                </a:lnTo>
                <a:lnTo>
                  <a:pt x="876" y="933"/>
                </a:lnTo>
                <a:lnTo>
                  <a:pt x="865" y="887"/>
                </a:lnTo>
                <a:lnTo>
                  <a:pt x="894" y="868"/>
                </a:lnTo>
                <a:lnTo>
                  <a:pt x="865" y="749"/>
                </a:lnTo>
                <a:lnTo>
                  <a:pt x="865" y="749"/>
                </a:lnTo>
                <a:lnTo>
                  <a:pt x="899" y="666"/>
                </a:lnTo>
                <a:lnTo>
                  <a:pt x="899" y="666"/>
                </a:lnTo>
                <a:lnTo>
                  <a:pt x="899" y="662"/>
                </a:lnTo>
                <a:lnTo>
                  <a:pt x="899" y="655"/>
                </a:lnTo>
                <a:lnTo>
                  <a:pt x="894" y="631"/>
                </a:lnTo>
                <a:lnTo>
                  <a:pt x="887" y="600"/>
                </a:lnTo>
                <a:lnTo>
                  <a:pt x="877" y="565"/>
                </a:lnTo>
                <a:lnTo>
                  <a:pt x="856" y="496"/>
                </a:lnTo>
                <a:lnTo>
                  <a:pt x="848" y="467"/>
                </a:lnTo>
                <a:lnTo>
                  <a:pt x="840" y="449"/>
                </a:lnTo>
                <a:lnTo>
                  <a:pt x="840" y="449"/>
                </a:lnTo>
                <a:lnTo>
                  <a:pt x="811" y="381"/>
                </a:lnTo>
                <a:lnTo>
                  <a:pt x="791" y="341"/>
                </a:lnTo>
                <a:lnTo>
                  <a:pt x="791" y="341"/>
                </a:lnTo>
                <a:lnTo>
                  <a:pt x="771" y="331"/>
                </a:lnTo>
                <a:lnTo>
                  <a:pt x="749" y="320"/>
                </a:lnTo>
                <a:lnTo>
                  <a:pt x="722" y="306"/>
                </a:lnTo>
                <a:lnTo>
                  <a:pt x="722" y="306"/>
                </a:lnTo>
                <a:lnTo>
                  <a:pt x="676" y="284"/>
                </a:lnTo>
                <a:lnTo>
                  <a:pt x="660" y="277"/>
                </a:lnTo>
                <a:lnTo>
                  <a:pt x="644" y="272"/>
                </a:lnTo>
                <a:lnTo>
                  <a:pt x="644" y="272"/>
                </a:lnTo>
                <a:lnTo>
                  <a:pt x="636" y="269"/>
                </a:lnTo>
                <a:lnTo>
                  <a:pt x="629" y="267"/>
                </a:lnTo>
                <a:lnTo>
                  <a:pt x="622" y="263"/>
                </a:lnTo>
                <a:lnTo>
                  <a:pt x="615" y="258"/>
                </a:lnTo>
                <a:lnTo>
                  <a:pt x="609" y="252"/>
                </a:lnTo>
                <a:lnTo>
                  <a:pt x="603" y="245"/>
                </a:lnTo>
                <a:lnTo>
                  <a:pt x="598" y="235"/>
                </a:lnTo>
                <a:lnTo>
                  <a:pt x="594" y="222"/>
                </a:lnTo>
                <a:lnTo>
                  <a:pt x="594" y="222"/>
                </a:lnTo>
                <a:lnTo>
                  <a:pt x="591" y="210"/>
                </a:lnTo>
                <a:lnTo>
                  <a:pt x="586" y="198"/>
                </a:lnTo>
                <a:lnTo>
                  <a:pt x="581" y="188"/>
                </a:lnTo>
                <a:lnTo>
                  <a:pt x="575" y="177"/>
                </a:lnTo>
                <a:lnTo>
                  <a:pt x="560" y="155"/>
                </a:lnTo>
                <a:lnTo>
                  <a:pt x="540" y="129"/>
                </a:lnTo>
                <a:lnTo>
                  <a:pt x="540" y="129"/>
                </a:lnTo>
                <a:lnTo>
                  <a:pt x="531" y="115"/>
                </a:lnTo>
                <a:lnTo>
                  <a:pt x="521" y="105"/>
                </a:lnTo>
                <a:lnTo>
                  <a:pt x="513" y="97"/>
                </a:lnTo>
                <a:lnTo>
                  <a:pt x="506" y="91"/>
                </a:lnTo>
                <a:lnTo>
                  <a:pt x="489" y="80"/>
                </a:lnTo>
                <a:lnTo>
                  <a:pt x="467" y="65"/>
                </a:lnTo>
                <a:lnTo>
                  <a:pt x="467" y="65"/>
                </a:lnTo>
                <a:lnTo>
                  <a:pt x="456" y="57"/>
                </a:lnTo>
                <a:lnTo>
                  <a:pt x="447" y="53"/>
                </a:lnTo>
                <a:lnTo>
                  <a:pt x="433" y="48"/>
                </a:lnTo>
                <a:lnTo>
                  <a:pt x="424" y="44"/>
                </a:lnTo>
                <a:lnTo>
                  <a:pt x="416" y="40"/>
                </a:lnTo>
                <a:lnTo>
                  <a:pt x="408" y="35"/>
                </a:lnTo>
                <a:lnTo>
                  <a:pt x="408" y="35"/>
                </a:lnTo>
                <a:lnTo>
                  <a:pt x="393" y="24"/>
                </a:lnTo>
                <a:lnTo>
                  <a:pt x="383" y="18"/>
                </a:lnTo>
                <a:lnTo>
                  <a:pt x="377" y="16"/>
                </a:lnTo>
                <a:lnTo>
                  <a:pt x="370" y="14"/>
                </a:lnTo>
                <a:lnTo>
                  <a:pt x="349" y="11"/>
                </a:lnTo>
                <a:lnTo>
                  <a:pt x="349" y="11"/>
                </a:lnTo>
                <a:lnTo>
                  <a:pt x="336" y="8"/>
                </a:lnTo>
                <a:lnTo>
                  <a:pt x="325" y="6"/>
                </a:lnTo>
                <a:lnTo>
                  <a:pt x="311" y="1"/>
                </a:lnTo>
                <a:lnTo>
                  <a:pt x="304" y="0"/>
                </a:lnTo>
                <a:lnTo>
                  <a:pt x="297" y="0"/>
                </a:lnTo>
                <a:lnTo>
                  <a:pt x="290" y="2"/>
                </a:lnTo>
                <a:lnTo>
                  <a:pt x="280" y="6"/>
                </a:lnTo>
                <a:lnTo>
                  <a:pt x="280" y="6"/>
                </a:lnTo>
                <a:lnTo>
                  <a:pt x="270" y="13"/>
                </a:lnTo>
                <a:lnTo>
                  <a:pt x="260" y="22"/>
                </a:lnTo>
                <a:lnTo>
                  <a:pt x="250" y="33"/>
                </a:lnTo>
                <a:lnTo>
                  <a:pt x="242" y="43"/>
                </a:lnTo>
                <a:lnTo>
                  <a:pt x="231" y="62"/>
                </a:lnTo>
                <a:lnTo>
                  <a:pt x="226" y="70"/>
                </a:lnTo>
                <a:lnTo>
                  <a:pt x="226" y="70"/>
                </a:lnTo>
                <a:lnTo>
                  <a:pt x="221" y="70"/>
                </a:lnTo>
                <a:lnTo>
                  <a:pt x="209" y="72"/>
                </a:lnTo>
                <a:lnTo>
                  <a:pt x="201" y="75"/>
                </a:lnTo>
                <a:lnTo>
                  <a:pt x="193" y="78"/>
                </a:lnTo>
                <a:lnTo>
                  <a:pt x="184" y="83"/>
                </a:lnTo>
                <a:lnTo>
                  <a:pt x="177" y="89"/>
                </a:lnTo>
                <a:lnTo>
                  <a:pt x="177" y="89"/>
                </a:lnTo>
                <a:lnTo>
                  <a:pt x="169" y="97"/>
                </a:lnTo>
                <a:lnTo>
                  <a:pt x="163" y="105"/>
                </a:lnTo>
                <a:lnTo>
                  <a:pt x="158" y="114"/>
                </a:lnTo>
                <a:lnTo>
                  <a:pt x="154" y="123"/>
                </a:lnTo>
                <a:lnTo>
                  <a:pt x="151" y="133"/>
                </a:lnTo>
                <a:lnTo>
                  <a:pt x="148" y="141"/>
                </a:lnTo>
                <a:lnTo>
                  <a:pt x="147" y="150"/>
                </a:lnTo>
                <a:lnTo>
                  <a:pt x="147" y="158"/>
                </a:lnTo>
                <a:lnTo>
                  <a:pt x="147" y="158"/>
                </a:lnTo>
                <a:lnTo>
                  <a:pt x="148" y="173"/>
                </a:lnTo>
                <a:lnTo>
                  <a:pt x="151" y="188"/>
                </a:lnTo>
                <a:lnTo>
                  <a:pt x="152" y="200"/>
                </a:lnTo>
                <a:lnTo>
                  <a:pt x="152" y="213"/>
                </a:lnTo>
                <a:lnTo>
                  <a:pt x="152" y="213"/>
                </a:lnTo>
                <a:lnTo>
                  <a:pt x="152" y="217"/>
                </a:lnTo>
                <a:lnTo>
                  <a:pt x="153" y="221"/>
                </a:lnTo>
                <a:lnTo>
                  <a:pt x="154" y="224"/>
                </a:lnTo>
                <a:lnTo>
                  <a:pt x="157" y="225"/>
                </a:lnTo>
                <a:lnTo>
                  <a:pt x="161" y="227"/>
                </a:lnTo>
                <a:lnTo>
                  <a:pt x="162" y="227"/>
                </a:lnTo>
                <a:lnTo>
                  <a:pt x="162" y="2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4EF94DDE-7A4D-531C-3965-D65A9DFE6A27}"/>
              </a:ext>
            </a:extLst>
          </p:cNvPr>
          <p:cNvSpPr>
            <a:spLocks/>
          </p:cNvSpPr>
          <p:nvPr/>
        </p:nvSpPr>
        <p:spPr bwMode="auto">
          <a:xfrm>
            <a:off x="1167908" y="1117108"/>
            <a:ext cx="1554163" cy="2120900"/>
          </a:xfrm>
          <a:custGeom>
            <a:avLst/>
            <a:gdLst>
              <a:gd name="T0" fmla="*/ 791 w 979"/>
              <a:gd name="T1" fmla="*/ 319 h 1336"/>
              <a:gd name="T2" fmla="*/ 816 w 979"/>
              <a:gd name="T3" fmla="*/ 318 h 1336"/>
              <a:gd name="T4" fmla="*/ 878 w 979"/>
              <a:gd name="T5" fmla="*/ 276 h 1336"/>
              <a:gd name="T6" fmla="*/ 919 w 979"/>
              <a:gd name="T7" fmla="*/ 235 h 1336"/>
              <a:gd name="T8" fmla="*/ 939 w 979"/>
              <a:gd name="T9" fmla="*/ 255 h 1336"/>
              <a:gd name="T10" fmla="*/ 969 w 979"/>
              <a:gd name="T11" fmla="*/ 240 h 1336"/>
              <a:gd name="T12" fmla="*/ 969 w 979"/>
              <a:gd name="T13" fmla="*/ 153 h 1336"/>
              <a:gd name="T14" fmla="*/ 925 w 979"/>
              <a:gd name="T15" fmla="*/ 76 h 1336"/>
              <a:gd name="T16" fmla="*/ 837 w 979"/>
              <a:gd name="T17" fmla="*/ 9 h 1336"/>
              <a:gd name="T18" fmla="*/ 742 w 979"/>
              <a:gd name="T19" fmla="*/ 7 h 1336"/>
              <a:gd name="T20" fmla="*/ 709 w 979"/>
              <a:gd name="T21" fmla="*/ 30 h 1336"/>
              <a:gd name="T22" fmla="*/ 544 w 979"/>
              <a:gd name="T23" fmla="*/ 14 h 1336"/>
              <a:gd name="T24" fmla="*/ 403 w 979"/>
              <a:gd name="T25" fmla="*/ 9 h 1336"/>
              <a:gd name="T26" fmla="*/ 319 w 979"/>
              <a:gd name="T27" fmla="*/ 43 h 1336"/>
              <a:gd name="T28" fmla="*/ 76 w 979"/>
              <a:gd name="T29" fmla="*/ 246 h 1336"/>
              <a:gd name="T30" fmla="*/ 3 w 979"/>
              <a:gd name="T31" fmla="*/ 331 h 1336"/>
              <a:gd name="T32" fmla="*/ 19 w 979"/>
              <a:gd name="T33" fmla="*/ 373 h 1336"/>
              <a:gd name="T34" fmla="*/ 51 w 979"/>
              <a:gd name="T35" fmla="*/ 585 h 1336"/>
              <a:gd name="T36" fmla="*/ 73 w 979"/>
              <a:gd name="T37" fmla="*/ 930 h 1336"/>
              <a:gd name="T38" fmla="*/ 237 w 979"/>
              <a:gd name="T39" fmla="*/ 1107 h 1336"/>
              <a:gd name="T40" fmla="*/ 231 w 979"/>
              <a:gd name="T41" fmla="*/ 1220 h 1336"/>
              <a:gd name="T42" fmla="*/ 236 w 979"/>
              <a:gd name="T43" fmla="*/ 1250 h 1336"/>
              <a:gd name="T44" fmla="*/ 256 w 979"/>
              <a:gd name="T45" fmla="*/ 1301 h 1336"/>
              <a:gd name="T46" fmla="*/ 343 w 979"/>
              <a:gd name="T47" fmla="*/ 1332 h 1336"/>
              <a:gd name="T48" fmla="*/ 373 w 979"/>
              <a:gd name="T49" fmla="*/ 1282 h 1336"/>
              <a:gd name="T50" fmla="*/ 329 w 979"/>
              <a:gd name="T51" fmla="*/ 1161 h 1336"/>
              <a:gd name="T52" fmla="*/ 314 w 979"/>
              <a:gd name="T53" fmla="*/ 1058 h 1336"/>
              <a:gd name="T54" fmla="*/ 338 w 979"/>
              <a:gd name="T55" fmla="*/ 984 h 1336"/>
              <a:gd name="T56" fmla="*/ 427 w 979"/>
              <a:gd name="T57" fmla="*/ 998 h 1336"/>
              <a:gd name="T58" fmla="*/ 447 w 979"/>
              <a:gd name="T59" fmla="*/ 1107 h 1336"/>
              <a:gd name="T60" fmla="*/ 442 w 979"/>
              <a:gd name="T61" fmla="*/ 1211 h 1336"/>
              <a:gd name="T62" fmla="*/ 488 w 979"/>
              <a:gd name="T63" fmla="*/ 1229 h 1336"/>
              <a:gd name="T64" fmla="*/ 617 w 979"/>
              <a:gd name="T65" fmla="*/ 1226 h 1336"/>
              <a:gd name="T66" fmla="*/ 724 w 979"/>
              <a:gd name="T67" fmla="*/ 1227 h 1336"/>
              <a:gd name="T68" fmla="*/ 719 w 979"/>
              <a:gd name="T69" fmla="*/ 1193 h 1336"/>
              <a:gd name="T70" fmla="*/ 619 w 979"/>
              <a:gd name="T71" fmla="*/ 1161 h 1336"/>
              <a:gd name="T72" fmla="*/ 534 w 979"/>
              <a:gd name="T73" fmla="*/ 1076 h 1336"/>
              <a:gd name="T74" fmla="*/ 551 w 979"/>
              <a:gd name="T75" fmla="*/ 819 h 1336"/>
              <a:gd name="T76" fmla="*/ 576 w 979"/>
              <a:gd name="T77" fmla="*/ 728 h 1336"/>
              <a:gd name="T78" fmla="*/ 585 w 979"/>
              <a:gd name="T79" fmla="*/ 752 h 1336"/>
              <a:gd name="T80" fmla="*/ 612 w 979"/>
              <a:gd name="T81" fmla="*/ 698 h 1336"/>
              <a:gd name="T82" fmla="*/ 752 w 979"/>
              <a:gd name="T83" fmla="*/ 925 h 1336"/>
              <a:gd name="T84" fmla="*/ 758 w 979"/>
              <a:gd name="T85" fmla="*/ 981 h 1336"/>
              <a:gd name="T86" fmla="*/ 791 w 979"/>
              <a:gd name="T87" fmla="*/ 1008 h 1336"/>
              <a:gd name="T88" fmla="*/ 811 w 979"/>
              <a:gd name="T89" fmla="*/ 1023 h 1336"/>
              <a:gd name="T90" fmla="*/ 845 w 979"/>
              <a:gd name="T91" fmla="*/ 991 h 1336"/>
              <a:gd name="T92" fmla="*/ 886 w 979"/>
              <a:gd name="T93" fmla="*/ 1051 h 1336"/>
              <a:gd name="T94" fmla="*/ 902 w 979"/>
              <a:gd name="T95" fmla="*/ 1037 h 1336"/>
              <a:gd name="T96" fmla="*/ 866 w 979"/>
              <a:gd name="T97" fmla="*/ 942 h 1336"/>
              <a:gd name="T98" fmla="*/ 829 w 979"/>
              <a:gd name="T99" fmla="*/ 851 h 1336"/>
              <a:gd name="T100" fmla="*/ 676 w 979"/>
              <a:gd name="T101" fmla="*/ 561 h 1336"/>
              <a:gd name="T102" fmla="*/ 634 w 979"/>
              <a:gd name="T103" fmla="*/ 417 h 1336"/>
              <a:gd name="T104" fmla="*/ 657 w 979"/>
              <a:gd name="T105" fmla="*/ 324 h 1336"/>
              <a:gd name="T106" fmla="*/ 678 w 979"/>
              <a:gd name="T107" fmla="*/ 302 h 1336"/>
              <a:gd name="T108" fmla="*/ 731 w 979"/>
              <a:gd name="T109" fmla="*/ 353 h 1336"/>
              <a:gd name="T110" fmla="*/ 767 w 979"/>
              <a:gd name="T111" fmla="*/ 33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79" h="1336">
                <a:moveTo>
                  <a:pt x="781" y="329"/>
                </a:moveTo>
                <a:lnTo>
                  <a:pt x="781" y="329"/>
                </a:lnTo>
                <a:lnTo>
                  <a:pt x="786" y="324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791" y="319"/>
                </a:lnTo>
                <a:lnTo>
                  <a:pt x="800" y="323"/>
                </a:lnTo>
                <a:lnTo>
                  <a:pt x="806" y="324"/>
                </a:lnTo>
                <a:lnTo>
                  <a:pt x="808" y="325"/>
                </a:lnTo>
                <a:lnTo>
                  <a:pt x="811" y="324"/>
                </a:lnTo>
                <a:lnTo>
                  <a:pt x="811" y="324"/>
                </a:lnTo>
                <a:lnTo>
                  <a:pt x="813" y="321"/>
                </a:lnTo>
                <a:lnTo>
                  <a:pt x="816" y="318"/>
                </a:lnTo>
                <a:lnTo>
                  <a:pt x="823" y="307"/>
                </a:lnTo>
                <a:lnTo>
                  <a:pt x="829" y="295"/>
                </a:lnTo>
                <a:lnTo>
                  <a:pt x="833" y="292"/>
                </a:lnTo>
                <a:lnTo>
                  <a:pt x="835" y="289"/>
                </a:lnTo>
                <a:lnTo>
                  <a:pt x="835" y="289"/>
                </a:lnTo>
                <a:lnTo>
                  <a:pt x="845" y="286"/>
                </a:lnTo>
                <a:lnTo>
                  <a:pt x="862" y="282"/>
                </a:lnTo>
                <a:lnTo>
                  <a:pt x="878" y="276"/>
                </a:lnTo>
                <a:lnTo>
                  <a:pt x="886" y="273"/>
                </a:lnTo>
                <a:lnTo>
                  <a:pt x="889" y="270"/>
                </a:lnTo>
                <a:lnTo>
                  <a:pt x="889" y="270"/>
                </a:lnTo>
                <a:lnTo>
                  <a:pt x="904" y="250"/>
                </a:lnTo>
                <a:lnTo>
                  <a:pt x="909" y="265"/>
                </a:lnTo>
                <a:lnTo>
                  <a:pt x="914" y="255"/>
                </a:lnTo>
                <a:lnTo>
                  <a:pt x="919" y="235"/>
                </a:lnTo>
                <a:lnTo>
                  <a:pt x="919" y="235"/>
                </a:lnTo>
                <a:lnTo>
                  <a:pt x="920" y="235"/>
                </a:lnTo>
                <a:lnTo>
                  <a:pt x="924" y="238"/>
                </a:lnTo>
                <a:lnTo>
                  <a:pt x="928" y="243"/>
                </a:lnTo>
                <a:lnTo>
                  <a:pt x="929" y="245"/>
                </a:lnTo>
                <a:lnTo>
                  <a:pt x="929" y="250"/>
                </a:lnTo>
                <a:lnTo>
                  <a:pt x="929" y="284"/>
                </a:lnTo>
                <a:lnTo>
                  <a:pt x="929" y="284"/>
                </a:lnTo>
                <a:lnTo>
                  <a:pt x="939" y="255"/>
                </a:lnTo>
                <a:lnTo>
                  <a:pt x="939" y="255"/>
                </a:lnTo>
                <a:lnTo>
                  <a:pt x="944" y="238"/>
                </a:lnTo>
                <a:lnTo>
                  <a:pt x="946" y="224"/>
                </a:lnTo>
                <a:lnTo>
                  <a:pt x="948" y="211"/>
                </a:lnTo>
                <a:lnTo>
                  <a:pt x="963" y="245"/>
                </a:lnTo>
                <a:lnTo>
                  <a:pt x="963" y="245"/>
                </a:lnTo>
                <a:lnTo>
                  <a:pt x="967" y="243"/>
                </a:lnTo>
                <a:lnTo>
                  <a:pt x="969" y="240"/>
                </a:lnTo>
                <a:lnTo>
                  <a:pt x="973" y="234"/>
                </a:lnTo>
                <a:lnTo>
                  <a:pt x="976" y="227"/>
                </a:lnTo>
                <a:lnTo>
                  <a:pt x="978" y="217"/>
                </a:lnTo>
                <a:lnTo>
                  <a:pt x="979" y="203"/>
                </a:lnTo>
                <a:lnTo>
                  <a:pt x="978" y="186"/>
                </a:lnTo>
                <a:lnTo>
                  <a:pt x="978" y="186"/>
                </a:lnTo>
                <a:lnTo>
                  <a:pt x="974" y="169"/>
                </a:lnTo>
                <a:lnTo>
                  <a:pt x="969" y="153"/>
                </a:lnTo>
                <a:lnTo>
                  <a:pt x="963" y="139"/>
                </a:lnTo>
                <a:lnTo>
                  <a:pt x="956" y="128"/>
                </a:lnTo>
                <a:lnTo>
                  <a:pt x="950" y="119"/>
                </a:lnTo>
                <a:lnTo>
                  <a:pt x="944" y="112"/>
                </a:lnTo>
                <a:lnTo>
                  <a:pt x="939" y="107"/>
                </a:lnTo>
                <a:lnTo>
                  <a:pt x="939" y="107"/>
                </a:lnTo>
                <a:lnTo>
                  <a:pt x="935" y="99"/>
                </a:lnTo>
                <a:lnTo>
                  <a:pt x="925" y="76"/>
                </a:lnTo>
                <a:lnTo>
                  <a:pt x="917" y="64"/>
                </a:lnTo>
                <a:lnTo>
                  <a:pt x="908" y="50"/>
                </a:lnTo>
                <a:lnTo>
                  <a:pt x="897" y="38"/>
                </a:lnTo>
                <a:lnTo>
                  <a:pt x="885" y="28"/>
                </a:lnTo>
                <a:lnTo>
                  <a:pt x="885" y="28"/>
                </a:lnTo>
                <a:lnTo>
                  <a:pt x="870" y="20"/>
                </a:lnTo>
                <a:lnTo>
                  <a:pt x="854" y="14"/>
                </a:lnTo>
                <a:lnTo>
                  <a:pt x="837" y="9"/>
                </a:lnTo>
                <a:lnTo>
                  <a:pt x="818" y="5"/>
                </a:lnTo>
                <a:lnTo>
                  <a:pt x="800" y="2"/>
                </a:lnTo>
                <a:lnTo>
                  <a:pt x="781" y="1"/>
                </a:lnTo>
                <a:lnTo>
                  <a:pt x="765" y="1"/>
                </a:lnTo>
                <a:lnTo>
                  <a:pt x="752" y="4"/>
                </a:lnTo>
                <a:lnTo>
                  <a:pt x="752" y="4"/>
                </a:lnTo>
                <a:lnTo>
                  <a:pt x="747" y="5"/>
                </a:lnTo>
                <a:lnTo>
                  <a:pt x="742" y="7"/>
                </a:lnTo>
                <a:lnTo>
                  <a:pt x="740" y="9"/>
                </a:lnTo>
                <a:lnTo>
                  <a:pt x="737" y="11"/>
                </a:lnTo>
                <a:lnTo>
                  <a:pt x="735" y="16"/>
                </a:lnTo>
                <a:lnTo>
                  <a:pt x="733" y="21"/>
                </a:lnTo>
                <a:lnTo>
                  <a:pt x="730" y="25"/>
                </a:lnTo>
                <a:lnTo>
                  <a:pt x="726" y="26"/>
                </a:lnTo>
                <a:lnTo>
                  <a:pt x="722" y="27"/>
                </a:lnTo>
                <a:lnTo>
                  <a:pt x="709" y="30"/>
                </a:lnTo>
                <a:lnTo>
                  <a:pt x="688" y="28"/>
                </a:lnTo>
                <a:lnTo>
                  <a:pt x="688" y="28"/>
                </a:lnTo>
                <a:lnTo>
                  <a:pt x="657" y="27"/>
                </a:lnTo>
                <a:lnTo>
                  <a:pt x="649" y="27"/>
                </a:lnTo>
                <a:lnTo>
                  <a:pt x="633" y="26"/>
                </a:lnTo>
                <a:lnTo>
                  <a:pt x="580" y="18"/>
                </a:lnTo>
                <a:lnTo>
                  <a:pt x="580" y="18"/>
                </a:lnTo>
                <a:lnTo>
                  <a:pt x="544" y="14"/>
                </a:lnTo>
                <a:lnTo>
                  <a:pt x="516" y="9"/>
                </a:lnTo>
                <a:lnTo>
                  <a:pt x="492" y="5"/>
                </a:lnTo>
                <a:lnTo>
                  <a:pt x="473" y="1"/>
                </a:lnTo>
                <a:lnTo>
                  <a:pt x="457" y="0"/>
                </a:lnTo>
                <a:lnTo>
                  <a:pt x="441" y="1"/>
                </a:lnTo>
                <a:lnTo>
                  <a:pt x="422" y="4"/>
                </a:lnTo>
                <a:lnTo>
                  <a:pt x="403" y="9"/>
                </a:lnTo>
                <a:lnTo>
                  <a:pt x="403" y="9"/>
                </a:lnTo>
                <a:lnTo>
                  <a:pt x="383" y="15"/>
                </a:lnTo>
                <a:lnTo>
                  <a:pt x="367" y="21"/>
                </a:lnTo>
                <a:lnTo>
                  <a:pt x="355" y="27"/>
                </a:lnTo>
                <a:lnTo>
                  <a:pt x="346" y="33"/>
                </a:lnTo>
                <a:lnTo>
                  <a:pt x="331" y="41"/>
                </a:lnTo>
                <a:lnTo>
                  <a:pt x="325" y="43"/>
                </a:lnTo>
                <a:lnTo>
                  <a:pt x="319" y="43"/>
                </a:lnTo>
                <a:lnTo>
                  <a:pt x="319" y="43"/>
                </a:lnTo>
                <a:lnTo>
                  <a:pt x="297" y="43"/>
                </a:lnTo>
                <a:lnTo>
                  <a:pt x="290" y="43"/>
                </a:lnTo>
                <a:lnTo>
                  <a:pt x="309" y="53"/>
                </a:lnTo>
                <a:lnTo>
                  <a:pt x="290" y="63"/>
                </a:lnTo>
                <a:lnTo>
                  <a:pt x="290" y="63"/>
                </a:lnTo>
                <a:lnTo>
                  <a:pt x="184" y="155"/>
                </a:lnTo>
                <a:lnTo>
                  <a:pt x="105" y="222"/>
                </a:lnTo>
                <a:lnTo>
                  <a:pt x="76" y="246"/>
                </a:lnTo>
                <a:lnTo>
                  <a:pt x="59" y="260"/>
                </a:lnTo>
                <a:lnTo>
                  <a:pt x="59" y="260"/>
                </a:lnTo>
                <a:lnTo>
                  <a:pt x="49" y="268"/>
                </a:lnTo>
                <a:lnTo>
                  <a:pt x="39" y="279"/>
                </a:lnTo>
                <a:lnTo>
                  <a:pt x="28" y="293"/>
                </a:lnTo>
                <a:lnTo>
                  <a:pt x="18" y="307"/>
                </a:lnTo>
                <a:lnTo>
                  <a:pt x="9" y="320"/>
                </a:lnTo>
                <a:lnTo>
                  <a:pt x="3" y="331"/>
                </a:lnTo>
                <a:lnTo>
                  <a:pt x="0" y="340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6"/>
                </a:lnTo>
                <a:lnTo>
                  <a:pt x="4" y="350"/>
                </a:lnTo>
                <a:lnTo>
                  <a:pt x="12" y="360"/>
                </a:lnTo>
                <a:lnTo>
                  <a:pt x="19" y="373"/>
                </a:lnTo>
                <a:lnTo>
                  <a:pt x="19" y="373"/>
                </a:lnTo>
                <a:lnTo>
                  <a:pt x="20" y="385"/>
                </a:lnTo>
                <a:lnTo>
                  <a:pt x="23" y="420"/>
                </a:lnTo>
                <a:lnTo>
                  <a:pt x="29" y="469"/>
                </a:lnTo>
                <a:lnTo>
                  <a:pt x="33" y="499"/>
                </a:lnTo>
                <a:lnTo>
                  <a:pt x="39" y="531"/>
                </a:lnTo>
                <a:lnTo>
                  <a:pt x="39" y="531"/>
                </a:lnTo>
                <a:lnTo>
                  <a:pt x="51" y="585"/>
                </a:lnTo>
                <a:lnTo>
                  <a:pt x="60" y="624"/>
                </a:lnTo>
                <a:lnTo>
                  <a:pt x="66" y="655"/>
                </a:lnTo>
                <a:lnTo>
                  <a:pt x="68" y="669"/>
                </a:lnTo>
                <a:lnTo>
                  <a:pt x="68" y="683"/>
                </a:lnTo>
                <a:lnTo>
                  <a:pt x="68" y="683"/>
                </a:lnTo>
                <a:lnTo>
                  <a:pt x="71" y="821"/>
                </a:lnTo>
                <a:lnTo>
                  <a:pt x="73" y="930"/>
                </a:lnTo>
                <a:lnTo>
                  <a:pt x="73" y="930"/>
                </a:lnTo>
                <a:lnTo>
                  <a:pt x="113" y="942"/>
                </a:lnTo>
                <a:lnTo>
                  <a:pt x="197" y="966"/>
                </a:lnTo>
                <a:lnTo>
                  <a:pt x="197" y="966"/>
                </a:lnTo>
                <a:lnTo>
                  <a:pt x="211" y="1013"/>
                </a:lnTo>
                <a:lnTo>
                  <a:pt x="211" y="1013"/>
                </a:lnTo>
                <a:lnTo>
                  <a:pt x="220" y="1042"/>
                </a:lnTo>
                <a:lnTo>
                  <a:pt x="228" y="1075"/>
                </a:lnTo>
                <a:lnTo>
                  <a:pt x="237" y="1107"/>
                </a:lnTo>
                <a:lnTo>
                  <a:pt x="240" y="1131"/>
                </a:lnTo>
                <a:lnTo>
                  <a:pt x="240" y="1131"/>
                </a:lnTo>
                <a:lnTo>
                  <a:pt x="240" y="1141"/>
                </a:lnTo>
                <a:lnTo>
                  <a:pt x="240" y="1155"/>
                </a:lnTo>
                <a:lnTo>
                  <a:pt x="238" y="1183"/>
                </a:lnTo>
                <a:lnTo>
                  <a:pt x="234" y="1208"/>
                </a:lnTo>
                <a:lnTo>
                  <a:pt x="231" y="1220"/>
                </a:lnTo>
                <a:lnTo>
                  <a:pt x="231" y="1220"/>
                </a:lnTo>
                <a:lnTo>
                  <a:pt x="229" y="1225"/>
                </a:lnTo>
                <a:lnTo>
                  <a:pt x="229" y="1231"/>
                </a:lnTo>
                <a:lnTo>
                  <a:pt x="231" y="1240"/>
                </a:lnTo>
                <a:lnTo>
                  <a:pt x="231" y="1240"/>
                </a:lnTo>
                <a:lnTo>
                  <a:pt x="232" y="1241"/>
                </a:lnTo>
                <a:lnTo>
                  <a:pt x="233" y="1243"/>
                </a:lnTo>
                <a:lnTo>
                  <a:pt x="236" y="1246"/>
                </a:lnTo>
                <a:lnTo>
                  <a:pt x="236" y="1250"/>
                </a:lnTo>
                <a:lnTo>
                  <a:pt x="236" y="1250"/>
                </a:lnTo>
                <a:lnTo>
                  <a:pt x="236" y="1256"/>
                </a:lnTo>
                <a:lnTo>
                  <a:pt x="236" y="1264"/>
                </a:lnTo>
                <a:lnTo>
                  <a:pt x="237" y="1274"/>
                </a:lnTo>
                <a:lnTo>
                  <a:pt x="240" y="1284"/>
                </a:lnTo>
                <a:lnTo>
                  <a:pt x="240" y="1284"/>
                </a:lnTo>
                <a:lnTo>
                  <a:pt x="245" y="1291"/>
                </a:lnTo>
                <a:lnTo>
                  <a:pt x="256" y="1301"/>
                </a:lnTo>
                <a:lnTo>
                  <a:pt x="270" y="1311"/>
                </a:lnTo>
                <a:lnTo>
                  <a:pt x="286" y="1322"/>
                </a:lnTo>
                <a:lnTo>
                  <a:pt x="303" y="1331"/>
                </a:lnTo>
                <a:lnTo>
                  <a:pt x="312" y="1333"/>
                </a:lnTo>
                <a:lnTo>
                  <a:pt x="320" y="1336"/>
                </a:lnTo>
                <a:lnTo>
                  <a:pt x="329" y="1336"/>
                </a:lnTo>
                <a:lnTo>
                  <a:pt x="336" y="1335"/>
                </a:lnTo>
                <a:lnTo>
                  <a:pt x="343" y="1332"/>
                </a:lnTo>
                <a:lnTo>
                  <a:pt x="349" y="1328"/>
                </a:lnTo>
                <a:lnTo>
                  <a:pt x="349" y="1328"/>
                </a:lnTo>
                <a:lnTo>
                  <a:pt x="366" y="1312"/>
                </a:lnTo>
                <a:lnTo>
                  <a:pt x="372" y="1307"/>
                </a:lnTo>
                <a:lnTo>
                  <a:pt x="376" y="1303"/>
                </a:lnTo>
                <a:lnTo>
                  <a:pt x="377" y="1296"/>
                </a:lnTo>
                <a:lnTo>
                  <a:pt x="377" y="1290"/>
                </a:lnTo>
                <a:lnTo>
                  <a:pt x="373" y="1282"/>
                </a:lnTo>
                <a:lnTo>
                  <a:pt x="368" y="1269"/>
                </a:lnTo>
                <a:lnTo>
                  <a:pt x="368" y="1269"/>
                </a:lnTo>
                <a:lnTo>
                  <a:pt x="355" y="1240"/>
                </a:lnTo>
                <a:lnTo>
                  <a:pt x="341" y="1210"/>
                </a:lnTo>
                <a:lnTo>
                  <a:pt x="336" y="1195"/>
                </a:lnTo>
                <a:lnTo>
                  <a:pt x="331" y="1182"/>
                </a:lnTo>
                <a:lnTo>
                  <a:pt x="329" y="1171"/>
                </a:lnTo>
                <a:lnTo>
                  <a:pt x="329" y="1161"/>
                </a:lnTo>
                <a:lnTo>
                  <a:pt x="329" y="1161"/>
                </a:lnTo>
                <a:lnTo>
                  <a:pt x="329" y="1152"/>
                </a:lnTo>
                <a:lnTo>
                  <a:pt x="327" y="1141"/>
                </a:lnTo>
                <a:lnTo>
                  <a:pt x="320" y="1118"/>
                </a:lnTo>
                <a:lnTo>
                  <a:pt x="317" y="1106"/>
                </a:lnTo>
                <a:lnTo>
                  <a:pt x="314" y="1091"/>
                </a:lnTo>
                <a:lnTo>
                  <a:pt x="313" y="1075"/>
                </a:lnTo>
                <a:lnTo>
                  <a:pt x="314" y="1058"/>
                </a:lnTo>
                <a:lnTo>
                  <a:pt x="314" y="1058"/>
                </a:lnTo>
                <a:lnTo>
                  <a:pt x="315" y="1028"/>
                </a:lnTo>
                <a:lnTo>
                  <a:pt x="317" y="994"/>
                </a:lnTo>
                <a:lnTo>
                  <a:pt x="317" y="994"/>
                </a:lnTo>
                <a:lnTo>
                  <a:pt x="319" y="994"/>
                </a:lnTo>
                <a:lnTo>
                  <a:pt x="319" y="994"/>
                </a:lnTo>
                <a:lnTo>
                  <a:pt x="328" y="990"/>
                </a:lnTo>
                <a:lnTo>
                  <a:pt x="338" y="984"/>
                </a:lnTo>
                <a:lnTo>
                  <a:pt x="361" y="970"/>
                </a:lnTo>
                <a:lnTo>
                  <a:pt x="373" y="963"/>
                </a:lnTo>
                <a:lnTo>
                  <a:pt x="387" y="957"/>
                </a:lnTo>
                <a:lnTo>
                  <a:pt x="399" y="952"/>
                </a:lnTo>
                <a:lnTo>
                  <a:pt x="413" y="949"/>
                </a:lnTo>
                <a:lnTo>
                  <a:pt x="413" y="949"/>
                </a:lnTo>
                <a:lnTo>
                  <a:pt x="420" y="971"/>
                </a:lnTo>
                <a:lnTo>
                  <a:pt x="427" y="998"/>
                </a:lnTo>
                <a:lnTo>
                  <a:pt x="427" y="998"/>
                </a:lnTo>
                <a:lnTo>
                  <a:pt x="437" y="1034"/>
                </a:lnTo>
                <a:lnTo>
                  <a:pt x="443" y="1058"/>
                </a:lnTo>
                <a:lnTo>
                  <a:pt x="446" y="1069"/>
                </a:lnTo>
                <a:lnTo>
                  <a:pt x="447" y="1078"/>
                </a:lnTo>
                <a:lnTo>
                  <a:pt x="447" y="1092"/>
                </a:lnTo>
                <a:lnTo>
                  <a:pt x="447" y="1107"/>
                </a:lnTo>
                <a:lnTo>
                  <a:pt x="447" y="1107"/>
                </a:lnTo>
                <a:lnTo>
                  <a:pt x="445" y="1139"/>
                </a:lnTo>
                <a:lnTo>
                  <a:pt x="442" y="1165"/>
                </a:lnTo>
                <a:lnTo>
                  <a:pt x="441" y="1186"/>
                </a:lnTo>
                <a:lnTo>
                  <a:pt x="441" y="1194"/>
                </a:lnTo>
                <a:lnTo>
                  <a:pt x="442" y="1200"/>
                </a:lnTo>
                <a:lnTo>
                  <a:pt x="442" y="1200"/>
                </a:lnTo>
                <a:lnTo>
                  <a:pt x="443" y="1207"/>
                </a:lnTo>
                <a:lnTo>
                  <a:pt x="442" y="1211"/>
                </a:lnTo>
                <a:lnTo>
                  <a:pt x="441" y="1220"/>
                </a:lnTo>
                <a:lnTo>
                  <a:pt x="442" y="1224"/>
                </a:lnTo>
                <a:lnTo>
                  <a:pt x="446" y="1226"/>
                </a:lnTo>
                <a:lnTo>
                  <a:pt x="452" y="1229"/>
                </a:lnTo>
                <a:lnTo>
                  <a:pt x="462" y="1230"/>
                </a:lnTo>
                <a:lnTo>
                  <a:pt x="462" y="1230"/>
                </a:lnTo>
                <a:lnTo>
                  <a:pt x="474" y="1230"/>
                </a:lnTo>
                <a:lnTo>
                  <a:pt x="488" y="1229"/>
                </a:lnTo>
                <a:lnTo>
                  <a:pt x="515" y="1223"/>
                </a:lnTo>
                <a:lnTo>
                  <a:pt x="539" y="1218"/>
                </a:lnTo>
                <a:lnTo>
                  <a:pt x="550" y="1215"/>
                </a:lnTo>
                <a:lnTo>
                  <a:pt x="560" y="1215"/>
                </a:lnTo>
                <a:lnTo>
                  <a:pt x="560" y="1215"/>
                </a:lnTo>
                <a:lnTo>
                  <a:pt x="571" y="1216"/>
                </a:lnTo>
                <a:lnTo>
                  <a:pt x="583" y="1219"/>
                </a:lnTo>
                <a:lnTo>
                  <a:pt x="617" y="1226"/>
                </a:lnTo>
                <a:lnTo>
                  <a:pt x="634" y="1231"/>
                </a:lnTo>
                <a:lnTo>
                  <a:pt x="651" y="1234"/>
                </a:lnTo>
                <a:lnTo>
                  <a:pt x="668" y="1235"/>
                </a:lnTo>
                <a:lnTo>
                  <a:pt x="683" y="1235"/>
                </a:lnTo>
                <a:lnTo>
                  <a:pt x="683" y="1235"/>
                </a:lnTo>
                <a:lnTo>
                  <a:pt x="708" y="1231"/>
                </a:lnTo>
                <a:lnTo>
                  <a:pt x="716" y="1230"/>
                </a:lnTo>
                <a:lnTo>
                  <a:pt x="724" y="1227"/>
                </a:lnTo>
                <a:lnTo>
                  <a:pt x="728" y="1225"/>
                </a:lnTo>
                <a:lnTo>
                  <a:pt x="732" y="1221"/>
                </a:lnTo>
                <a:lnTo>
                  <a:pt x="733" y="1216"/>
                </a:lnTo>
                <a:lnTo>
                  <a:pt x="732" y="1210"/>
                </a:lnTo>
                <a:lnTo>
                  <a:pt x="732" y="1210"/>
                </a:lnTo>
                <a:lnTo>
                  <a:pt x="730" y="1204"/>
                </a:lnTo>
                <a:lnTo>
                  <a:pt x="725" y="1198"/>
                </a:lnTo>
                <a:lnTo>
                  <a:pt x="719" y="1193"/>
                </a:lnTo>
                <a:lnTo>
                  <a:pt x="711" y="1189"/>
                </a:lnTo>
                <a:lnTo>
                  <a:pt x="703" y="1186"/>
                </a:lnTo>
                <a:lnTo>
                  <a:pt x="694" y="1182"/>
                </a:lnTo>
                <a:lnTo>
                  <a:pt x="673" y="1176"/>
                </a:lnTo>
                <a:lnTo>
                  <a:pt x="673" y="1176"/>
                </a:lnTo>
                <a:lnTo>
                  <a:pt x="649" y="1170"/>
                </a:lnTo>
                <a:lnTo>
                  <a:pt x="634" y="1166"/>
                </a:lnTo>
                <a:lnTo>
                  <a:pt x="619" y="1161"/>
                </a:lnTo>
                <a:lnTo>
                  <a:pt x="606" y="1155"/>
                </a:lnTo>
                <a:lnTo>
                  <a:pt x="592" y="1147"/>
                </a:lnTo>
                <a:lnTo>
                  <a:pt x="580" y="1138"/>
                </a:lnTo>
                <a:lnTo>
                  <a:pt x="575" y="1133"/>
                </a:lnTo>
                <a:lnTo>
                  <a:pt x="570" y="1126"/>
                </a:lnTo>
                <a:lnTo>
                  <a:pt x="570" y="1126"/>
                </a:lnTo>
                <a:lnTo>
                  <a:pt x="543" y="1088"/>
                </a:lnTo>
                <a:lnTo>
                  <a:pt x="534" y="1076"/>
                </a:lnTo>
                <a:lnTo>
                  <a:pt x="531" y="1067"/>
                </a:lnTo>
                <a:lnTo>
                  <a:pt x="531" y="1067"/>
                </a:lnTo>
                <a:lnTo>
                  <a:pt x="524" y="1022"/>
                </a:lnTo>
                <a:lnTo>
                  <a:pt x="515" y="949"/>
                </a:lnTo>
                <a:lnTo>
                  <a:pt x="526" y="949"/>
                </a:lnTo>
                <a:lnTo>
                  <a:pt x="545" y="856"/>
                </a:lnTo>
                <a:lnTo>
                  <a:pt x="545" y="856"/>
                </a:lnTo>
                <a:lnTo>
                  <a:pt x="551" y="819"/>
                </a:lnTo>
                <a:lnTo>
                  <a:pt x="556" y="784"/>
                </a:lnTo>
                <a:lnTo>
                  <a:pt x="560" y="747"/>
                </a:lnTo>
                <a:lnTo>
                  <a:pt x="560" y="747"/>
                </a:lnTo>
                <a:lnTo>
                  <a:pt x="563" y="741"/>
                </a:lnTo>
                <a:lnTo>
                  <a:pt x="566" y="736"/>
                </a:lnTo>
                <a:lnTo>
                  <a:pt x="570" y="733"/>
                </a:lnTo>
                <a:lnTo>
                  <a:pt x="570" y="733"/>
                </a:lnTo>
                <a:lnTo>
                  <a:pt x="576" y="728"/>
                </a:lnTo>
                <a:lnTo>
                  <a:pt x="582" y="719"/>
                </a:lnTo>
                <a:lnTo>
                  <a:pt x="590" y="708"/>
                </a:lnTo>
                <a:lnTo>
                  <a:pt x="590" y="728"/>
                </a:lnTo>
                <a:lnTo>
                  <a:pt x="590" y="728"/>
                </a:lnTo>
                <a:lnTo>
                  <a:pt x="585" y="740"/>
                </a:lnTo>
                <a:lnTo>
                  <a:pt x="582" y="747"/>
                </a:lnTo>
                <a:lnTo>
                  <a:pt x="583" y="751"/>
                </a:lnTo>
                <a:lnTo>
                  <a:pt x="585" y="752"/>
                </a:lnTo>
                <a:lnTo>
                  <a:pt x="585" y="752"/>
                </a:lnTo>
                <a:lnTo>
                  <a:pt x="588" y="752"/>
                </a:lnTo>
                <a:lnTo>
                  <a:pt x="592" y="750"/>
                </a:lnTo>
                <a:lnTo>
                  <a:pt x="599" y="737"/>
                </a:lnTo>
                <a:lnTo>
                  <a:pt x="599" y="737"/>
                </a:lnTo>
                <a:lnTo>
                  <a:pt x="602" y="731"/>
                </a:lnTo>
                <a:lnTo>
                  <a:pt x="606" y="721"/>
                </a:lnTo>
                <a:lnTo>
                  <a:pt x="612" y="698"/>
                </a:lnTo>
                <a:lnTo>
                  <a:pt x="619" y="669"/>
                </a:lnTo>
                <a:lnTo>
                  <a:pt x="757" y="861"/>
                </a:lnTo>
                <a:lnTo>
                  <a:pt x="757" y="861"/>
                </a:lnTo>
                <a:lnTo>
                  <a:pt x="753" y="889"/>
                </a:lnTo>
                <a:lnTo>
                  <a:pt x="751" y="910"/>
                </a:lnTo>
                <a:lnTo>
                  <a:pt x="751" y="918"/>
                </a:lnTo>
                <a:lnTo>
                  <a:pt x="752" y="925"/>
                </a:lnTo>
                <a:lnTo>
                  <a:pt x="752" y="925"/>
                </a:lnTo>
                <a:lnTo>
                  <a:pt x="759" y="942"/>
                </a:lnTo>
                <a:lnTo>
                  <a:pt x="762" y="949"/>
                </a:lnTo>
                <a:lnTo>
                  <a:pt x="762" y="949"/>
                </a:lnTo>
                <a:lnTo>
                  <a:pt x="760" y="953"/>
                </a:lnTo>
                <a:lnTo>
                  <a:pt x="759" y="962"/>
                </a:lnTo>
                <a:lnTo>
                  <a:pt x="757" y="979"/>
                </a:lnTo>
                <a:lnTo>
                  <a:pt x="757" y="979"/>
                </a:lnTo>
                <a:lnTo>
                  <a:pt x="758" y="981"/>
                </a:lnTo>
                <a:lnTo>
                  <a:pt x="760" y="982"/>
                </a:lnTo>
                <a:lnTo>
                  <a:pt x="769" y="987"/>
                </a:lnTo>
                <a:lnTo>
                  <a:pt x="781" y="994"/>
                </a:lnTo>
                <a:lnTo>
                  <a:pt x="781" y="994"/>
                </a:lnTo>
                <a:lnTo>
                  <a:pt x="784" y="1000"/>
                </a:lnTo>
                <a:lnTo>
                  <a:pt x="787" y="1005"/>
                </a:lnTo>
                <a:lnTo>
                  <a:pt x="791" y="1008"/>
                </a:lnTo>
                <a:lnTo>
                  <a:pt x="791" y="1008"/>
                </a:lnTo>
                <a:lnTo>
                  <a:pt x="795" y="1010"/>
                </a:lnTo>
                <a:lnTo>
                  <a:pt x="799" y="1010"/>
                </a:lnTo>
                <a:lnTo>
                  <a:pt x="801" y="1008"/>
                </a:lnTo>
                <a:lnTo>
                  <a:pt x="801" y="1008"/>
                </a:lnTo>
                <a:lnTo>
                  <a:pt x="805" y="1016"/>
                </a:lnTo>
                <a:lnTo>
                  <a:pt x="807" y="1021"/>
                </a:lnTo>
                <a:lnTo>
                  <a:pt x="810" y="1022"/>
                </a:lnTo>
                <a:lnTo>
                  <a:pt x="811" y="1023"/>
                </a:lnTo>
                <a:lnTo>
                  <a:pt x="811" y="1023"/>
                </a:lnTo>
                <a:lnTo>
                  <a:pt x="818" y="1023"/>
                </a:lnTo>
                <a:lnTo>
                  <a:pt x="822" y="1022"/>
                </a:lnTo>
                <a:lnTo>
                  <a:pt x="826" y="1018"/>
                </a:lnTo>
                <a:lnTo>
                  <a:pt x="826" y="1018"/>
                </a:lnTo>
                <a:lnTo>
                  <a:pt x="832" y="1011"/>
                </a:lnTo>
                <a:lnTo>
                  <a:pt x="838" y="1000"/>
                </a:lnTo>
                <a:lnTo>
                  <a:pt x="845" y="991"/>
                </a:lnTo>
                <a:lnTo>
                  <a:pt x="848" y="989"/>
                </a:lnTo>
                <a:lnTo>
                  <a:pt x="850" y="989"/>
                </a:lnTo>
                <a:lnTo>
                  <a:pt x="850" y="989"/>
                </a:lnTo>
                <a:lnTo>
                  <a:pt x="853" y="994"/>
                </a:lnTo>
                <a:lnTo>
                  <a:pt x="859" y="1002"/>
                </a:lnTo>
                <a:lnTo>
                  <a:pt x="871" y="1028"/>
                </a:lnTo>
                <a:lnTo>
                  <a:pt x="878" y="1040"/>
                </a:lnTo>
                <a:lnTo>
                  <a:pt x="886" y="1051"/>
                </a:lnTo>
                <a:lnTo>
                  <a:pt x="891" y="1058"/>
                </a:lnTo>
                <a:lnTo>
                  <a:pt x="893" y="1059"/>
                </a:lnTo>
                <a:lnTo>
                  <a:pt x="894" y="1058"/>
                </a:lnTo>
                <a:lnTo>
                  <a:pt x="894" y="1058"/>
                </a:lnTo>
                <a:lnTo>
                  <a:pt x="899" y="1051"/>
                </a:lnTo>
                <a:lnTo>
                  <a:pt x="902" y="1045"/>
                </a:lnTo>
                <a:lnTo>
                  <a:pt x="902" y="1042"/>
                </a:lnTo>
                <a:lnTo>
                  <a:pt x="902" y="1037"/>
                </a:lnTo>
                <a:lnTo>
                  <a:pt x="899" y="1023"/>
                </a:lnTo>
                <a:lnTo>
                  <a:pt x="899" y="1023"/>
                </a:lnTo>
                <a:lnTo>
                  <a:pt x="893" y="1005"/>
                </a:lnTo>
                <a:lnTo>
                  <a:pt x="886" y="984"/>
                </a:lnTo>
                <a:lnTo>
                  <a:pt x="878" y="964"/>
                </a:lnTo>
                <a:lnTo>
                  <a:pt x="870" y="949"/>
                </a:lnTo>
                <a:lnTo>
                  <a:pt x="870" y="949"/>
                </a:lnTo>
                <a:lnTo>
                  <a:pt x="866" y="942"/>
                </a:lnTo>
                <a:lnTo>
                  <a:pt x="861" y="932"/>
                </a:lnTo>
                <a:lnTo>
                  <a:pt x="854" y="907"/>
                </a:lnTo>
                <a:lnTo>
                  <a:pt x="845" y="884"/>
                </a:lnTo>
                <a:lnTo>
                  <a:pt x="843" y="875"/>
                </a:lnTo>
                <a:lnTo>
                  <a:pt x="840" y="870"/>
                </a:lnTo>
                <a:lnTo>
                  <a:pt x="840" y="870"/>
                </a:lnTo>
                <a:lnTo>
                  <a:pt x="835" y="862"/>
                </a:lnTo>
                <a:lnTo>
                  <a:pt x="829" y="851"/>
                </a:lnTo>
                <a:lnTo>
                  <a:pt x="821" y="836"/>
                </a:lnTo>
                <a:lnTo>
                  <a:pt x="821" y="836"/>
                </a:lnTo>
                <a:lnTo>
                  <a:pt x="749" y="707"/>
                </a:lnTo>
                <a:lnTo>
                  <a:pt x="701" y="617"/>
                </a:lnTo>
                <a:lnTo>
                  <a:pt x="684" y="585"/>
                </a:lnTo>
                <a:lnTo>
                  <a:pt x="678" y="570"/>
                </a:lnTo>
                <a:lnTo>
                  <a:pt x="678" y="570"/>
                </a:lnTo>
                <a:lnTo>
                  <a:pt x="676" y="561"/>
                </a:lnTo>
                <a:lnTo>
                  <a:pt x="668" y="547"/>
                </a:lnTo>
                <a:lnTo>
                  <a:pt x="650" y="506"/>
                </a:lnTo>
                <a:lnTo>
                  <a:pt x="624" y="452"/>
                </a:lnTo>
                <a:lnTo>
                  <a:pt x="624" y="452"/>
                </a:lnTo>
                <a:lnTo>
                  <a:pt x="629" y="437"/>
                </a:lnTo>
                <a:lnTo>
                  <a:pt x="633" y="426"/>
                </a:lnTo>
                <a:lnTo>
                  <a:pt x="634" y="417"/>
                </a:lnTo>
                <a:lnTo>
                  <a:pt x="634" y="417"/>
                </a:lnTo>
                <a:lnTo>
                  <a:pt x="644" y="344"/>
                </a:lnTo>
                <a:lnTo>
                  <a:pt x="644" y="344"/>
                </a:lnTo>
                <a:lnTo>
                  <a:pt x="651" y="342"/>
                </a:lnTo>
                <a:lnTo>
                  <a:pt x="656" y="341"/>
                </a:lnTo>
                <a:lnTo>
                  <a:pt x="657" y="340"/>
                </a:lnTo>
                <a:lnTo>
                  <a:pt x="658" y="339"/>
                </a:lnTo>
                <a:lnTo>
                  <a:pt x="658" y="339"/>
                </a:lnTo>
                <a:lnTo>
                  <a:pt x="657" y="324"/>
                </a:lnTo>
                <a:lnTo>
                  <a:pt x="657" y="315"/>
                </a:lnTo>
                <a:lnTo>
                  <a:pt x="657" y="311"/>
                </a:lnTo>
                <a:lnTo>
                  <a:pt x="658" y="309"/>
                </a:lnTo>
                <a:lnTo>
                  <a:pt x="658" y="309"/>
                </a:lnTo>
                <a:lnTo>
                  <a:pt x="668" y="299"/>
                </a:lnTo>
                <a:lnTo>
                  <a:pt x="673" y="294"/>
                </a:lnTo>
                <a:lnTo>
                  <a:pt x="673" y="294"/>
                </a:lnTo>
                <a:lnTo>
                  <a:pt x="678" y="302"/>
                </a:lnTo>
                <a:lnTo>
                  <a:pt x="690" y="319"/>
                </a:lnTo>
                <a:lnTo>
                  <a:pt x="705" y="336"/>
                </a:lnTo>
                <a:lnTo>
                  <a:pt x="712" y="344"/>
                </a:lnTo>
                <a:lnTo>
                  <a:pt x="717" y="348"/>
                </a:lnTo>
                <a:lnTo>
                  <a:pt x="717" y="348"/>
                </a:lnTo>
                <a:lnTo>
                  <a:pt x="722" y="351"/>
                </a:lnTo>
                <a:lnTo>
                  <a:pt x="726" y="353"/>
                </a:lnTo>
                <a:lnTo>
                  <a:pt x="731" y="353"/>
                </a:lnTo>
                <a:lnTo>
                  <a:pt x="736" y="353"/>
                </a:lnTo>
                <a:lnTo>
                  <a:pt x="744" y="351"/>
                </a:lnTo>
                <a:lnTo>
                  <a:pt x="752" y="348"/>
                </a:lnTo>
                <a:lnTo>
                  <a:pt x="752" y="348"/>
                </a:lnTo>
                <a:lnTo>
                  <a:pt x="758" y="346"/>
                </a:lnTo>
                <a:lnTo>
                  <a:pt x="763" y="342"/>
                </a:lnTo>
                <a:lnTo>
                  <a:pt x="767" y="339"/>
                </a:lnTo>
                <a:lnTo>
                  <a:pt x="767" y="339"/>
                </a:lnTo>
                <a:lnTo>
                  <a:pt x="771" y="339"/>
                </a:lnTo>
                <a:lnTo>
                  <a:pt x="775" y="339"/>
                </a:lnTo>
                <a:lnTo>
                  <a:pt x="776" y="339"/>
                </a:lnTo>
                <a:lnTo>
                  <a:pt x="776" y="339"/>
                </a:lnTo>
                <a:lnTo>
                  <a:pt x="778" y="334"/>
                </a:lnTo>
                <a:lnTo>
                  <a:pt x="781" y="329"/>
                </a:lnTo>
                <a:lnTo>
                  <a:pt x="781" y="3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E931DDA8-756E-68BF-0836-51A47A2E910D}"/>
              </a:ext>
            </a:extLst>
          </p:cNvPr>
          <p:cNvSpPr>
            <a:spLocks/>
          </p:cNvSpPr>
          <p:nvPr/>
        </p:nvSpPr>
        <p:spPr bwMode="auto">
          <a:xfrm>
            <a:off x="3969243" y="921435"/>
            <a:ext cx="1320915" cy="2507565"/>
          </a:xfrm>
          <a:custGeom>
            <a:avLst/>
            <a:gdLst>
              <a:gd name="T0" fmla="*/ 427 w 1033"/>
              <a:gd name="T1" fmla="*/ 437 h 1961"/>
              <a:gd name="T2" fmla="*/ 139 w 1033"/>
              <a:gd name="T3" fmla="*/ 863 h 1961"/>
              <a:gd name="T4" fmla="*/ 114 w 1033"/>
              <a:gd name="T5" fmla="*/ 888 h 1961"/>
              <a:gd name="T6" fmla="*/ 40 w 1033"/>
              <a:gd name="T7" fmla="*/ 962 h 1961"/>
              <a:gd name="T8" fmla="*/ 1 w 1033"/>
              <a:gd name="T9" fmla="*/ 1031 h 1961"/>
              <a:gd name="T10" fmla="*/ 56 w 1033"/>
              <a:gd name="T11" fmla="*/ 990 h 1961"/>
              <a:gd name="T12" fmla="*/ 75 w 1033"/>
              <a:gd name="T13" fmla="*/ 1011 h 1961"/>
              <a:gd name="T14" fmla="*/ 94 w 1033"/>
              <a:gd name="T15" fmla="*/ 1026 h 1961"/>
              <a:gd name="T16" fmla="*/ 148 w 1033"/>
              <a:gd name="T17" fmla="*/ 996 h 1961"/>
              <a:gd name="T18" fmla="*/ 143 w 1033"/>
              <a:gd name="T19" fmla="*/ 971 h 1961"/>
              <a:gd name="T20" fmla="*/ 168 w 1033"/>
              <a:gd name="T21" fmla="*/ 942 h 1961"/>
              <a:gd name="T22" fmla="*/ 399 w 1033"/>
              <a:gd name="T23" fmla="*/ 671 h 1961"/>
              <a:gd name="T24" fmla="*/ 569 w 1033"/>
              <a:gd name="T25" fmla="*/ 654 h 1961"/>
              <a:gd name="T26" fmla="*/ 660 w 1033"/>
              <a:gd name="T27" fmla="*/ 745 h 1961"/>
              <a:gd name="T28" fmla="*/ 617 w 1033"/>
              <a:gd name="T29" fmla="*/ 949 h 1961"/>
              <a:gd name="T30" fmla="*/ 611 w 1033"/>
              <a:gd name="T31" fmla="*/ 997 h 1961"/>
              <a:gd name="T32" fmla="*/ 630 w 1033"/>
              <a:gd name="T33" fmla="*/ 1011 h 1961"/>
              <a:gd name="T34" fmla="*/ 644 w 1033"/>
              <a:gd name="T35" fmla="*/ 1027 h 1961"/>
              <a:gd name="T36" fmla="*/ 590 w 1033"/>
              <a:gd name="T37" fmla="*/ 1207 h 1961"/>
              <a:gd name="T38" fmla="*/ 596 w 1033"/>
              <a:gd name="T39" fmla="*/ 1459 h 1961"/>
              <a:gd name="T40" fmla="*/ 665 w 1033"/>
              <a:gd name="T41" fmla="*/ 1583 h 1961"/>
              <a:gd name="T42" fmla="*/ 661 w 1033"/>
              <a:gd name="T43" fmla="*/ 1672 h 1961"/>
              <a:gd name="T44" fmla="*/ 604 w 1033"/>
              <a:gd name="T45" fmla="*/ 1708 h 1961"/>
              <a:gd name="T46" fmla="*/ 529 w 1033"/>
              <a:gd name="T47" fmla="*/ 1726 h 1961"/>
              <a:gd name="T48" fmla="*/ 531 w 1033"/>
              <a:gd name="T49" fmla="*/ 1749 h 1961"/>
              <a:gd name="T50" fmla="*/ 689 w 1033"/>
              <a:gd name="T51" fmla="*/ 1774 h 1961"/>
              <a:gd name="T52" fmla="*/ 625 w 1033"/>
              <a:gd name="T53" fmla="*/ 1859 h 1961"/>
              <a:gd name="T54" fmla="*/ 493 w 1033"/>
              <a:gd name="T55" fmla="*/ 1922 h 1961"/>
              <a:gd name="T56" fmla="*/ 478 w 1033"/>
              <a:gd name="T57" fmla="*/ 1937 h 1961"/>
              <a:gd name="T58" fmla="*/ 502 w 1033"/>
              <a:gd name="T59" fmla="*/ 1951 h 1961"/>
              <a:gd name="T60" fmla="*/ 566 w 1033"/>
              <a:gd name="T61" fmla="*/ 1961 h 1961"/>
              <a:gd name="T62" fmla="*/ 644 w 1033"/>
              <a:gd name="T63" fmla="*/ 1954 h 1961"/>
              <a:gd name="T64" fmla="*/ 813 w 1033"/>
              <a:gd name="T65" fmla="*/ 1928 h 1961"/>
              <a:gd name="T66" fmla="*/ 823 w 1033"/>
              <a:gd name="T67" fmla="*/ 1890 h 1961"/>
              <a:gd name="T68" fmla="*/ 802 w 1033"/>
              <a:gd name="T69" fmla="*/ 1725 h 1961"/>
              <a:gd name="T70" fmla="*/ 817 w 1033"/>
              <a:gd name="T71" fmla="*/ 1518 h 1961"/>
              <a:gd name="T72" fmla="*/ 940 w 1033"/>
              <a:gd name="T73" fmla="*/ 1459 h 1961"/>
              <a:gd name="T74" fmla="*/ 952 w 1033"/>
              <a:gd name="T75" fmla="*/ 1279 h 1961"/>
              <a:gd name="T76" fmla="*/ 1033 w 1033"/>
              <a:gd name="T77" fmla="*/ 939 h 1961"/>
              <a:gd name="T78" fmla="*/ 1012 w 1033"/>
              <a:gd name="T79" fmla="*/ 782 h 1961"/>
              <a:gd name="T80" fmla="*/ 989 w 1033"/>
              <a:gd name="T81" fmla="*/ 696 h 1961"/>
              <a:gd name="T82" fmla="*/ 881 w 1033"/>
              <a:gd name="T83" fmla="*/ 474 h 1961"/>
              <a:gd name="T84" fmla="*/ 748 w 1033"/>
              <a:gd name="T85" fmla="*/ 248 h 1961"/>
              <a:gd name="T86" fmla="*/ 722 w 1033"/>
              <a:gd name="T87" fmla="*/ 193 h 1961"/>
              <a:gd name="T88" fmla="*/ 650 w 1033"/>
              <a:gd name="T89" fmla="*/ 154 h 1961"/>
              <a:gd name="T90" fmla="*/ 543 w 1033"/>
              <a:gd name="T91" fmla="*/ 133 h 1961"/>
              <a:gd name="T92" fmla="*/ 459 w 1033"/>
              <a:gd name="T93" fmla="*/ 62 h 1961"/>
              <a:gd name="T94" fmla="*/ 370 w 1033"/>
              <a:gd name="T95" fmla="*/ 7 h 1961"/>
              <a:gd name="T96" fmla="*/ 316 w 1033"/>
              <a:gd name="T97" fmla="*/ 0 h 1961"/>
              <a:gd name="T98" fmla="*/ 257 w 1033"/>
              <a:gd name="T99" fmla="*/ 6 h 1961"/>
              <a:gd name="T100" fmla="*/ 183 w 1033"/>
              <a:gd name="T101" fmla="*/ 51 h 1961"/>
              <a:gd name="T102" fmla="*/ 143 w 1033"/>
              <a:gd name="T103" fmla="*/ 153 h 1961"/>
              <a:gd name="T104" fmla="*/ 157 w 1033"/>
              <a:gd name="T105" fmla="*/ 240 h 1961"/>
              <a:gd name="T106" fmla="*/ 193 w 1033"/>
              <a:gd name="T107" fmla="*/ 239 h 1961"/>
              <a:gd name="T108" fmla="*/ 241 w 1033"/>
              <a:gd name="T109" fmla="*/ 281 h 1961"/>
              <a:gd name="T110" fmla="*/ 260 w 1033"/>
              <a:gd name="T111" fmla="*/ 309 h 1961"/>
              <a:gd name="T112" fmla="*/ 261 w 1033"/>
              <a:gd name="T113" fmla="*/ 330 h 1961"/>
              <a:gd name="T114" fmla="*/ 296 w 1033"/>
              <a:gd name="T115" fmla="*/ 341 h 1961"/>
              <a:gd name="T116" fmla="*/ 311 w 1033"/>
              <a:gd name="T117" fmla="*/ 336 h 1961"/>
              <a:gd name="T118" fmla="*/ 322 w 1033"/>
              <a:gd name="T119" fmla="*/ 346 h 1961"/>
              <a:gd name="T120" fmla="*/ 350 w 1033"/>
              <a:gd name="T121" fmla="*/ 356 h 1961"/>
              <a:gd name="T122" fmla="*/ 392 w 1033"/>
              <a:gd name="T123" fmla="*/ 358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3" h="1961">
                <a:moveTo>
                  <a:pt x="458" y="346"/>
                </a:moveTo>
                <a:lnTo>
                  <a:pt x="458" y="346"/>
                </a:lnTo>
                <a:lnTo>
                  <a:pt x="445" y="378"/>
                </a:lnTo>
                <a:lnTo>
                  <a:pt x="429" y="415"/>
                </a:lnTo>
                <a:lnTo>
                  <a:pt x="429" y="415"/>
                </a:lnTo>
                <a:lnTo>
                  <a:pt x="427" y="425"/>
                </a:lnTo>
                <a:lnTo>
                  <a:pt x="427" y="437"/>
                </a:lnTo>
                <a:lnTo>
                  <a:pt x="429" y="454"/>
                </a:lnTo>
                <a:lnTo>
                  <a:pt x="316" y="632"/>
                </a:lnTo>
                <a:lnTo>
                  <a:pt x="316" y="632"/>
                </a:lnTo>
                <a:lnTo>
                  <a:pt x="226" y="747"/>
                </a:lnTo>
                <a:lnTo>
                  <a:pt x="166" y="826"/>
                </a:lnTo>
                <a:lnTo>
                  <a:pt x="146" y="853"/>
                </a:lnTo>
                <a:lnTo>
                  <a:pt x="139" y="863"/>
                </a:lnTo>
                <a:lnTo>
                  <a:pt x="139" y="863"/>
                </a:lnTo>
                <a:lnTo>
                  <a:pt x="139" y="864"/>
                </a:lnTo>
                <a:lnTo>
                  <a:pt x="136" y="867"/>
                </a:lnTo>
                <a:lnTo>
                  <a:pt x="129" y="873"/>
                </a:lnTo>
                <a:lnTo>
                  <a:pt x="119" y="882"/>
                </a:lnTo>
                <a:lnTo>
                  <a:pt x="116" y="885"/>
                </a:lnTo>
                <a:lnTo>
                  <a:pt x="114" y="888"/>
                </a:lnTo>
                <a:lnTo>
                  <a:pt x="114" y="888"/>
                </a:lnTo>
                <a:lnTo>
                  <a:pt x="110" y="893"/>
                </a:lnTo>
                <a:lnTo>
                  <a:pt x="103" y="900"/>
                </a:lnTo>
                <a:lnTo>
                  <a:pt x="80" y="923"/>
                </a:lnTo>
                <a:lnTo>
                  <a:pt x="55" y="947"/>
                </a:lnTo>
                <a:lnTo>
                  <a:pt x="40" y="962"/>
                </a:lnTo>
                <a:lnTo>
                  <a:pt x="40" y="962"/>
                </a:lnTo>
                <a:lnTo>
                  <a:pt x="30" y="975"/>
                </a:lnTo>
                <a:lnTo>
                  <a:pt x="16" y="996"/>
                </a:lnTo>
                <a:lnTo>
                  <a:pt x="8" y="1007"/>
                </a:lnTo>
                <a:lnTo>
                  <a:pt x="3" y="1018"/>
                </a:lnTo>
                <a:lnTo>
                  <a:pt x="0" y="1026"/>
                </a:lnTo>
                <a:lnTo>
                  <a:pt x="0" y="1028"/>
                </a:lnTo>
                <a:lnTo>
                  <a:pt x="1" y="1031"/>
                </a:lnTo>
                <a:lnTo>
                  <a:pt x="1" y="1031"/>
                </a:lnTo>
                <a:lnTo>
                  <a:pt x="3" y="1032"/>
                </a:lnTo>
                <a:lnTo>
                  <a:pt x="6" y="1031"/>
                </a:lnTo>
                <a:lnTo>
                  <a:pt x="14" y="1026"/>
                </a:lnTo>
                <a:lnTo>
                  <a:pt x="24" y="1018"/>
                </a:lnTo>
                <a:lnTo>
                  <a:pt x="35" y="1008"/>
                </a:lnTo>
                <a:lnTo>
                  <a:pt x="56" y="990"/>
                </a:lnTo>
                <a:lnTo>
                  <a:pt x="65" y="981"/>
                </a:lnTo>
                <a:lnTo>
                  <a:pt x="65" y="981"/>
                </a:lnTo>
                <a:lnTo>
                  <a:pt x="68" y="995"/>
                </a:lnTo>
                <a:lnTo>
                  <a:pt x="71" y="1005"/>
                </a:lnTo>
                <a:lnTo>
                  <a:pt x="73" y="1008"/>
                </a:lnTo>
                <a:lnTo>
                  <a:pt x="75" y="1011"/>
                </a:lnTo>
                <a:lnTo>
                  <a:pt x="75" y="1011"/>
                </a:lnTo>
                <a:lnTo>
                  <a:pt x="80" y="1013"/>
                </a:lnTo>
                <a:lnTo>
                  <a:pt x="84" y="1015"/>
                </a:lnTo>
                <a:lnTo>
                  <a:pt x="89" y="1016"/>
                </a:lnTo>
                <a:lnTo>
                  <a:pt x="89" y="1016"/>
                </a:lnTo>
                <a:lnTo>
                  <a:pt x="89" y="1018"/>
                </a:lnTo>
                <a:lnTo>
                  <a:pt x="91" y="1022"/>
                </a:lnTo>
                <a:lnTo>
                  <a:pt x="94" y="1026"/>
                </a:lnTo>
                <a:lnTo>
                  <a:pt x="94" y="1026"/>
                </a:lnTo>
                <a:lnTo>
                  <a:pt x="97" y="1027"/>
                </a:lnTo>
                <a:lnTo>
                  <a:pt x="99" y="1026"/>
                </a:lnTo>
                <a:lnTo>
                  <a:pt x="104" y="1019"/>
                </a:lnTo>
                <a:lnTo>
                  <a:pt x="109" y="1011"/>
                </a:lnTo>
                <a:lnTo>
                  <a:pt x="109" y="1011"/>
                </a:lnTo>
                <a:lnTo>
                  <a:pt x="148" y="996"/>
                </a:lnTo>
                <a:lnTo>
                  <a:pt x="148" y="996"/>
                </a:lnTo>
                <a:lnTo>
                  <a:pt x="151" y="994"/>
                </a:lnTo>
                <a:lnTo>
                  <a:pt x="152" y="991"/>
                </a:lnTo>
                <a:lnTo>
                  <a:pt x="152" y="987"/>
                </a:lnTo>
                <a:lnTo>
                  <a:pt x="151" y="984"/>
                </a:lnTo>
                <a:lnTo>
                  <a:pt x="147" y="976"/>
                </a:lnTo>
                <a:lnTo>
                  <a:pt x="143" y="971"/>
                </a:lnTo>
                <a:lnTo>
                  <a:pt x="143" y="971"/>
                </a:lnTo>
                <a:lnTo>
                  <a:pt x="142" y="969"/>
                </a:lnTo>
                <a:lnTo>
                  <a:pt x="143" y="968"/>
                </a:lnTo>
                <a:lnTo>
                  <a:pt x="147" y="962"/>
                </a:lnTo>
                <a:lnTo>
                  <a:pt x="163" y="947"/>
                </a:lnTo>
                <a:lnTo>
                  <a:pt x="163" y="947"/>
                </a:lnTo>
                <a:lnTo>
                  <a:pt x="168" y="942"/>
                </a:lnTo>
                <a:lnTo>
                  <a:pt x="172" y="936"/>
                </a:lnTo>
                <a:lnTo>
                  <a:pt x="175" y="925"/>
                </a:lnTo>
                <a:lnTo>
                  <a:pt x="178" y="916"/>
                </a:lnTo>
                <a:lnTo>
                  <a:pt x="178" y="912"/>
                </a:lnTo>
                <a:lnTo>
                  <a:pt x="178" y="912"/>
                </a:lnTo>
                <a:lnTo>
                  <a:pt x="399" y="671"/>
                </a:lnTo>
                <a:lnTo>
                  <a:pt x="399" y="671"/>
                </a:lnTo>
                <a:lnTo>
                  <a:pt x="507" y="553"/>
                </a:lnTo>
                <a:lnTo>
                  <a:pt x="507" y="553"/>
                </a:lnTo>
                <a:lnTo>
                  <a:pt x="521" y="589"/>
                </a:lnTo>
                <a:lnTo>
                  <a:pt x="531" y="614"/>
                </a:lnTo>
                <a:lnTo>
                  <a:pt x="537" y="627"/>
                </a:lnTo>
                <a:lnTo>
                  <a:pt x="537" y="627"/>
                </a:lnTo>
                <a:lnTo>
                  <a:pt x="569" y="654"/>
                </a:lnTo>
                <a:lnTo>
                  <a:pt x="592" y="672"/>
                </a:lnTo>
                <a:lnTo>
                  <a:pt x="601" y="680"/>
                </a:lnTo>
                <a:lnTo>
                  <a:pt x="606" y="686"/>
                </a:lnTo>
                <a:lnTo>
                  <a:pt x="606" y="686"/>
                </a:lnTo>
                <a:lnTo>
                  <a:pt x="618" y="699"/>
                </a:lnTo>
                <a:lnTo>
                  <a:pt x="635" y="719"/>
                </a:lnTo>
                <a:lnTo>
                  <a:pt x="660" y="745"/>
                </a:lnTo>
                <a:lnTo>
                  <a:pt x="665" y="809"/>
                </a:lnTo>
                <a:lnTo>
                  <a:pt x="655" y="863"/>
                </a:lnTo>
                <a:lnTo>
                  <a:pt x="655" y="863"/>
                </a:lnTo>
                <a:lnTo>
                  <a:pt x="625" y="927"/>
                </a:lnTo>
                <a:lnTo>
                  <a:pt x="625" y="927"/>
                </a:lnTo>
                <a:lnTo>
                  <a:pt x="618" y="943"/>
                </a:lnTo>
                <a:lnTo>
                  <a:pt x="617" y="949"/>
                </a:lnTo>
                <a:lnTo>
                  <a:pt x="615" y="957"/>
                </a:lnTo>
                <a:lnTo>
                  <a:pt x="615" y="957"/>
                </a:lnTo>
                <a:lnTo>
                  <a:pt x="615" y="965"/>
                </a:lnTo>
                <a:lnTo>
                  <a:pt x="613" y="974"/>
                </a:lnTo>
                <a:lnTo>
                  <a:pt x="611" y="991"/>
                </a:lnTo>
                <a:lnTo>
                  <a:pt x="611" y="991"/>
                </a:lnTo>
                <a:lnTo>
                  <a:pt x="611" y="997"/>
                </a:lnTo>
                <a:lnTo>
                  <a:pt x="613" y="1002"/>
                </a:lnTo>
                <a:lnTo>
                  <a:pt x="617" y="1007"/>
                </a:lnTo>
                <a:lnTo>
                  <a:pt x="620" y="1011"/>
                </a:lnTo>
                <a:lnTo>
                  <a:pt x="620" y="1011"/>
                </a:lnTo>
                <a:lnTo>
                  <a:pt x="624" y="1013"/>
                </a:lnTo>
                <a:lnTo>
                  <a:pt x="628" y="1013"/>
                </a:lnTo>
                <a:lnTo>
                  <a:pt x="630" y="1011"/>
                </a:lnTo>
                <a:lnTo>
                  <a:pt x="630" y="1011"/>
                </a:lnTo>
                <a:lnTo>
                  <a:pt x="631" y="1017"/>
                </a:lnTo>
                <a:lnTo>
                  <a:pt x="635" y="1026"/>
                </a:lnTo>
                <a:lnTo>
                  <a:pt x="635" y="1026"/>
                </a:lnTo>
                <a:lnTo>
                  <a:pt x="636" y="1027"/>
                </a:lnTo>
                <a:lnTo>
                  <a:pt x="639" y="1027"/>
                </a:lnTo>
                <a:lnTo>
                  <a:pt x="644" y="1027"/>
                </a:lnTo>
                <a:lnTo>
                  <a:pt x="650" y="1026"/>
                </a:lnTo>
                <a:lnTo>
                  <a:pt x="650" y="1026"/>
                </a:lnTo>
                <a:lnTo>
                  <a:pt x="639" y="1055"/>
                </a:lnTo>
                <a:lnTo>
                  <a:pt x="627" y="1087"/>
                </a:lnTo>
                <a:lnTo>
                  <a:pt x="614" y="1124"/>
                </a:lnTo>
                <a:lnTo>
                  <a:pt x="601" y="1166"/>
                </a:lnTo>
                <a:lnTo>
                  <a:pt x="590" y="1207"/>
                </a:lnTo>
                <a:lnTo>
                  <a:pt x="586" y="1225"/>
                </a:lnTo>
                <a:lnTo>
                  <a:pt x="582" y="1242"/>
                </a:lnTo>
                <a:lnTo>
                  <a:pt x="581" y="1258"/>
                </a:lnTo>
                <a:lnTo>
                  <a:pt x="581" y="1272"/>
                </a:lnTo>
                <a:lnTo>
                  <a:pt x="581" y="1272"/>
                </a:lnTo>
                <a:lnTo>
                  <a:pt x="591" y="1401"/>
                </a:lnTo>
                <a:lnTo>
                  <a:pt x="596" y="1459"/>
                </a:lnTo>
                <a:lnTo>
                  <a:pt x="598" y="1477"/>
                </a:lnTo>
                <a:lnTo>
                  <a:pt x="599" y="1482"/>
                </a:lnTo>
                <a:lnTo>
                  <a:pt x="601" y="1484"/>
                </a:lnTo>
                <a:lnTo>
                  <a:pt x="601" y="1484"/>
                </a:lnTo>
                <a:lnTo>
                  <a:pt x="645" y="1495"/>
                </a:lnTo>
                <a:lnTo>
                  <a:pt x="645" y="1495"/>
                </a:lnTo>
                <a:lnTo>
                  <a:pt x="665" y="1583"/>
                </a:lnTo>
                <a:lnTo>
                  <a:pt x="672" y="1625"/>
                </a:lnTo>
                <a:lnTo>
                  <a:pt x="674" y="1639"/>
                </a:lnTo>
                <a:lnTo>
                  <a:pt x="674" y="1646"/>
                </a:lnTo>
                <a:lnTo>
                  <a:pt x="674" y="1646"/>
                </a:lnTo>
                <a:lnTo>
                  <a:pt x="671" y="1655"/>
                </a:lnTo>
                <a:lnTo>
                  <a:pt x="665" y="1666"/>
                </a:lnTo>
                <a:lnTo>
                  <a:pt x="661" y="1672"/>
                </a:lnTo>
                <a:lnTo>
                  <a:pt x="655" y="1678"/>
                </a:lnTo>
                <a:lnTo>
                  <a:pt x="649" y="1684"/>
                </a:lnTo>
                <a:lnTo>
                  <a:pt x="640" y="1690"/>
                </a:lnTo>
                <a:lnTo>
                  <a:pt x="640" y="1690"/>
                </a:lnTo>
                <a:lnTo>
                  <a:pt x="631" y="1695"/>
                </a:lnTo>
                <a:lnTo>
                  <a:pt x="622" y="1700"/>
                </a:lnTo>
                <a:lnTo>
                  <a:pt x="604" y="1708"/>
                </a:lnTo>
                <a:lnTo>
                  <a:pt x="587" y="1711"/>
                </a:lnTo>
                <a:lnTo>
                  <a:pt x="571" y="1715"/>
                </a:lnTo>
                <a:lnTo>
                  <a:pt x="571" y="1715"/>
                </a:lnTo>
                <a:lnTo>
                  <a:pt x="543" y="1719"/>
                </a:lnTo>
                <a:lnTo>
                  <a:pt x="537" y="1721"/>
                </a:lnTo>
                <a:lnTo>
                  <a:pt x="533" y="1722"/>
                </a:lnTo>
                <a:lnTo>
                  <a:pt x="529" y="1726"/>
                </a:lnTo>
                <a:lnTo>
                  <a:pt x="527" y="1730"/>
                </a:lnTo>
                <a:lnTo>
                  <a:pt x="527" y="1730"/>
                </a:lnTo>
                <a:lnTo>
                  <a:pt x="526" y="1737"/>
                </a:lnTo>
                <a:lnTo>
                  <a:pt x="526" y="1741"/>
                </a:lnTo>
                <a:lnTo>
                  <a:pt x="526" y="1743"/>
                </a:lnTo>
                <a:lnTo>
                  <a:pt x="528" y="1747"/>
                </a:lnTo>
                <a:lnTo>
                  <a:pt x="531" y="1749"/>
                </a:lnTo>
                <a:lnTo>
                  <a:pt x="542" y="1754"/>
                </a:lnTo>
                <a:lnTo>
                  <a:pt x="542" y="1754"/>
                </a:lnTo>
                <a:lnTo>
                  <a:pt x="553" y="1757"/>
                </a:lnTo>
                <a:lnTo>
                  <a:pt x="572" y="1761"/>
                </a:lnTo>
                <a:lnTo>
                  <a:pt x="623" y="1767"/>
                </a:lnTo>
                <a:lnTo>
                  <a:pt x="689" y="1774"/>
                </a:lnTo>
                <a:lnTo>
                  <a:pt x="689" y="1774"/>
                </a:lnTo>
                <a:lnTo>
                  <a:pt x="678" y="1800"/>
                </a:lnTo>
                <a:lnTo>
                  <a:pt x="667" y="1821"/>
                </a:lnTo>
                <a:lnTo>
                  <a:pt x="661" y="1831"/>
                </a:lnTo>
                <a:lnTo>
                  <a:pt x="655" y="1838"/>
                </a:lnTo>
                <a:lnTo>
                  <a:pt x="655" y="1838"/>
                </a:lnTo>
                <a:lnTo>
                  <a:pt x="644" y="1847"/>
                </a:lnTo>
                <a:lnTo>
                  <a:pt x="625" y="1859"/>
                </a:lnTo>
                <a:lnTo>
                  <a:pt x="601" y="1873"/>
                </a:lnTo>
                <a:lnTo>
                  <a:pt x="574" y="1887"/>
                </a:lnTo>
                <a:lnTo>
                  <a:pt x="547" y="1901"/>
                </a:lnTo>
                <a:lnTo>
                  <a:pt x="522" y="1912"/>
                </a:lnTo>
                <a:lnTo>
                  <a:pt x="504" y="1919"/>
                </a:lnTo>
                <a:lnTo>
                  <a:pt x="496" y="1922"/>
                </a:lnTo>
                <a:lnTo>
                  <a:pt x="493" y="1922"/>
                </a:lnTo>
                <a:lnTo>
                  <a:pt x="493" y="1922"/>
                </a:lnTo>
                <a:lnTo>
                  <a:pt x="488" y="1922"/>
                </a:lnTo>
                <a:lnTo>
                  <a:pt x="484" y="1922"/>
                </a:lnTo>
                <a:lnTo>
                  <a:pt x="481" y="1924"/>
                </a:lnTo>
                <a:lnTo>
                  <a:pt x="479" y="1926"/>
                </a:lnTo>
                <a:lnTo>
                  <a:pt x="478" y="1932"/>
                </a:lnTo>
                <a:lnTo>
                  <a:pt x="478" y="1937"/>
                </a:lnTo>
                <a:lnTo>
                  <a:pt x="478" y="1937"/>
                </a:lnTo>
                <a:lnTo>
                  <a:pt x="479" y="1939"/>
                </a:lnTo>
                <a:lnTo>
                  <a:pt x="481" y="1942"/>
                </a:lnTo>
                <a:lnTo>
                  <a:pt x="490" y="1946"/>
                </a:lnTo>
                <a:lnTo>
                  <a:pt x="497" y="1950"/>
                </a:lnTo>
                <a:lnTo>
                  <a:pt x="502" y="1951"/>
                </a:lnTo>
                <a:lnTo>
                  <a:pt x="502" y="1951"/>
                </a:lnTo>
                <a:lnTo>
                  <a:pt x="512" y="1951"/>
                </a:lnTo>
                <a:lnTo>
                  <a:pt x="521" y="1953"/>
                </a:lnTo>
                <a:lnTo>
                  <a:pt x="532" y="1956"/>
                </a:lnTo>
                <a:lnTo>
                  <a:pt x="532" y="1956"/>
                </a:lnTo>
                <a:lnTo>
                  <a:pt x="542" y="1960"/>
                </a:lnTo>
                <a:lnTo>
                  <a:pt x="548" y="1960"/>
                </a:lnTo>
                <a:lnTo>
                  <a:pt x="566" y="1961"/>
                </a:lnTo>
                <a:lnTo>
                  <a:pt x="566" y="1961"/>
                </a:lnTo>
                <a:lnTo>
                  <a:pt x="582" y="1961"/>
                </a:lnTo>
                <a:lnTo>
                  <a:pt x="597" y="1961"/>
                </a:lnTo>
                <a:lnTo>
                  <a:pt x="612" y="1959"/>
                </a:lnTo>
                <a:lnTo>
                  <a:pt x="625" y="1956"/>
                </a:lnTo>
                <a:lnTo>
                  <a:pt x="625" y="1956"/>
                </a:lnTo>
                <a:lnTo>
                  <a:pt x="644" y="1954"/>
                </a:lnTo>
                <a:lnTo>
                  <a:pt x="670" y="1950"/>
                </a:lnTo>
                <a:lnTo>
                  <a:pt x="701" y="1948"/>
                </a:lnTo>
                <a:lnTo>
                  <a:pt x="738" y="1942"/>
                </a:lnTo>
                <a:lnTo>
                  <a:pt x="738" y="1942"/>
                </a:lnTo>
                <a:lnTo>
                  <a:pt x="774" y="1935"/>
                </a:lnTo>
                <a:lnTo>
                  <a:pt x="802" y="1930"/>
                </a:lnTo>
                <a:lnTo>
                  <a:pt x="813" y="1928"/>
                </a:lnTo>
                <a:lnTo>
                  <a:pt x="821" y="1926"/>
                </a:lnTo>
                <a:lnTo>
                  <a:pt x="826" y="1922"/>
                </a:lnTo>
                <a:lnTo>
                  <a:pt x="827" y="1919"/>
                </a:lnTo>
                <a:lnTo>
                  <a:pt x="827" y="1917"/>
                </a:lnTo>
                <a:lnTo>
                  <a:pt x="827" y="1917"/>
                </a:lnTo>
                <a:lnTo>
                  <a:pt x="826" y="1905"/>
                </a:lnTo>
                <a:lnTo>
                  <a:pt x="823" y="1890"/>
                </a:lnTo>
                <a:lnTo>
                  <a:pt x="812" y="1853"/>
                </a:lnTo>
                <a:lnTo>
                  <a:pt x="812" y="1853"/>
                </a:lnTo>
                <a:lnTo>
                  <a:pt x="810" y="1841"/>
                </a:lnTo>
                <a:lnTo>
                  <a:pt x="807" y="1826"/>
                </a:lnTo>
                <a:lnTo>
                  <a:pt x="804" y="1790"/>
                </a:lnTo>
                <a:lnTo>
                  <a:pt x="802" y="1754"/>
                </a:lnTo>
                <a:lnTo>
                  <a:pt x="802" y="1725"/>
                </a:lnTo>
                <a:lnTo>
                  <a:pt x="802" y="1725"/>
                </a:lnTo>
                <a:lnTo>
                  <a:pt x="802" y="1637"/>
                </a:lnTo>
                <a:lnTo>
                  <a:pt x="802" y="1520"/>
                </a:lnTo>
                <a:lnTo>
                  <a:pt x="802" y="1520"/>
                </a:lnTo>
                <a:lnTo>
                  <a:pt x="811" y="1519"/>
                </a:lnTo>
                <a:lnTo>
                  <a:pt x="817" y="1518"/>
                </a:lnTo>
                <a:lnTo>
                  <a:pt x="817" y="1518"/>
                </a:lnTo>
                <a:lnTo>
                  <a:pt x="835" y="1512"/>
                </a:lnTo>
                <a:lnTo>
                  <a:pt x="856" y="1503"/>
                </a:lnTo>
                <a:lnTo>
                  <a:pt x="876" y="1493"/>
                </a:lnTo>
                <a:lnTo>
                  <a:pt x="896" y="1484"/>
                </a:lnTo>
                <a:lnTo>
                  <a:pt x="928" y="1466"/>
                </a:lnTo>
                <a:lnTo>
                  <a:pt x="940" y="1459"/>
                </a:lnTo>
                <a:lnTo>
                  <a:pt x="940" y="1459"/>
                </a:lnTo>
                <a:lnTo>
                  <a:pt x="946" y="1384"/>
                </a:lnTo>
                <a:lnTo>
                  <a:pt x="950" y="1330"/>
                </a:lnTo>
                <a:lnTo>
                  <a:pt x="950" y="1309"/>
                </a:lnTo>
                <a:lnTo>
                  <a:pt x="950" y="1296"/>
                </a:lnTo>
                <a:lnTo>
                  <a:pt x="950" y="1296"/>
                </a:lnTo>
                <a:lnTo>
                  <a:pt x="950" y="1290"/>
                </a:lnTo>
                <a:lnTo>
                  <a:pt x="952" y="1279"/>
                </a:lnTo>
                <a:lnTo>
                  <a:pt x="962" y="1242"/>
                </a:lnTo>
                <a:lnTo>
                  <a:pt x="992" y="1134"/>
                </a:lnTo>
                <a:lnTo>
                  <a:pt x="1008" y="1072"/>
                </a:lnTo>
                <a:lnTo>
                  <a:pt x="1021" y="1013"/>
                </a:lnTo>
                <a:lnTo>
                  <a:pt x="1026" y="986"/>
                </a:lnTo>
                <a:lnTo>
                  <a:pt x="1031" y="962"/>
                </a:lnTo>
                <a:lnTo>
                  <a:pt x="1033" y="939"/>
                </a:lnTo>
                <a:lnTo>
                  <a:pt x="1033" y="922"/>
                </a:lnTo>
                <a:lnTo>
                  <a:pt x="1033" y="922"/>
                </a:lnTo>
                <a:lnTo>
                  <a:pt x="1032" y="891"/>
                </a:lnTo>
                <a:lnTo>
                  <a:pt x="1028" y="863"/>
                </a:lnTo>
                <a:lnTo>
                  <a:pt x="1025" y="837"/>
                </a:lnTo>
                <a:lnTo>
                  <a:pt x="1020" y="814"/>
                </a:lnTo>
                <a:lnTo>
                  <a:pt x="1012" y="782"/>
                </a:lnTo>
                <a:lnTo>
                  <a:pt x="1009" y="770"/>
                </a:lnTo>
                <a:lnTo>
                  <a:pt x="1028" y="745"/>
                </a:lnTo>
                <a:lnTo>
                  <a:pt x="1028" y="745"/>
                </a:lnTo>
                <a:lnTo>
                  <a:pt x="1015" y="726"/>
                </a:lnTo>
                <a:lnTo>
                  <a:pt x="1001" y="710"/>
                </a:lnTo>
                <a:lnTo>
                  <a:pt x="989" y="696"/>
                </a:lnTo>
                <a:lnTo>
                  <a:pt x="989" y="696"/>
                </a:lnTo>
                <a:lnTo>
                  <a:pt x="981" y="682"/>
                </a:lnTo>
                <a:lnTo>
                  <a:pt x="967" y="659"/>
                </a:lnTo>
                <a:lnTo>
                  <a:pt x="934" y="590"/>
                </a:lnTo>
                <a:lnTo>
                  <a:pt x="899" y="518"/>
                </a:lnTo>
                <a:lnTo>
                  <a:pt x="888" y="491"/>
                </a:lnTo>
                <a:lnTo>
                  <a:pt x="881" y="474"/>
                </a:lnTo>
                <a:lnTo>
                  <a:pt x="881" y="474"/>
                </a:lnTo>
                <a:lnTo>
                  <a:pt x="874" y="457"/>
                </a:lnTo>
                <a:lnTo>
                  <a:pt x="859" y="431"/>
                </a:lnTo>
                <a:lnTo>
                  <a:pt x="818" y="362"/>
                </a:lnTo>
                <a:lnTo>
                  <a:pt x="763" y="272"/>
                </a:lnTo>
                <a:lnTo>
                  <a:pt x="763" y="272"/>
                </a:lnTo>
                <a:lnTo>
                  <a:pt x="748" y="248"/>
                </a:lnTo>
                <a:lnTo>
                  <a:pt x="748" y="248"/>
                </a:lnTo>
                <a:lnTo>
                  <a:pt x="749" y="248"/>
                </a:lnTo>
                <a:lnTo>
                  <a:pt x="756" y="249"/>
                </a:lnTo>
                <a:lnTo>
                  <a:pt x="763" y="252"/>
                </a:lnTo>
                <a:lnTo>
                  <a:pt x="763" y="252"/>
                </a:lnTo>
                <a:lnTo>
                  <a:pt x="747" y="227"/>
                </a:lnTo>
                <a:lnTo>
                  <a:pt x="731" y="204"/>
                </a:lnTo>
                <a:lnTo>
                  <a:pt x="722" y="193"/>
                </a:lnTo>
                <a:lnTo>
                  <a:pt x="714" y="184"/>
                </a:lnTo>
                <a:lnTo>
                  <a:pt x="714" y="184"/>
                </a:lnTo>
                <a:lnTo>
                  <a:pt x="709" y="179"/>
                </a:lnTo>
                <a:lnTo>
                  <a:pt x="703" y="175"/>
                </a:lnTo>
                <a:lnTo>
                  <a:pt x="688" y="166"/>
                </a:lnTo>
                <a:lnTo>
                  <a:pt x="670" y="160"/>
                </a:lnTo>
                <a:lnTo>
                  <a:pt x="650" y="154"/>
                </a:lnTo>
                <a:lnTo>
                  <a:pt x="630" y="148"/>
                </a:lnTo>
                <a:lnTo>
                  <a:pt x="609" y="144"/>
                </a:lnTo>
                <a:lnTo>
                  <a:pt x="590" y="142"/>
                </a:lnTo>
                <a:lnTo>
                  <a:pt x="571" y="139"/>
                </a:lnTo>
                <a:lnTo>
                  <a:pt x="571" y="139"/>
                </a:lnTo>
                <a:lnTo>
                  <a:pt x="556" y="137"/>
                </a:lnTo>
                <a:lnTo>
                  <a:pt x="543" y="133"/>
                </a:lnTo>
                <a:lnTo>
                  <a:pt x="532" y="128"/>
                </a:lnTo>
                <a:lnTo>
                  <a:pt x="522" y="122"/>
                </a:lnTo>
                <a:lnTo>
                  <a:pt x="513" y="116"/>
                </a:lnTo>
                <a:lnTo>
                  <a:pt x="505" y="107"/>
                </a:lnTo>
                <a:lnTo>
                  <a:pt x="488" y="90"/>
                </a:lnTo>
                <a:lnTo>
                  <a:pt x="488" y="90"/>
                </a:lnTo>
                <a:lnTo>
                  <a:pt x="459" y="62"/>
                </a:lnTo>
                <a:lnTo>
                  <a:pt x="445" y="48"/>
                </a:lnTo>
                <a:lnTo>
                  <a:pt x="424" y="31"/>
                </a:lnTo>
                <a:lnTo>
                  <a:pt x="424" y="31"/>
                </a:lnTo>
                <a:lnTo>
                  <a:pt x="410" y="22"/>
                </a:lnTo>
                <a:lnTo>
                  <a:pt x="397" y="15"/>
                </a:lnTo>
                <a:lnTo>
                  <a:pt x="383" y="11"/>
                </a:lnTo>
                <a:lnTo>
                  <a:pt x="370" y="7"/>
                </a:lnTo>
                <a:lnTo>
                  <a:pt x="346" y="5"/>
                </a:lnTo>
                <a:lnTo>
                  <a:pt x="338" y="4"/>
                </a:lnTo>
                <a:lnTo>
                  <a:pt x="330" y="1"/>
                </a:lnTo>
                <a:lnTo>
                  <a:pt x="330" y="1"/>
                </a:lnTo>
                <a:lnTo>
                  <a:pt x="325" y="0"/>
                </a:lnTo>
                <a:lnTo>
                  <a:pt x="320" y="0"/>
                </a:lnTo>
                <a:lnTo>
                  <a:pt x="316" y="0"/>
                </a:lnTo>
                <a:lnTo>
                  <a:pt x="312" y="1"/>
                </a:lnTo>
                <a:lnTo>
                  <a:pt x="307" y="5"/>
                </a:lnTo>
                <a:lnTo>
                  <a:pt x="306" y="6"/>
                </a:lnTo>
                <a:lnTo>
                  <a:pt x="306" y="6"/>
                </a:lnTo>
                <a:lnTo>
                  <a:pt x="280" y="6"/>
                </a:lnTo>
                <a:lnTo>
                  <a:pt x="257" y="6"/>
                </a:lnTo>
                <a:lnTo>
                  <a:pt x="257" y="6"/>
                </a:lnTo>
                <a:lnTo>
                  <a:pt x="252" y="7"/>
                </a:lnTo>
                <a:lnTo>
                  <a:pt x="236" y="15"/>
                </a:lnTo>
                <a:lnTo>
                  <a:pt x="225" y="20"/>
                </a:lnTo>
                <a:lnTo>
                  <a:pt x="211" y="27"/>
                </a:lnTo>
                <a:lnTo>
                  <a:pt x="198" y="38"/>
                </a:lnTo>
                <a:lnTo>
                  <a:pt x="183" y="51"/>
                </a:lnTo>
                <a:lnTo>
                  <a:pt x="183" y="51"/>
                </a:lnTo>
                <a:lnTo>
                  <a:pt x="175" y="58"/>
                </a:lnTo>
                <a:lnTo>
                  <a:pt x="169" y="67"/>
                </a:lnTo>
                <a:lnTo>
                  <a:pt x="164" y="76"/>
                </a:lnTo>
                <a:lnTo>
                  <a:pt x="159" y="86"/>
                </a:lnTo>
                <a:lnTo>
                  <a:pt x="152" y="108"/>
                </a:lnTo>
                <a:lnTo>
                  <a:pt x="146" y="131"/>
                </a:lnTo>
                <a:lnTo>
                  <a:pt x="143" y="153"/>
                </a:lnTo>
                <a:lnTo>
                  <a:pt x="142" y="174"/>
                </a:lnTo>
                <a:lnTo>
                  <a:pt x="142" y="191"/>
                </a:lnTo>
                <a:lnTo>
                  <a:pt x="143" y="203"/>
                </a:lnTo>
                <a:lnTo>
                  <a:pt x="143" y="203"/>
                </a:lnTo>
                <a:lnTo>
                  <a:pt x="148" y="220"/>
                </a:lnTo>
                <a:lnTo>
                  <a:pt x="153" y="233"/>
                </a:lnTo>
                <a:lnTo>
                  <a:pt x="157" y="240"/>
                </a:lnTo>
                <a:lnTo>
                  <a:pt x="158" y="243"/>
                </a:lnTo>
                <a:lnTo>
                  <a:pt x="163" y="218"/>
                </a:lnTo>
                <a:lnTo>
                  <a:pt x="178" y="243"/>
                </a:lnTo>
                <a:lnTo>
                  <a:pt x="183" y="228"/>
                </a:lnTo>
                <a:lnTo>
                  <a:pt x="183" y="228"/>
                </a:lnTo>
                <a:lnTo>
                  <a:pt x="188" y="234"/>
                </a:lnTo>
                <a:lnTo>
                  <a:pt x="193" y="239"/>
                </a:lnTo>
                <a:lnTo>
                  <a:pt x="198" y="243"/>
                </a:lnTo>
                <a:lnTo>
                  <a:pt x="198" y="243"/>
                </a:lnTo>
                <a:lnTo>
                  <a:pt x="204" y="245"/>
                </a:lnTo>
                <a:lnTo>
                  <a:pt x="211" y="251"/>
                </a:lnTo>
                <a:lnTo>
                  <a:pt x="232" y="272"/>
                </a:lnTo>
                <a:lnTo>
                  <a:pt x="232" y="272"/>
                </a:lnTo>
                <a:lnTo>
                  <a:pt x="241" y="281"/>
                </a:lnTo>
                <a:lnTo>
                  <a:pt x="247" y="286"/>
                </a:lnTo>
                <a:lnTo>
                  <a:pt x="250" y="289"/>
                </a:lnTo>
                <a:lnTo>
                  <a:pt x="257" y="297"/>
                </a:lnTo>
                <a:lnTo>
                  <a:pt x="257" y="297"/>
                </a:lnTo>
                <a:lnTo>
                  <a:pt x="259" y="302"/>
                </a:lnTo>
                <a:lnTo>
                  <a:pt x="260" y="305"/>
                </a:lnTo>
                <a:lnTo>
                  <a:pt x="260" y="309"/>
                </a:lnTo>
                <a:lnTo>
                  <a:pt x="259" y="313"/>
                </a:lnTo>
                <a:lnTo>
                  <a:pt x="257" y="320"/>
                </a:lnTo>
                <a:lnTo>
                  <a:pt x="257" y="323"/>
                </a:lnTo>
                <a:lnTo>
                  <a:pt x="257" y="326"/>
                </a:lnTo>
                <a:lnTo>
                  <a:pt x="257" y="326"/>
                </a:lnTo>
                <a:lnTo>
                  <a:pt x="259" y="329"/>
                </a:lnTo>
                <a:lnTo>
                  <a:pt x="261" y="330"/>
                </a:lnTo>
                <a:lnTo>
                  <a:pt x="265" y="329"/>
                </a:lnTo>
                <a:lnTo>
                  <a:pt x="270" y="328"/>
                </a:lnTo>
                <a:lnTo>
                  <a:pt x="277" y="324"/>
                </a:lnTo>
                <a:lnTo>
                  <a:pt x="281" y="321"/>
                </a:lnTo>
                <a:lnTo>
                  <a:pt x="281" y="321"/>
                </a:lnTo>
                <a:lnTo>
                  <a:pt x="286" y="329"/>
                </a:lnTo>
                <a:lnTo>
                  <a:pt x="296" y="341"/>
                </a:lnTo>
                <a:lnTo>
                  <a:pt x="296" y="341"/>
                </a:lnTo>
                <a:lnTo>
                  <a:pt x="298" y="342"/>
                </a:lnTo>
                <a:lnTo>
                  <a:pt x="301" y="342"/>
                </a:lnTo>
                <a:lnTo>
                  <a:pt x="306" y="341"/>
                </a:lnTo>
                <a:lnTo>
                  <a:pt x="309" y="337"/>
                </a:lnTo>
                <a:lnTo>
                  <a:pt x="311" y="336"/>
                </a:lnTo>
                <a:lnTo>
                  <a:pt x="311" y="336"/>
                </a:lnTo>
                <a:lnTo>
                  <a:pt x="313" y="340"/>
                </a:lnTo>
                <a:lnTo>
                  <a:pt x="314" y="344"/>
                </a:lnTo>
                <a:lnTo>
                  <a:pt x="316" y="346"/>
                </a:lnTo>
                <a:lnTo>
                  <a:pt x="316" y="346"/>
                </a:lnTo>
                <a:lnTo>
                  <a:pt x="316" y="347"/>
                </a:lnTo>
                <a:lnTo>
                  <a:pt x="317" y="347"/>
                </a:lnTo>
                <a:lnTo>
                  <a:pt x="322" y="346"/>
                </a:lnTo>
                <a:lnTo>
                  <a:pt x="327" y="346"/>
                </a:lnTo>
                <a:lnTo>
                  <a:pt x="330" y="346"/>
                </a:lnTo>
                <a:lnTo>
                  <a:pt x="330" y="346"/>
                </a:lnTo>
                <a:lnTo>
                  <a:pt x="336" y="348"/>
                </a:lnTo>
                <a:lnTo>
                  <a:pt x="343" y="351"/>
                </a:lnTo>
                <a:lnTo>
                  <a:pt x="350" y="356"/>
                </a:lnTo>
                <a:lnTo>
                  <a:pt x="350" y="356"/>
                </a:lnTo>
                <a:lnTo>
                  <a:pt x="357" y="362"/>
                </a:lnTo>
                <a:lnTo>
                  <a:pt x="365" y="366"/>
                </a:lnTo>
                <a:lnTo>
                  <a:pt x="371" y="367"/>
                </a:lnTo>
                <a:lnTo>
                  <a:pt x="379" y="366"/>
                </a:lnTo>
                <a:lnTo>
                  <a:pt x="379" y="366"/>
                </a:lnTo>
                <a:lnTo>
                  <a:pt x="386" y="363"/>
                </a:lnTo>
                <a:lnTo>
                  <a:pt x="392" y="358"/>
                </a:lnTo>
                <a:lnTo>
                  <a:pt x="407" y="345"/>
                </a:lnTo>
                <a:lnTo>
                  <a:pt x="424" y="326"/>
                </a:lnTo>
                <a:lnTo>
                  <a:pt x="458" y="3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5CDE00F1-EFEE-8F78-5C69-4D28832A49FC}"/>
              </a:ext>
            </a:extLst>
          </p:cNvPr>
          <p:cNvSpPr>
            <a:spLocks/>
          </p:cNvSpPr>
          <p:nvPr/>
        </p:nvSpPr>
        <p:spPr bwMode="auto">
          <a:xfrm>
            <a:off x="4471658" y="3789978"/>
            <a:ext cx="967445" cy="2590022"/>
          </a:xfrm>
          <a:custGeom>
            <a:avLst/>
            <a:gdLst>
              <a:gd name="T0" fmla="*/ 18 w 666"/>
              <a:gd name="T1" fmla="*/ 217 h 1783"/>
              <a:gd name="T2" fmla="*/ 18 w 666"/>
              <a:gd name="T3" fmla="*/ 217 h 1783"/>
              <a:gd name="T4" fmla="*/ 31 w 666"/>
              <a:gd name="T5" fmla="*/ 259 h 1783"/>
              <a:gd name="T6" fmla="*/ 54 w 666"/>
              <a:gd name="T7" fmla="*/ 259 h 1783"/>
              <a:gd name="T8" fmla="*/ 65 w 666"/>
              <a:gd name="T9" fmla="*/ 244 h 1783"/>
              <a:gd name="T10" fmla="*/ 90 w 666"/>
              <a:gd name="T11" fmla="*/ 373 h 1783"/>
              <a:gd name="T12" fmla="*/ 75 w 666"/>
              <a:gd name="T13" fmla="*/ 613 h 1783"/>
              <a:gd name="T14" fmla="*/ 38 w 666"/>
              <a:gd name="T15" fmla="*/ 898 h 1783"/>
              <a:gd name="T16" fmla="*/ 13 w 666"/>
              <a:gd name="T17" fmla="*/ 1017 h 1783"/>
              <a:gd name="T18" fmla="*/ 28 w 666"/>
              <a:gd name="T19" fmla="*/ 1016 h 1783"/>
              <a:gd name="T20" fmla="*/ 85 w 666"/>
              <a:gd name="T21" fmla="*/ 1003 h 1783"/>
              <a:gd name="T22" fmla="*/ 113 w 666"/>
              <a:gd name="T23" fmla="*/ 979 h 1783"/>
              <a:gd name="T24" fmla="*/ 114 w 666"/>
              <a:gd name="T25" fmla="*/ 943 h 1783"/>
              <a:gd name="T26" fmla="*/ 109 w 666"/>
              <a:gd name="T27" fmla="*/ 850 h 1783"/>
              <a:gd name="T28" fmla="*/ 194 w 666"/>
              <a:gd name="T29" fmla="*/ 595 h 1783"/>
              <a:gd name="T30" fmla="*/ 284 w 666"/>
              <a:gd name="T31" fmla="*/ 697 h 1783"/>
              <a:gd name="T32" fmla="*/ 210 w 666"/>
              <a:gd name="T33" fmla="*/ 807 h 1783"/>
              <a:gd name="T34" fmla="*/ 149 w 666"/>
              <a:gd name="T35" fmla="*/ 874 h 1783"/>
              <a:gd name="T36" fmla="*/ 159 w 666"/>
              <a:gd name="T37" fmla="*/ 909 h 1783"/>
              <a:gd name="T38" fmla="*/ 154 w 666"/>
              <a:gd name="T39" fmla="*/ 950 h 1783"/>
              <a:gd name="T40" fmla="*/ 134 w 666"/>
              <a:gd name="T41" fmla="*/ 1236 h 1783"/>
              <a:gd name="T42" fmla="*/ 134 w 666"/>
              <a:gd name="T43" fmla="*/ 1558 h 1783"/>
              <a:gd name="T44" fmla="*/ 84 w 666"/>
              <a:gd name="T45" fmla="*/ 1677 h 1783"/>
              <a:gd name="T46" fmla="*/ 26 w 666"/>
              <a:gd name="T47" fmla="*/ 1738 h 1783"/>
              <a:gd name="T48" fmla="*/ 15 w 666"/>
              <a:gd name="T49" fmla="*/ 1750 h 1783"/>
              <a:gd name="T50" fmla="*/ 55 w 666"/>
              <a:gd name="T51" fmla="*/ 1766 h 1783"/>
              <a:gd name="T52" fmla="*/ 143 w 666"/>
              <a:gd name="T53" fmla="*/ 1733 h 1783"/>
              <a:gd name="T54" fmla="*/ 188 w 666"/>
              <a:gd name="T55" fmla="*/ 1725 h 1783"/>
              <a:gd name="T56" fmla="*/ 200 w 666"/>
              <a:gd name="T57" fmla="*/ 1611 h 1783"/>
              <a:gd name="T58" fmla="*/ 331 w 666"/>
              <a:gd name="T59" fmla="*/ 1431 h 1783"/>
              <a:gd name="T60" fmla="*/ 446 w 666"/>
              <a:gd name="T61" fmla="*/ 1401 h 1783"/>
              <a:gd name="T62" fmla="*/ 454 w 666"/>
              <a:gd name="T63" fmla="*/ 1569 h 1783"/>
              <a:gd name="T64" fmla="*/ 431 w 666"/>
              <a:gd name="T65" fmla="*/ 1703 h 1783"/>
              <a:gd name="T66" fmla="*/ 493 w 666"/>
              <a:gd name="T67" fmla="*/ 1781 h 1783"/>
              <a:gd name="T68" fmla="*/ 559 w 666"/>
              <a:gd name="T69" fmla="*/ 1773 h 1783"/>
              <a:gd name="T70" fmla="*/ 562 w 666"/>
              <a:gd name="T71" fmla="*/ 1739 h 1783"/>
              <a:gd name="T72" fmla="*/ 509 w 666"/>
              <a:gd name="T73" fmla="*/ 1671 h 1783"/>
              <a:gd name="T74" fmla="*/ 542 w 666"/>
              <a:gd name="T75" fmla="*/ 1504 h 1783"/>
              <a:gd name="T76" fmla="*/ 640 w 666"/>
              <a:gd name="T77" fmla="*/ 1382 h 1783"/>
              <a:gd name="T78" fmla="*/ 658 w 666"/>
              <a:gd name="T79" fmla="*/ 1026 h 1783"/>
              <a:gd name="T80" fmla="*/ 599 w 666"/>
              <a:gd name="T81" fmla="*/ 650 h 1783"/>
              <a:gd name="T82" fmla="*/ 581 w 666"/>
              <a:gd name="T83" fmla="*/ 402 h 1783"/>
              <a:gd name="T84" fmla="*/ 552 w 666"/>
              <a:gd name="T85" fmla="*/ 274 h 1783"/>
              <a:gd name="T86" fmla="*/ 473 w 666"/>
              <a:gd name="T87" fmla="*/ 215 h 1783"/>
              <a:gd name="T88" fmla="*/ 312 w 666"/>
              <a:gd name="T89" fmla="*/ 159 h 1783"/>
              <a:gd name="T90" fmla="*/ 391 w 666"/>
              <a:gd name="T91" fmla="*/ 199 h 1783"/>
              <a:gd name="T92" fmla="*/ 383 w 666"/>
              <a:gd name="T93" fmla="*/ 175 h 1783"/>
              <a:gd name="T94" fmla="*/ 419 w 666"/>
              <a:gd name="T95" fmla="*/ 180 h 1783"/>
              <a:gd name="T96" fmla="*/ 399 w 666"/>
              <a:gd name="T97" fmla="*/ 101 h 1783"/>
              <a:gd name="T98" fmla="*/ 323 w 666"/>
              <a:gd name="T99" fmla="*/ 50 h 1783"/>
              <a:gd name="T100" fmla="*/ 254 w 666"/>
              <a:gd name="T101" fmla="*/ 2 h 1783"/>
              <a:gd name="T102" fmla="*/ 176 w 666"/>
              <a:gd name="T103" fmla="*/ 26 h 1783"/>
              <a:gd name="T104" fmla="*/ 134 w 666"/>
              <a:gd name="T105" fmla="*/ 57 h 1783"/>
              <a:gd name="T106" fmla="*/ 70 w 666"/>
              <a:gd name="T107" fmla="*/ 87 h 1783"/>
              <a:gd name="T108" fmla="*/ 36 w 666"/>
              <a:gd name="T109" fmla="*/ 141 h 1783"/>
              <a:gd name="T110" fmla="*/ 16 w 666"/>
              <a:gd name="T111" fmla="*/ 168 h 1783"/>
              <a:gd name="T112" fmla="*/ 1 w 666"/>
              <a:gd name="T113" fmla="*/ 210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6" h="1783">
                <a:moveTo>
                  <a:pt x="1" y="210"/>
                </a:moveTo>
                <a:lnTo>
                  <a:pt x="1" y="210"/>
                </a:lnTo>
                <a:lnTo>
                  <a:pt x="0" y="213"/>
                </a:lnTo>
                <a:lnTo>
                  <a:pt x="0" y="216"/>
                </a:lnTo>
                <a:lnTo>
                  <a:pt x="1" y="217"/>
                </a:lnTo>
                <a:lnTo>
                  <a:pt x="5" y="218"/>
                </a:lnTo>
                <a:lnTo>
                  <a:pt x="12" y="218"/>
                </a:lnTo>
                <a:lnTo>
                  <a:pt x="18" y="217"/>
                </a:lnTo>
                <a:lnTo>
                  <a:pt x="18" y="217"/>
                </a:lnTo>
                <a:lnTo>
                  <a:pt x="20" y="215"/>
                </a:lnTo>
                <a:lnTo>
                  <a:pt x="21" y="213"/>
                </a:lnTo>
                <a:lnTo>
                  <a:pt x="21" y="215"/>
                </a:lnTo>
                <a:lnTo>
                  <a:pt x="21" y="215"/>
                </a:lnTo>
                <a:lnTo>
                  <a:pt x="21" y="216"/>
                </a:lnTo>
                <a:lnTo>
                  <a:pt x="18" y="217"/>
                </a:lnTo>
                <a:lnTo>
                  <a:pt x="18" y="217"/>
                </a:lnTo>
                <a:lnTo>
                  <a:pt x="18" y="223"/>
                </a:lnTo>
                <a:lnTo>
                  <a:pt x="20" y="228"/>
                </a:lnTo>
                <a:lnTo>
                  <a:pt x="21" y="234"/>
                </a:lnTo>
                <a:lnTo>
                  <a:pt x="21" y="234"/>
                </a:lnTo>
                <a:lnTo>
                  <a:pt x="27" y="254"/>
                </a:lnTo>
                <a:lnTo>
                  <a:pt x="29" y="260"/>
                </a:lnTo>
                <a:lnTo>
                  <a:pt x="31" y="260"/>
                </a:lnTo>
                <a:lnTo>
                  <a:pt x="31" y="259"/>
                </a:lnTo>
                <a:lnTo>
                  <a:pt x="31" y="259"/>
                </a:lnTo>
                <a:lnTo>
                  <a:pt x="33" y="252"/>
                </a:lnTo>
                <a:lnTo>
                  <a:pt x="38" y="244"/>
                </a:lnTo>
                <a:lnTo>
                  <a:pt x="45" y="234"/>
                </a:lnTo>
                <a:lnTo>
                  <a:pt x="45" y="234"/>
                </a:lnTo>
                <a:lnTo>
                  <a:pt x="49" y="248"/>
                </a:lnTo>
                <a:lnTo>
                  <a:pt x="53" y="256"/>
                </a:lnTo>
                <a:lnTo>
                  <a:pt x="54" y="259"/>
                </a:lnTo>
                <a:lnTo>
                  <a:pt x="55" y="259"/>
                </a:lnTo>
                <a:lnTo>
                  <a:pt x="55" y="259"/>
                </a:lnTo>
                <a:lnTo>
                  <a:pt x="61" y="253"/>
                </a:lnTo>
                <a:lnTo>
                  <a:pt x="64" y="248"/>
                </a:lnTo>
                <a:lnTo>
                  <a:pt x="65" y="247"/>
                </a:lnTo>
                <a:lnTo>
                  <a:pt x="65" y="244"/>
                </a:lnTo>
                <a:lnTo>
                  <a:pt x="65" y="244"/>
                </a:lnTo>
                <a:lnTo>
                  <a:pt x="65" y="244"/>
                </a:lnTo>
                <a:lnTo>
                  <a:pt x="68" y="245"/>
                </a:lnTo>
                <a:lnTo>
                  <a:pt x="74" y="253"/>
                </a:lnTo>
                <a:lnTo>
                  <a:pt x="85" y="269"/>
                </a:lnTo>
                <a:lnTo>
                  <a:pt x="85" y="269"/>
                </a:lnTo>
                <a:lnTo>
                  <a:pt x="109" y="298"/>
                </a:lnTo>
                <a:lnTo>
                  <a:pt x="109" y="298"/>
                </a:lnTo>
                <a:lnTo>
                  <a:pt x="97" y="340"/>
                </a:lnTo>
                <a:lnTo>
                  <a:pt x="90" y="373"/>
                </a:lnTo>
                <a:lnTo>
                  <a:pt x="86" y="387"/>
                </a:lnTo>
                <a:lnTo>
                  <a:pt x="85" y="397"/>
                </a:lnTo>
                <a:lnTo>
                  <a:pt x="85" y="397"/>
                </a:lnTo>
                <a:lnTo>
                  <a:pt x="82" y="410"/>
                </a:lnTo>
                <a:lnTo>
                  <a:pt x="76" y="435"/>
                </a:lnTo>
                <a:lnTo>
                  <a:pt x="58" y="503"/>
                </a:lnTo>
                <a:lnTo>
                  <a:pt x="31" y="594"/>
                </a:lnTo>
                <a:lnTo>
                  <a:pt x="75" y="613"/>
                </a:lnTo>
                <a:lnTo>
                  <a:pt x="75" y="613"/>
                </a:lnTo>
                <a:lnTo>
                  <a:pt x="64" y="681"/>
                </a:lnTo>
                <a:lnTo>
                  <a:pt x="55" y="734"/>
                </a:lnTo>
                <a:lnTo>
                  <a:pt x="50" y="771"/>
                </a:lnTo>
                <a:lnTo>
                  <a:pt x="50" y="771"/>
                </a:lnTo>
                <a:lnTo>
                  <a:pt x="44" y="846"/>
                </a:lnTo>
                <a:lnTo>
                  <a:pt x="39" y="886"/>
                </a:lnTo>
                <a:lnTo>
                  <a:pt x="38" y="898"/>
                </a:lnTo>
                <a:lnTo>
                  <a:pt x="36" y="904"/>
                </a:lnTo>
                <a:lnTo>
                  <a:pt x="36" y="904"/>
                </a:lnTo>
                <a:lnTo>
                  <a:pt x="33" y="909"/>
                </a:lnTo>
                <a:lnTo>
                  <a:pt x="31" y="919"/>
                </a:lnTo>
                <a:lnTo>
                  <a:pt x="26" y="947"/>
                </a:lnTo>
                <a:lnTo>
                  <a:pt x="16" y="1003"/>
                </a:lnTo>
                <a:lnTo>
                  <a:pt x="16" y="1003"/>
                </a:lnTo>
                <a:lnTo>
                  <a:pt x="13" y="1017"/>
                </a:lnTo>
                <a:lnTo>
                  <a:pt x="12" y="1031"/>
                </a:lnTo>
                <a:lnTo>
                  <a:pt x="12" y="1039"/>
                </a:lnTo>
                <a:lnTo>
                  <a:pt x="13" y="1042"/>
                </a:lnTo>
                <a:lnTo>
                  <a:pt x="16" y="1042"/>
                </a:lnTo>
                <a:lnTo>
                  <a:pt x="16" y="1042"/>
                </a:lnTo>
                <a:lnTo>
                  <a:pt x="18" y="1039"/>
                </a:lnTo>
                <a:lnTo>
                  <a:pt x="22" y="1033"/>
                </a:lnTo>
                <a:lnTo>
                  <a:pt x="28" y="1016"/>
                </a:lnTo>
                <a:lnTo>
                  <a:pt x="36" y="993"/>
                </a:lnTo>
                <a:lnTo>
                  <a:pt x="36" y="993"/>
                </a:lnTo>
                <a:lnTo>
                  <a:pt x="48" y="998"/>
                </a:lnTo>
                <a:lnTo>
                  <a:pt x="58" y="1001"/>
                </a:lnTo>
                <a:lnTo>
                  <a:pt x="65" y="1003"/>
                </a:lnTo>
                <a:lnTo>
                  <a:pt x="65" y="1003"/>
                </a:lnTo>
                <a:lnTo>
                  <a:pt x="74" y="1003"/>
                </a:lnTo>
                <a:lnTo>
                  <a:pt x="85" y="1003"/>
                </a:lnTo>
                <a:lnTo>
                  <a:pt x="85" y="1003"/>
                </a:lnTo>
                <a:lnTo>
                  <a:pt x="93" y="1003"/>
                </a:lnTo>
                <a:lnTo>
                  <a:pt x="101" y="1001"/>
                </a:lnTo>
                <a:lnTo>
                  <a:pt x="106" y="998"/>
                </a:lnTo>
                <a:lnTo>
                  <a:pt x="108" y="995"/>
                </a:lnTo>
                <a:lnTo>
                  <a:pt x="109" y="993"/>
                </a:lnTo>
                <a:lnTo>
                  <a:pt x="109" y="993"/>
                </a:lnTo>
                <a:lnTo>
                  <a:pt x="113" y="979"/>
                </a:lnTo>
                <a:lnTo>
                  <a:pt x="114" y="973"/>
                </a:lnTo>
                <a:lnTo>
                  <a:pt x="114" y="968"/>
                </a:lnTo>
                <a:lnTo>
                  <a:pt x="114" y="968"/>
                </a:lnTo>
                <a:lnTo>
                  <a:pt x="114" y="966"/>
                </a:lnTo>
                <a:lnTo>
                  <a:pt x="115" y="963"/>
                </a:lnTo>
                <a:lnTo>
                  <a:pt x="117" y="957"/>
                </a:lnTo>
                <a:lnTo>
                  <a:pt x="114" y="943"/>
                </a:lnTo>
                <a:lnTo>
                  <a:pt x="114" y="943"/>
                </a:lnTo>
                <a:lnTo>
                  <a:pt x="111" y="925"/>
                </a:lnTo>
                <a:lnTo>
                  <a:pt x="106" y="909"/>
                </a:lnTo>
                <a:lnTo>
                  <a:pt x="100" y="889"/>
                </a:lnTo>
                <a:lnTo>
                  <a:pt x="100" y="889"/>
                </a:lnTo>
                <a:lnTo>
                  <a:pt x="100" y="883"/>
                </a:lnTo>
                <a:lnTo>
                  <a:pt x="103" y="871"/>
                </a:lnTo>
                <a:lnTo>
                  <a:pt x="106" y="858"/>
                </a:lnTo>
                <a:lnTo>
                  <a:pt x="109" y="850"/>
                </a:lnTo>
                <a:lnTo>
                  <a:pt x="109" y="850"/>
                </a:lnTo>
                <a:lnTo>
                  <a:pt x="119" y="814"/>
                </a:lnTo>
                <a:lnTo>
                  <a:pt x="135" y="742"/>
                </a:lnTo>
                <a:lnTo>
                  <a:pt x="159" y="638"/>
                </a:lnTo>
                <a:lnTo>
                  <a:pt x="173" y="638"/>
                </a:lnTo>
                <a:lnTo>
                  <a:pt x="178" y="574"/>
                </a:lnTo>
                <a:lnTo>
                  <a:pt x="178" y="574"/>
                </a:lnTo>
                <a:lnTo>
                  <a:pt x="194" y="595"/>
                </a:lnTo>
                <a:lnTo>
                  <a:pt x="213" y="618"/>
                </a:lnTo>
                <a:lnTo>
                  <a:pt x="213" y="618"/>
                </a:lnTo>
                <a:lnTo>
                  <a:pt x="245" y="646"/>
                </a:lnTo>
                <a:lnTo>
                  <a:pt x="265" y="663"/>
                </a:lnTo>
                <a:lnTo>
                  <a:pt x="277" y="673"/>
                </a:lnTo>
                <a:lnTo>
                  <a:pt x="277" y="673"/>
                </a:lnTo>
                <a:lnTo>
                  <a:pt x="280" y="681"/>
                </a:lnTo>
                <a:lnTo>
                  <a:pt x="284" y="697"/>
                </a:lnTo>
                <a:lnTo>
                  <a:pt x="286" y="713"/>
                </a:lnTo>
                <a:lnTo>
                  <a:pt x="286" y="718"/>
                </a:lnTo>
                <a:lnTo>
                  <a:pt x="286" y="722"/>
                </a:lnTo>
                <a:lnTo>
                  <a:pt x="286" y="722"/>
                </a:lnTo>
                <a:lnTo>
                  <a:pt x="258" y="760"/>
                </a:lnTo>
                <a:lnTo>
                  <a:pt x="232" y="796"/>
                </a:lnTo>
                <a:lnTo>
                  <a:pt x="232" y="796"/>
                </a:lnTo>
                <a:lnTo>
                  <a:pt x="210" y="807"/>
                </a:lnTo>
                <a:lnTo>
                  <a:pt x="183" y="820"/>
                </a:lnTo>
                <a:lnTo>
                  <a:pt x="183" y="820"/>
                </a:lnTo>
                <a:lnTo>
                  <a:pt x="179" y="823"/>
                </a:lnTo>
                <a:lnTo>
                  <a:pt x="176" y="829"/>
                </a:lnTo>
                <a:lnTo>
                  <a:pt x="165" y="845"/>
                </a:lnTo>
                <a:lnTo>
                  <a:pt x="155" y="863"/>
                </a:lnTo>
                <a:lnTo>
                  <a:pt x="149" y="874"/>
                </a:lnTo>
                <a:lnTo>
                  <a:pt x="149" y="874"/>
                </a:lnTo>
                <a:lnTo>
                  <a:pt x="147" y="879"/>
                </a:lnTo>
                <a:lnTo>
                  <a:pt x="147" y="883"/>
                </a:lnTo>
                <a:lnTo>
                  <a:pt x="149" y="889"/>
                </a:lnTo>
                <a:lnTo>
                  <a:pt x="149" y="889"/>
                </a:lnTo>
                <a:lnTo>
                  <a:pt x="150" y="894"/>
                </a:lnTo>
                <a:lnTo>
                  <a:pt x="154" y="900"/>
                </a:lnTo>
                <a:lnTo>
                  <a:pt x="159" y="909"/>
                </a:lnTo>
                <a:lnTo>
                  <a:pt x="159" y="909"/>
                </a:lnTo>
                <a:lnTo>
                  <a:pt x="146" y="935"/>
                </a:lnTo>
                <a:lnTo>
                  <a:pt x="138" y="953"/>
                </a:lnTo>
                <a:lnTo>
                  <a:pt x="135" y="961"/>
                </a:lnTo>
                <a:lnTo>
                  <a:pt x="134" y="963"/>
                </a:lnTo>
                <a:lnTo>
                  <a:pt x="134" y="963"/>
                </a:lnTo>
                <a:lnTo>
                  <a:pt x="136" y="963"/>
                </a:lnTo>
                <a:lnTo>
                  <a:pt x="140" y="959"/>
                </a:lnTo>
                <a:lnTo>
                  <a:pt x="154" y="950"/>
                </a:lnTo>
                <a:lnTo>
                  <a:pt x="173" y="934"/>
                </a:lnTo>
                <a:lnTo>
                  <a:pt x="178" y="943"/>
                </a:lnTo>
                <a:lnTo>
                  <a:pt x="188" y="953"/>
                </a:lnTo>
                <a:lnTo>
                  <a:pt x="188" y="953"/>
                </a:lnTo>
                <a:lnTo>
                  <a:pt x="168" y="1065"/>
                </a:lnTo>
                <a:lnTo>
                  <a:pt x="144" y="1200"/>
                </a:lnTo>
                <a:lnTo>
                  <a:pt x="144" y="1200"/>
                </a:lnTo>
                <a:lnTo>
                  <a:pt x="134" y="1236"/>
                </a:lnTo>
                <a:lnTo>
                  <a:pt x="117" y="1292"/>
                </a:lnTo>
                <a:lnTo>
                  <a:pt x="95" y="1362"/>
                </a:lnTo>
                <a:lnTo>
                  <a:pt x="95" y="1362"/>
                </a:lnTo>
                <a:lnTo>
                  <a:pt x="143" y="1378"/>
                </a:lnTo>
                <a:lnTo>
                  <a:pt x="143" y="1378"/>
                </a:lnTo>
                <a:lnTo>
                  <a:pt x="140" y="1447"/>
                </a:lnTo>
                <a:lnTo>
                  <a:pt x="136" y="1523"/>
                </a:lnTo>
                <a:lnTo>
                  <a:pt x="134" y="1558"/>
                </a:lnTo>
                <a:lnTo>
                  <a:pt x="131" y="1587"/>
                </a:lnTo>
                <a:lnTo>
                  <a:pt x="128" y="1611"/>
                </a:lnTo>
                <a:lnTo>
                  <a:pt x="127" y="1618"/>
                </a:lnTo>
                <a:lnTo>
                  <a:pt x="124" y="1623"/>
                </a:lnTo>
                <a:lnTo>
                  <a:pt x="124" y="1623"/>
                </a:lnTo>
                <a:lnTo>
                  <a:pt x="117" y="1634"/>
                </a:lnTo>
                <a:lnTo>
                  <a:pt x="107" y="1648"/>
                </a:lnTo>
                <a:lnTo>
                  <a:pt x="84" y="1677"/>
                </a:lnTo>
                <a:lnTo>
                  <a:pt x="60" y="1703"/>
                </a:lnTo>
                <a:lnTo>
                  <a:pt x="52" y="1712"/>
                </a:lnTo>
                <a:lnTo>
                  <a:pt x="45" y="1717"/>
                </a:lnTo>
                <a:lnTo>
                  <a:pt x="45" y="1717"/>
                </a:lnTo>
                <a:lnTo>
                  <a:pt x="42" y="1719"/>
                </a:lnTo>
                <a:lnTo>
                  <a:pt x="38" y="1723"/>
                </a:lnTo>
                <a:lnTo>
                  <a:pt x="31" y="1730"/>
                </a:lnTo>
                <a:lnTo>
                  <a:pt x="26" y="1738"/>
                </a:lnTo>
                <a:lnTo>
                  <a:pt x="23" y="1740"/>
                </a:lnTo>
                <a:lnTo>
                  <a:pt x="21" y="1741"/>
                </a:lnTo>
                <a:lnTo>
                  <a:pt x="21" y="1741"/>
                </a:lnTo>
                <a:lnTo>
                  <a:pt x="16" y="1742"/>
                </a:lnTo>
                <a:lnTo>
                  <a:pt x="15" y="1744"/>
                </a:lnTo>
                <a:lnTo>
                  <a:pt x="12" y="1746"/>
                </a:lnTo>
                <a:lnTo>
                  <a:pt x="12" y="1747"/>
                </a:lnTo>
                <a:lnTo>
                  <a:pt x="15" y="1750"/>
                </a:lnTo>
                <a:lnTo>
                  <a:pt x="18" y="1754"/>
                </a:lnTo>
                <a:lnTo>
                  <a:pt x="26" y="1756"/>
                </a:lnTo>
                <a:lnTo>
                  <a:pt x="26" y="1756"/>
                </a:lnTo>
                <a:lnTo>
                  <a:pt x="39" y="1761"/>
                </a:lnTo>
                <a:lnTo>
                  <a:pt x="45" y="1765"/>
                </a:lnTo>
                <a:lnTo>
                  <a:pt x="50" y="1766"/>
                </a:lnTo>
                <a:lnTo>
                  <a:pt x="55" y="1766"/>
                </a:lnTo>
                <a:lnTo>
                  <a:pt x="55" y="1766"/>
                </a:lnTo>
                <a:lnTo>
                  <a:pt x="63" y="1765"/>
                </a:lnTo>
                <a:lnTo>
                  <a:pt x="72" y="1762"/>
                </a:lnTo>
                <a:lnTo>
                  <a:pt x="90" y="1755"/>
                </a:lnTo>
                <a:lnTo>
                  <a:pt x="119" y="1741"/>
                </a:lnTo>
                <a:lnTo>
                  <a:pt x="119" y="1741"/>
                </a:lnTo>
                <a:lnTo>
                  <a:pt x="128" y="1738"/>
                </a:lnTo>
                <a:lnTo>
                  <a:pt x="135" y="1735"/>
                </a:lnTo>
                <a:lnTo>
                  <a:pt x="143" y="1733"/>
                </a:lnTo>
                <a:lnTo>
                  <a:pt x="149" y="1733"/>
                </a:lnTo>
                <a:lnTo>
                  <a:pt x="160" y="1733"/>
                </a:lnTo>
                <a:lnTo>
                  <a:pt x="168" y="1734"/>
                </a:lnTo>
                <a:lnTo>
                  <a:pt x="176" y="1734"/>
                </a:lnTo>
                <a:lnTo>
                  <a:pt x="179" y="1733"/>
                </a:lnTo>
                <a:lnTo>
                  <a:pt x="182" y="1731"/>
                </a:lnTo>
                <a:lnTo>
                  <a:pt x="184" y="1729"/>
                </a:lnTo>
                <a:lnTo>
                  <a:pt x="188" y="1725"/>
                </a:lnTo>
                <a:lnTo>
                  <a:pt x="193" y="1712"/>
                </a:lnTo>
                <a:lnTo>
                  <a:pt x="193" y="1712"/>
                </a:lnTo>
                <a:lnTo>
                  <a:pt x="197" y="1696"/>
                </a:lnTo>
                <a:lnTo>
                  <a:pt x="199" y="1682"/>
                </a:lnTo>
                <a:lnTo>
                  <a:pt x="200" y="1669"/>
                </a:lnTo>
                <a:lnTo>
                  <a:pt x="200" y="1655"/>
                </a:lnTo>
                <a:lnTo>
                  <a:pt x="199" y="1627"/>
                </a:lnTo>
                <a:lnTo>
                  <a:pt x="200" y="1611"/>
                </a:lnTo>
                <a:lnTo>
                  <a:pt x="203" y="1593"/>
                </a:lnTo>
                <a:lnTo>
                  <a:pt x="203" y="1593"/>
                </a:lnTo>
                <a:lnTo>
                  <a:pt x="220" y="1510"/>
                </a:lnTo>
                <a:lnTo>
                  <a:pt x="242" y="1408"/>
                </a:lnTo>
                <a:lnTo>
                  <a:pt x="242" y="1408"/>
                </a:lnTo>
                <a:lnTo>
                  <a:pt x="299" y="1425"/>
                </a:lnTo>
                <a:lnTo>
                  <a:pt x="318" y="1430"/>
                </a:lnTo>
                <a:lnTo>
                  <a:pt x="331" y="1431"/>
                </a:lnTo>
                <a:lnTo>
                  <a:pt x="331" y="1431"/>
                </a:lnTo>
                <a:lnTo>
                  <a:pt x="340" y="1430"/>
                </a:lnTo>
                <a:lnTo>
                  <a:pt x="353" y="1426"/>
                </a:lnTo>
                <a:lnTo>
                  <a:pt x="382" y="1416"/>
                </a:lnTo>
                <a:lnTo>
                  <a:pt x="398" y="1411"/>
                </a:lnTo>
                <a:lnTo>
                  <a:pt x="415" y="1406"/>
                </a:lnTo>
                <a:lnTo>
                  <a:pt x="431" y="1403"/>
                </a:lnTo>
                <a:lnTo>
                  <a:pt x="446" y="1401"/>
                </a:lnTo>
                <a:lnTo>
                  <a:pt x="446" y="1401"/>
                </a:lnTo>
                <a:lnTo>
                  <a:pt x="450" y="1442"/>
                </a:lnTo>
                <a:lnTo>
                  <a:pt x="454" y="1491"/>
                </a:lnTo>
                <a:lnTo>
                  <a:pt x="456" y="1516"/>
                </a:lnTo>
                <a:lnTo>
                  <a:pt x="456" y="1538"/>
                </a:lnTo>
                <a:lnTo>
                  <a:pt x="456" y="1557"/>
                </a:lnTo>
                <a:lnTo>
                  <a:pt x="454" y="1569"/>
                </a:lnTo>
                <a:lnTo>
                  <a:pt x="454" y="1569"/>
                </a:lnTo>
                <a:lnTo>
                  <a:pt x="446" y="1598"/>
                </a:lnTo>
                <a:lnTo>
                  <a:pt x="438" y="1635"/>
                </a:lnTo>
                <a:lnTo>
                  <a:pt x="431" y="1667"/>
                </a:lnTo>
                <a:lnTo>
                  <a:pt x="429" y="1680"/>
                </a:lnTo>
                <a:lnTo>
                  <a:pt x="429" y="1687"/>
                </a:lnTo>
                <a:lnTo>
                  <a:pt x="429" y="1687"/>
                </a:lnTo>
                <a:lnTo>
                  <a:pt x="430" y="1696"/>
                </a:lnTo>
                <a:lnTo>
                  <a:pt x="431" y="1703"/>
                </a:lnTo>
                <a:lnTo>
                  <a:pt x="435" y="1709"/>
                </a:lnTo>
                <a:lnTo>
                  <a:pt x="439" y="1717"/>
                </a:lnTo>
                <a:lnTo>
                  <a:pt x="439" y="1717"/>
                </a:lnTo>
                <a:lnTo>
                  <a:pt x="449" y="1731"/>
                </a:lnTo>
                <a:lnTo>
                  <a:pt x="465" y="1752"/>
                </a:lnTo>
                <a:lnTo>
                  <a:pt x="482" y="1772"/>
                </a:lnTo>
                <a:lnTo>
                  <a:pt x="488" y="1778"/>
                </a:lnTo>
                <a:lnTo>
                  <a:pt x="493" y="1781"/>
                </a:lnTo>
                <a:lnTo>
                  <a:pt x="493" y="1781"/>
                </a:lnTo>
                <a:lnTo>
                  <a:pt x="511" y="1783"/>
                </a:lnTo>
                <a:lnTo>
                  <a:pt x="524" y="1783"/>
                </a:lnTo>
                <a:lnTo>
                  <a:pt x="531" y="1782"/>
                </a:lnTo>
                <a:lnTo>
                  <a:pt x="537" y="1781"/>
                </a:lnTo>
                <a:lnTo>
                  <a:pt x="537" y="1781"/>
                </a:lnTo>
                <a:lnTo>
                  <a:pt x="552" y="1776"/>
                </a:lnTo>
                <a:lnTo>
                  <a:pt x="559" y="1773"/>
                </a:lnTo>
                <a:lnTo>
                  <a:pt x="565" y="1770"/>
                </a:lnTo>
                <a:lnTo>
                  <a:pt x="568" y="1767"/>
                </a:lnTo>
                <a:lnTo>
                  <a:pt x="569" y="1763"/>
                </a:lnTo>
                <a:lnTo>
                  <a:pt x="570" y="1760"/>
                </a:lnTo>
                <a:lnTo>
                  <a:pt x="570" y="1756"/>
                </a:lnTo>
                <a:lnTo>
                  <a:pt x="569" y="1751"/>
                </a:lnTo>
                <a:lnTo>
                  <a:pt x="567" y="1745"/>
                </a:lnTo>
                <a:lnTo>
                  <a:pt x="562" y="1739"/>
                </a:lnTo>
                <a:lnTo>
                  <a:pt x="557" y="1731"/>
                </a:lnTo>
                <a:lnTo>
                  <a:pt x="557" y="1731"/>
                </a:lnTo>
                <a:lnTo>
                  <a:pt x="546" y="1718"/>
                </a:lnTo>
                <a:lnTo>
                  <a:pt x="536" y="1707"/>
                </a:lnTo>
                <a:lnTo>
                  <a:pt x="521" y="1691"/>
                </a:lnTo>
                <a:lnTo>
                  <a:pt x="516" y="1685"/>
                </a:lnTo>
                <a:lnTo>
                  <a:pt x="513" y="1678"/>
                </a:lnTo>
                <a:lnTo>
                  <a:pt x="509" y="1671"/>
                </a:lnTo>
                <a:lnTo>
                  <a:pt x="508" y="1662"/>
                </a:lnTo>
                <a:lnTo>
                  <a:pt x="508" y="1662"/>
                </a:lnTo>
                <a:lnTo>
                  <a:pt x="508" y="1656"/>
                </a:lnTo>
                <a:lnTo>
                  <a:pt x="509" y="1648"/>
                </a:lnTo>
                <a:lnTo>
                  <a:pt x="513" y="1624"/>
                </a:lnTo>
                <a:lnTo>
                  <a:pt x="519" y="1596"/>
                </a:lnTo>
                <a:lnTo>
                  <a:pt x="526" y="1564"/>
                </a:lnTo>
                <a:lnTo>
                  <a:pt x="542" y="1504"/>
                </a:lnTo>
                <a:lnTo>
                  <a:pt x="552" y="1465"/>
                </a:lnTo>
                <a:lnTo>
                  <a:pt x="552" y="1465"/>
                </a:lnTo>
                <a:lnTo>
                  <a:pt x="557" y="1433"/>
                </a:lnTo>
                <a:lnTo>
                  <a:pt x="562" y="1393"/>
                </a:lnTo>
                <a:lnTo>
                  <a:pt x="562" y="1393"/>
                </a:lnTo>
                <a:lnTo>
                  <a:pt x="617" y="1385"/>
                </a:lnTo>
                <a:lnTo>
                  <a:pt x="640" y="1382"/>
                </a:lnTo>
                <a:lnTo>
                  <a:pt x="640" y="1382"/>
                </a:lnTo>
                <a:lnTo>
                  <a:pt x="649" y="1319"/>
                </a:lnTo>
                <a:lnTo>
                  <a:pt x="665" y="1180"/>
                </a:lnTo>
                <a:lnTo>
                  <a:pt x="665" y="1180"/>
                </a:lnTo>
                <a:lnTo>
                  <a:pt x="666" y="1159"/>
                </a:lnTo>
                <a:lnTo>
                  <a:pt x="666" y="1135"/>
                </a:lnTo>
                <a:lnTo>
                  <a:pt x="666" y="1110"/>
                </a:lnTo>
                <a:lnTo>
                  <a:pt x="664" y="1083"/>
                </a:lnTo>
                <a:lnTo>
                  <a:pt x="658" y="1026"/>
                </a:lnTo>
                <a:lnTo>
                  <a:pt x="649" y="969"/>
                </a:lnTo>
                <a:lnTo>
                  <a:pt x="642" y="918"/>
                </a:lnTo>
                <a:lnTo>
                  <a:pt x="633" y="874"/>
                </a:lnTo>
                <a:lnTo>
                  <a:pt x="626" y="835"/>
                </a:lnTo>
                <a:lnTo>
                  <a:pt x="655" y="820"/>
                </a:lnTo>
                <a:lnTo>
                  <a:pt x="655" y="820"/>
                </a:lnTo>
                <a:lnTo>
                  <a:pt x="622" y="719"/>
                </a:lnTo>
                <a:lnTo>
                  <a:pt x="599" y="650"/>
                </a:lnTo>
                <a:lnTo>
                  <a:pt x="590" y="627"/>
                </a:lnTo>
                <a:lnTo>
                  <a:pt x="586" y="618"/>
                </a:lnTo>
                <a:lnTo>
                  <a:pt x="586" y="618"/>
                </a:lnTo>
                <a:lnTo>
                  <a:pt x="585" y="609"/>
                </a:lnTo>
                <a:lnTo>
                  <a:pt x="584" y="584"/>
                </a:lnTo>
                <a:lnTo>
                  <a:pt x="583" y="510"/>
                </a:lnTo>
                <a:lnTo>
                  <a:pt x="581" y="402"/>
                </a:lnTo>
                <a:lnTo>
                  <a:pt x="581" y="402"/>
                </a:lnTo>
                <a:lnTo>
                  <a:pt x="580" y="386"/>
                </a:lnTo>
                <a:lnTo>
                  <a:pt x="575" y="349"/>
                </a:lnTo>
                <a:lnTo>
                  <a:pt x="572" y="327"/>
                </a:lnTo>
                <a:lnTo>
                  <a:pt x="567" y="306"/>
                </a:lnTo>
                <a:lnTo>
                  <a:pt x="559" y="287"/>
                </a:lnTo>
                <a:lnTo>
                  <a:pt x="556" y="280"/>
                </a:lnTo>
                <a:lnTo>
                  <a:pt x="552" y="274"/>
                </a:lnTo>
                <a:lnTo>
                  <a:pt x="552" y="274"/>
                </a:lnTo>
                <a:lnTo>
                  <a:pt x="542" y="263"/>
                </a:lnTo>
                <a:lnTo>
                  <a:pt x="532" y="253"/>
                </a:lnTo>
                <a:lnTo>
                  <a:pt x="521" y="243"/>
                </a:lnTo>
                <a:lnTo>
                  <a:pt x="509" y="233"/>
                </a:lnTo>
                <a:lnTo>
                  <a:pt x="499" y="226"/>
                </a:lnTo>
                <a:lnTo>
                  <a:pt x="488" y="221"/>
                </a:lnTo>
                <a:lnTo>
                  <a:pt x="479" y="216"/>
                </a:lnTo>
                <a:lnTo>
                  <a:pt x="473" y="215"/>
                </a:lnTo>
                <a:lnTo>
                  <a:pt x="473" y="215"/>
                </a:lnTo>
                <a:lnTo>
                  <a:pt x="395" y="205"/>
                </a:lnTo>
                <a:lnTo>
                  <a:pt x="336" y="205"/>
                </a:lnTo>
                <a:lnTo>
                  <a:pt x="336" y="205"/>
                </a:lnTo>
                <a:lnTo>
                  <a:pt x="334" y="201"/>
                </a:lnTo>
                <a:lnTo>
                  <a:pt x="321" y="175"/>
                </a:lnTo>
                <a:lnTo>
                  <a:pt x="321" y="175"/>
                </a:lnTo>
                <a:lnTo>
                  <a:pt x="312" y="159"/>
                </a:lnTo>
                <a:lnTo>
                  <a:pt x="316" y="160"/>
                </a:lnTo>
                <a:lnTo>
                  <a:pt x="316" y="160"/>
                </a:lnTo>
                <a:lnTo>
                  <a:pt x="329" y="165"/>
                </a:lnTo>
                <a:lnTo>
                  <a:pt x="344" y="174"/>
                </a:lnTo>
                <a:lnTo>
                  <a:pt x="380" y="195"/>
                </a:lnTo>
                <a:lnTo>
                  <a:pt x="380" y="195"/>
                </a:lnTo>
                <a:lnTo>
                  <a:pt x="388" y="199"/>
                </a:lnTo>
                <a:lnTo>
                  <a:pt x="391" y="199"/>
                </a:lnTo>
                <a:lnTo>
                  <a:pt x="392" y="199"/>
                </a:lnTo>
                <a:lnTo>
                  <a:pt x="393" y="197"/>
                </a:lnTo>
                <a:lnTo>
                  <a:pt x="393" y="196"/>
                </a:lnTo>
                <a:lnTo>
                  <a:pt x="391" y="191"/>
                </a:lnTo>
                <a:lnTo>
                  <a:pt x="383" y="180"/>
                </a:lnTo>
                <a:lnTo>
                  <a:pt x="380" y="175"/>
                </a:lnTo>
                <a:lnTo>
                  <a:pt x="380" y="175"/>
                </a:lnTo>
                <a:lnTo>
                  <a:pt x="383" y="175"/>
                </a:lnTo>
                <a:lnTo>
                  <a:pt x="395" y="178"/>
                </a:lnTo>
                <a:lnTo>
                  <a:pt x="395" y="178"/>
                </a:lnTo>
                <a:lnTo>
                  <a:pt x="404" y="180"/>
                </a:lnTo>
                <a:lnTo>
                  <a:pt x="404" y="180"/>
                </a:lnTo>
                <a:lnTo>
                  <a:pt x="413" y="183"/>
                </a:lnTo>
                <a:lnTo>
                  <a:pt x="418" y="181"/>
                </a:lnTo>
                <a:lnTo>
                  <a:pt x="419" y="181"/>
                </a:lnTo>
                <a:lnTo>
                  <a:pt x="419" y="180"/>
                </a:lnTo>
                <a:lnTo>
                  <a:pt x="429" y="180"/>
                </a:lnTo>
                <a:lnTo>
                  <a:pt x="424" y="156"/>
                </a:lnTo>
                <a:lnTo>
                  <a:pt x="444" y="165"/>
                </a:lnTo>
                <a:lnTo>
                  <a:pt x="429" y="121"/>
                </a:lnTo>
                <a:lnTo>
                  <a:pt x="424" y="111"/>
                </a:lnTo>
                <a:lnTo>
                  <a:pt x="439" y="101"/>
                </a:lnTo>
                <a:lnTo>
                  <a:pt x="399" y="101"/>
                </a:lnTo>
                <a:lnTo>
                  <a:pt x="399" y="101"/>
                </a:lnTo>
                <a:lnTo>
                  <a:pt x="390" y="101"/>
                </a:lnTo>
                <a:lnTo>
                  <a:pt x="382" y="100"/>
                </a:lnTo>
                <a:lnTo>
                  <a:pt x="376" y="98"/>
                </a:lnTo>
                <a:lnTo>
                  <a:pt x="370" y="93"/>
                </a:lnTo>
                <a:lnTo>
                  <a:pt x="356" y="82"/>
                </a:lnTo>
                <a:lnTo>
                  <a:pt x="336" y="62"/>
                </a:lnTo>
                <a:lnTo>
                  <a:pt x="336" y="62"/>
                </a:lnTo>
                <a:lnTo>
                  <a:pt x="323" y="50"/>
                </a:lnTo>
                <a:lnTo>
                  <a:pt x="312" y="39"/>
                </a:lnTo>
                <a:lnTo>
                  <a:pt x="301" y="26"/>
                </a:lnTo>
                <a:lnTo>
                  <a:pt x="290" y="16"/>
                </a:lnTo>
                <a:lnTo>
                  <a:pt x="284" y="11"/>
                </a:lnTo>
                <a:lnTo>
                  <a:pt x="278" y="8"/>
                </a:lnTo>
                <a:lnTo>
                  <a:pt x="270" y="5"/>
                </a:lnTo>
                <a:lnTo>
                  <a:pt x="263" y="3"/>
                </a:lnTo>
                <a:lnTo>
                  <a:pt x="254" y="2"/>
                </a:lnTo>
                <a:lnTo>
                  <a:pt x="245" y="0"/>
                </a:lnTo>
                <a:lnTo>
                  <a:pt x="233" y="2"/>
                </a:lnTo>
                <a:lnTo>
                  <a:pt x="222" y="3"/>
                </a:lnTo>
                <a:lnTo>
                  <a:pt x="222" y="3"/>
                </a:lnTo>
                <a:lnTo>
                  <a:pt x="208" y="7"/>
                </a:lnTo>
                <a:lnTo>
                  <a:pt x="195" y="11"/>
                </a:lnTo>
                <a:lnTo>
                  <a:pt x="184" y="18"/>
                </a:lnTo>
                <a:lnTo>
                  <a:pt x="176" y="26"/>
                </a:lnTo>
                <a:lnTo>
                  <a:pt x="168" y="34"/>
                </a:lnTo>
                <a:lnTo>
                  <a:pt x="161" y="42"/>
                </a:lnTo>
                <a:lnTo>
                  <a:pt x="156" y="51"/>
                </a:lnTo>
                <a:lnTo>
                  <a:pt x="152" y="58"/>
                </a:lnTo>
                <a:lnTo>
                  <a:pt x="152" y="58"/>
                </a:lnTo>
                <a:lnTo>
                  <a:pt x="143" y="57"/>
                </a:lnTo>
                <a:lnTo>
                  <a:pt x="134" y="57"/>
                </a:lnTo>
                <a:lnTo>
                  <a:pt x="134" y="57"/>
                </a:lnTo>
                <a:lnTo>
                  <a:pt x="124" y="58"/>
                </a:lnTo>
                <a:lnTo>
                  <a:pt x="114" y="59"/>
                </a:lnTo>
                <a:lnTo>
                  <a:pt x="104" y="62"/>
                </a:lnTo>
                <a:lnTo>
                  <a:pt x="97" y="66"/>
                </a:lnTo>
                <a:lnTo>
                  <a:pt x="88" y="71"/>
                </a:lnTo>
                <a:lnTo>
                  <a:pt x="82" y="75"/>
                </a:lnTo>
                <a:lnTo>
                  <a:pt x="70" y="87"/>
                </a:lnTo>
                <a:lnTo>
                  <a:pt x="70" y="87"/>
                </a:lnTo>
                <a:lnTo>
                  <a:pt x="65" y="93"/>
                </a:lnTo>
                <a:lnTo>
                  <a:pt x="61" y="100"/>
                </a:lnTo>
                <a:lnTo>
                  <a:pt x="55" y="115"/>
                </a:lnTo>
                <a:lnTo>
                  <a:pt x="52" y="122"/>
                </a:lnTo>
                <a:lnTo>
                  <a:pt x="48" y="130"/>
                </a:lnTo>
                <a:lnTo>
                  <a:pt x="43" y="136"/>
                </a:lnTo>
                <a:lnTo>
                  <a:pt x="36" y="141"/>
                </a:lnTo>
                <a:lnTo>
                  <a:pt x="36" y="141"/>
                </a:lnTo>
                <a:lnTo>
                  <a:pt x="22" y="148"/>
                </a:lnTo>
                <a:lnTo>
                  <a:pt x="13" y="153"/>
                </a:lnTo>
                <a:lnTo>
                  <a:pt x="6" y="156"/>
                </a:lnTo>
                <a:lnTo>
                  <a:pt x="31" y="160"/>
                </a:lnTo>
                <a:lnTo>
                  <a:pt x="31" y="160"/>
                </a:lnTo>
                <a:lnTo>
                  <a:pt x="28" y="160"/>
                </a:lnTo>
                <a:lnTo>
                  <a:pt x="23" y="163"/>
                </a:lnTo>
                <a:lnTo>
                  <a:pt x="16" y="168"/>
                </a:lnTo>
                <a:lnTo>
                  <a:pt x="13" y="172"/>
                </a:lnTo>
                <a:lnTo>
                  <a:pt x="11" y="175"/>
                </a:lnTo>
                <a:lnTo>
                  <a:pt x="11" y="175"/>
                </a:lnTo>
                <a:lnTo>
                  <a:pt x="9" y="184"/>
                </a:lnTo>
                <a:lnTo>
                  <a:pt x="9" y="192"/>
                </a:lnTo>
                <a:lnTo>
                  <a:pt x="6" y="201"/>
                </a:lnTo>
                <a:lnTo>
                  <a:pt x="4" y="205"/>
                </a:lnTo>
                <a:lnTo>
                  <a:pt x="1" y="210"/>
                </a:lnTo>
                <a:lnTo>
                  <a:pt x="1" y="2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44A2F0B3-D65E-E6BE-A583-F207BBC0AF81}"/>
              </a:ext>
            </a:extLst>
          </p:cNvPr>
          <p:cNvSpPr>
            <a:spLocks/>
          </p:cNvSpPr>
          <p:nvPr/>
        </p:nvSpPr>
        <p:spPr bwMode="auto">
          <a:xfrm>
            <a:off x="1325617" y="3783724"/>
            <a:ext cx="1376394" cy="2643572"/>
          </a:xfrm>
          <a:custGeom>
            <a:avLst/>
            <a:gdLst>
              <a:gd name="T0" fmla="*/ 718 w 1046"/>
              <a:gd name="T1" fmla="*/ 56 h 2009"/>
              <a:gd name="T2" fmla="*/ 643 w 1046"/>
              <a:gd name="T3" fmla="*/ 14 h 2009"/>
              <a:gd name="T4" fmla="*/ 546 w 1046"/>
              <a:gd name="T5" fmla="*/ 7 h 2009"/>
              <a:gd name="T6" fmla="*/ 480 w 1046"/>
              <a:gd name="T7" fmla="*/ 106 h 2009"/>
              <a:gd name="T8" fmla="*/ 404 w 1046"/>
              <a:gd name="T9" fmla="*/ 150 h 2009"/>
              <a:gd name="T10" fmla="*/ 410 w 1046"/>
              <a:gd name="T11" fmla="*/ 172 h 2009"/>
              <a:gd name="T12" fmla="*/ 432 w 1046"/>
              <a:gd name="T13" fmla="*/ 203 h 2009"/>
              <a:gd name="T14" fmla="*/ 481 w 1046"/>
              <a:gd name="T15" fmla="*/ 202 h 2009"/>
              <a:gd name="T16" fmla="*/ 501 w 1046"/>
              <a:gd name="T17" fmla="*/ 218 h 2009"/>
              <a:gd name="T18" fmla="*/ 488 w 1046"/>
              <a:gd name="T19" fmla="*/ 236 h 2009"/>
              <a:gd name="T20" fmla="*/ 374 w 1046"/>
              <a:gd name="T21" fmla="*/ 273 h 2009"/>
              <a:gd name="T22" fmla="*/ 144 w 1046"/>
              <a:gd name="T23" fmla="*/ 557 h 2009"/>
              <a:gd name="T24" fmla="*/ 20 w 1046"/>
              <a:gd name="T25" fmla="*/ 854 h 2009"/>
              <a:gd name="T26" fmla="*/ 30 w 1046"/>
              <a:gd name="T27" fmla="*/ 1065 h 2009"/>
              <a:gd name="T28" fmla="*/ 136 w 1046"/>
              <a:gd name="T29" fmla="*/ 1476 h 2009"/>
              <a:gd name="T30" fmla="*/ 272 w 1046"/>
              <a:gd name="T31" fmla="*/ 1467 h 2009"/>
              <a:gd name="T32" fmla="*/ 271 w 1046"/>
              <a:gd name="T33" fmla="*/ 1770 h 2009"/>
              <a:gd name="T34" fmla="*/ 234 w 1046"/>
              <a:gd name="T35" fmla="*/ 1944 h 2009"/>
              <a:gd name="T36" fmla="*/ 266 w 1046"/>
              <a:gd name="T37" fmla="*/ 1987 h 2009"/>
              <a:gd name="T38" fmla="*/ 458 w 1046"/>
              <a:gd name="T39" fmla="*/ 2009 h 2009"/>
              <a:gd name="T40" fmla="*/ 556 w 1046"/>
              <a:gd name="T41" fmla="*/ 1987 h 2009"/>
              <a:gd name="T42" fmla="*/ 571 w 1046"/>
              <a:gd name="T43" fmla="*/ 1960 h 2009"/>
              <a:gd name="T44" fmla="*/ 458 w 1046"/>
              <a:gd name="T45" fmla="*/ 1898 h 2009"/>
              <a:gd name="T46" fmla="*/ 400 w 1046"/>
              <a:gd name="T47" fmla="*/ 1809 h 2009"/>
              <a:gd name="T48" fmla="*/ 523 w 1046"/>
              <a:gd name="T49" fmla="*/ 1791 h 2009"/>
              <a:gd name="T50" fmla="*/ 522 w 1046"/>
              <a:gd name="T51" fmla="*/ 1764 h 2009"/>
              <a:gd name="T52" fmla="*/ 471 w 1046"/>
              <a:gd name="T53" fmla="*/ 1766 h 2009"/>
              <a:gd name="T54" fmla="*/ 385 w 1046"/>
              <a:gd name="T55" fmla="*/ 1707 h 2009"/>
              <a:gd name="T56" fmla="*/ 404 w 1046"/>
              <a:gd name="T57" fmla="*/ 1593 h 2009"/>
              <a:gd name="T58" fmla="*/ 507 w 1046"/>
              <a:gd name="T59" fmla="*/ 1360 h 2009"/>
              <a:gd name="T60" fmla="*/ 467 w 1046"/>
              <a:gd name="T61" fmla="*/ 1174 h 2009"/>
              <a:gd name="T62" fmla="*/ 423 w 1046"/>
              <a:gd name="T63" fmla="*/ 1066 h 2009"/>
              <a:gd name="T64" fmla="*/ 433 w 1046"/>
              <a:gd name="T65" fmla="*/ 997 h 2009"/>
              <a:gd name="T66" fmla="*/ 401 w 1046"/>
              <a:gd name="T67" fmla="*/ 788 h 2009"/>
              <a:gd name="T68" fmla="*/ 433 w 1046"/>
              <a:gd name="T69" fmla="*/ 711 h 2009"/>
              <a:gd name="T70" fmla="*/ 595 w 1046"/>
              <a:gd name="T71" fmla="*/ 711 h 2009"/>
              <a:gd name="T72" fmla="*/ 699 w 1046"/>
              <a:gd name="T73" fmla="*/ 805 h 2009"/>
              <a:gd name="T74" fmla="*/ 841 w 1046"/>
              <a:gd name="T75" fmla="*/ 933 h 2009"/>
              <a:gd name="T76" fmla="*/ 866 w 1046"/>
              <a:gd name="T77" fmla="*/ 972 h 2009"/>
              <a:gd name="T78" fmla="*/ 884 w 1046"/>
              <a:gd name="T79" fmla="*/ 1003 h 2009"/>
              <a:gd name="T80" fmla="*/ 915 w 1046"/>
              <a:gd name="T81" fmla="*/ 1041 h 2009"/>
              <a:gd name="T82" fmla="*/ 954 w 1046"/>
              <a:gd name="T83" fmla="*/ 1051 h 2009"/>
              <a:gd name="T84" fmla="*/ 973 w 1046"/>
              <a:gd name="T85" fmla="*/ 1040 h 2009"/>
              <a:gd name="T86" fmla="*/ 1029 w 1046"/>
              <a:gd name="T87" fmla="*/ 1062 h 2009"/>
              <a:gd name="T88" fmla="*/ 1044 w 1046"/>
              <a:gd name="T89" fmla="*/ 1047 h 2009"/>
              <a:gd name="T90" fmla="*/ 954 w 1046"/>
              <a:gd name="T91" fmla="*/ 953 h 2009"/>
              <a:gd name="T92" fmla="*/ 853 w 1046"/>
              <a:gd name="T93" fmla="*/ 847 h 2009"/>
              <a:gd name="T94" fmla="*/ 703 w 1046"/>
              <a:gd name="T95" fmla="*/ 662 h 2009"/>
              <a:gd name="T96" fmla="*/ 590 w 1046"/>
              <a:gd name="T97" fmla="*/ 507 h 2009"/>
              <a:gd name="T98" fmla="*/ 550 w 1046"/>
              <a:gd name="T99" fmla="*/ 429 h 2009"/>
              <a:gd name="T100" fmla="*/ 603 w 1046"/>
              <a:gd name="T101" fmla="*/ 408 h 2009"/>
              <a:gd name="T102" fmla="*/ 654 w 1046"/>
              <a:gd name="T103" fmla="*/ 416 h 2009"/>
              <a:gd name="T104" fmla="*/ 702 w 1046"/>
              <a:gd name="T105" fmla="*/ 392 h 2009"/>
              <a:gd name="T106" fmla="*/ 723 w 1046"/>
              <a:gd name="T107" fmla="*/ 362 h 2009"/>
              <a:gd name="T108" fmla="*/ 746 w 1046"/>
              <a:gd name="T109" fmla="*/ 362 h 2009"/>
              <a:gd name="T110" fmla="*/ 774 w 1046"/>
              <a:gd name="T111" fmla="*/ 302 h 2009"/>
              <a:gd name="T112" fmla="*/ 826 w 1046"/>
              <a:gd name="T113" fmla="*/ 263 h 2009"/>
              <a:gd name="T114" fmla="*/ 846 w 1046"/>
              <a:gd name="T115" fmla="*/ 293 h 2009"/>
              <a:gd name="T116" fmla="*/ 884 w 1046"/>
              <a:gd name="T117" fmla="*/ 252 h 2009"/>
              <a:gd name="T118" fmla="*/ 876 w 1046"/>
              <a:gd name="T119" fmla="*/ 174 h 2009"/>
              <a:gd name="T120" fmla="*/ 787 w 1046"/>
              <a:gd name="T121" fmla="*/ 106 h 2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6" h="2009">
                <a:moveTo>
                  <a:pt x="782" y="106"/>
                </a:moveTo>
                <a:lnTo>
                  <a:pt x="782" y="106"/>
                </a:lnTo>
                <a:lnTo>
                  <a:pt x="780" y="104"/>
                </a:lnTo>
                <a:lnTo>
                  <a:pt x="776" y="99"/>
                </a:lnTo>
                <a:lnTo>
                  <a:pt x="761" y="85"/>
                </a:lnTo>
                <a:lnTo>
                  <a:pt x="753" y="77"/>
                </a:lnTo>
                <a:lnTo>
                  <a:pt x="743" y="69"/>
                </a:lnTo>
                <a:lnTo>
                  <a:pt x="731" y="61"/>
                </a:lnTo>
                <a:lnTo>
                  <a:pt x="718" y="56"/>
                </a:lnTo>
                <a:lnTo>
                  <a:pt x="718" y="56"/>
                </a:lnTo>
                <a:lnTo>
                  <a:pt x="696" y="50"/>
                </a:lnTo>
                <a:lnTo>
                  <a:pt x="681" y="48"/>
                </a:lnTo>
                <a:lnTo>
                  <a:pt x="669" y="46"/>
                </a:lnTo>
                <a:lnTo>
                  <a:pt x="669" y="46"/>
                </a:lnTo>
                <a:lnTo>
                  <a:pt x="665" y="40"/>
                </a:lnTo>
                <a:lnTo>
                  <a:pt x="657" y="28"/>
                </a:lnTo>
                <a:lnTo>
                  <a:pt x="651" y="22"/>
                </a:lnTo>
                <a:lnTo>
                  <a:pt x="643" y="14"/>
                </a:lnTo>
                <a:lnTo>
                  <a:pt x="635" y="9"/>
                </a:lnTo>
                <a:lnTo>
                  <a:pt x="625" y="7"/>
                </a:lnTo>
                <a:lnTo>
                  <a:pt x="625" y="7"/>
                </a:lnTo>
                <a:lnTo>
                  <a:pt x="604" y="3"/>
                </a:lnTo>
                <a:lnTo>
                  <a:pt x="582" y="1"/>
                </a:lnTo>
                <a:lnTo>
                  <a:pt x="572" y="0"/>
                </a:lnTo>
                <a:lnTo>
                  <a:pt x="562" y="1"/>
                </a:lnTo>
                <a:lnTo>
                  <a:pt x="554" y="3"/>
                </a:lnTo>
                <a:lnTo>
                  <a:pt x="546" y="7"/>
                </a:lnTo>
                <a:lnTo>
                  <a:pt x="546" y="7"/>
                </a:lnTo>
                <a:lnTo>
                  <a:pt x="540" y="13"/>
                </a:lnTo>
                <a:lnTo>
                  <a:pt x="534" y="19"/>
                </a:lnTo>
                <a:lnTo>
                  <a:pt x="522" y="34"/>
                </a:lnTo>
                <a:lnTo>
                  <a:pt x="497" y="71"/>
                </a:lnTo>
                <a:lnTo>
                  <a:pt x="497" y="71"/>
                </a:lnTo>
                <a:lnTo>
                  <a:pt x="491" y="81"/>
                </a:lnTo>
                <a:lnTo>
                  <a:pt x="487" y="90"/>
                </a:lnTo>
                <a:lnTo>
                  <a:pt x="480" y="106"/>
                </a:lnTo>
                <a:lnTo>
                  <a:pt x="475" y="113"/>
                </a:lnTo>
                <a:lnTo>
                  <a:pt x="469" y="119"/>
                </a:lnTo>
                <a:lnTo>
                  <a:pt x="460" y="124"/>
                </a:lnTo>
                <a:lnTo>
                  <a:pt x="448" y="130"/>
                </a:lnTo>
                <a:lnTo>
                  <a:pt x="448" y="130"/>
                </a:lnTo>
                <a:lnTo>
                  <a:pt x="410" y="145"/>
                </a:lnTo>
                <a:lnTo>
                  <a:pt x="404" y="149"/>
                </a:lnTo>
                <a:lnTo>
                  <a:pt x="404" y="150"/>
                </a:lnTo>
                <a:lnTo>
                  <a:pt x="404" y="150"/>
                </a:lnTo>
                <a:lnTo>
                  <a:pt x="404" y="150"/>
                </a:lnTo>
                <a:lnTo>
                  <a:pt x="408" y="149"/>
                </a:lnTo>
                <a:lnTo>
                  <a:pt x="416" y="145"/>
                </a:lnTo>
                <a:lnTo>
                  <a:pt x="418" y="145"/>
                </a:lnTo>
                <a:lnTo>
                  <a:pt x="421" y="145"/>
                </a:lnTo>
                <a:lnTo>
                  <a:pt x="421" y="149"/>
                </a:lnTo>
                <a:lnTo>
                  <a:pt x="418" y="155"/>
                </a:lnTo>
                <a:lnTo>
                  <a:pt x="418" y="155"/>
                </a:lnTo>
                <a:lnTo>
                  <a:pt x="410" y="172"/>
                </a:lnTo>
                <a:lnTo>
                  <a:pt x="408" y="174"/>
                </a:lnTo>
                <a:lnTo>
                  <a:pt x="433" y="174"/>
                </a:lnTo>
                <a:lnTo>
                  <a:pt x="423" y="204"/>
                </a:lnTo>
                <a:lnTo>
                  <a:pt x="433" y="199"/>
                </a:lnTo>
                <a:lnTo>
                  <a:pt x="433" y="199"/>
                </a:lnTo>
                <a:lnTo>
                  <a:pt x="432" y="199"/>
                </a:lnTo>
                <a:lnTo>
                  <a:pt x="432" y="202"/>
                </a:lnTo>
                <a:lnTo>
                  <a:pt x="432" y="202"/>
                </a:lnTo>
                <a:lnTo>
                  <a:pt x="432" y="203"/>
                </a:lnTo>
                <a:lnTo>
                  <a:pt x="438" y="204"/>
                </a:lnTo>
                <a:lnTo>
                  <a:pt x="438" y="204"/>
                </a:lnTo>
                <a:lnTo>
                  <a:pt x="447" y="204"/>
                </a:lnTo>
                <a:lnTo>
                  <a:pt x="455" y="202"/>
                </a:lnTo>
                <a:lnTo>
                  <a:pt x="463" y="200"/>
                </a:lnTo>
                <a:lnTo>
                  <a:pt x="467" y="199"/>
                </a:lnTo>
                <a:lnTo>
                  <a:pt x="467" y="199"/>
                </a:lnTo>
                <a:lnTo>
                  <a:pt x="475" y="202"/>
                </a:lnTo>
                <a:lnTo>
                  <a:pt x="481" y="202"/>
                </a:lnTo>
                <a:lnTo>
                  <a:pt x="487" y="199"/>
                </a:lnTo>
                <a:lnTo>
                  <a:pt x="487" y="199"/>
                </a:lnTo>
                <a:lnTo>
                  <a:pt x="501" y="192"/>
                </a:lnTo>
                <a:lnTo>
                  <a:pt x="507" y="189"/>
                </a:lnTo>
                <a:lnTo>
                  <a:pt x="517" y="194"/>
                </a:lnTo>
                <a:lnTo>
                  <a:pt x="502" y="213"/>
                </a:lnTo>
                <a:lnTo>
                  <a:pt x="497" y="219"/>
                </a:lnTo>
                <a:lnTo>
                  <a:pt x="497" y="219"/>
                </a:lnTo>
                <a:lnTo>
                  <a:pt x="501" y="218"/>
                </a:lnTo>
                <a:lnTo>
                  <a:pt x="501" y="219"/>
                </a:lnTo>
                <a:lnTo>
                  <a:pt x="501" y="219"/>
                </a:lnTo>
                <a:lnTo>
                  <a:pt x="497" y="224"/>
                </a:lnTo>
                <a:lnTo>
                  <a:pt x="497" y="224"/>
                </a:lnTo>
                <a:lnTo>
                  <a:pt x="495" y="227"/>
                </a:lnTo>
                <a:lnTo>
                  <a:pt x="493" y="230"/>
                </a:lnTo>
                <a:lnTo>
                  <a:pt x="492" y="234"/>
                </a:lnTo>
                <a:lnTo>
                  <a:pt x="491" y="235"/>
                </a:lnTo>
                <a:lnTo>
                  <a:pt x="488" y="236"/>
                </a:lnTo>
                <a:lnTo>
                  <a:pt x="477" y="238"/>
                </a:lnTo>
                <a:lnTo>
                  <a:pt x="477" y="238"/>
                </a:lnTo>
                <a:lnTo>
                  <a:pt x="459" y="241"/>
                </a:lnTo>
                <a:lnTo>
                  <a:pt x="436" y="246"/>
                </a:lnTo>
                <a:lnTo>
                  <a:pt x="411" y="253"/>
                </a:lnTo>
                <a:lnTo>
                  <a:pt x="400" y="258"/>
                </a:lnTo>
                <a:lnTo>
                  <a:pt x="389" y="263"/>
                </a:lnTo>
                <a:lnTo>
                  <a:pt x="389" y="263"/>
                </a:lnTo>
                <a:lnTo>
                  <a:pt x="374" y="273"/>
                </a:lnTo>
                <a:lnTo>
                  <a:pt x="353" y="289"/>
                </a:lnTo>
                <a:lnTo>
                  <a:pt x="300" y="335"/>
                </a:lnTo>
                <a:lnTo>
                  <a:pt x="249" y="379"/>
                </a:lnTo>
                <a:lnTo>
                  <a:pt x="231" y="396"/>
                </a:lnTo>
                <a:lnTo>
                  <a:pt x="222" y="406"/>
                </a:lnTo>
                <a:lnTo>
                  <a:pt x="222" y="406"/>
                </a:lnTo>
                <a:lnTo>
                  <a:pt x="212" y="423"/>
                </a:lnTo>
                <a:lnTo>
                  <a:pt x="193" y="458"/>
                </a:lnTo>
                <a:lnTo>
                  <a:pt x="144" y="557"/>
                </a:lnTo>
                <a:lnTo>
                  <a:pt x="94" y="658"/>
                </a:lnTo>
                <a:lnTo>
                  <a:pt x="64" y="716"/>
                </a:lnTo>
                <a:lnTo>
                  <a:pt x="64" y="716"/>
                </a:lnTo>
                <a:lnTo>
                  <a:pt x="27" y="789"/>
                </a:lnTo>
                <a:lnTo>
                  <a:pt x="9" y="824"/>
                </a:lnTo>
                <a:lnTo>
                  <a:pt x="3" y="836"/>
                </a:lnTo>
                <a:lnTo>
                  <a:pt x="0" y="839"/>
                </a:lnTo>
                <a:lnTo>
                  <a:pt x="0" y="839"/>
                </a:lnTo>
                <a:lnTo>
                  <a:pt x="20" y="854"/>
                </a:lnTo>
                <a:lnTo>
                  <a:pt x="20" y="854"/>
                </a:lnTo>
                <a:lnTo>
                  <a:pt x="18" y="900"/>
                </a:lnTo>
                <a:lnTo>
                  <a:pt x="15" y="946"/>
                </a:lnTo>
                <a:lnTo>
                  <a:pt x="15" y="997"/>
                </a:lnTo>
                <a:lnTo>
                  <a:pt x="15" y="997"/>
                </a:lnTo>
                <a:lnTo>
                  <a:pt x="16" y="1010"/>
                </a:lnTo>
                <a:lnTo>
                  <a:pt x="19" y="1026"/>
                </a:lnTo>
                <a:lnTo>
                  <a:pt x="24" y="1045"/>
                </a:lnTo>
                <a:lnTo>
                  <a:pt x="30" y="1065"/>
                </a:lnTo>
                <a:lnTo>
                  <a:pt x="43" y="1106"/>
                </a:lnTo>
                <a:lnTo>
                  <a:pt x="59" y="1148"/>
                </a:lnTo>
                <a:lnTo>
                  <a:pt x="77" y="1186"/>
                </a:lnTo>
                <a:lnTo>
                  <a:pt x="90" y="1218"/>
                </a:lnTo>
                <a:lnTo>
                  <a:pt x="104" y="1248"/>
                </a:lnTo>
                <a:lnTo>
                  <a:pt x="113" y="1484"/>
                </a:lnTo>
                <a:lnTo>
                  <a:pt x="113" y="1484"/>
                </a:lnTo>
                <a:lnTo>
                  <a:pt x="125" y="1479"/>
                </a:lnTo>
                <a:lnTo>
                  <a:pt x="136" y="1476"/>
                </a:lnTo>
                <a:lnTo>
                  <a:pt x="152" y="1471"/>
                </a:lnTo>
                <a:lnTo>
                  <a:pt x="171" y="1467"/>
                </a:lnTo>
                <a:lnTo>
                  <a:pt x="193" y="1463"/>
                </a:lnTo>
                <a:lnTo>
                  <a:pt x="217" y="1462"/>
                </a:lnTo>
                <a:lnTo>
                  <a:pt x="229" y="1463"/>
                </a:lnTo>
                <a:lnTo>
                  <a:pt x="241" y="1465"/>
                </a:lnTo>
                <a:lnTo>
                  <a:pt x="241" y="1465"/>
                </a:lnTo>
                <a:lnTo>
                  <a:pt x="256" y="1466"/>
                </a:lnTo>
                <a:lnTo>
                  <a:pt x="272" y="1467"/>
                </a:lnTo>
                <a:lnTo>
                  <a:pt x="272" y="1467"/>
                </a:lnTo>
                <a:lnTo>
                  <a:pt x="272" y="1534"/>
                </a:lnTo>
                <a:lnTo>
                  <a:pt x="271" y="1598"/>
                </a:lnTo>
                <a:lnTo>
                  <a:pt x="271" y="1598"/>
                </a:lnTo>
                <a:lnTo>
                  <a:pt x="270" y="1636"/>
                </a:lnTo>
                <a:lnTo>
                  <a:pt x="270" y="1680"/>
                </a:lnTo>
                <a:lnTo>
                  <a:pt x="271" y="1755"/>
                </a:lnTo>
                <a:lnTo>
                  <a:pt x="271" y="1755"/>
                </a:lnTo>
                <a:lnTo>
                  <a:pt x="271" y="1770"/>
                </a:lnTo>
                <a:lnTo>
                  <a:pt x="268" y="1788"/>
                </a:lnTo>
                <a:lnTo>
                  <a:pt x="262" y="1829"/>
                </a:lnTo>
                <a:lnTo>
                  <a:pt x="254" y="1867"/>
                </a:lnTo>
                <a:lnTo>
                  <a:pt x="246" y="1893"/>
                </a:lnTo>
                <a:lnTo>
                  <a:pt x="246" y="1893"/>
                </a:lnTo>
                <a:lnTo>
                  <a:pt x="240" y="1910"/>
                </a:lnTo>
                <a:lnTo>
                  <a:pt x="235" y="1928"/>
                </a:lnTo>
                <a:lnTo>
                  <a:pt x="234" y="1935"/>
                </a:lnTo>
                <a:lnTo>
                  <a:pt x="234" y="1944"/>
                </a:lnTo>
                <a:lnTo>
                  <a:pt x="234" y="1951"/>
                </a:lnTo>
                <a:lnTo>
                  <a:pt x="236" y="1957"/>
                </a:lnTo>
                <a:lnTo>
                  <a:pt x="236" y="1957"/>
                </a:lnTo>
                <a:lnTo>
                  <a:pt x="241" y="1968"/>
                </a:lnTo>
                <a:lnTo>
                  <a:pt x="246" y="1977"/>
                </a:lnTo>
                <a:lnTo>
                  <a:pt x="250" y="1981"/>
                </a:lnTo>
                <a:lnTo>
                  <a:pt x="254" y="1983"/>
                </a:lnTo>
                <a:lnTo>
                  <a:pt x="259" y="1985"/>
                </a:lnTo>
                <a:lnTo>
                  <a:pt x="266" y="1987"/>
                </a:lnTo>
                <a:lnTo>
                  <a:pt x="266" y="1987"/>
                </a:lnTo>
                <a:lnTo>
                  <a:pt x="288" y="1989"/>
                </a:lnTo>
                <a:lnTo>
                  <a:pt x="318" y="1992"/>
                </a:lnTo>
                <a:lnTo>
                  <a:pt x="374" y="1997"/>
                </a:lnTo>
                <a:lnTo>
                  <a:pt x="374" y="1997"/>
                </a:lnTo>
                <a:lnTo>
                  <a:pt x="399" y="2000"/>
                </a:lnTo>
                <a:lnTo>
                  <a:pt x="429" y="2005"/>
                </a:lnTo>
                <a:lnTo>
                  <a:pt x="444" y="2008"/>
                </a:lnTo>
                <a:lnTo>
                  <a:pt x="458" y="2009"/>
                </a:lnTo>
                <a:lnTo>
                  <a:pt x="471" y="2008"/>
                </a:lnTo>
                <a:lnTo>
                  <a:pt x="482" y="2006"/>
                </a:lnTo>
                <a:lnTo>
                  <a:pt x="482" y="2006"/>
                </a:lnTo>
                <a:lnTo>
                  <a:pt x="508" y="1999"/>
                </a:lnTo>
                <a:lnTo>
                  <a:pt x="522" y="1997"/>
                </a:lnTo>
                <a:lnTo>
                  <a:pt x="522" y="1997"/>
                </a:lnTo>
                <a:lnTo>
                  <a:pt x="540" y="1992"/>
                </a:lnTo>
                <a:lnTo>
                  <a:pt x="549" y="1989"/>
                </a:lnTo>
                <a:lnTo>
                  <a:pt x="556" y="1987"/>
                </a:lnTo>
                <a:lnTo>
                  <a:pt x="556" y="1987"/>
                </a:lnTo>
                <a:lnTo>
                  <a:pt x="562" y="1983"/>
                </a:lnTo>
                <a:lnTo>
                  <a:pt x="568" y="1979"/>
                </a:lnTo>
                <a:lnTo>
                  <a:pt x="573" y="1974"/>
                </a:lnTo>
                <a:lnTo>
                  <a:pt x="576" y="1971"/>
                </a:lnTo>
                <a:lnTo>
                  <a:pt x="576" y="1967"/>
                </a:lnTo>
                <a:lnTo>
                  <a:pt x="576" y="1967"/>
                </a:lnTo>
                <a:lnTo>
                  <a:pt x="574" y="1963"/>
                </a:lnTo>
                <a:lnTo>
                  <a:pt x="571" y="1960"/>
                </a:lnTo>
                <a:lnTo>
                  <a:pt x="565" y="1956"/>
                </a:lnTo>
                <a:lnTo>
                  <a:pt x="558" y="1953"/>
                </a:lnTo>
                <a:lnTo>
                  <a:pt x="540" y="1946"/>
                </a:lnTo>
                <a:lnTo>
                  <a:pt x="522" y="1937"/>
                </a:lnTo>
                <a:lnTo>
                  <a:pt x="522" y="1937"/>
                </a:lnTo>
                <a:lnTo>
                  <a:pt x="490" y="1920"/>
                </a:lnTo>
                <a:lnTo>
                  <a:pt x="474" y="1912"/>
                </a:lnTo>
                <a:lnTo>
                  <a:pt x="458" y="1898"/>
                </a:lnTo>
                <a:lnTo>
                  <a:pt x="458" y="1898"/>
                </a:lnTo>
                <a:lnTo>
                  <a:pt x="420" y="1865"/>
                </a:lnTo>
                <a:lnTo>
                  <a:pt x="394" y="1844"/>
                </a:lnTo>
                <a:lnTo>
                  <a:pt x="394" y="1844"/>
                </a:lnTo>
                <a:lnTo>
                  <a:pt x="391" y="1840"/>
                </a:lnTo>
                <a:lnTo>
                  <a:pt x="389" y="1835"/>
                </a:lnTo>
                <a:lnTo>
                  <a:pt x="384" y="1824"/>
                </a:lnTo>
                <a:lnTo>
                  <a:pt x="379" y="1809"/>
                </a:lnTo>
                <a:lnTo>
                  <a:pt x="379" y="1809"/>
                </a:lnTo>
                <a:lnTo>
                  <a:pt x="400" y="1809"/>
                </a:lnTo>
                <a:lnTo>
                  <a:pt x="448" y="1809"/>
                </a:lnTo>
                <a:lnTo>
                  <a:pt x="448" y="1809"/>
                </a:lnTo>
                <a:lnTo>
                  <a:pt x="460" y="1808"/>
                </a:lnTo>
                <a:lnTo>
                  <a:pt x="471" y="1807"/>
                </a:lnTo>
                <a:lnTo>
                  <a:pt x="487" y="1803"/>
                </a:lnTo>
                <a:lnTo>
                  <a:pt x="501" y="1798"/>
                </a:lnTo>
                <a:lnTo>
                  <a:pt x="512" y="1795"/>
                </a:lnTo>
                <a:lnTo>
                  <a:pt x="512" y="1795"/>
                </a:lnTo>
                <a:lnTo>
                  <a:pt x="523" y="1791"/>
                </a:lnTo>
                <a:lnTo>
                  <a:pt x="533" y="1786"/>
                </a:lnTo>
                <a:lnTo>
                  <a:pt x="535" y="1784"/>
                </a:lnTo>
                <a:lnTo>
                  <a:pt x="536" y="1780"/>
                </a:lnTo>
                <a:lnTo>
                  <a:pt x="535" y="1777"/>
                </a:lnTo>
                <a:lnTo>
                  <a:pt x="531" y="1775"/>
                </a:lnTo>
                <a:lnTo>
                  <a:pt x="531" y="1775"/>
                </a:lnTo>
                <a:lnTo>
                  <a:pt x="528" y="1772"/>
                </a:lnTo>
                <a:lnTo>
                  <a:pt x="525" y="1769"/>
                </a:lnTo>
                <a:lnTo>
                  <a:pt x="522" y="1764"/>
                </a:lnTo>
                <a:lnTo>
                  <a:pt x="520" y="1763"/>
                </a:lnTo>
                <a:lnTo>
                  <a:pt x="518" y="1760"/>
                </a:lnTo>
                <a:lnTo>
                  <a:pt x="513" y="1760"/>
                </a:lnTo>
                <a:lnTo>
                  <a:pt x="507" y="1760"/>
                </a:lnTo>
                <a:lnTo>
                  <a:pt x="507" y="1760"/>
                </a:lnTo>
                <a:lnTo>
                  <a:pt x="493" y="1763"/>
                </a:lnTo>
                <a:lnTo>
                  <a:pt x="483" y="1765"/>
                </a:lnTo>
                <a:lnTo>
                  <a:pt x="475" y="1766"/>
                </a:lnTo>
                <a:lnTo>
                  <a:pt x="471" y="1766"/>
                </a:lnTo>
                <a:lnTo>
                  <a:pt x="467" y="1765"/>
                </a:lnTo>
                <a:lnTo>
                  <a:pt x="467" y="1765"/>
                </a:lnTo>
                <a:lnTo>
                  <a:pt x="450" y="1755"/>
                </a:lnTo>
                <a:lnTo>
                  <a:pt x="424" y="1738"/>
                </a:lnTo>
                <a:lnTo>
                  <a:pt x="389" y="1716"/>
                </a:lnTo>
                <a:lnTo>
                  <a:pt x="389" y="1716"/>
                </a:lnTo>
                <a:lnTo>
                  <a:pt x="388" y="1715"/>
                </a:lnTo>
                <a:lnTo>
                  <a:pt x="385" y="1711"/>
                </a:lnTo>
                <a:lnTo>
                  <a:pt x="385" y="1707"/>
                </a:lnTo>
                <a:lnTo>
                  <a:pt x="385" y="1702"/>
                </a:lnTo>
                <a:lnTo>
                  <a:pt x="386" y="1695"/>
                </a:lnTo>
                <a:lnTo>
                  <a:pt x="389" y="1686"/>
                </a:lnTo>
                <a:lnTo>
                  <a:pt x="389" y="1686"/>
                </a:lnTo>
                <a:lnTo>
                  <a:pt x="394" y="1667"/>
                </a:lnTo>
                <a:lnTo>
                  <a:pt x="397" y="1647"/>
                </a:lnTo>
                <a:lnTo>
                  <a:pt x="401" y="1622"/>
                </a:lnTo>
                <a:lnTo>
                  <a:pt x="404" y="1593"/>
                </a:lnTo>
                <a:lnTo>
                  <a:pt x="404" y="1593"/>
                </a:lnTo>
                <a:lnTo>
                  <a:pt x="412" y="1520"/>
                </a:lnTo>
                <a:lnTo>
                  <a:pt x="421" y="1447"/>
                </a:lnTo>
                <a:lnTo>
                  <a:pt x="421" y="1447"/>
                </a:lnTo>
                <a:lnTo>
                  <a:pt x="458" y="1440"/>
                </a:lnTo>
                <a:lnTo>
                  <a:pt x="458" y="1440"/>
                </a:lnTo>
                <a:lnTo>
                  <a:pt x="491" y="1436"/>
                </a:lnTo>
                <a:lnTo>
                  <a:pt x="507" y="1435"/>
                </a:lnTo>
                <a:lnTo>
                  <a:pt x="507" y="1435"/>
                </a:lnTo>
                <a:lnTo>
                  <a:pt x="507" y="1360"/>
                </a:lnTo>
                <a:lnTo>
                  <a:pt x="507" y="1268"/>
                </a:lnTo>
                <a:lnTo>
                  <a:pt x="507" y="1268"/>
                </a:lnTo>
                <a:lnTo>
                  <a:pt x="506" y="1258"/>
                </a:lnTo>
                <a:lnTo>
                  <a:pt x="503" y="1247"/>
                </a:lnTo>
                <a:lnTo>
                  <a:pt x="498" y="1234"/>
                </a:lnTo>
                <a:lnTo>
                  <a:pt x="493" y="1221"/>
                </a:lnTo>
                <a:lnTo>
                  <a:pt x="481" y="1195"/>
                </a:lnTo>
                <a:lnTo>
                  <a:pt x="467" y="1174"/>
                </a:lnTo>
                <a:lnTo>
                  <a:pt x="467" y="1174"/>
                </a:lnTo>
                <a:lnTo>
                  <a:pt x="427" y="1119"/>
                </a:lnTo>
                <a:lnTo>
                  <a:pt x="399" y="1081"/>
                </a:lnTo>
                <a:lnTo>
                  <a:pt x="399" y="1081"/>
                </a:lnTo>
                <a:lnTo>
                  <a:pt x="408" y="1076"/>
                </a:lnTo>
                <a:lnTo>
                  <a:pt x="416" y="1073"/>
                </a:lnTo>
                <a:lnTo>
                  <a:pt x="418" y="1071"/>
                </a:lnTo>
                <a:lnTo>
                  <a:pt x="418" y="1071"/>
                </a:lnTo>
                <a:lnTo>
                  <a:pt x="417" y="1069"/>
                </a:lnTo>
                <a:lnTo>
                  <a:pt x="423" y="1066"/>
                </a:lnTo>
                <a:lnTo>
                  <a:pt x="423" y="1066"/>
                </a:lnTo>
                <a:lnTo>
                  <a:pt x="428" y="1065"/>
                </a:lnTo>
                <a:lnTo>
                  <a:pt x="432" y="1065"/>
                </a:lnTo>
                <a:lnTo>
                  <a:pt x="432" y="1065"/>
                </a:lnTo>
                <a:lnTo>
                  <a:pt x="433" y="1063"/>
                </a:lnTo>
                <a:lnTo>
                  <a:pt x="433" y="1056"/>
                </a:lnTo>
                <a:lnTo>
                  <a:pt x="433" y="1056"/>
                </a:lnTo>
                <a:lnTo>
                  <a:pt x="433" y="1024"/>
                </a:lnTo>
                <a:lnTo>
                  <a:pt x="433" y="997"/>
                </a:lnTo>
                <a:lnTo>
                  <a:pt x="433" y="997"/>
                </a:lnTo>
                <a:lnTo>
                  <a:pt x="429" y="982"/>
                </a:lnTo>
                <a:lnTo>
                  <a:pt x="421" y="957"/>
                </a:lnTo>
                <a:lnTo>
                  <a:pt x="408" y="923"/>
                </a:lnTo>
                <a:lnTo>
                  <a:pt x="408" y="923"/>
                </a:lnTo>
                <a:lnTo>
                  <a:pt x="401" y="868"/>
                </a:lnTo>
                <a:lnTo>
                  <a:pt x="394" y="815"/>
                </a:lnTo>
                <a:lnTo>
                  <a:pt x="394" y="815"/>
                </a:lnTo>
                <a:lnTo>
                  <a:pt x="401" y="788"/>
                </a:lnTo>
                <a:lnTo>
                  <a:pt x="408" y="756"/>
                </a:lnTo>
                <a:lnTo>
                  <a:pt x="408" y="756"/>
                </a:lnTo>
                <a:lnTo>
                  <a:pt x="410" y="748"/>
                </a:lnTo>
                <a:lnTo>
                  <a:pt x="413" y="737"/>
                </a:lnTo>
                <a:lnTo>
                  <a:pt x="417" y="731"/>
                </a:lnTo>
                <a:lnTo>
                  <a:pt x="421" y="724"/>
                </a:lnTo>
                <a:lnTo>
                  <a:pt x="427" y="717"/>
                </a:lnTo>
                <a:lnTo>
                  <a:pt x="433" y="711"/>
                </a:lnTo>
                <a:lnTo>
                  <a:pt x="433" y="711"/>
                </a:lnTo>
                <a:lnTo>
                  <a:pt x="464" y="687"/>
                </a:lnTo>
                <a:lnTo>
                  <a:pt x="487" y="667"/>
                </a:lnTo>
                <a:lnTo>
                  <a:pt x="487" y="667"/>
                </a:lnTo>
                <a:lnTo>
                  <a:pt x="503" y="651"/>
                </a:lnTo>
                <a:lnTo>
                  <a:pt x="512" y="642"/>
                </a:lnTo>
                <a:lnTo>
                  <a:pt x="512" y="642"/>
                </a:lnTo>
                <a:lnTo>
                  <a:pt x="554" y="677"/>
                </a:lnTo>
                <a:lnTo>
                  <a:pt x="595" y="711"/>
                </a:lnTo>
                <a:lnTo>
                  <a:pt x="595" y="711"/>
                </a:lnTo>
                <a:lnTo>
                  <a:pt x="599" y="711"/>
                </a:lnTo>
                <a:lnTo>
                  <a:pt x="605" y="709"/>
                </a:lnTo>
                <a:lnTo>
                  <a:pt x="615" y="706"/>
                </a:lnTo>
                <a:lnTo>
                  <a:pt x="615" y="706"/>
                </a:lnTo>
                <a:lnTo>
                  <a:pt x="643" y="738"/>
                </a:lnTo>
                <a:lnTo>
                  <a:pt x="667" y="764"/>
                </a:lnTo>
                <a:lnTo>
                  <a:pt x="684" y="785"/>
                </a:lnTo>
                <a:lnTo>
                  <a:pt x="684" y="785"/>
                </a:lnTo>
                <a:lnTo>
                  <a:pt x="699" y="805"/>
                </a:lnTo>
                <a:lnTo>
                  <a:pt x="718" y="829"/>
                </a:lnTo>
                <a:lnTo>
                  <a:pt x="728" y="842"/>
                </a:lnTo>
                <a:lnTo>
                  <a:pt x="739" y="853"/>
                </a:lnTo>
                <a:lnTo>
                  <a:pt x="749" y="863"/>
                </a:lnTo>
                <a:lnTo>
                  <a:pt x="758" y="869"/>
                </a:lnTo>
                <a:lnTo>
                  <a:pt x="758" y="869"/>
                </a:lnTo>
                <a:lnTo>
                  <a:pt x="780" y="884"/>
                </a:lnTo>
                <a:lnTo>
                  <a:pt x="805" y="905"/>
                </a:lnTo>
                <a:lnTo>
                  <a:pt x="841" y="933"/>
                </a:lnTo>
                <a:lnTo>
                  <a:pt x="841" y="933"/>
                </a:lnTo>
                <a:lnTo>
                  <a:pt x="846" y="937"/>
                </a:lnTo>
                <a:lnTo>
                  <a:pt x="851" y="941"/>
                </a:lnTo>
                <a:lnTo>
                  <a:pt x="856" y="949"/>
                </a:lnTo>
                <a:lnTo>
                  <a:pt x="861" y="957"/>
                </a:lnTo>
                <a:lnTo>
                  <a:pt x="861" y="957"/>
                </a:lnTo>
                <a:lnTo>
                  <a:pt x="863" y="965"/>
                </a:lnTo>
                <a:lnTo>
                  <a:pt x="864" y="969"/>
                </a:lnTo>
                <a:lnTo>
                  <a:pt x="866" y="972"/>
                </a:lnTo>
                <a:lnTo>
                  <a:pt x="871" y="977"/>
                </a:lnTo>
                <a:lnTo>
                  <a:pt x="871" y="977"/>
                </a:lnTo>
                <a:lnTo>
                  <a:pt x="884" y="989"/>
                </a:lnTo>
                <a:lnTo>
                  <a:pt x="889" y="994"/>
                </a:lnTo>
                <a:lnTo>
                  <a:pt x="890" y="996"/>
                </a:lnTo>
                <a:lnTo>
                  <a:pt x="890" y="997"/>
                </a:lnTo>
                <a:lnTo>
                  <a:pt x="890" y="997"/>
                </a:lnTo>
                <a:lnTo>
                  <a:pt x="888" y="999"/>
                </a:lnTo>
                <a:lnTo>
                  <a:pt x="884" y="1003"/>
                </a:lnTo>
                <a:lnTo>
                  <a:pt x="883" y="1005"/>
                </a:lnTo>
                <a:lnTo>
                  <a:pt x="883" y="1009"/>
                </a:lnTo>
                <a:lnTo>
                  <a:pt x="883" y="1013"/>
                </a:lnTo>
                <a:lnTo>
                  <a:pt x="885" y="1017"/>
                </a:lnTo>
                <a:lnTo>
                  <a:pt x="885" y="1017"/>
                </a:lnTo>
                <a:lnTo>
                  <a:pt x="892" y="1024"/>
                </a:lnTo>
                <a:lnTo>
                  <a:pt x="899" y="1031"/>
                </a:lnTo>
                <a:lnTo>
                  <a:pt x="908" y="1037"/>
                </a:lnTo>
                <a:lnTo>
                  <a:pt x="915" y="1041"/>
                </a:lnTo>
                <a:lnTo>
                  <a:pt x="915" y="1041"/>
                </a:lnTo>
                <a:lnTo>
                  <a:pt x="925" y="1045"/>
                </a:lnTo>
                <a:lnTo>
                  <a:pt x="935" y="1051"/>
                </a:lnTo>
                <a:lnTo>
                  <a:pt x="935" y="1051"/>
                </a:lnTo>
                <a:lnTo>
                  <a:pt x="938" y="1052"/>
                </a:lnTo>
                <a:lnTo>
                  <a:pt x="942" y="1053"/>
                </a:lnTo>
                <a:lnTo>
                  <a:pt x="948" y="1053"/>
                </a:lnTo>
                <a:lnTo>
                  <a:pt x="953" y="1052"/>
                </a:lnTo>
                <a:lnTo>
                  <a:pt x="954" y="1051"/>
                </a:lnTo>
                <a:lnTo>
                  <a:pt x="954" y="1051"/>
                </a:lnTo>
                <a:lnTo>
                  <a:pt x="955" y="1053"/>
                </a:lnTo>
                <a:lnTo>
                  <a:pt x="960" y="1056"/>
                </a:lnTo>
                <a:lnTo>
                  <a:pt x="962" y="1057"/>
                </a:lnTo>
                <a:lnTo>
                  <a:pt x="964" y="1057"/>
                </a:lnTo>
                <a:lnTo>
                  <a:pt x="966" y="1055"/>
                </a:lnTo>
                <a:lnTo>
                  <a:pt x="969" y="1051"/>
                </a:lnTo>
                <a:lnTo>
                  <a:pt x="969" y="1051"/>
                </a:lnTo>
                <a:lnTo>
                  <a:pt x="973" y="1040"/>
                </a:lnTo>
                <a:lnTo>
                  <a:pt x="975" y="1028"/>
                </a:lnTo>
                <a:lnTo>
                  <a:pt x="978" y="1019"/>
                </a:lnTo>
                <a:lnTo>
                  <a:pt x="979" y="1017"/>
                </a:lnTo>
                <a:lnTo>
                  <a:pt x="979" y="1017"/>
                </a:lnTo>
                <a:lnTo>
                  <a:pt x="986" y="1025"/>
                </a:lnTo>
                <a:lnTo>
                  <a:pt x="1003" y="1042"/>
                </a:lnTo>
                <a:lnTo>
                  <a:pt x="1013" y="1051"/>
                </a:lnTo>
                <a:lnTo>
                  <a:pt x="1022" y="1058"/>
                </a:lnTo>
                <a:lnTo>
                  <a:pt x="1029" y="1062"/>
                </a:lnTo>
                <a:lnTo>
                  <a:pt x="1032" y="1062"/>
                </a:lnTo>
                <a:lnTo>
                  <a:pt x="1033" y="1061"/>
                </a:lnTo>
                <a:lnTo>
                  <a:pt x="1033" y="1061"/>
                </a:lnTo>
                <a:lnTo>
                  <a:pt x="1035" y="1058"/>
                </a:lnTo>
                <a:lnTo>
                  <a:pt x="1039" y="1057"/>
                </a:lnTo>
                <a:lnTo>
                  <a:pt x="1045" y="1055"/>
                </a:lnTo>
                <a:lnTo>
                  <a:pt x="1046" y="1055"/>
                </a:lnTo>
                <a:lnTo>
                  <a:pt x="1046" y="1052"/>
                </a:lnTo>
                <a:lnTo>
                  <a:pt x="1044" y="1047"/>
                </a:lnTo>
                <a:lnTo>
                  <a:pt x="1038" y="1041"/>
                </a:lnTo>
                <a:lnTo>
                  <a:pt x="1038" y="1041"/>
                </a:lnTo>
                <a:lnTo>
                  <a:pt x="1008" y="1008"/>
                </a:lnTo>
                <a:lnTo>
                  <a:pt x="995" y="993"/>
                </a:lnTo>
                <a:lnTo>
                  <a:pt x="984" y="982"/>
                </a:lnTo>
                <a:lnTo>
                  <a:pt x="984" y="982"/>
                </a:lnTo>
                <a:lnTo>
                  <a:pt x="966" y="965"/>
                </a:lnTo>
                <a:lnTo>
                  <a:pt x="954" y="953"/>
                </a:lnTo>
                <a:lnTo>
                  <a:pt x="954" y="953"/>
                </a:lnTo>
                <a:lnTo>
                  <a:pt x="942" y="941"/>
                </a:lnTo>
                <a:lnTo>
                  <a:pt x="925" y="928"/>
                </a:lnTo>
                <a:lnTo>
                  <a:pt x="925" y="928"/>
                </a:lnTo>
                <a:lnTo>
                  <a:pt x="914" y="919"/>
                </a:lnTo>
                <a:lnTo>
                  <a:pt x="903" y="909"/>
                </a:lnTo>
                <a:lnTo>
                  <a:pt x="892" y="901"/>
                </a:lnTo>
                <a:lnTo>
                  <a:pt x="885" y="893"/>
                </a:lnTo>
                <a:lnTo>
                  <a:pt x="885" y="893"/>
                </a:lnTo>
                <a:lnTo>
                  <a:pt x="853" y="847"/>
                </a:lnTo>
                <a:lnTo>
                  <a:pt x="821" y="800"/>
                </a:lnTo>
                <a:lnTo>
                  <a:pt x="821" y="800"/>
                </a:lnTo>
                <a:lnTo>
                  <a:pt x="813" y="788"/>
                </a:lnTo>
                <a:lnTo>
                  <a:pt x="798" y="769"/>
                </a:lnTo>
                <a:lnTo>
                  <a:pt x="772" y="736"/>
                </a:lnTo>
                <a:lnTo>
                  <a:pt x="772" y="736"/>
                </a:lnTo>
                <a:lnTo>
                  <a:pt x="758" y="719"/>
                </a:lnTo>
                <a:lnTo>
                  <a:pt x="734" y="694"/>
                </a:lnTo>
                <a:lnTo>
                  <a:pt x="703" y="662"/>
                </a:lnTo>
                <a:lnTo>
                  <a:pt x="703" y="662"/>
                </a:lnTo>
                <a:lnTo>
                  <a:pt x="710" y="661"/>
                </a:lnTo>
                <a:lnTo>
                  <a:pt x="713" y="658"/>
                </a:lnTo>
                <a:lnTo>
                  <a:pt x="713" y="658"/>
                </a:lnTo>
                <a:lnTo>
                  <a:pt x="713" y="657"/>
                </a:lnTo>
                <a:lnTo>
                  <a:pt x="713" y="657"/>
                </a:lnTo>
                <a:lnTo>
                  <a:pt x="595" y="519"/>
                </a:lnTo>
                <a:lnTo>
                  <a:pt x="595" y="519"/>
                </a:lnTo>
                <a:lnTo>
                  <a:pt x="590" y="507"/>
                </a:lnTo>
                <a:lnTo>
                  <a:pt x="581" y="485"/>
                </a:lnTo>
                <a:lnTo>
                  <a:pt x="581" y="485"/>
                </a:lnTo>
                <a:lnTo>
                  <a:pt x="566" y="455"/>
                </a:lnTo>
                <a:lnTo>
                  <a:pt x="557" y="442"/>
                </a:lnTo>
                <a:lnTo>
                  <a:pt x="554" y="438"/>
                </a:lnTo>
                <a:lnTo>
                  <a:pt x="551" y="435"/>
                </a:lnTo>
                <a:lnTo>
                  <a:pt x="551" y="435"/>
                </a:lnTo>
                <a:lnTo>
                  <a:pt x="550" y="433"/>
                </a:lnTo>
                <a:lnTo>
                  <a:pt x="550" y="429"/>
                </a:lnTo>
                <a:lnTo>
                  <a:pt x="552" y="417"/>
                </a:lnTo>
                <a:lnTo>
                  <a:pt x="556" y="396"/>
                </a:lnTo>
                <a:lnTo>
                  <a:pt x="556" y="396"/>
                </a:lnTo>
                <a:lnTo>
                  <a:pt x="558" y="392"/>
                </a:lnTo>
                <a:lnTo>
                  <a:pt x="563" y="387"/>
                </a:lnTo>
                <a:lnTo>
                  <a:pt x="571" y="381"/>
                </a:lnTo>
                <a:lnTo>
                  <a:pt x="571" y="381"/>
                </a:lnTo>
                <a:lnTo>
                  <a:pt x="588" y="397"/>
                </a:lnTo>
                <a:lnTo>
                  <a:pt x="603" y="408"/>
                </a:lnTo>
                <a:lnTo>
                  <a:pt x="610" y="413"/>
                </a:lnTo>
                <a:lnTo>
                  <a:pt x="615" y="416"/>
                </a:lnTo>
                <a:lnTo>
                  <a:pt x="615" y="416"/>
                </a:lnTo>
                <a:lnTo>
                  <a:pt x="626" y="418"/>
                </a:lnTo>
                <a:lnTo>
                  <a:pt x="638" y="419"/>
                </a:lnTo>
                <a:lnTo>
                  <a:pt x="648" y="419"/>
                </a:lnTo>
                <a:lnTo>
                  <a:pt x="652" y="418"/>
                </a:lnTo>
                <a:lnTo>
                  <a:pt x="654" y="416"/>
                </a:lnTo>
                <a:lnTo>
                  <a:pt x="654" y="416"/>
                </a:lnTo>
                <a:lnTo>
                  <a:pt x="660" y="408"/>
                </a:lnTo>
                <a:lnTo>
                  <a:pt x="669" y="399"/>
                </a:lnTo>
                <a:lnTo>
                  <a:pt x="679" y="389"/>
                </a:lnTo>
                <a:lnTo>
                  <a:pt x="683" y="386"/>
                </a:lnTo>
                <a:lnTo>
                  <a:pt x="684" y="386"/>
                </a:lnTo>
                <a:lnTo>
                  <a:pt x="684" y="386"/>
                </a:lnTo>
                <a:lnTo>
                  <a:pt x="695" y="391"/>
                </a:lnTo>
                <a:lnTo>
                  <a:pt x="701" y="394"/>
                </a:lnTo>
                <a:lnTo>
                  <a:pt x="702" y="392"/>
                </a:lnTo>
                <a:lnTo>
                  <a:pt x="703" y="391"/>
                </a:lnTo>
                <a:lnTo>
                  <a:pt x="703" y="391"/>
                </a:lnTo>
                <a:lnTo>
                  <a:pt x="703" y="389"/>
                </a:lnTo>
                <a:lnTo>
                  <a:pt x="702" y="387"/>
                </a:lnTo>
                <a:lnTo>
                  <a:pt x="708" y="381"/>
                </a:lnTo>
                <a:lnTo>
                  <a:pt x="708" y="381"/>
                </a:lnTo>
                <a:lnTo>
                  <a:pt x="715" y="374"/>
                </a:lnTo>
                <a:lnTo>
                  <a:pt x="719" y="368"/>
                </a:lnTo>
                <a:lnTo>
                  <a:pt x="723" y="362"/>
                </a:lnTo>
                <a:lnTo>
                  <a:pt x="723" y="362"/>
                </a:lnTo>
                <a:lnTo>
                  <a:pt x="724" y="364"/>
                </a:lnTo>
                <a:lnTo>
                  <a:pt x="729" y="368"/>
                </a:lnTo>
                <a:lnTo>
                  <a:pt x="732" y="369"/>
                </a:lnTo>
                <a:lnTo>
                  <a:pt x="735" y="370"/>
                </a:lnTo>
                <a:lnTo>
                  <a:pt x="739" y="369"/>
                </a:lnTo>
                <a:lnTo>
                  <a:pt x="743" y="367"/>
                </a:lnTo>
                <a:lnTo>
                  <a:pt x="743" y="367"/>
                </a:lnTo>
                <a:lnTo>
                  <a:pt x="746" y="362"/>
                </a:lnTo>
                <a:lnTo>
                  <a:pt x="749" y="354"/>
                </a:lnTo>
                <a:lnTo>
                  <a:pt x="753" y="336"/>
                </a:lnTo>
                <a:lnTo>
                  <a:pt x="754" y="326"/>
                </a:lnTo>
                <a:lnTo>
                  <a:pt x="756" y="319"/>
                </a:lnTo>
                <a:lnTo>
                  <a:pt x="759" y="311"/>
                </a:lnTo>
                <a:lnTo>
                  <a:pt x="760" y="309"/>
                </a:lnTo>
                <a:lnTo>
                  <a:pt x="762" y="307"/>
                </a:lnTo>
                <a:lnTo>
                  <a:pt x="762" y="307"/>
                </a:lnTo>
                <a:lnTo>
                  <a:pt x="774" y="302"/>
                </a:lnTo>
                <a:lnTo>
                  <a:pt x="785" y="298"/>
                </a:lnTo>
                <a:lnTo>
                  <a:pt x="796" y="293"/>
                </a:lnTo>
                <a:lnTo>
                  <a:pt x="799" y="290"/>
                </a:lnTo>
                <a:lnTo>
                  <a:pt x="802" y="288"/>
                </a:lnTo>
                <a:lnTo>
                  <a:pt x="802" y="288"/>
                </a:lnTo>
                <a:lnTo>
                  <a:pt x="808" y="280"/>
                </a:lnTo>
                <a:lnTo>
                  <a:pt x="817" y="273"/>
                </a:lnTo>
                <a:lnTo>
                  <a:pt x="826" y="263"/>
                </a:lnTo>
                <a:lnTo>
                  <a:pt x="826" y="263"/>
                </a:lnTo>
                <a:lnTo>
                  <a:pt x="829" y="272"/>
                </a:lnTo>
                <a:lnTo>
                  <a:pt x="831" y="278"/>
                </a:lnTo>
                <a:lnTo>
                  <a:pt x="831" y="278"/>
                </a:lnTo>
                <a:lnTo>
                  <a:pt x="833" y="274"/>
                </a:lnTo>
                <a:lnTo>
                  <a:pt x="836" y="267"/>
                </a:lnTo>
                <a:lnTo>
                  <a:pt x="841" y="258"/>
                </a:lnTo>
                <a:lnTo>
                  <a:pt x="846" y="293"/>
                </a:lnTo>
                <a:lnTo>
                  <a:pt x="846" y="293"/>
                </a:lnTo>
                <a:lnTo>
                  <a:pt x="846" y="293"/>
                </a:lnTo>
                <a:lnTo>
                  <a:pt x="846" y="293"/>
                </a:lnTo>
                <a:lnTo>
                  <a:pt x="856" y="278"/>
                </a:lnTo>
                <a:lnTo>
                  <a:pt x="856" y="278"/>
                </a:lnTo>
                <a:lnTo>
                  <a:pt x="864" y="262"/>
                </a:lnTo>
                <a:lnTo>
                  <a:pt x="871" y="248"/>
                </a:lnTo>
                <a:lnTo>
                  <a:pt x="876" y="234"/>
                </a:lnTo>
                <a:lnTo>
                  <a:pt x="880" y="258"/>
                </a:lnTo>
                <a:lnTo>
                  <a:pt x="880" y="258"/>
                </a:lnTo>
                <a:lnTo>
                  <a:pt x="884" y="252"/>
                </a:lnTo>
                <a:lnTo>
                  <a:pt x="888" y="245"/>
                </a:lnTo>
                <a:lnTo>
                  <a:pt x="892" y="235"/>
                </a:lnTo>
                <a:lnTo>
                  <a:pt x="893" y="222"/>
                </a:lnTo>
                <a:lnTo>
                  <a:pt x="892" y="216"/>
                </a:lnTo>
                <a:lnTo>
                  <a:pt x="890" y="209"/>
                </a:lnTo>
                <a:lnTo>
                  <a:pt x="889" y="200"/>
                </a:lnTo>
                <a:lnTo>
                  <a:pt x="885" y="193"/>
                </a:lnTo>
                <a:lnTo>
                  <a:pt x="882" y="183"/>
                </a:lnTo>
                <a:lnTo>
                  <a:pt x="876" y="174"/>
                </a:lnTo>
                <a:lnTo>
                  <a:pt x="876" y="174"/>
                </a:lnTo>
                <a:lnTo>
                  <a:pt x="869" y="166"/>
                </a:lnTo>
                <a:lnTo>
                  <a:pt x="862" y="157"/>
                </a:lnTo>
                <a:lnTo>
                  <a:pt x="847" y="142"/>
                </a:lnTo>
                <a:lnTo>
                  <a:pt x="833" y="130"/>
                </a:lnTo>
                <a:lnTo>
                  <a:pt x="819" y="122"/>
                </a:lnTo>
                <a:lnTo>
                  <a:pt x="805" y="114"/>
                </a:lnTo>
                <a:lnTo>
                  <a:pt x="796" y="109"/>
                </a:lnTo>
                <a:lnTo>
                  <a:pt x="787" y="106"/>
                </a:lnTo>
                <a:lnTo>
                  <a:pt x="787" y="106"/>
                </a:lnTo>
                <a:lnTo>
                  <a:pt x="786" y="106"/>
                </a:lnTo>
                <a:lnTo>
                  <a:pt x="785" y="104"/>
                </a:lnTo>
                <a:lnTo>
                  <a:pt x="782" y="106"/>
                </a:lnTo>
                <a:lnTo>
                  <a:pt x="782" y="1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8CAF5035-9C64-FAFF-80D4-29603918FC34}"/>
              </a:ext>
            </a:extLst>
          </p:cNvPr>
          <p:cNvSpPr>
            <a:spLocks/>
          </p:cNvSpPr>
          <p:nvPr/>
        </p:nvSpPr>
        <p:spPr bwMode="auto">
          <a:xfrm>
            <a:off x="7070562" y="3799490"/>
            <a:ext cx="1672093" cy="2588446"/>
          </a:xfrm>
          <a:custGeom>
            <a:avLst/>
            <a:gdLst>
              <a:gd name="T0" fmla="*/ 959 w 1166"/>
              <a:gd name="T1" fmla="*/ 49 h 1805"/>
              <a:gd name="T2" fmla="*/ 846 w 1166"/>
              <a:gd name="T3" fmla="*/ 0 h 1805"/>
              <a:gd name="T4" fmla="*/ 740 w 1166"/>
              <a:gd name="T5" fmla="*/ 31 h 1805"/>
              <a:gd name="T6" fmla="*/ 621 w 1166"/>
              <a:gd name="T7" fmla="*/ 109 h 1805"/>
              <a:gd name="T8" fmla="*/ 471 w 1166"/>
              <a:gd name="T9" fmla="*/ 131 h 1805"/>
              <a:gd name="T10" fmla="*/ 368 w 1166"/>
              <a:gd name="T11" fmla="*/ 192 h 1805"/>
              <a:gd name="T12" fmla="*/ 64 w 1166"/>
              <a:gd name="T13" fmla="*/ 461 h 1805"/>
              <a:gd name="T14" fmla="*/ 11 w 1166"/>
              <a:gd name="T15" fmla="*/ 557 h 1805"/>
              <a:gd name="T16" fmla="*/ 6 w 1166"/>
              <a:gd name="T17" fmla="*/ 671 h 1805"/>
              <a:gd name="T18" fmla="*/ 25 w 1166"/>
              <a:gd name="T19" fmla="*/ 954 h 1805"/>
              <a:gd name="T20" fmla="*/ 64 w 1166"/>
              <a:gd name="T21" fmla="*/ 1173 h 1805"/>
              <a:gd name="T22" fmla="*/ 175 w 1166"/>
              <a:gd name="T23" fmla="*/ 1162 h 1805"/>
              <a:gd name="T24" fmla="*/ 262 w 1166"/>
              <a:gd name="T25" fmla="*/ 1305 h 1805"/>
              <a:gd name="T26" fmla="*/ 290 w 1166"/>
              <a:gd name="T27" fmla="*/ 1561 h 1805"/>
              <a:gd name="T28" fmla="*/ 295 w 1166"/>
              <a:gd name="T29" fmla="*/ 1684 h 1805"/>
              <a:gd name="T30" fmla="*/ 325 w 1166"/>
              <a:gd name="T31" fmla="*/ 1776 h 1805"/>
              <a:gd name="T32" fmla="*/ 521 w 1166"/>
              <a:gd name="T33" fmla="*/ 1805 h 1805"/>
              <a:gd name="T34" fmla="*/ 621 w 1166"/>
              <a:gd name="T35" fmla="*/ 1777 h 1805"/>
              <a:gd name="T36" fmla="*/ 505 w 1166"/>
              <a:gd name="T37" fmla="*/ 1701 h 1805"/>
              <a:gd name="T38" fmla="*/ 419 w 1166"/>
              <a:gd name="T39" fmla="*/ 1625 h 1805"/>
              <a:gd name="T40" fmla="*/ 467 w 1166"/>
              <a:gd name="T41" fmla="*/ 1620 h 1805"/>
              <a:gd name="T42" fmla="*/ 546 w 1166"/>
              <a:gd name="T43" fmla="*/ 1585 h 1805"/>
              <a:gd name="T44" fmla="*/ 493 w 1166"/>
              <a:gd name="T45" fmla="*/ 1567 h 1805"/>
              <a:gd name="T46" fmla="*/ 435 w 1166"/>
              <a:gd name="T47" fmla="*/ 1422 h 1805"/>
              <a:gd name="T48" fmla="*/ 483 w 1166"/>
              <a:gd name="T49" fmla="*/ 1177 h 1805"/>
              <a:gd name="T50" fmla="*/ 418 w 1166"/>
              <a:gd name="T51" fmla="*/ 881 h 1805"/>
              <a:gd name="T52" fmla="*/ 417 w 1166"/>
              <a:gd name="T53" fmla="*/ 620 h 1805"/>
              <a:gd name="T54" fmla="*/ 482 w 1166"/>
              <a:gd name="T55" fmla="*/ 561 h 1805"/>
              <a:gd name="T56" fmla="*/ 626 w 1166"/>
              <a:gd name="T57" fmla="*/ 708 h 1805"/>
              <a:gd name="T58" fmla="*/ 723 w 1166"/>
              <a:gd name="T59" fmla="*/ 817 h 1805"/>
              <a:gd name="T60" fmla="*/ 825 w 1166"/>
              <a:gd name="T61" fmla="*/ 945 h 1805"/>
              <a:gd name="T62" fmla="*/ 868 w 1166"/>
              <a:gd name="T63" fmla="*/ 1015 h 1805"/>
              <a:gd name="T64" fmla="*/ 919 w 1166"/>
              <a:gd name="T65" fmla="*/ 997 h 1805"/>
              <a:gd name="T66" fmla="*/ 972 w 1166"/>
              <a:gd name="T67" fmla="*/ 1033 h 1805"/>
              <a:gd name="T68" fmla="*/ 932 w 1166"/>
              <a:gd name="T69" fmla="*/ 911 h 1805"/>
              <a:gd name="T70" fmla="*/ 969 w 1166"/>
              <a:gd name="T71" fmla="*/ 876 h 1805"/>
              <a:gd name="T72" fmla="*/ 969 w 1166"/>
              <a:gd name="T73" fmla="*/ 852 h 1805"/>
              <a:gd name="T74" fmla="*/ 841 w 1166"/>
              <a:gd name="T75" fmla="*/ 802 h 1805"/>
              <a:gd name="T76" fmla="*/ 987 w 1166"/>
              <a:gd name="T77" fmla="*/ 823 h 1805"/>
              <a:gd name="T78" fmla="*/ 1042 w 1166"/>
              <a:gd name="T79" fmla="*/ 910 h 1805"/>
              <a:gd name="T80" fmla="*/ 1090 w 1166"/>
              <a:gd name="T81" fmla="*/ 914 h 1805"/>
              <a:gd name="T82" fmla="*/ 1119 w 1166"/>
              <a:gd name="T83" fmla="*/ 882 h 1805"/>
              <a:gd name="T84" fmla="*/ 1164 w 1166"/>
              <a:gd name="T85" fmla="*/ 900 h 1805"/>
              <a:gd name="T86" fmla="*/ 1092 w 1166"/>
              <a:gd name="T87" fmla="*/ 817 h 1805"/>
              <a:gd name="T88" fmla="*/ 1149 w 1166"/>
              <a:gd name="T89" fmla="*/ 779 h 1805"/>
              <a:gd name="T90" fmla="*/ 1092 w 1166"/>
              <a:gd name="T91" fmla="*/ 773 h 1805"/>
              <a:gd name="T92" fmla="*/ 1007 w 1166"/>
              <a:gd name="T93" fmla="*/ 758 h 1805"/>
              <a:gd name="T94" fmla="*/ 746 w 1166"/>
              <a:gd name="T95" fmla="*/ 493 h 1805"/>
              <a:gd name="T96" fmla="*/ 755 w 1166"/>
              <a:gd name="T97" fmla="*/ 389 h 1805"/>
              <a:gd name="T98" fmla="*/ 809 w 1166"/>
              <a:gd name="T99" fmla="*/ 381 h 1805"/>
              <a:gd name="T100" fmla="*/ 821 w 1166"/>
              <a:gd name="T101" fmla="*/ 354 h 1805"/>
              <a:gd name="T102" fmla="*/ 848 w 1166"/>
              <a:gd name="T103" fmla="*/ 368 h 1805"/>
              <a:gd name="T104" fmla="*/ 890 w 1166"/>
              <a:gd name="T105" fmla="*/ 354 h 1805"/>
              <a:gd name="T106" fmla="*/ 919 w 1166"/>
              <a:gd name="T107" fmla="*/ 305 h 1805"/>
              <a:gd name="T108" fmla="*/ 988 w 1166"/>
              <a:gd name="T109" fmla="*/ 266 h 1805"/>
              <a:gd name="T110" fmla="*/ 992 w 1166"/>
              <a:gd name="T111" fmla="*/ 299 h 1805"/>
              <a:gd name="T112" fmla="*/ 1042 w 1166"/>
              <a:gd name="T113" fmla="*/ 241 h 1805"/>
              <a:gd name="T114" fmla="*/ 1046 w 1166"/>
              <a:gd name="T115" fmla="*/ 176 h 1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66" h="1805">
                <a:moveTo>
                  <a:pt x="993" y="108"/>
                </a:moveTo>
                <a:lnTo>
                  <a:pt x="993" y="108"/>
                </a:lnTo>
                <a:lnTo>
                  <a:pt x="992" y="107"/>
                </a:lnTo>
                <a:lnTo>
                  <a:pt x="992" y="102"/>
                </a:lnTo>
                <a:lnTo>
                  <a:pt x="991" y="96"/>
                </a:lnTo>
                <a:lnTo>
                  <a:pt x="990" y="88"/>
                </a:lnTo>
                <a:lnTo>
                  <a:pt x="986" y="80"/>
                </a:lnTo>
                <a:lnTo>
                  <a:pt x="980" y="69"/>
                </a:lnTo>
                <a:lnTo>
                  <a:pt x="971" y="59"/>
                </a:lnTo>
                <a:lnTo>
                  <a:pt x="959" y="49"/>
                </a:lnTo>
                <a:lnTo>
                  <a:pt x="959" y="49"/>
                </a:lnTo>
                <a:lnTo>
                  <a:pt x="939" y="35"/>
                </a:lnTo>
                <a:lnTo>
                  <a:pt x="921" y="26"/>
                </a:lnTo>
                <a:lnTo>
                  <a:pt x="905" y="17"/>
                </a:lnTo>
                <a:lnTo>
                  <a:pt x="887" y="12"/>
                </a:lnTo>
                <a:lnTo>
                  <a:pt x="887" y="12"/>
                </a:lnTo>
                <a:lnTo>
                  <a:pt x="881" y="7"/>
                </a:lnTo>
                <a:lnTo>
                  <a:pt x="873" y="3"/>
                </a:lnTo>
                <a:lnTo>
                  <a:pt x="860" y="1"/>
                </a:lnTo>
                <a:lnTo>
                  <a:pt x="846" y="0"/>
                </a:lnTo>
                <a:lnTo>
                  <a:pt x="846" y="0"/>
                </a:lnTo>
                <a:lnTo>
                  <a:pt x="819" y="2"/>
                </a:lnTo>
                <a:lnTo>
                  <a:pt x="805" y="3"/>
                </a:lnTo>
                <a:lnTo>
                  <a:pt x="792" y="6"/>
                </a:lnTo>
                <a:lnTo>
                  <a:pt x="779" y="10"/>
                </a:lnTo>
                <a:lnTo>
                  <a:pt x="767" y="13"/>
                </a:lnTo>
                <a:lnTo>
                  <a:pt x="757" y="18"/>
                </a:lnTo>
                <a:lnTo>
                  <a:pt x="747" y="24"/>
                </a:lnTo>
                <a:lnTo>
                  <a:pt x="747" y="24"/>
                </a:lnTo>
                <a:lnTo>
                  <a:pt x="740" y="31"/>
                </a:lnTo>
                <a:lnTo>
                  <a:pt x="735" y="37"/>
                </a:lnTo>
                <a:lnTo>
                  <a:pt x="728" y="49"/>
                </a:lnTo>
                <a:lnTo>
                  <a:pt x="723" y="56"/>
                </a:lnTo>
                <a:lnTo>
                  <a:pt x="717" y="63"/>
                </a:lnTo>
                <a:lnTo>
                  <a:pt x="707" y="70"/>
                </a:lnTo>
                <a:lnTo>
                  <a:pt x="693" y="79"/>
                </a:lnTo>
                <a:lnTo>
                  <a:pt x="693" y="79"/>
                </a:lnTo>
                <a:lnTo>
                  <a:pt x="664" y="93"/>
                </a:lnTo>
                <a:lnTo>
                  <a:pt x="636" y="106"/>
                </a:lnTo>
                <a:lnTo>
                  <a:pt x="621" y="109"/>
                </a:lnTo>
                <a:lnTo>
                  <a:pt x="607" y="113"/>
                </a:lnTo>
                <a:lnTo>
                  <a:pt x="594" y="117"/>
                </a:lnTo>
                <a:lnTo>
                  <a:pt x="580" y="118"/>
                </a:lnTo>
                <a:lnTo>
                  <a:pt x="580" y="118"/>
                </a:lnTo>
                <a:lnTo>
                  <a:pt x="531" y="122"/>
                </a:lnTo>
                <a:lnTo>
                  <a:pt x="510" y="124"/>
                </a:lnTo>
                <a:lnTo>
                  <a:pt x="492" y="128"/>
                </a:lnTo>
                <a:lnTo>
                  <a:pt x="492" y="128"/>
                </a:lnTo>
                <a:lnTo>
                  <a:pt x="482" y="130"/>
                </a:lnTo>
                <a:lnTo>
                  <a:pt x="471" y="131"/>
                </a:lnTo>
                <a:lnTo>
                  <a:pt x="444" y="134"/>
                </a:lnTo>
                <a:lnTo>
                  <a:pt x="431" y="135"/>
                </a:lnTo>
                <a:lnTo>
                  <a:pt x="419" y="139"/>
                </a:lnTo>
                <a:lnTo>
                  <a:pt x="407" y="143"/>
                </a:lnTo>
                <a:lnTo>
                  <a:pt x="398" y="147"/>
                </a:lnTo>
                <a:lnTo>
                  <a:pt x="398" y="147"/>
                </a:lnTo>
                <a:lnTo>
                  <a:pt x="395" y="151"/>
                </a:lnTo>
                <a:lnTo>
                  <a:pt x="390" y="157"/>
                </a:lnTo>
                <a:lnTo>
                  <a:pt x="379" y="172"/>
                </a:lnTo>
                <a:lnTo>
                  <a:pt x="368" y="192"/>
                </a:lnTo>
                <a:lnTo>
                  <a:pt x="356" y="211"/>
                </a:lnTo>
                <a:lnTo>
                  <a:pt x="356" y="211"/>
                </a:lnTo>
                <a:lnTo>
                  <a:pt x="247" y="300"/>
                </a:lnTo>
                <a:lnTo>
                  <a:pt x="199" y="340"/>
                </a:lnTo>
                <a:lnTo>
                  <a:pt x="167" y="364"/>
                </a:lnTo>
                <a:lnTo>
                  <a:pt x="167" y="364"/>
                </a:lnTo>
                <a:lnTo>
                  <a:pt x="146" y="380"/>
                </a:lnTo>
                <a:lnTo>
                  <a:pt x="121" y="404"/>
                </a:lnTo>
                <a:lnTo>
                  <a:pt x="92" y="432"/>
                </a:lnTo>
                <a:lnTo>
                  <a:pt x="64" y="461"/>
                </a:lnTo>
                <a:lnTo>
                  <a:pt x="37" y="489"/>
                </a:lnTo>
                <a:lnTo>
                  <a:pt x="16" y="513"/>
                </a:lnTo>
                <a:lnTo>
                  <a:pt x="7" y="524"/>
                </a:lnTo>
                <a:lnTo>
                  <a:pt x="3" y="532"/>
                </a:lnTo>
                <a:lnTo>
                  <a:pt x="0" y="538"/>
                </a:lnTo>
                <a:lnTo>
                  <a:pt x="0" y="540"/>
                </a:lnTo>
                <a:lnTo>
                  <a:pt x="0" y="541"/>
                </a:lnTo>
                <a:lnTo>
                  <a:pt x="0" y="541"/>
                </a:lnTo>
                <a:lnTo>
                  <a:pt x="6" y="550"/>
                </a:lnTo>
                <a:lnTo>
                  <a:pt x="11" y="557"/>
                </a:lnTo>
                <a:lnTo>
                  <a:pt x="15" y="566"/>
                </a:lnTo>
                <a:lnTo>
                  <a:pt x="15" y="566"/>
                </a:lnTo>
                <a:lnTo>
                  <a:pt x="15" y="585"/>
                </a:lnTo>
                <a:lnTo>
                  <a:pt x="14" y="602"/>
                </a:lnTo>
                <a:lnTo>
                  <a:pt x="15" y="615"/>
                </a:lnTo>
                <a:lnTo>
                  <a:pt x="15" y="615"/>
                </a:lnTo>
                <a:lnTo>
                  <a:pt x="15" y="621"/>
                </a:lnTo>
                <a:lnTo>
                  <a:pt x="14" y="629"/>
                </a:lnTo>
                <a:lnTo>
                  <a:pt x="9" y="652"/>
                </a:lnTo>
                <a:lnTo>
                  <a:pt x="6" y="671"/>
                </a:lnTo>
                <a:lnTo>
                  <a:pt x="4" y="692"/>
                </a:lnTo>
                <a:lnTo>
                  <a:pt x="1" y="720"/>
                </a:lnTo>
                <a:lnTo>
                  <a:pt x="0" y="753"/>
                </a:lnTo>
                <a:lnTo>
                  <a:pt x="0" y="753"/>
                </a:lnTo>
                <a:lnTo>
                  <a:pt x="1" y="789"/>
                </a:lnTo>
                <a:lnTo>
                  <a:pt x="4" y="823"/>
                </a:lnTo>
                <a:lnTo>
                  <a:pt x="7" y="855"/>
                </a:lnTo>
                <a:lnTo>
                  <a:pt x="14" y="884"/>
                </a:lnTo>
                <a:lnTo>
                  <a:pt x="22" y="934"/>
                </a:lnTo>
                <a:lnTo>
                  <a:pt x="25" y="954"/>
                </a:lnTo>
                <a:lnTo>
                  <a:pt x="25" y="970"/>
                </a:lnTo>
                <a:lnTo>
                  <a:pt x="25" y="970"/>
                </a:lnTo>
                <a:lnTo>
                  <a:pt x="14" y="1068"/>
                </a:lnTo>
                <a:lnTo>
                  <a:pt x="5" y="1137"/>
                </a:lnTo>
                <a:lnTo>
                  <a:pt x="5" y="1137"/>
                </a:lnTo>
                <a:lnTo>
                  <a:pt x="14" y="1145"/>
                </a:lnTo>
                <a:lnTo>
                  <a:pt x="22" y="1151"/>
                </a:lnTo>
                <a:lnTo>
                  <a:pt x="34" y="1158"/>
                </a:lnTo>
                <a:lnTo>
                  <a:pt x="49" y="1167"/>
                </a:lnTo>
                <a:lnTo>
                  <a:pt x="64" y="1173"/>
                </a:lnTo>
                <a:lnTo>
                  <a:pt x="73" y="1175"/>
                </a:lnTo>
                <a:lnTo>
                  <a:pt x="81" y="1177"/>
                </a:lnTo>
                <a:lnTo>
                  <a:pt x="90" y="1177"/>
                </a:lnTo>
                <a:lnTo>
                  <a:pt x="98" y="1177"/>
                </a:lnTo>
                <a:lnTo>
                  <a:pt x="98" y="1177"/>
                </a:lnTo>
                <a:lnTo>
                  <a:pt x="114" y="1174"/>
                </a:lnTo>
                <a:lnTo>
                  <a:pt x="129" y="1171"/>
                </a:lnTo>
                <a:lnTo>
                  <a:pt x="154" y="1164"/>
                </a:lnTo>
                <a:lnTo>
                  <a:pt x="164" y="1162"/>
                </a:lnTo>
                <a:lnTo>
                  <a:pt x="175" y="1162"/>
                </a:lnTo>
                <a:lnTo>
                  <a:pt x="186" y="1163"/>
                </a:lnTo>
                <a:lnTo>
                  <a:pt x="197" y="1167"/>
                </a:lnTo>
                <a:lnTo>
                  <a:pt x="197" y="1167"/>
                </a:lnTo>
                <a:lnTo>
                  <a:pt x="209" y="1173"/>
                </a:lnTo>
                <a:lnTo>
                  <a:pt x="220" y="1179"/>
                </a:lnTo>
                <a:lnTo>
                  <a:pt x="230" y="1185"/>
                </a:lnTo>
                <a:lnTo>
                  <a:pt x="240" y="1190"/>
                </a:lnTo>
                <a:lnTo>
                  <a:pt x="240" y="1190"/>
                </a:lnTo>
                <a:lnTo>
                  <a:pt x="250" y="1244"/>
                </a:lnTo>
                <a:lnTo>
                  <a:pt x="262" y="1305"/>
                </a:lnTo>
                <a:lnTo>
                  <a:pt x="270" y="1363"/>
                </a:lnTo>
                <a:lnTo>
                  <a:pt x="274" y="1386"/>
                </a:lnTo>
                <a:lnTo>
                  <a:pt x="275" y="1403"/>
                </a:lnTo>
                <a:lnTo>
                  <a:pt x="275" y="1403"/>
                </a:lnTo>
                <a:lnTo>
                  <a:pt x="277" y="1424"/>
                </a:lnTo>
                <a:lnTo>
                  <a:pt x="279" y="1446"/>
                </a:lnTo>
                <a:lnTo>
                  <a:pt x="284" y="1491"/>
                </a:lnTo>
                <a:lnTo>
                  <a:pt x="289" y="1531"/>
                </a:lnTo>
                <a:lnTo>
                  <a:pt x="290" y="1547"/>
                </a:lnTo>
                <a:lnTo>
                  <a:pt x="290" y="1561"/>
                </a:lnTo>
                <a:lnTo>
                  <a:pt x="290" y="1561"/>
                </a:lnTo>
                <a:lnTo>
                  <a:pt x="289" y="1578"/>
                </a:lnTo>
                <a:lnTo>
                  <a:pt x="290" y="1589"/>
                </a:lnTo>
                <a:lnTo>
                  <a:pt x="290" y="1600"/>
                </a:lnTo>
                <a:lnTo>
                  <a:pt x="290" y="1600"/>
                </a:lnTo>
                <a:lnTo>
                  <a:pt x="291" y="1605"/>
                </a:lnTo>
                <a:lnTo>
                  <a:pt x="295" y="1610"/>
                </a:lnTo>
                <a:lnTo>
                  <a:pt x="300" y="1615"/>
                </a:lnTo>
                <a:lnTo>
                  <a:pt x="300" y="1615"/>
                </a:lnTo>
                <a:lnTo>
                  <a:pt x="295" y="1684"/>
                </a:lnTo>
                <a:lnTo>
                  <a:pt x="295" y="1684"/>
                </a:lnTo>
                <a:lnTo>
                  <a:pt x="291" y="1720"/>
                </a:lnTo>
                <a:lnTo>
                  <a:pt x="290" y="1741"/>
                </a:lnTo>
                <a:lnTo>
                  <a:pt x="290" y="1758"/>
                </a:lnTo>
                <a:lnTo>
                  <a:pt x="290" y="1758"/>
                </a:lnTo>
                <a:lnTo>
                  <a:pt x="291" y="1761"/>
                </a:lnTo>
                <a:lnTo>
                  <a:pt x="295" y="1764"/>
                </a:lnTo>
                <a:lnTo>
                  <a:pt x="300" y="1768"/>
                </a:lnTo>
                <a:lnTo>
                  <a:pt x="306" y="1770"/>
                </a:lnTo>
                <a:lnTo>
                  <a:pt x="325" y="1776"/>
                </a:lnTo>
                <a:lnTo>
                  <a:pt x="345" y="1781"/>
                </a:lnTo>
                <a:lnTo>
                  <a:pt x="370" y="1785"/>
                </a:lnTo>
                <a:lnTo>
                  <a:pt x="395" y="1789"/>
                </a:lnTo>
                <a:lnTo>
                  <a:pt x="419" y="1791"/>
                </a:lnTo>
                <a:lnTo>
                  <a:pt x="443" y="1792"/>
                </a:lnTo>
                <a:lnTo>
                  <a:pt x="443" y="1792"/>
                </a:lnTo>
                <a:lnTo>
                  <a:pt x="462" y="1793"/>
                </a:lnTo>
                <a:lnTo>
                  <a:pt x="479" y="1796"/>
                </a:lnTo>
                <a:lnTo>
                  <a:pt x="508" y="1802"/>
                </a:lnTo>
                <a:lnTo>
                  <a:pt x="521" y="1805"/>
                </a:lnTo>
                <a:lnTo>
                  <a:pt x="535" y="1805"/>
                </a:lnTo>
                <a:lnTo>
                  <a:pt x="549" y="1802"/>
                </a:lnTo>
                <a:lnTo>
                  <a:pt x="565" y="1797"/>
                </a:lnTo>
                <a:lnTo>
                  <a:pt x="565" y="1797"/>
                </a:lnTo>
                <a:lnTo>
                  <a:pt x="581" y="1792"/>
                </a:lnTo>
                <a:lnTo>
                  <a:pt x="595" y="1789"/>
                </a:lnTo>
                <a:lnTo>
                  <a:pt x="615" y="1784"/>
                </a:lnTo>
                <a:lnTo>
                  <a:pt x="618" y="1782"/>
                </a:lnTo>
                <a:lnTo>
                  <a:pt x="620" y="1780"/>
                </a:lnTo>
                <a:lnTo>
                  <a:pt x="621" y="1777"/>
                </a:lnTo>
                <a:lnTo>
                  <a:pt x="620" y="1771"/>
                </a:lnTo>
                <a:lnTo>
                  <a:pt x="615" y="1763"/>
                </a:lnTo>
                <a:lnTo>
                  <a:pt x="615" y="1763"/>
                </a:lnTo>
                <a:lnTo>
                  <a:pt x="611" y="1758"/>
                </a:lnTo>
                <a:lnTo>
                  <a:pt x="606" y="1752"/>
                </a:lnTo>
                <a:lnTo>
                  <a:pt x="592" y="1742"/>
                </a:lnTo>
                <a:lnTo>
                  <a:pt x="577" y="1733"/>
                </a:lnTo>
                <a:lnTo>
                  <a:pt x="559" y="1725"/>
                </a:lnTo>
                <a:lnTo>
                  <a:pt x="521" y="1709"/>
                </a:lnTo>
                <a:lnTo>
                  <a:pt x="505" y="1701"/>
                </a:lnTo>
                <a:lnTo>
                  <a:pt x="492" y="1694"/>
                </a:lnTo>
                <a:lnTo>
                  <a:pt x="492" y="1694"/>
                </a:lnTo>
                <a:lnTo>
                  <a:pt x="452" y="1672"/>
                </a:lnTo>
                <a:lnTo>
                  <a:pt x="444" y="1667"/>
                </a:lnTo>
                <a:lnTo>
                  <a:pt x="438" y="1662"/>
                </a:lnTo>
                <a:lnTo>
                  <a:pt x="431" y="1656"/>
                </a:lnTo>
                <a:lnTo>
                  <a:pt x="428" y="1649"/>
                </a:lnTo>
                <a:lnTo>
                  <a:pt x="428" y="1649"/>
                </a:lnTo>
                <a:lnTo>
                  <a:pt x="422" y="1636"/>
                </a:lnTo>
                <a:lnTo>
                  <a:pt x="419" y="1625"/>
                </a:lnTo>
                <a:lnTo>
                  <a:pt x="418" y="1615"/>
                </a:lnTo>
                <a:lnTo>
                  <a:pt x="418" y="1615"/>
                </a:lnTo>
                <a:lnTo>
                  <a:pt x="419" y="1616"/>
                </a:lnTo>
                <a:lnTo>
                  <a:pt x="420" y="1617"/>
                </a:lnTo>
                <a:lnTo>
                  <a:pt x="424" y="1619"/>
                </a:lnTo>
                <a:lnTo>
                  <a:pt x="430" y="1620"/>
                </a:lnTo>
                <a:lnTo>
                  <a:pt x="439" y="1621"/>
                </a:lnTo>
                <a:lnTo>
                  <a:pt x="451" y="1621"/>
                </a:lnTo>
                <a:lnTo>
                  <a:pt x="467" y="1620"/>
                </a:lnTo>
                <a:lnTo>
                  <a:pt x="467" y="1620"/>
                </a:lnTo>
                <a:lnTo>
                  <a:pt x="484" y="1617"/>
                </a:lnTo>
                <a:lnTo>
                  <a:pt x="500" y="1614"/>
                </a:lnTo>
                <a:lnTo>
                  <a:pt x="515" y="1610"/>
                </a:lnTo>
                <a:lnTo>
                  <a:pt x="529" y="1606"/>
                </a:lnTo>
                <a:lnTo>
                  <a:pt x="537" y="1600"/>
                </a:lnTo>
                <a:lnTo>
                  <a:pt x="545" y="1595"/>
                </a:lnTo>
                <a:lnTo>
                  <a:pt x="546" y="1593"/>
                </a:lnTo>
                <a:lnTo>
                  <a:pt x="547" y="1590"/>
                </a:lnTo>
                <a:lnTo>
                  <a:pt x="547" y="1588"/>
                </a:lnTo>
                <a:lnTo>
                  <a:pt x="546" y="1585"/>
                </a:lnTo>
                <a:lnTo>
                  <a:pt x="546" y="1585"/>
                </a:lnTo>
                <a:lnTo>
                  <a:pt x="542" y="1582"/>
                </a:lnTo>
                <a:lnTo>
                  <a:pt x="537" y="1579"/>
                </a:lnTo>
                <a:lnTo>
                  <a:pt x="532" y="1578"/>
                </a:lnTo>
                <a:lnTo>
                  <a:pt x="527" y="1577"/>
                </a:lnTo>
                <a:lnTo>
                  <a:pt x="515" y="1576"/>
                </a:lnTo>
                <a:lnTo>
                  <a:pt x="508" y="1573"/>
                </a:lnTo>
                <a:lnTo>
                  <a:pt x="502" y="1571"/>
                </a:lnTo>
                <a:lnTo>
                  <a:pt x="502" y="1571"/>
                </a:lnTo>
                <a:lnTo>
                  <a:pt x="493" y="1567"/>
                </a:lnTo>
                <a:lnTo>
                  <a:pt x="483" y="1563"/>
                </a:lnTo>
                <a:lnTo>
                  <a:pt x="460" y="1555"/>
                </a:lnTo>
                <a:lnTo>
                  <a:pt x="438" y="1547"/>
                </a:lnTo>
                <a:lnTo>
                  <a:pt x="431" y="1544"/>
                </a:lnTo>
                <a:lnTo>
                  <a:pt x="428" y="1541"/>
                </a:lnTo>
                <a:lnTo>
                  <a:pt x="428" y="1541"/>
                </a:lnTo>
                <a:lnTo>
                  <a:pt x="428" y="1534"/>
                </a:lnTo>
                <a:lnTo>
                  <a:pt x="428" y="1519"/>
                </a:lnTo>
                <a:lnTo>
                  <a:pt x="431" y="1472"/>
                </a:lnTo>
                <a:lnTo>
                  <a:pt x="435" y="1422"/>
                </a:lnTo>
                <a:lnTo>
                  <a:pt x="438" y="1384"/>
                </a:lnTo>
                <a:lnTo>
                  <a:pt x="438" y="1384"/>
                </a:lnTo>
                <a:lnTo>
                  <a:pt x="440" y="1299"/>
                </a:lnTo>
                <a:lnTo>
                  <a:pt x="443" y="1195"/>
                </a:lnTo>
                <a:lnTo>
                  <a:pt x="443" y="1195"/>
                </a:lnTo>
                <a:lnTo>
                  <a:pt x="470" y="1196"/>
                </a:lnTo>
                <a:lnTo>
                  <a:pt x="482" y="1196"/>
                </a:lnTo>
                <a:lnTo>
                  <a:pt x="482" y="1196"/>
                </a:lnTo>
                <a:lnTo>
                  <a:pt x="482" y="1191"/>
                </a:lnTo>
                <a:lnTo>
                  <a:pt x="483" y="1177"/>
                </a:lnTo>
                <a:lnTo>
                  <a:pt x="481" y="1146"/>
                </a:lnTo>
                <a:lnTo>
                  <a:pt x="477" y="1098"/>
                </a:lnTo>
                <a:lnTo>
                  <a:pt x="477" y="1098"/>
                </a:lnTo>
                <a:lnTo>
                  <a:pt x="473" y="1068"/>
                </a:lnTo>
                <a:lnTo>
                  <a:pt x="467" y="1039"/>
                </a:lnTo>
                <a:lnTo>
                  <a:pt x="460" y="1010"/>
                </a:lnTo>
                <a:lnTo>
                  <a:pt x="451" y="981"/>
                </a:lnTo>
                <a:lnTo>
                  <a:pt x="434" y="928"/>
                </a:lnTo>
                <a:lnTo>
                  <a:pt x="418" y="881"/>
                </a:lnTo>
                <a:lnTo>
                  <a:pt x="418" y="881"/>
                </a:lnTo>
                <a:lnTo>
                  <a:pt x="384" y="782"/>
                </a:lnTo>
                <a:lnTo>
                  <a:pt x="364" y="724"/>
                </a:lnTo>
                <a:lnTo>
                  <a:pt x="359" y="679"/>
                </a:lnTo>
                <a:lnTo>
                  <a:pt x="388" y="684"/>
                </a:lnTo>
                <a:lnTo>
                  <a:pt x="388" y="684"/>
                </a:lnTo>
                <a:lnTo>
                  <a:pt x="392" y="674"/>
                </a:lnTo>
                <a:lnTo>
                  <a:pt x="401" y="653"/>
                </a:lnTo>
                <a:lnTo>
                  <a:pt x="406" y="641"/>
                </a:lnTo>
                <a:lnTo>
                  <a:pt x="412" y="630"/>
                </a:lnTo>
                <a:lnTo>
                  <a:pt x="417" y="620"/>
                </a:lnTo>
                <a:lnTo>
                  <a:pt x="420" y="618"/>
                </a:lnTo>
                <a:lnTo>
                  <a:pt x="423" y="615"/>
                </a:lnTo>
                <a:lnTo>
                  <a:pt x="423" y="615"/>
                </a:lnTo>
                <a:lnTo>
                  <a:pt x="429" y="610"/>
                </a:lnTo>
                <a:lnTo>
                  <a:pt x="436" y="603"/>
                </a:lnTo>
                <a:lnTo>
                  <a:pt x="452" y="586"/>
                </a:lnTo>
                <a:lnTo>
                  <a:pt x="470" y="569"/>
                </a:lnTo>
                <a:lnTo>
                  <a:pt x="476" y="564"/>
                </a:lnTo>
                <a:lnTo>
                  <a:pt x="482" y="561"/>
                </a:lnTo>
                <a:lnTo>
                  <a:pt x="482" y="561"/>
                </a:lnTo>
                <a:lnTo>
                  <a:pt x="524" y="555"/>
                </a:lnTo>
                <a:lnTo>
                  <a:pt x="547" y="550"/>
                </a:lnTo>
                <a:lnTo>
                  <a:pt x="556" y="549"/>
                </a:lnTo>
                <a:lnTo>
                  <a:pt x="561" y="546"/>
                </a:lnTo>
                <a:lnTo>
                  <a:pt x="561" y="546"/>
                </a:lnTo>
                <a:lnTo>
                  <a:pt x="590" y="522"/>
                </a:lnTo>
                <a:lnTo>
                  <a:pt x="615" y="640"/>
                </a:lnTo>
                <a:lnTo>
                  <a:pt x="615" y="640"/>
                </a:lnTo>
                <a:lnTo>
                  <a:pt x="621" y="679"/>
                </a:lnTo>
                <a:lnTo>
                  <a:pt x="626" y="708"/>
                </a:lnTo>
                <a:lnTo>
                  <a:pt x="628" y="716"/>
                </a:lnTo>
                <a:lnTo>
                  <a:pt x="629" y="719"/>
                </a:lnTo>
                <a:lnTo>
                  <a:pt x="629" y="719"/>
                </a:lnTo>
                <a:lnTo>
                  <a:pt x="634" y="717"/>
                </a:lnTo>
                <a:lnTo>
                  <a:pt x="640" y="719"/>
                </a:lnTo>
                <a:lnTo>
                  <a:pt x="649" y="719"/>
                </a:lnTo>
                <a:lnTo>
                  <a:pt x="649" y="719"/>
                </a:lnTo>
                <a:lnTo>
                  <a:pt x="679" y="761"/>
                </a:lnTo>
                <a:lnTo>
                  <a:pt x="703" y="793"/>
                </a:lnTo>
                <a:lnTo>
                  <a:pt x="723" y="817"/>
                </a:lnTo>
                <a:lnTo>
                  <a:pt x="723" y="817"/>
                </a:lnTo>
                <a:lnTo>
                  <a:pt x="742" y="838"/>
                </a:lnTo>
                <a:lnTo>
                  <a:pt x="767" y="864"/>
                </a:lnTo>
                <a:lnTo>
                  <a:pt x="797" y="896"/>
                </a:lnTo>
                <a:lnTo>
                  <a:pt x="797" y="896"/>
                </a:lnTo>
                <a:lnTo>
                  <a:pt x="801" y="910"/>
                </a:lnTo>
                <a:lnTo>
                  <a:pt x="808" y="922"/>
                </a:lnTo>
                <a:lnTo>
                  <a:pt x="816" y="935"/>
                </a:lnTo>
                <a:lnTo>
                  <a:pt x="816" y="935"/>
                </a:lnTo>
                <a:lnTo>
                  <a:pt x="825" y="945"/>
                </a:lnTo>
                <a:lnTo>
                  <a:pt x="832" y="951"/>
                </a:lnTo>
                <a:lnTo>
                  <a:pt x="837" y="958"/>
                </a:lnTo>
                <a:lnTo>
                  <a:pt x="841" y="965"/>
                </a:lnTo>
                <a:lnTo>
                  <a:pt x="841" y="965"/>
                </a:lnTo>
                <a:lnTo>
                  <a:pt x="849" y="988"/>
                </a:lnTo>
                <a:lnTo>
                  <a:pt x="854" y="1001"/>
                </a:lnTo>
                <a:lnTo>
                  <a:pt x="857" y="1006"/>
                </a:lnTo>
                <a:lnTo>
                  <a:pt x="860" y="1009"/>
                </a:lnTo>
                <a:lnTo>
                  <a:pt x="860" y="1009"/>
                </a:lnTo>
                <a:lnTo>
                  <a:pt x="868" y="1015"/>
                </a:lnTo>
                <a:lnTo>
                  <a:pt x="874" y="1018"/>
                </a:lnTo>
                <a:lnTo>
                  <a:pt x="880" y="1019"/>
                </a:lnTo>
                <a:lnTo>
                  <a:pt x="880" y="1019"/>
                </a:lnTo>
                <a:lnTo>
                  <a:pt x="894" y="1009"/>
                </a:lnTo>
                <a:lnTo>
                  <a:pt x="903" y="1002"/>
                </a:lnTo>
                <a:lnTo>
                  <a:pt x="907" y="1001"/>
                </a:lnTo>
                <a:lnTo>
                  <a:pt x="910" y="999"/>
                </a:lnTo>
                <a:lnTo>
                  <a:pt x="910" y="999"/>
                </a:lnTo>
                <a:lnTo>
                  <a:pt x="915" y="998"/>
                </a:lnTo>
                <a:lnTo>
                  <a:pt x="919" y="997"/>
                </a:lnTo>
                <a:lnTo>
                  <a:pt x="924" y="996"/>
                </a:lnTo>
                <a:lnTo>
                  <a:pt x="929" y="994"/>
                </a:lnTo>
                <a:lnTo>
                  <a:pt x="929" y="994"/>
                </a:lnTo>
                <a:lnTo>
                  <a:pt x="937" y="1003"/>
                </a:lnTo>
                <a:lnTo>
                  <a:pt x="944" y="1012"/>
                </a:lnTo>
                <a:lnTo>
                  <a:pt x="953" y="1020"/>
                </a:lnTo>
                <a:lnTo>
                  <a:pt x="961" y="1028"/>
                </a:lnTo>
                <a:lnTo>
                  <a:pt x="965" y="1030"/>
                </a:lnTo>
                <a:lnTo>
                  <a:pt x="969" y="1031"/>
                </a:lnTo>
                <a:lnTo>
                  <a:pt x="972" y="1033"/>
                </a:lnTo>
                <a:lnTo>
                  <a:pt x="975" y="1031"/>
                </a:lnTo>
                <a:lnTo>
                  <a:pt x="977" y="1029"/>
                </a:lnTo>
                <a:lnTo>
                  <a:pt x="978" y="1024"/>
                </a:lnTo>
                <a:lnTo>
                  <a:pt x="978" y="1024"/>
                </a:lnTo>
                <a:lnTo>
                  <a:pt x="978" y="1018"/>
                </a:lnTo>
                <a:lnTo>
                  <a:pt x="977" y="1010"/>
                </a:lnTo>
                <a:lnTo>
                  <a:pt x="971" y="991"/>
                </a:lnTo>
                <a:lnTo>
                  <a:pt x="962" y="970"/>
                </a:lnTo>
                <a:lnTo>
                  <a:pt x="951" y="949"/>
                </a:lnTo>
                <a:lnTo>
                  <a:pt x="932" y="911"/>
                </a:lnTo>
                <a:lnTo>
                  <a:pt x="926" y="900"/>
                </a:lnTo>
                <a:lnTo>
                  <a:pt x="924" y="896"/>
                </a:lnTo>
                <a:lnTo>
                  <a:pt x="924" y="896"/>
                </a:lnTo>
                <a:lnTo>
                  <a:pt x="927" y="896"/>
                </a:lnTo>
                <a:lnTo>
                  <a:pt x="932" y="895"/>
                </a:lnTo>
                <a:lnTo>
                  <a:pt x="944" y="890"/>
                </a:lnTo>
                <a:lnTo>
                  <a:pt x="958" y="884"/>
                </a:lnTo>
                <a:lnTo>
                  <a:pt x="964" y="880"/>
                </a:lnTo>
                <a:lnTo>
                  <a:pt x="969" y="876"/>
                </a:lnTo>
                <a:lnTo>
                  <a:pt x="969" y="876"/>
                </a:lnTo>
                <a:lnTo>
                  <a:pt x="976" y="869"/>
                </a:lnTo>
                <a:lnTo>
                  <a:pt x="982" y="862"/>
                </a:lnTo>
                <a:lnTo>
                  <a:pt x="983" y="859"/>
                </a:lnTo>
                <a:lnTo>
                  <a:pt x="983" y="857"/>
                </a:lnTo>
                <a:lnTo>
                  <a:pt x="982" y="854"/>
                </a:lnTo>
                <a:lnTo>
                  <a:pt x="978" y="852"/>
                </a:lnTo>
                <a:lnTo>
                  <a:pt x="978" y="852"/>
                </a:lnTo>
                <a:lnTo>
                  <a:pt x="975" y="850"/>
                </a:lnTo>
                <a:lnTo>
                  <a:pt x="971" y="850"/>
                </a:lnTo>
                <a:lnTo>
                  <a:pt x="969" y="852"/>
                </a:lnTo>
                <a:lnTo>
                  <a:pt x="967" y="852"/>
                </a:lnTo>
                <a:lnTo>
                  <a:pt x="962" y="855"/>
                </a:lnTo>
                <a:lnTo>
                  <a:pt x="959" y="857"/>
                </a:lnTo>
                <a:lnTo>
                  <a:pt x="954" y="857"/>
                </a:lnTo>
                <a:lnTo>
                  <a:pt x="890" y="857"/>
                </a:lnTo>
                <a:lnTo>
                  <a:pt x="890" y="857"/>
                </a:lnTo>
                <a:lnTo>
                  <a:pt x="886" y="854"/>
                </a:lnTo>
                <a:lnTo>
                  <a:pt x="880" y="848"/>
                </a:lnTo>
                <a:lnTo>
                  <a:pt x="863" y="830"/>
                </a:lnTo>
                <a:lnTo>
                  <a:pt x="841" y="802"/>
                </a:lnTo>
                <a:lnTo>
                  <a:pt x="792" y="714"/>
                </a:lnTo>
                <a:lnTo>
                  <a:pt x="792" y="714"/>
                </a:lnTo>
                <a:lnTo>
                  <a:pt x="887" y="761"/>
                </a:lnTo>
                <a:lnTo>
                  <a:pt x="954" y="795"/>
                </a:lnTo>
                <a:lnTo>
                  <a:pt x="976" y="806"/>
                </a:lnTo>
                <a:lnTo>
                  <a:pt x="981" y="810"/>
                </a:lnTo>
                <a:lnTo>
                  <a:pt x="983" y="812"/>
                </a:lnTo>
                <a:lnTo>
                  <a:pt x="983" y="812"/>
                </a:lnTo>
                <a:lnTo>
                  <a:pt x="983" y="816"/>
                </a:lnTo>
                <a:lnTo>
                  <a:pt x="987" y="823"/>
                </a:lnTo>
                <a:lnTo>
                  <a:pt x="996" y="844"/>
                </a:lnTo>
                <a:lnTo>
                  <a:pt x="1008" y="866"/>
                </a:lnTo>
                <a:lnTo>
                  <a:pt x="1013" y="875"/>
                </a:lnTo>
                <a:lnTo>
                  <a:pt x="1018" y="881"/>
                </a:lnTo>
                <a:lnTo>
                  <a:pt x="1018" y="881"/>
                </a:lnTo>
                <a:lnTo>
                  <a:pt x="1025" y="891"/>
                </a:lnTo>
                <a:lnTo>
                  <a:pt x="1031" y="900"/>
                </a:lnTo>
                <a:lnTo>
                  <a:pt x="1035" y="905"/>
                </a:lnTo>
                <a:lnTo>
                  <a:pt x="1039" y="908"/>
                </a:lnTo>
                <a:lnTo>
                  <a:pt x="1042" y="910"/>
                </a:lnTo>
                <a:lnTo>
                  <a:pt x="1047" y="911"/>
                </a:lnTo>
                <a:lnTo>
                  <a:pt x="1047" y="911"/>
                </a:lnTo>
                <a:lnTo>
                  <a:pt x="1062" y="911"/>
                </a:lnTo>
                <a:lnTo>
                  <a:pt x="1067" y="912"/>
                </a:lnTo>
                <a:lnTo>
                  <a:pt x="1072" y="911"/>
                </a:lnTo>
                <a:lnTo>
                  <a:pt x="1072" y="911"/>
                </a:lnTo>
                <a:lnTo>
                  <a:pt x="1076" y="911"/>
                </a:lnTo>
                <a:lnTo>
                  <a:pt x="1079" y="911"/>
                </a:lnTo>
                <a:lnTo>
                  <a:pt x="1087" y="913"/>
                </a:lnTo>
                <a:lnTo>
                  <a:pt x="1090" y="914"/>
                </a:lnTo>
                <a:lnTo>
                  <a:pt x="1094" y="914"/>
                </a:lnTo>
                <a:lnTo>
                  <a:pt x="1098" y="913"/>
                </a:lnTo>
                <a:lnTo>
                  <a:pt x="1101" y="911"/>
                </a:lnTo>
                <a:lnTo>
                  <a:pt x="1101" y="911"/>
                </a:lnTo>
                <a:lnTo>
                  <a:pt x="1106" y="905"/>
                </a:lnTo>
                <a:lnTo>
                  <a:pt x="1110" y="900"/>
                </a:lnTo>
                <a:lnTo>
                  <a:pt x="1111" y="896"/>
                </a:lnTo>
                <a:lnTo>
                  <a:pt x="1111" y="876"/>
                </a:lnTo>
                <a:lnTo>
                  <a:pt x="1111" y="876"/>
                </a:lnTo>
                <a:lnTo>
                  <a:pt x="1119" y="882"/>
                </a:lnTo>
                <a:lnTo>
                  <a:pt x="1135" y="897"/>
                </a:lnTo>
                <a:lnTo>
                  <a:pt x="1143" y="905"/>
                </a:lnTo>
                <a:lnTo>
                  <a:pt x="1152" y="910"/>
                </a:lnTo>
                <a:lnTo>
                  <a:pt x="1159" y="912"/>
                </a:lnTo>
                <a:lnTo>
                  <a:pt x="1163" y="912"/>
                </a:lnTo>
                <a:lnTo>
                  <a:pt x="1165" y="911"/>
                </a:lnTo>
                <a:lnTo>
                  <a:pt x="1165" y="911"/>
                </a:lnTo>
                <a:lnTo>
                  <a:pt x="1166" y="908"/>
                </a:lnTo>
                <a:lnTo>
                  <a:pt x="1165" y="905"/>
                </a:lnTo>
                <a:lnTo>
                  <a:pt x="1164" y="900"/>
                </a:lnTo>
                <a:lnTo>
                  <a:pt x="1160" y="895"/>
                </a:lnTo>
                <a:lnTo>
                  <a:pt x="1151" y="882"/>
                </a:lnTo>
                <a:lnTo>
                  <a:pt x="1138" y="869"/>
                </a:lnTo>
                <a:lnTo>
                  <a:pt x="1114" y="846"/>
                </a:lnTo>
                <a:lnTo>
                  <a:pt x="1105" y="837"/>
                </a:lnTo>
                <a:lnTo>
                  <a:pt x="1101" y="832"/>
                </a:lnTo>
                <a:lnTo>
                  <a:pt x="1101" y="832"/>
                </a:lnTo>
                <a:lnTo>
                  <a:pt x="1099" y="827"/>
                </a:lnTo>
                <a:lnTo>
                  <a:pt x="1096" y="822"/>
                </a:lnTo>
                <a:lnTo>
                  <a:pt x="1092" y="817"/>
                </a:lnTo>
                <a:lnTo>
                  <a:pt x="1092" y="817"/>
                </a:lnTo>
                <a:lnTo>
                  <a:pt x="1101" y="815"/>
                </a:lnTo>
                <a:lnTo>
                  <a:pt x="1121" y="807"/>
                </a:lnTo>
                <a:lnTo>
                  <a:pt x="1132" y="802"/>
                </a:lnTo>
                <a:lnTo>
                  <a:pt x="1142" y="798"/>
                </a:lnTo>
                <a:lnTo>
                  <a:pt x="1148" y="793"/>
                </a:lnTo>
                <a:lnTo>
                  <a:pt x="1149" y="790"/>
                </a:lnTo>
                <a:lnTo>
                  <a:pt x="1151" y="788"/>
                </a:lnTo>
                <a:lnTo>
                  <a:pt x="1151" y="788"/>
                </a:lnTo>
                <a:lnTo>
                  <a:pt x="1149" y="779"/>
                </a:lnTo>
                <a:lnTo>
                  <a:pt x="1148" y="772"/>
                </a:lnTo>
                <a:lnTo>
                  <a:pt x="1144" y="768"/>
                </a:lnTo>
                <a:lnTo>
                  <a:pt x="1143" y="768"/>
                </a:lnTo>
                <a:lnTo>
                  <a:pt x="1141" y="768"/>
                </a:lnTo>
                <a:lnTo>
                  <a:pt x="1141" y="768"/>
                </a:lnTo>
                <a:lnTo>
                  <a:pt x="1130" y="770"/>
                </a:lnTo>
                <a:lnTo>
                  <a:pt x="1111" y="773"/>
                </a:lnTo>
                <a:lnTo>
                  <a:pt x="1111" y="773"/>
                </a:lnTo>
                <a:lnTo>
                  <a:pt x="1101" y="773"/>
                </a:lnTo>
                <a:lnTo>
                  <a:pt x="1092" y="773"/>
                </a:lnTo>
                <a:lnTo>
                  <a:pt x="1084" y="773"/>
                </a:lnTo>
                <a:lnTo>
                  <a:pt x="1077" y="773"/>
                </a:lnTo>
                <a:lnTo>
                  <a:pt x="1077" y="773"/>
                </a:lnTo>
                <a:lnTo>
                  <a:pt x="1068" y="773"/>
                </a:lnTo>
                <a:lnTo>
                  <a:pt x="1055" y="770"/>
                </a:lnTo>
                <a:lnTo>
                  <a:pt x="1041" y="768"/>
                </a:lnTo>
                <a:lnTo>
                  <a:pt x="1028" y="763"/>
                </a:lnTo>
                <a:lnTo>
                  <a:pt x="1028" y="763"/>
                </a:lnTo>
                <a:lnTo>
                  <a:pt x="1017" y="759"/>
                </a:lnTo>
                <a:lnTo>
                  <a:pt x="1007" y="758"/>
                </a:lnTo>
                <a:lnTo>
                  <a:pt x="998" y="758"/>
                </a:lnTo>
                <a:lnTo>
                  <a:pt x="836" y="620"/>
                </a:lnTo>
                <a:lnTo>
                  <a:pt x="841" y="605"/>
                </a:lnTo>
                <a:lnTo>
                  <a:pt x="841" y="605"/>
                </a:lnTo>
                <a:lnTo>
                  <a:pt x="806" y="565"/>
                </a:lnTo>
                <a:lnTo>
                  <a:pt x="781" y="537"/>
                </a:lnTo>
                <a:lnTo>
                  <a:pt x="767" y="522"/>
                </a:lnTo>
                <a:lnTo>
                  <a:pt x="767" y="522"/>
                </a:lnTo>
                <a:lnTo>
                  <a:pt x="758" y="512"/>
                </a:lnTo>
                <a:lnTo>
                  <a:pt x="746" y="493"/>
                </a:lnTo>
                <a:lnTo>
                  <a:pt x="728" y="468"/>
                </a:lnTo>
                <a:lnTo>
                  <a:pt x="723" y="389"/>
                </a:lnTo>
                <a:lnTo>
                  <a:pt x="723" y="354"/>
                </a:lnTo>
                <a:lnTo>
                  <a:pt x="723" y="354"/>
                </a:lnTo>
                <a:lnTo>
                  <a:pt x="726" y="360"/>
                </a:lnTo>
                <a:lnTo>
                  <a:pt x="730" y="368"/>
                </a:lnTo>
                <a:lnTo>
                  <a:pt x="736" y="375"/>
                </a:lnTo>
                <a:lnTo>
                  <a:pt x="742" y="381"/>
                </a:lnTo>
                <a:lnTo>
                  <a:pt x="750" y="386"/>
                </a:lnTo>
                <a:lnTo>
                  <a:pt x="755" y="389"/>
                </a:lnTo>
                <a:lnTo>
                  <a:pt x="758" y="390"/>
                </a:lnTo>
                <a:lnTo>
                  <a:pt x="763" y="390"/>
                </a:lnTo>
                <a:lnTo>
                  <a:pt x="767" y="389"/>
                </a:lnTo>
                <a:lnTo>
                  <a:pt x="767" y="389"/>
                </a:lnTo>
                <a:lnTo>
                  <a:pt x="782" y="384"/>
                </a:lnTo>
                <a:lnTo>
                  <a:pt x="793" y="380"/>
                </a:lnTo>
                <a:lnTo>
                  <a:pt x="801" y="379"/>
                </a:lnTo>
                <a:lnTo>
                  <a:pt x="801" y="379"/>
                </a:lnTo>
                <a:lnTo>
                  <a:pt x="805" y="381"/>
                </a:lnTo>
                <a:lnTo>
                  <a:pt x="809" y="381"/>
                </a:lnTo>
                <a:lnTo>
                  <a:pt x="810" y="381"/>
                </a:lnTo>
                <a:lnTo>
                  <a:pt x="811" y="379"/>
                </a:lnTo>
                <a:lnTo>
                  <a:pt x="811" y="379"/>
                </a:lnTo>
                <a:lnTo>
                  <a:pt x="813" y="376"/>
                </a:lnTo>
                <a:lnTo>
                  <a:pt x="813" y="373"/>
                </a:lnTo>
                <a:lnTo>
                  <a:pt x="813" y="367"/>
                </a:lnTo>
                <a:lnTo>
                  <a:pt x="813" y="363"/>
                </a:lnTo>
                <a:lnTo>
                  <a:pt x="815" y="360"/>
                </a:lnTo>
                <a:lnTo>
                  <a:pt x="817" y="357"/>
                </a:lnTo>
                <a:lnTo>
                  <a:pt x="821" y="354"/>
                </a:lnTo>
                <a:lnTo>
                  <a:pt x="821" y="354"/>
                </a:lnTo>
                <a:lnTo>
                  <a:pt x="826" y="353"/>
                </a:lnTo>
                <a:lnTo>
                  <a:pt x="830" y="354"/>
                </a:lnTo>
                <a:lnTo>
                  <a:pt x="833" y="357"/>
                </a:lnTo>
                <a:lnTo>
                  <a:pt x="837" y="359"/>
                </a:lnTo>
                <a:lnTo>
                  <a:pt x="842" y="367"/>
                </a:lnTo>
                <a:lnTo>
                  <a:pt x="843" y="368"/>
                </a:lnTo>
                <a:lnTo>
                  <a:pt x="846" y="369"/>
                </a:lnTo>
                <a:lnTo>
                  <a:pt x="846" y="369"/>
                </a:lnTo>
                <a:lnTo>
                  <a:pt x="848" y="368"/>
                </a:lnTo>
                <a:lnTo>
                  <a:pt x="852" y="365"/>
                </a:lnTo>
                <a:lnTo>
                  <a:pt x="860" y="357"/>
                </a:lnTo>
                <a:lnTo>
                  <a:pt x="870" y="344"/>
                </a:lnTo>
                <a:lnTo>
                  <a:pt x="870" y="344"/>
                </a:lnTo>
                <a:lnTo>
                  <a:pt x="872" y="347"/>
                </a:lnTo>
                <a:lnTo>
                  <a:pt x="875" y="352"/>
                </a:lnTo>
                <a:lnTo>
                  <a:pt x="879" y="354"/>
                </a:lnTo>
                <a:lnTo>
                  <a:pt x="881" y="356"/>
                </a:lnTo>
                <a:lnTo>
                  <a:pt x="885" y="356"/>
                </a:lnTo>
                <a:lnTo>
                  <a:pt x="890" y="354"/>
                </a:lnTo>
                <a:lnTo>
                  <a:pt x="890" y="354"/>
                </a:lnTo>
                <a:lnTo>
                  <a:pt x="894" y="351"/>
                </a:lnTo>
                <a:lnTo>
                  <a:pt x="897" y="344"/>
                </a:lnTo>
                <a:lnTo>
                  <a:pt x="903" y="328"/>
                </a:lnTo>
                <a:lnTo>
                  <a:pt x="906" y="321"/>
                </a:lnTo>
                <a:lnTo>
                  <a:pt x="910" y="314"/>
                </a:lnTo>
                <a:lnTo>
                  <a:pt x="915" y="308"/>
                </a:lnTo>
                <a:lnTo>
                  <a:pt x="917" y="306"/>
                </a:lnTo>
                <a:lnTo>
                  <a:pt x="919" y="305"/>
                </a:lnTo>
                <a:lnTo>
                  <a:pt x="919" y="305"/>
                </a:lnTo>
                <a:lnTo>
                  <a:pt x="935" y="301"/>
                </a:lnTo>
                <a:lnTo>
                  <a:pt x="940" y="299"/>
                </a:lnTo>
                <a:lnTo>
                  <a:pt x="949" y="295"/>
                </a:lnTo>
                <a:lnTo>
                  <a:pt x="949" y="295"/>
                </a:lnTo>
                <a:lnTo>
                  <a:pt x="954" y="292"/>
                </a:lnTo>
                <a:lnTo>
                  <a:pt x="959" y="288"/>
                </a:lnTo>
                <a:lnTo>
                  <a:pt x="966" y="280"/>
                </a:lnTo>
                <a:lnTo>
                  <a:pt x="974" y="271"/>
                </a:lnTo>
                <a:lnTo>
                  <a:pt x="974" y="285"/>
                </a:lnTo>
                <a:lnTo>
                  <a:pt x="988" y="266"/>
                </a:lnTo>
                <a:lnTo>
                  <a:pt x="988" y="266"/>
                </a:lnTo>
                <a:lnTo>
                  <a:pt x="990" y="267"/>
                </a:lnTo>
                <a:lnTo>
                  <a:pt x="992" y="269"/>
                </a:lnTo>
                <a:lnTo>
                  <a:pt x="993" y="273"/>
                </a:lnTo>
                <a:lnTo>
                  <a:pt x="993" y="277"/>
                </a:lnTo>
                <a:lnTo>
                  <a:pt x="993" y="280"/>
                </a:lnTo>
                <a:lnTo>
                  <a:pt x="993" y="280"/>
                </a:lnTo>
                <a:lnTo>
                  <a:pt x="988" y="300"/>
                </a:lnTo>
                <a:lnTo>
                  <a:pt x="988" y="300"/>
                </a:lnTo>
                <a:lnTo>
                  <a:pt x="992" y="299"/>
                </a:lnTo>
                <a:lnTo>
                  <a:pt x="996" y="296"/>
                </a:lnTo>
                <a:lnTo>
                  <a:pt x="1003" y="290"/>
                </a:lnTo>
                <a:lnTo>
                  <a:pt x="1003" y="290"/>
                </a:lnTo>
                <a:lnTo>
                  <a:pt x="1008" y="284"/>
                </a:lnTo>
                <a:lnTo>
                  <a:pt x="1013" y="274"/>
                </a:lnTo>
                <a:lnTo>
                  <a:pt x="1021" y="247"/>
                </a:lnTo>
                <a:lnTo>
                  <a:pt x="1030" y="223"/>
                </a:lnTo>
                <a:lnTo>
                  <a:pt x="1033" y="211"/>
                </a:lnTo>
                <a:lnTo>
                  <a:pt x="1042" y="241"/>
                </a:lnTo>
                <a:lnTo>
                  <a:pt x="1042" y="241"/>
                </a:lnTo>
                <a:lnTo>
                  <a:pt x="1045" y="234"/>
                </a:lnTo>
                <a:lnTo>
                  <a:pt x="1047" y="228"/>
                </a:lnTo>
                <a:lnTo>
                  <a:pt x="1047" y="221"/>
                </a:lnTo>
                <a:lnTo>
                  <a:pt x="1047" y="221"/>
                </a:lnTo>
                <a:lnTo>
                  <a:pt x="1047" y="218"/>
                </a:lnTo>
                <a:lnTo>
                  <a:pt x="1047" y="213"/>
                </a:lnTo>
                <a:lnTo>
                  <a:pt x="1048" y="202"/>
                </a:lnTo>
                <a:lnTo>
                  <a:pt x="1047" y="182"/>
                </a:lnTo>
                <a:lnTo>
                  <a:pt x="1047" y="182"/>
                </a:lnTo>
                <a:lnTo>
                  <a:pt x="1046" y="176"/>
                </a:lnTo>
                <a:lnTo>
                  <a:pt x="1045" y="168"/>
                </a:lnTo>
                <a:lnTo>
                  <a:pt x="1039" y="156"/>
                </a:lnTo>
                <a:lnTo>
                  <a:pt x="1030" y="143"/>
                </a:lnTo>
                <a:lnTo>
                  <a:pt x="1020" y="131"/>
                </a:lnTo>
                <a:lnTo>
                  <a:pt x="1012" y="122"/>
                </a:lnTo>
                <a:lnTo>
                  <a:pt x="1003" y="114"/>
                </a:lnTo>
                <a:lnTo>
                  <a:pt x="997" y="109"/>
                </a:lnTo>
                <a:lnTo>
                  <a:pt x="993" y="108"/>
                </a:lnTo>
                <a:lnTo>
                  <a:pt x="993" y="10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6809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pptxk40_足元を指さす女性のシルエット</dc:title>
  <dc:subject>pptxk40_足元を指さす女性のシルエット</dc:subject>
  <dc:creator>でじけろお</dc:creator>
  <cp:revision>1</cp:revision>
  <dcterms:created xsi:type="dcterms:W3CDTF">2018-05-20T00:31:01Z</dcterms:created>
  <dcterms:modified xsi:type="dcterms:W3CDTF">2022-08-04T10:15:56Z</dcterms:modified>
  <cp:version>1</cp:version>
</cp:coreProperties>
</file>