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6" r:id="rId2"/>
    <p:sldId id="33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5050"/>
    <a:srgbClr val="FF3399"/>
    <a:srgbClr val="339933"/>
    <a:srgbClr val="66FFFF"/>
    <a:srgbClr val="CCECFF"/>
    <a:srgbClr val="FFCC66"/>
    <a:srgbClr val="CC0066"/>
    <a:srgbClr val="66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雨傘のイラスト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9E6E28B-EFE8-78D9-A2F8-F28B0BE11579}"/>
              </a:ext>
            </a:extLst>
          </p:cNvPr>
          <p:cNvGrpSpPr/>
          <p:nvPr/>
        </p:nvGrpSpPr>
        <p:grpSpPr>
          <a:xfrm>
            <a:off x="6674002" y="954362"/>
            <a:ext cx="2495452" cy="2467172"/>
            <a:chOff x="792459" y="953734"/>
            <a:chExt cx="2495452" cy="2467172"/>
          </a:xfrm>
        </p:grpSpPr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962E3DDF-F670-EDC5-C956-91549FBF5D05}"/>
                </a:ext>
              </a:extLst>
            </p:cNvPr>
            <p:cNvSpPr/>
            <p:nvPr/>
          </p:nvSpPr>
          <p:spPr>
            <a:xfrm>
              <a:off x="797223" y="1912961"/>
              <a:ext cx="2489200" cy="473690"/>
            </a:xfrm>
            <a:custGeom>
              <a:avLst/>
              <a:gdLst>
                <a:gd name="connsiteX0" fmla="*/ 1244600 w 2489200"/>
                <a:gd name="connsiteY0" fmla="*/ 0 h 473690"/>
                <a:gd name="connsiteX1" fmla="*/ 2489200 w 2489200"/>
                <a:gd name="connsiteY1" fmla="*/ 248912 h 473690"/>
                <a:gd name="connsiteX2" fmla="*/ 2477216 w 2489200"/>
                <a:gd name="connsiteY2" fmla="*/ 274271 h 473690"/>
                <a:gd name="connsiteX3" fmla="*/ 2419529 w 2489200"/>
                <a:gd name="connsiteY3" fmla="*/ 313233 h 473690"/>
                <a:gd name="connsiteX4" fmla="*/ 2413317 w 2489200"/>
                <a:gd name="connsiteY4" fmla="*/ 327246 h 473690"/>
                <a:gd name="connsiteX5" fmla="*/ 2348948 w 2489200"/>
                <a:gd name="connsiteY5" fmla="*/ 336344 h 473690"/>
                <a:gd name="connsiteX6" fmla="*/ 2175202 w 2489200"/>
                <a:gd name="connsiteY6" fmla="*/ 389688 h 473690"/>
                <a:gd name="connsiteX7" fmla="*/ 2124021 w 2489200"/>
                <a:gd name="connsiteY7" fmla="*/ 424256 h 473690"/>
                <a:gd name="connsiteX8" fmla="*/ 2087609 w 2489200"/>
                <a:gd name="connsiteY8" fmla="*/ 431199 h 473690"/>
                <a:gd name="connsiteX9" fmla="*/ 2050991 w 2489200"/>
                <a:gd name="connsiteY9" fmla="*/ 426022 h 473690"/>
                <a:gd name="connsiteX10" fmla="*/ 1940830 w 2489200"/>
                <a:gd name="connsiteY10" fmla="*/ 420965 h 473690"/>
                <a:gd name="connsiteX11" fmla="*/ 1635215 w 2489200"/>
                <a:gd name="connsiteY11" fmla="*/ 463476 h 473690"/>
                <a:gd name="connsiteX12" fmla="*/ 1610923 w 2489200"/>
                <a:gd name="connsiteY12" fmla="*/ 472602 h 473690"/>
                <a:gd name="connsiteX13" fmla="*/ 1495431 w 2489200"/>
                <a:gd name="connsiteY13" fmla="*/ 465432 h 473690"/>
                <a:gd name="connsiteX14" fmla="*/ 1244600 w 2489200"/>
                <a:gd name="connsiteY14" fmla="*/ 460375 h 473690"/>
                <a:gd name="connsiteX15" fmla="*/ 993770 w 2489200"/>
                <a:gd name="connsiteY15" fmla="*/ 465432 h 473690"/>
                <a:gd name="connsiteX16" fmla="*/ 860757 w 2489200"/>
                <a:gd name="connsiteY16" fmla="*/ 473690 h 473690"/>
                <a:gd name="connsiteX17" fmla="*/ 833570 w 2489200"/>
                <a:gd name="connsiteY17" fmla="*/ 463476 h 473690"/>
                <a:gd name="connsiteX18" fmla="*/ 527955 w 2489200"/>
                <a:gd name="connsiteY18" fmla="*/ 420965 h 473690"/>
                <a:gd name="connsiteX19" fmla="*/ 417794 w 2489200"/>
                <a:gd name="connsiteY19" fmla="*/ 426022 h 473690"/>
                <a:gd name="connsiteX20" fmla="*/ 392900 w 2489200"/>
                <a:gd name="connsiteY20" fmla="*/ 429541 h 473690"/>
                <a:gd name="connsiteX21" fmla="*/ 368176 w 2489200"/>
                <a:gd name="connsiteY21" fmla="*/ 424827 h 473690"/>
                <a:gd name="connsiteX22" fmla="*/ 316150 w 2489200"/>
                <a:gd name="connsiteY22" fmla="*/ 389688 h 473690"/>
                <a:gd name="connsiteX23" fmla="*/ 142404 w 2489200"/>
                <a:gd name="connsiteY23" fmla="*/ 336344 h 473690"/>
                <a:gd name="connsiteX24" fmla="*/ 64855 w 2489200"/>
                <a:gd name="connsiteY24" fmla="*/ 325382 h 473690"/>
                <a:gd name="connsiteX25" fmla="*/ 62975 w 2489200"/>
                <a:gd name="connsiteY25" fmla="*/ 324086 h 473690"/>
                <a:gd name="connsiteX26" fmla="*/ 58163 w 2489200"/>
                <a:gd name="connsiteY26" fmla="*/ 313233 h 473690"/>
                <a:gd name="connsiteX27" fmla="*/ 17381 w 2489200"/>
                <a:gd name="connsiteY27" fmla="*/ 285688 h 473690"/>
                <a:gd name="connsiteX28" fmla="*/ 0 w 2489200"/>
                <a:gd name="connsiteY28" fmla="*/ 248912 h 473690"/>
                <a:gd name="connsiteX29" fmla="*/ 1244600 w 2489200"/>
                <a:gd name="connsiteY29" fmla="*/ 0 h 47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89200" h="473690">
                  <a:moveTo>
                    <a:pt x="1244600" y="0"/>
                  </a:moveTo>
                  <a:cubicBezTo>
                    <a:pt x="1931974" y="0"/>
                    <a:pt x="2489200" y="111442"/>
                    <a:pt x="2489200" y="248912"/>
                  </a:cubicBezTo>
                  <a:lnTo>
                    <a:pt x="2477216" y="274271"/>
                  </a:lnTo>
                  <a:lnTo>
                    <a:pt x="2419529" y="313233"/>
                  </a:lnTo>
                  <a:lnTo>
                    <a:pt x="2413317" y="327246"/>
                  </a:lnTo>
                  <a:lnTo>
                    <a:pt x="2348948" y="336344"/>
                  </a:lnTo>
                  <a:cubicBezTo>
                    <a:pt x="2283553" y="348940"/>
                    <a:pt x="2224661" y="367166"/>
                    <a:pt x="2175202" y="389688"/>
                  </a:cubicBezTo>
                  <a:lnTo>
                    <a:pt x="2124021" y="424256"/>
                  </a:lnTo>
                  <a:lnTo>
                    <a:pt x="2087609" y="431199"/>
                  </a:lnTo>
                  <a:lnTo>
                    <a:pt x="2050991" y="426022"/>
                  </a:lnTo>
                  <a:cubicBezTo>
                    <a:pt x="2015408" y="422707"/>
                    <a:pt x="1978565" y="420965"/>
                    <a:pt x="1940830" y="420965"/>
                  </a:cubicBezTo>
                  <a:cubicBezTo>
                    <a:pt x="1827623" y="420965"/>
                    <a:pt x="1722454" y="436637"/>
                    <a:pt x="1635215" y="463476"/>
                  </a:cubicBezTo>
                  <a:lnTo>
                    <a:pt x="1610923" y="472602"/>
                  </a:lnTo>
                  <a:lnTo>
                    <a:pt x="1495431" y="465432"/>
                  </a:lnTo>
                  <a:cubicBezTo>
                    <a:pt x="1414410" y="462117"/>
                    <a:pt x="1330522" y="460375"/>
                    <a:pt x="1244600" y="460375"/>
                  </a:cubicBezTo>
                  <a:cubicBezTo>
                    <a:pt x="1158679" y="460375"/>
                    <a:pt x="1074790" y="462117"/>
                    <a:pt x="993770" y="465432"/>
                  </a:cubicBezTo>
                  <a:lnTo>
                    <a:pt x="860757" y="473690"/>
                  </a:lnTo>
                  <a:lnTo>
                    <a:pt x="833570" y="463476"/>
                  </a:lnTo>
                  <a:cubicBezTo>
                    <a:pt x="746330" y="436637"/>
                    <a:pt x="641161" y="420965"/>
                    <a:pt x="527955" y="420965"/>
                  </a:cubicBezTo>
                  <a:cubicBezTo>
                    <a:pt x="490219" y="420965"/>
                    <a:pt x="453377" y="422707"/>
                    <a:pt x="417794" y="426022"/>
                  </a:cubicBezTo>
                  <a:lnTo>
                    <a:pt x="392900" y="429541"/>
                  </a:lnTo>
                  <a:lnTo>
                    <a:pt x="368176" y="424827"/>
                  </a:lnTo>
                  <a:lnTo>
                    <a:pt x="316150" y="389688"/>
                  </a:lnTo>
                  <a:cubicBezTo>
                    <a:pt x="266692" y="367166"/>
                    <a:pt x="207800" y="348940"/>
                    <a:pt x="142404" y="336344"/>
                  </a:cubicBezTo>
                  <a:lnTo>
                    <a:pt x="64855" y="325382"/>
                  </a:lnTo>
                  <a:lnTo>
                    <a:pt x="62975" y="324086"/>
                  </a:lnTo>
                  <a:lnTo>
                    <a:pt x="58163" y="313233"/>
                  </a:lnTo>
                  <a:lnTo>
                    <a:pt x="17381" y="285688"/>
                  </a:lnTo>
                  <a:lnTo>
                    <a:pt x="0" y="248912"/>
                  </a:lnTo>
                  <a:cubicBezTo>
                    <a:pt x="0" y="111442"/>
                    <a:pt x="557226" y="0"/>
                    <a:pt x="124460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四角形: 角を丸くする 72">
              <a:extLst>
                <a:ext uri="{FF2B5EF4-FFF2-40B4-BE49-F238E27FC236}">
                  <a16:creationId xmlns:a16="http://schemas.microsoft.com/office/drawing/2014/main" id="{DEB9A331-F132-5C63-7F70-F4FDD2D655E7}"/>
                </a:ext>
              </a:extLst>
            </p:cNvPr>
            <p:cNvSpPr/>
            <p:nvPr/>
          </p:nvSpPr>
          <p:spPr>
            <a:xfrm>
              <a:off x="2000665" y="953734"/>
              <a:ext cx="55656" cy="157553"/>
            </a:xfrm>
            <a:prstGeom prst="round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四角形: 角を丸くする 73">
              <a:extLst>
                <a:ext uri="{FF2B5EF4-FFF2-40B4-BE49-F238E27FC236}">
                  <a16:creationId xmlns:a16="http://schemas.microsoft.com/office/drawing/2014/main" id="{CB8D94B3-9FE5-867D-D74D-4431F3E43A8E}"/>
                </a:ext>
              </a:extLst>
            </p:cNvPr>
            <p:cNvSpPr/>
            <p:nvPr/>
          </p:nvSpPr>
          <p:spPr>
            <a:xfrm>
              <a:off x="2000665" y="1796853"/>
              <a:ext cx="55656" cy="117381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490F75A3-F417-B125-E4CF-E9DA6AA8B698}"/>
                </a:ext>
              </a:extLst>
            </p:cNvPr>
            <p:cNvSpPr/>
            <p:nvPr/>
          </p:nvSpPr>
          <p:spPr>
            <a:xfrm rot="10800000">
              <a:off x="1761194" y="3028931"/>
              <a:ext cx="310308" cy="391975"/>
            </a:xfrm>
            <a:custGeom>
              <a:avLst/>
              <a:gdLst>
                <a:gd name="connsiteX0" fmla="*/ 74911 w 310308"/>
                <a:gd name="connsiteY0" fmla="*/ 391975 h 391975"/>
                <a:gd name="connsiteX1" fmla="*/ 0 w 310308"/>
                <a:gd name="connsiteY1" fmla="*/ 391975 h 391975"/>
                <a:gd name="connsiteX2" fmla="*/ 0 w 310308"/>
                <a:gd name="connsiteY2" fmla="*/ 155154 h 391975"/>
                <a:gd name="connsiteX3" fmla="*/ 155154 w 310308"/>
                <a:gd name="connsiteY3" fmla="*/ 0 h 391975"/>
                <a:gd name="connsiteX4" fmla="*/ 310308 w 310308"/>
                <a:gd name="connsiteY4" fmla="*/ 155154 h 391975"/>
                <a:gd name="connsiteX5" fmla="*/ 310308 w 310308"/>
                <a:gd name="connsiteY5" fmla="*/ 249709 h 391975"/>
                <a:gd name="connsiteX6" fmla="*/ 235398 w 310308"/>
                <a:gd name="connsiteY6" fmla="*/ 249709 h 391975"/>
                <a:gd name="connsiteX7" fmla="*/ 235398 w 310308"/>
                <a:gd name="connsiteY7" fmla="*/ 155154 h 391975"/>
                <a:gd name="connsiteX8" fmla="*/ 155155 w 310308"/>
                <a:gd name="connsiteY8" fmla="*/ 74911 h 391975"/>
                <a:gd name="connsiteX9" fmla="*/ 155154 w 310308"/>
                <a:gd name="connsiteY9" fmla="*/ 74911 h 391975"/>
                <a:gd name="connsiteX10" fmla="*/ 74911 w 310308"/>
                <a:gd name="connsiteY10" fmla="*/ 155154 h 39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0308" h="391975">
                  <a:moveTo>
                    <a:pt x="74911" y="391975"/>
                  </a:moveTo>
                  <a:lnTo>
                    <a:pt x="0" y="391975"/>
                  </a:lnTo>
                  <a:lnTo>
                    <a:pt x="0" y="155154"/>
                  </a:lnTo>
                  <a:cubicBezTo>
                    <a:pt x="0" y="69465"/>
                    <a:pt x="69465" y="0"/>
                    <a:pt x="155154" y="0"/>
                  </a:cubicBezTo>
                  <a:cubicBezTo>
                    <a:pt x="240843" y="0"/>
                    <a:pt x="310308" y="69465"/>
                    <a:pt x="310308" y="155154"/>
                  </a:cubicBezTo>
                  <a:lnTo>
                    <a:pt x="310308" y="249709"/>
                  </a:lnTo>
                  <a:lnTo>
                    <a:pt x="235398" y="249709"/>
                  </a:lnTo>
                  <a:lnTo>
                    <a:pt x="235398" y="155154"/>
                  </a:lnTo>
                  <a:cubicBezTo>
                    <a:pt x="235398" y="110837"/>
                    <a:pt x="199472" y="74911"/>
                    <a:pt x="155155" y="74911"/>
                  </a:cubicBezTo>
                  <a:lnTo>
                    <a:pt x="155154" y="74911"/>
                  </a:lnTo>
                  <a:cubicBezTo>
                    <a:pt x="110837" y="74911"/>
                    <a:pt x="74911" y="110837"/>
                    <a:pt x="74911" y="15515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30013577-15D7-030C-AEDD-42568DFA2C0C}"/>
                </a:ext>
              </a:extLst>
            </p:cNvPr>
            <p:cNvSpPr/>
            <p:nvPr/>
          </p:nvSpPr>
          <p:spPr>
            <a:xfrm>
              <a:off x="1985869" y="2878277"/>
              <a:ext cx="90010" cy="161527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B1CB2A61-900A-9519-579B-FFA92EC40891}"/>
                </a:ext>
              </a:extLst>
            </p:cNvPr>
            <p:cNvGrpSpPr/>
            <p:nvPr/>
          </p:nvGrpSpPr>
          <p:grpSpPr>
            <a:xfrm>
              <a:off x="792459" y="1093934"/>
              <a:ext cx="2495452" cy="1064615"/>
              <a:chOff x="4707417" y="3785375"/>
              <a:chExt cx="2495452" cy="1064615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FE060413-96CD-DAFC-2CB3-4F72FEE7336B}"/>
                  </a:ext>
                </a:extLst>
              </p:cNvPr>
              <p:cNvSpPr/>
              <p:nvPr/>
            </p:nvSpPr>
            <p:spPr>
              <a:xfrm>
                <a:off x="4707417" y="3861796"/>
                <a:ext cx="801689" cy="988194"/>
              </a:xfrm>
              <a:custGeom>
                <a:avLst/>
                <a:gdLst>
                  <a:gd name="connsiteX0" fmla="*/ 801689 w 801689"/>
                  <a:gd name="connsiteY0" fmla="*/ 0 h 988194"/>
                  <a:gd name="connsiteX1" fmla="*/ 748746 w 801689"/>
                  <a:gd name="connsiteY1" fmla="*/ 35897 h 988194"/>
                  <a:gd name="connsiteX2" fmla="*/ 265145 w 801689"/>
                  <a:gd name="connsiteY2" fmla="*/ 907611 h 988194"/>
                  <a:gd name="connsiteX3" fmla="*/ 264115 w 801689"/>
                  <a:gd name="connsiteY3" fmla="*/ 920935 h 988194"/>
                  <a:gd name="connsiteX4" fmla="*/ 252705 w 801689"/>
                  <a:gd name="connsiteY4" fmla="*/ 923735 h 988194"/>
                  <a:gd name="connsiteX5" fmla="*/ 196474 w 801689"/>
                  <a:gd name="connsiteY5" fmla="*/ 927246 h 988194"/>
                  <a:gd name="connsiteX6" fmla="*/ 123808 w 801689"/>
                  <a:gd name="connsiteY6" fmla="*/ 940941 h 988194"/>
                  <a:gd name="connsiteX7" fmla="*/ 0 w 801689"/>
                  <a:gd name="connsiteY7" fmla="*/ 988194 h 988194"/>
                  <a:gd name="connsiteX8" fmla="*/ 13694 w 801689"/>
                  <a:gd name="connsiteY8" fmla="*/ 861554 h 988194"/>
                  <a:gd name="connsiteX9" fmla="*/ 715728 w 801689"/>
                  <a:gd name="connsiteY9" fmla="*/ 33308 h 98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1689" h="988194">
                    <a:moveTo>
                      <a:pt x="801689" y="0"/>
                    </a:moveTo>
                    <a:lnTo>
                      <a:pt x="748746" y="35897"/>
                    </a:lnTo>
                    <a:cubicBezTo>
                      <a:pt x="503599" y="219768"/>
                      <a:pt x="323626" y="534826"/>
                      <a:pt x="265145" y="907611"/>
                    </a:cubicBezTo>
                    <a:lnTo>
                      <a:pt x="264115" y="920935"/>
                    </a:lnTo>
                    <a:lnTo>
                      <a:pt x="252705" y="923735"/>
                    </a:lnTo>
                    <a:lnTo>
                      <a:pt x="196474" y="927246"/>
                    </a:lnTo>
                    <a:cubicBezTo>
                      <a:pt x="171930" y="930326"/>
                      <a:pt x="147692" y="934913"/>
                      <a:pt x="123808" y="940941"/>
                    </a:cubicBezTo>
                    <a:lnTo>
                      <a:pt x="0" y="988194"/>
                    </a:lnTo>
                    <a:lnTo>
                      <a:pt x="13694" y="861554"/>
                    </a:lnTo>
                    <a:cubicBezTo>
                      <a:pt x="94477" y="493534"/>
                      <a:pt x="359866" y="188201"/>
                      <a:pt x="715728" y="3330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A31F6266-DC32-FF76-DC92-74BE3ED004B8}"/>
                  </a:ext>
                </a:extLst>
              </p:cNvPr>
              <p:cNvSpPr/>
              <p:nvPr/>
            </p:nvSpPr>
            <p:spPr>
              <a:xfrm>
                <a:off x="6402195" y="3861798"/>
                <a:ext cx="800674" cy="978828"/>
              </a:xfrm>
              <a:custGeom>
                <a:avLst/>
                <a:gdLst>
                  <a:gd name="connsiteX0" fmla="*/ 0 w 800674"/>
                  <a:gd name="connsiteY0" fmla="*/ 0 h 978828"/>
                  <a:gd name="connsiteX1" fmla="*/ 85957 w 800674"/>
                  <a:gd name="connsiteY1" fmla="*/ 33307 h 978828"/>
                  <a:gd name="connsiteX2" fmla="*/ 787992 w 800674"/>
                  <a:gd name="connsiteY2" fmla="*/ 861553 h 978828"/>
                  <a:gd name="connsiteX3" fmla="*/ 800674 w 800674"/>
                  <a:gd name="connsiteY3" fmla="*/ 978828 h 978828"/>
                  <a:gd name="connsiteX4" fmla="*/ 701401 w 800674"/>
                  <a:gd name="connsiteY4" fmla="*/ 940939 h 978828"/>
                  <a:gd name="connsiteX5" fmla="*/ 554228 w 800674"/>
                  <a:gd name="connsiteY5" fmla="*/ 922591 h 978828"/>
                  <a:gd name="connsiteX6" fmla="*/ 546335 w 800674"/>
                  <a:gd name="connsiteY6" fmla="*/ 923084 h 978828"/>
                  <a:gd name="connsiteX7" fmla="*/ 537572 w 800674"/>
                  <a:gd name="connsiteY7" fmla="*/ 920934 h 978828"/>
                  <a:gd name="connsiteX8" fmla="*/ 536542 w 800674"/>
                  <a:gd name="connsiteY8" fmla="*/ 907610 h 978828"/>
                  <a:gd name="connsiteX9" fmla="*/ 52941 w 800674"/>
                  <a:gd name="connsiteY9" fmla="*/ 35896 h 978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674" h="978828">
                    <a:moveTo>
                      <a:pt x="0" y="0"/>
                    </a:moveTo>
                    <a:lnTo>
                      <a:pt x="85957" y="33307"/>
                    </a:lnTo>
                    <a:cubicBezTo>
                      <a:pt x="441819" y="188200"/>
                      <a:pt x="707208" y="493533"/>
                      <a:pt x="787992" y="861553"/>
                    </a:cubicBezTo>
                    <a:lnTo>
                      <a:pt x="800674" y="978828"/>
                    </a:lnTo>
                    <a:lnTo>
                      <a:pt x="701401" y="940939"/>
                    </a:lnTo>
                    <a:cubicBezTo>
                      <a:pt x="653632" y="928883"/>
                      <a:pt x="604450" y="922591"/>
                      <a:pt x="554228" y="922591"/>
                    </a:cubicBezTo>
                    <a:lnTo>
                      <a:pt x="546335" y="923084"/>
                    </a:lnTo>
                    <a:lnTo>
                      <a:pt x="537572" y="920934"/>
                    </a:lnTo>
                    <a:lnTo>
                      <a:pt x="536542" y="907610"/>
                    </a:lnTo>
                    <a:cubicBezTo>
                      <a:pt x="478060" y="534825"/>
                      <a:pt x="298087" y="219767"/>
                      <a:pt x="52941" y="35896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F897F0B8-FB05-84DC-1986-C33D9F85808E}"/>
                  </a:ext>
                </a:extLst>
              </p:cNvPr>
              <p:cNvSpPr/>
              <p:nvPr/>
            </p:nvSpPr>
            <p:spPr>
              <a:xfrm>
                <a:off x="6132511" y="3797977"/>
                <a:ext cx="807256" cy="984754"/>
              </a:xfrm>
              <a:custGeom>
                <a:avLst/>
                <a:gdLst>
                  <a:gd name="connsiteX0" fmla="*/ 0 w 807256"/>
                  <a:gd name="connsiteY0" fmla="*/ 0 h 984754"/>
                  <a:gd name="connsiteX1" fmla="*/ 46203 w 807256"/>
                  <a:gd name="connsiteY1" fmla="*/ 5745 h 984754"/>
                  <a:gd name="connsiteX2" fmla="*/ 256416 w 807256"/>
                  <a:gd name="connsiteY2" fmla="*/ 58679 h 984754"/>
                  <a:gd name="connsiteX3" fmla="*/ 269684 w 807256"/>
                  <a:gd name="connsiteY3" fmla="*/ 63820 h 984754"/>
                  <a:gd name="connsiteX4" fmla="*/ 322625 w 807256"/>
                  <a:gd name="connsiteY4" fmla="*/ 99716 h 984754"/>
                  <a:gd name="connsiteX5" fmla="*/ 806226 w 807256"/>
                  <a:gd name="connsiteY5" fmla="*/ 971430 h 984754"/>
                  <a:gd name="connsiteX6" fmla="*/ 807256 w 807256"/>
                  <a:gd name="connsiteY6" fmla="*/ 984754 h 984754"/>
                  <a:gd name="connsiteX7" fmla="*/ 792551 w 807256"/>
                  <a:gd name="connsiteY7" fmla="*/ 981147 h 984754"/>
                  <a:gd name="connsiteX8" fmla="*/ 746243 w 807256"/>
                  <a:gd name="connsiteY8" fmla="*/ 950622 h 984754"/>
                  <a:gd name="connsiteX9" fmla="*/ 460377 w 807256"/>
                  <a:gd name="connsiteY9" fmla="*/ 879340 h 984754"/>
                  <a:gd name="connsiteX10" fmla="*/ 313204 w 807256"/>
                  <a:gd name="connsiteY10" fmla="*/ 897688 h 984754"/>
                  <a:gd name="connsiteX11" fmla="*/ 300528 w 807256"/>
                  <a:gd name="connsiteY11" fmla="*/ 902526 h 984754"/>
                  <a:gd name="connsiteX12" fmla="*/ 278686 w 807256"/>
                  <a:gd name="connsiteY12" fmla="*/ 900340 h 984754"/>
                  <a:gd name="connsiteX13" fmla="*/ 264813 w 807256"/>
                  <a:gd name="connsiteY13" fmla="*/ 766450 h 984754"/>
                  <a:gd name="connsiteX14" fmla="*/ 21696 w 807256"/>
                  <a:gd name="connsiteY14" fmla="*/ 25851 h 984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07256" h="984754">
                    <a:moveTo>
                      <a:pt x="0" y="0"/>
                    </a:moveTo>
                    <a:lnTo>
                      <a:pt x="46203" y="5745"/>
                    </a:lnTo>
                    <a:cubicBezTo>
                      <a:pt x="118605" y="17801"/>
                      <a:pt x="188864" y="35622"/>
                      <a:pt x="256416" y="58679"/>
                    </a:cubicBezTo>
                    <a:lnTo>
                      <a:pt x="269684" y="63820"/>
                    </a:lnTo>
                    <a:lnTo>
                      <a:pt x="322625" y="99716"/>
                    </a:lnTo>
                    <a:cubicBezTo>
                      <a:pt x="567771" y="283587"/>
                      <a:pt x="747744" y="598645"/>
                      <a:pt x="806226" y="971430"/>
                    </a:cubicBezTo>
                    <a:lnTo>
                      <a:pt x="807256" y="984754"/>
                    </a:lnTo>
                    <a:lnTo>
                      <a:pt x="792551" y="981147"/>
                    </a:lnTo>
                    <a:lnTo>
                      <a:pt x="746243" y="950622"/>
                    </a:lnTo>
                    <a:cubicBezTo>
                      <a:pt x="657106" y="904507"/>
                      <a:pt x="560821" y="879340"/>
                      <a:pt x="460377" y="879340"/>
                    </a:cubicBezTo>
                    <a:cubicBezTo>
                      <a:pt x="410155" y="879340"/>
                      <a:pt x="360972" y="885632"/>
                      <a:pt x="313204" y="897688"/>
                    </a:cubicBezTo>
                    <a:lnTo>
                      <a:pt x="300528" y="902526"/>
                    </a:lnTo>
                    <a:lnTo>
                      <a:pt x="278686" y="900340"/>
                    </a:lnTo>
                    <a:lnTo>
                      <a:pt x="264813" y="766450"/>
                    </a:lnTo>
                    <a:cubicBezTo>
                      <a:pt x="219824" y="439405"/>
                      <a:pt x="132260" y="173832"/>
                      <a:pt x="21696" y="25851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20A82699-DABE-E2F1-B82C-BDFF6DE71AA2}"/>
                  </a:ext>
                </a:extLst>
              </p:cNvPr>
              <p:cNvSpPr/>
              <p:nvPr/>
            </p:nvSpPr>
            <p:spPr>
              <a:xfrm>
                <a:off x="4971531" y="3798991"/>
                <a:ext cx="799104" cy="983740"/>
              </a:xfrm>
              <a:custGeom>
                <a:avLst/>
                <a:gdLst>
                  <a:gd name="connsiteX0" fmla="*/ 799104 w 799104"/>
                  <a:gd name="connsiteY0" fmla="*/ 0 h 983740"/>
                  <a:gd name="connsiteX1" fmla="*/ 778258 w 799104"/>
                  <a:gd name="connsiteY1" fmla="*/ 24837 h 983740"/>
                  <a:gd name="connsiteX2" fmla="*/ 535142 w 799104"/>
                  <a:gd name="connsiteY2" fmla="*/ 765436 h 983740"/>
                  <a:gd name="connsiteX3" fmla="*/ 521193 w 799104"/>
                  <a:gd name="connsiteY3" fmla="*/ 900064 h 983740"/>
                  <a:gd name="connsiteX4" fmla="*/ 505244 w 799104"/>
                  <a:gd name="connsiteY4" fmla="*/ 901660 h 983740"/>
                  <a:gd name="connsiteX5" fmla="*/ 492180 w 799104"/>
                  <a:gd name="connsiteY5" fmla="*/ 896674 h 983740"/>
                  <a:gd name="connsiteX6" fmla="*/ 345007 w 799104"/>
                  <a:gd name="connsiteY6" fmla="*/ 878326 h 983740"/>
                  <a:gd name="connsiteX7" fmla="*/ 59141 w 799104"/>
                  <a:gd name="connsiteY7" fmla="*/ 949608 h 983740"/>
                  <a:gd name="connsiteX8" fmla="*/ 11723 w 799104"/>
                  <a:gd name="connsiteY8" fmla="*/ 980864 h 983740"/>
                  <a:gd name="connsiteX9" fmla="*/ 0 w 799104"/>
                  <a:gd name="connsiteY9" fmla="*/ 983740 h 983740"/>
                  <a:gd name="connsiteX10" fmla="*/ 1030 w 799104"/>
                  <a:gd name="connsiteY10" fmla="*/ 970416 h 983740"/>
                  <a:gd name="connsiteX11" fmla="*/ 484631 w 799104"/>
                  <a:gd name="connsiteY11" fmla="*/ 98702 h 983740"/>
                  <a:gd name="connsiteX12" fmla="*/ 537574 w 799104"/>
                  <a:gd name="connsiteY12" fmla="*/ 62805 h 983740"/>
                  <a:gd name="connsiteX13" fmla="*/ 550839 w 799104"/>
                  <a:gd name="connsiteY13" fmla="*/ 57665 h 983740"/>
                  <a:gd name="connsiteX14" fmla="*/ 761051 w 799104"/>
                  <a:gd name="connsiteY14" fmla="*/ 4731 h 98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99104" h="983740">
                    <a:moveTo>
                      <a:pt x="799104" y="0"/>
                    </a:moveTo>
                    <a:lnTo>
                      <a:pt x="778258" y="24837"/>
                    </a:lnTo>
                    <a:cubicBezTo>
                      <a:pt x="667695" y="172818"/>
                      <a:pt x="580130" y="438391"/>
                      <a:pt x="535142" y="765436"/>
                    </a:cubicBezTo>
                    <a:lnTo>
                      <a:pt x="521193" y="900064"/>
                    </a:lnTo>
                    <a:lnTo>
                      <a:pt x="505244" y="901660"/>
                    </a:lnTo>
                    <a:lnTo>
                      <a:pt x="492180" y="896674"/>
                    </a:lnTo>
                    <a:cubicBezTo>
                      <a:pt x="444411" y="884618"/>
                      <a:pt x="395229" y="878326"/>
                      <a:pt x="345007" y="878326"/>
                    </a:cubicBezTo>
                    <a:cubicBezTo>
                      <a:pt x="244562" y="878326"/>
                      <a:pt x="148278" y="903493"/>
                      <a:pt x="59141" y="949608"/>
                    </a:cubicBezTo>
                    <a:lnTo>
                      <a:pt x="11723" y="980864"/>
                    </a:lnTo>
                    <a:lnTo>
                      <a:pt x="0" y="983740"/>
                    </a:lnTo>
                    <a:lnTo>
                      <a:pt x="1030" y="970416"/>
                    </a:lnTo>
                    <a:cubicBezTo>
                      <a:pt x="59511" y="597631"/>
                      <a:pt x="239484" y="282573"/>
                      <a:pt x="484631" y="98702"/>
                    </a:cubicBezTo>
                    <a:lnTo>
                      <a:pt x="537574" y="62805"/>
                    </a:lnTo>
                    <a:lnTo>
                      <a:pt x="550839" y="57665"/>
                    </a:lnTo>
                    <a:cubicBezTo>
                      <a:pt x="618391" y="34608"/>
                      <a:pt x="688650" y="16787"/>
                      <a:pt x="761051" y="4731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DAA565E4-5D9A-9E9B-7813-1690B431F3B6}"/>
                  </a:ext>
                </a:extLst>
              </p:cNvPr>
              <p:cNvSpPr/>
              <p:nvPr/>
            </p:nvSpPr>
            <p:spPr>
              <a:xfrm>
                <a:off x="5492725" y="3785375"/>
                <a:ext cx="918473" cy="913681"/>
              </a:xfrm>
              <a:custGeom>
                <a:avLst/>
                <a:gdLst>
                  <a:gd name="connsiteX0" fmla="*/ 462924 w 918473"/>
                  <a:gd name="connsiteY0" fmla="*/ 0 h 913681"/>
                  <a:gd name="connsiteX1" fmla="*/ 575851 w 918473"/>
                  <a:gd name="connsiteY1" fmla="*/ 4653 h 913681"/>
                  <a:gd name="connsiteX2" fmla="*/ 639787 w 918473"/>
                  <a:gd name="connsiteY2" fmla="*/ 12603 h 913681"/>
                  <a:gd name="connsiteX3" fmla="*/ 661483 w 918473"/>
                  <a:gd name="connsiteY3" fmla="*/ 38454 h 913681"/>
                  <a:gd name="connsiteX4" fmla="*/ 904600 w 918473"/>
                  <a:gd name="connsiteY4" fmla="*/ 779053 h 913681"/>
                  <a:gd name="connsiteX5" fmla="*/ 918473 w 918473"/>
                  <a:gd name="connsiteY5" fmla="*/ 912943 h 913681"/>
                  <a:gd name="connsiteX6" fmla="*/ 896328 w 918473"/>
                  <a:gd name="connsiteY6" fmla="*/ 910727 h 913681"/>
                  <a:gd name="connsiteX7" fmla="*/ 892514 w 918473"/>
                  <a:gd name="connsiteY7" fmla="*/ 909249 h 913681"/>
                  <a:gd name="connsiteX8" fmla="*/ 459235 w 918473"/>
                  <a:gd name="connsiteY8" fmla="*/ 837967 h 913681"/>
                  <a:gd name="connsiteX9" fmla="*/ 25957 w 918473"/>
                  <a:gd name="connsiteY9" fmla="*/ 909249 h 913681"/>
                  <a:gd name="connsiteX10" fmla="*/ 19574 w 918473"/>
                  <a:gd name="connsiteY10" fmla="*/ 911723 h 913681"/>
                  <a:gd name="connsiteX11" fmla="*/ 0 w 918473"/>
                  <a:gd name="connsiteY11" fmla="*/ 913681 h 913681"/>
                  <a:gd name="connsiteX12" fmla="*/ 13949 w 918473"/>
                  <a:gd name="connsiteY12" fmla="*/ 779053 h 913681"/>
                  <a:gd name="connsiteX13" fmla="*/ 257065 w 918473"/>
                  <a:gd name="connsiteY13" fmla="*/ 38454 h 913681"/>
                  <a:gd name="connsiteX14" fmla="*/ 277911 w 918473"/>
                  <a:gd name="connsiteY14" fmla="*/ 13617 h 913681"/>
                  <a:gd name="connsiteX15" fmla="*/ 349997 w 918473"/>
                  <a:gd name="connsiteY15" fmla="*/ 4653 h 913681"/>
                  <a:gd name="connsiteX16" fmla="*/ 462924 w 918473"/>
                  <a:gd name="connsiteY16" fmla="*/ 0 h 913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18473" h="913681">
                    <a:moveTo>
                      <a:pt x="462924" y="0"/>
                    </a:moveTo>
                    <a:cubicBezTo>
                      <a:pt x="500984" y="0"/>
                      <a:pt x="538650" y="1573"/>
                      <a:pt x="575851" y="4653"/>
                    </a:cubicBezTo>
                    <a:lnTo>
                      <a:pt x="639787" y="12603"/>
                    </a:lnTo>
                    <a:lnTo>
                      <a:pt x="661483" y="38454"/>
                    </a:lnTo>
                    <a:cubicBezTo>
                      <a:pt x="772047" y="186435"/>
                      <a:pt x="859611" y="452008"/>
                      <a:pt x="904600" y="779053"/>
                    </a:cubicBezTo>
                    <a:lnTo>
                      <a:pt x="918473" y="912943"/>
                    </a:lnTo>
                    <a:lnTo>
                      <a:pt x="896328" y="910727"/>
                    </a:lnTo>
                    <a:lnTo>
                      <a:pt x="892514" y="909249"/>
                    </a:lnTo>
                    <a:cubicBezTo>
                      <a:pt x="757411" y="863134"/>
                      <a:pt x="611476" y="837967"/>
                      <a:pt x="459235" y="837967"/>
                    </a:cubicBezTo>
                    <a:cubicBezTo>
                      <a:pt x="306995" y="837967"/>
                      <a:pt x="161060" y="863134"/>
                      <a:pt x="25957" y="909249"/>
                    </a:cubicBezTo>
                    <a:lnTo>
                      <a:pt x="19574" y="911723"/>
                    </a:lnTo>
                    <a:lnTo>
                      <a:pt x="0" y="913681"/>
                    </a:lnTo>
                    <a:lnTo>
                      <a:pt x="13949" y="779053"/>
                    </a:lnTo>
                    <a:cubicBezTo>
                      <a:pt x="58937" y="452008"/>
                      <a:pt x="146502" y="186435"/>
                      <a:pt x="257065" y="38454"/>
                    </a:cubicBezTo>
                    <a:lnTo>
                      <a:pt x="277911" y="13617"/>
                    </a:lnTo>
                    <a:lnTo>
                      <a:pt x="349997" y="4653"/>
                    </a:lnTo>
                    <a:cubicBezTo>
                      <a:pt x="387198" y="1573"/>
                      <a:pt x="424864" y="0"/>
                      <a:pt x="46292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9B9B3E9-A9E4-5A5C-68B1-62298A5B331B}"/>
              </a:ext>
            </a:extLst>
          </p:cNvPr>
          <p:cNvGrpSpPr/>
          <p:nvPr/>
        </p:nvGrpSpPr>
        <p:grpSpPr>
          <a:xfrm>
            <a:off x="3703544" y="1106536"/>
            <a:ext cx="2495452" cy="2193407"/>
            <a:chOff x="6662405" y="1106536"/>
            <a:chExt cx="2495452" cy="2193407"/>
          </a:xfrm>
        </p:grpSpPr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D194CA5B-0F1C-8740-5DA9-DC3D1EE584B1}"/>
                </a:ext>
              </a:extLst>
            </p:cNvPr>
            <p:cNvSpPr/>
            <p:nvPr/>
          </p:nvSpPr>
          <p:spPr>
            <a:xfrm>
              <a:off x="6667169" y="1790822"/>
              <a:ext cx="2489200" cy="314675"/>
            </a:xfrm>
            <a:custGeom>
              <a:avLst/>
              <a:gdLst>
                <a:gd name="connsiteX0" fmla="*/ 1244600 w 2489200"/>
                <a:gd name="connsiteY0" fmla="*/ 0 h 473690"/>
                <a:gd name="connsiteX1" fmla="*/ 2489200 w 2489200"/>
                <a:gd name="connsiteY1" fmla="*/ 248912 h 473690"/>
                <a:gd name="connsiteX2" fmla="*/ 2477216 w 2489200"/>
                <a:gd name="connsiteY2" fmla="*/ 274271 h 473690"/>
                <a:gd name="connsiteX3" fmla="*/ 2419529 w 2489200"/>
                <a:gd name="connsiteY3" fmla="*/ 313233 h 473690"/>
                <a:gd name="connsiteX4" fmla="*/ 2413317 w 2489200"/>
                <a:gd name="connsiteY4" fmla="*/ 327246 h 473690"/>
                <a:gd name="connsiteX5" fmla="*/ 2348948 w 2489200"/>
                <a:gd name="connsiteY5" fmla="*/ 336344 h 473690"/>
                <a:gd name="connsiteX6" fmla="*/ 2175202 w 2489200"/>
                <a:gd name="connsiteY6" fmla="*/ 389688 h 473690"/>
                <a:gd name="connsiteX7" fmla="*/ 2124021 w 2489200"/>
                <a:gd name="connsiteY7" fmla="*/ 424256 h 473690"/>
                <a:gd name="connsiteX8" fmla="*/ 2087609 w 2489200"/>
                <a:gd name="connsiteY8" fmla="*/ 431199 h 473690"/>
                <a:gd name="connsiteX9" fmla="*/ 2050991 w 2489200"/>
                <a:gd name="connsiteY9" fmla="*/ 426022 h 473690"/>
                <a:gd name="connsiteX10" fmla="*/ 1940830 w 2489200"/>
                <a:gd name="connsiteY10" fmla="*/ 420965 h 473690"/>
                <a:gd name="connsiteX11" fmla="*/ 1635215 w 2489200"/>
                <a:gd name="connsiteY11" fmla="*/ 463476 h 473690"/>
                <a:gd name="connsiteX12" fmla="*/ 1610923 w 2489200"/>
                <a:gd name="connsiteY12" fmla="*/ 472602 h 473690"/>
                <a:gd name="connsiteX13" fmla="*/ 1495431 w 2489200"/>
                <a:gd name="connsiteY13" fmla="*/ 465432 h 473690"/>
                <a:gd name="connsiteX14" fmla="*/ 1244600 w 2489200"/>
                <a:gd name="connsiteY14" fmla="*/ 460375 h 473690"/>
                <a:gd name="connsiteX15" fmla="*/ 993770 w 2489200"/>
                <a:gd name="connsiteY15" fmla="*/ 465432 h 473690"/>
                <a:gd name="connsiteX16" fmla="*/ 860757 w 2489200"/>
                <a:gd name="connsiteY16" fmla="*/ 473690 h 473690"/>
                <a:gd name="connsiteX17" fmla="*/ 833570 w 2489200"/>
                <a:gd name="connsiteY17" fmla="*/ 463476 h 473690"/>
                <a:gd name="connsiteX18" fmla="*/ 527955 w 2489200"/>
                <a:gd name="connsiteY18" fmla="*/ 420965 h 473690"/>
                <a:gd name="connsiteX19" fmla="*/ 417794 w 2489200"/>
                <a:gd name="connsiteY19" fmla="*/ 426022 h 473690"/>
                <a:gd name="connsiteX20" fmla="*/ 392900 w 2489200"/>
                <a:gd name="connsiteY20" fmla="*/ 429541 h 473690"/>
                <a:gd name="connsiteX21" fmla="*/ 368176 w 2489200"/>
                <a:gd name="connsiteY21" fmla="*/ 424827 h 473690"/>
                <a:gd name="connsiteX22" fmla="*/ 316150 w 2489200"/>
                <a:gd name="connsiteY22" fmla="*/ 389688 h 473690"/>
                <a:gd name="connsiteX23" fmla="*/ 142404 w 2489200"/>
                <a:gd name="connsiteY23" fmla="*/ 336344 h 473690"/>
                <a:gd name="connsiteX24" fmla="*/ 64855 w 2489200"/>
                <a:gd name="connsiteY24" fmla="*/ 325382 h 473690"/>
                <a:gd name="connsiteX25" fmla="*/ 62975 w 2489200"/>
                <a:gd name="connsiteY25" fmla="*/ 324086 h 473690"/>
                <a:gd name="connsiteX26" fmla="*/ 58163 w 2489200"/>
                <a:gd name="connsiteY26" fmla="*/ 313233 h 473690"/>
                <a:gd name="connsiteX27" fmla="*/ 17381 w 2489200"/>
                <a:gd name="connsiteY27" fmla="*/ 285688 h 473690"/>
                <a:gd name="connsiteX28" fmla="*/ 0 w 2489200"/>
                <a:gd name="connsiteY28" fmla="*/ 248912 h 473690"/>
                <a:gd name="connsiteX29" fmla="*/ 1244600 w 2489200"/>
                <a:gd name="connsiteY29" fmla="*/ 0 h 47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89200" h="473690">
                  <a:moveTo>
                    <a:pt x="1244600" y="0"/>
                  </a:moveTo>
                  <a:cubicBezTo>
                    <a:pt x="1931974" y="0"/>
                    <a:pt x="2489200" y="111442"/>
                    <a:pt x="2489200" y="248912"/>
                  </a:cubicBezTo>
                  <a:lnTo>
                    <a:pt x="2477216" y="274271"/>
                  </a:lnTo>
                  <a:lnTo>
                    <a:pt x="2419529" y="313233"/>
                  </a:lnTo>
                  <a:lnTo>
                    <a:pt x="2413317" y="327246"/>
                  </a:lnTo>
                  <a:lnTo>
                    <a:pt x="2348948" y="336344"/>
                  </a:lnTo>
                  <a:cubicBezTo>
                    <a:pt x="2283553" y="348940"/>
                    <a:pt x="2224661" y="367166"/>
                    <a:pt x="2175202" y="389688"/>
                  </a:cubicBezTo>
                  <a:lnTo>
                    <a:pt x="2124021" y="424256"/>
                  </a:lnTo>
                  <a:lnTo>
                    <a:pt x="2087609" y="431199"/>
                  </a:lnTo>
                  <a:lnTo>
                    <a:pt x="2050991" y="426022"/>
                  </a:lnTo>
                  <a:cubicBezTo>
                    <a:pt x="2015408" y="422707"/>
                    <a:pt x="1978565" y="420965"/>
                    <a:pt x="1940830" y="420965"/>
                  </a:cubicBezTo>
                  <a:cubicBezTo>
                    <a:pt x="1827623" y="420965"/>
                    <a:pt x="1722454" y="436637"/>
                    <a:pt x="1635215" y="463476"/>
                  </a:cubicBezTo>
                  <a:lnTo>
                    <a:pt x="1610923" y="472602"/>
                  </a:lnTo>
                  <a:lnTo>
                    <a:pt x="1495431" y="465432"/>
                  </a:lnTo>
                  <a:cubicBezTo>
                    <a:pt x="1414410" y="462117"/>
                    <a:pt x="1330522" y="460375"/>
                    <a:pt x="1244600" y="460375"/>
                  </a:cubicBezTo>
                  <a:cubicBezTo>
                    <a:pt x="1158679" y="460375"/>
                    <a:pt x="1074790" y="462117"/>
                    <a:pt x="993770" y="465432"/>
                  </a:cubicBezTo>
                  <a:lnTo>
                    <a:pt x="860757" y="473690"/>
                  </a:lnTo>
                  <a:lnTo>
                    <a:pt x="833570" y="463476"/>
                  </a:lnTo>
                  <a:cubicBezTo>
                    <a:pt x="746330" y="436637"/>
                    <a:pt x="641161" y="420965"/>
                    <a:pt x="527955" y="420965"/>
                  </a:cubicBezTo>
                  <a:cubicBezTo>
                    <a:pt x="490219" y="420965"/>
                    <a:pt x="453377" y="422707"/>
                    <a:pt x="417794" y="426022"/>
                  </a:cubicBezTo>
                  <a:lnTo>
                    <a:pt x="392900" y="429541"/>
                  </a:lnTo>
                  <a:lnTo>
                    <a:pt x="368176" y="424827"/>
                  </a:lnTo>
                  <a:lnTo>
                    <a:pt x="316150" y="389688"/>
                  </a:lnTo>
                  <a:cubicBezTo>
                    <a:pt x="266692" y="367166"/>
                    <a:pt x="207800" y="348940"/>
                    <a:pt x="142404" y="336344"/>
                  </a:cubicBezTo>
                  <a:lnTo>
                    <a:pt x="64855" y="325382"/>
                  </a:lnTo>
                  <a:lnTo>
                    <a:pt x="62975" y="324086"/>
                  </a:lnTo>
                  <a:lnTo>
                    <a:pt x="58163" y="313233"/>
                  </a:lnTo>
                  <a:lnTo>
                    <a:pt x="17381" y="285688"/>
                  </a:lnTo>
                  <a:lnTo>
                    <a:pt x="0" y="248912"/>
                  </a:lnTo>
                  <a:cubicBezTo>
                    <a:pt x="0" y="111442"/>
                    <a:pt x="557226" y="0"/>
                    <a:pt x="124460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四角形: 角を丸くする 82">
              <a:extLst>
                <a:ext uri="{FF2B5EF4-FFF2-40B4-BE49-F238E27FC236}">
                  <a16:creationId xmlns:a16="http://schemas.microsoft.com/office/drawing/2014/main" id="{A230C501-E049-EE3E-ED6E-A9D21A424A4C}"/>
                </a:ext>
              </a:extLst>
            </p:cNvPr>
            <p:cNvSpPr/>
            <p:nvPr/>
          </p:nvSpPr>
          <p:spPr>
            <a:xfrm>
              <a:off x="7870611" y="1106536"/>
              <a:ext cx="55656" cy="157553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四角形: 角を丸くする 83">
              <a:extLst>
                <a:ext uri="{FF2B5EF4-FFF2-40B4-BE49-F238E27FC236}">
                  <a16:creationId xmlns:a16="http://schemas.microsoft.com/office/drawing/2014/main" id="{A55440CE-5DC8-C624-8075-5CE0496828F3}"/>
                </a:ext>
              </a:extLst>
            </p:cNvPr>
            <p:cNvSpPr/>
            <p:nvPr/>
          </p:nvSpPr>
          <p:spPr>
            <a:xfrm>
              <a:off x="7870611" y="1675890"/>
              <a:ext cx="55656" cy="117381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18580E8B-7870-CCB3-4065-490E8BBAB78A}"/>
                </a:ext>
              </a:extLst>
            </p:cNvPr>
            <p:cNvSpPr/>
            <p:nvPr/>
          </p:nvSpPr>
          <p:spPr>
            <a:xfrm rot="10800000">
              <a:off x="7631140" y="2907968"/>
              <a:ext cx="310308" cy="391975"/>
            </a:xfrm>
            <a:custGeom>
              <a:avLst/>
              <a:gdLst>
                <a:gd name="connsiteX0" fmla="*/ 74911 w 310308"/>
                <a:gd name="connsiteY0" fmla="*/ 391975 h 391975"/>
                <a:gd name="connsiteX1" fmla="*/ 0 w 310308"/>
                <a:gd name="connsiteY1" fmla="*/ 391975 h 391975"/>
                <a:gd name="connsiteX2" fmla="*/ 0 w 310308"/>
                <a:gd name="connsiteY2" fmla="*/ 155154 h 391975"/>
                <a:gd name="connsiteX3" fmla="*/ 155154 w 310308"/>
                <a:gd name="connsiteY3" fmla="*/ 0 h 391975"/>
                <a:gd name="connsiteX4" fmla="*/ 310308 w 310308"/>
                <a:gd name="connsiteY4" fmla="*/ 155154 h 391975"/>
                <a:gd name="connsiteX5" fmla="*/ 310308 w 310308"/>
                <a:gd name="connsiteY5" fmla="*/ 249709 h 391975"/>
                <a:gd name="connsiteX6" fmla="*/ 235398 w 310308"/>
                <a:gd name="connsiteY6" fmla="*/ 249709 h 391975"/>
                <a:gd name="connsiteX7" fmla="*/ 235398 w 310308"/>
                <a:gd name="connsiteY7" fmla="*/ 155154 h 391975"/>
                <a:gd name="connsiteX8" fmla="*/ 155155 w 310308"/>
                <a:gd name="connsiteY8" fmla="*/ 74911 h 391975"/>
                <a:gd name="connsiteX9" fmla="*/ 155154 w 310308"/>
                <a:gd name="connsiteY9" fmla="*/ 74911 h 391975"/>
                <a:gd name="connsiteX10" fmla="*/ 74911 w 310308"/>
                <a:gd name="connsiteY10" fmla="*/ 155154 h 39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0308" h="391975">
                  <a:moveTo>
                    <a:pt x="74911" y="391975"/>
                  </a:moveTo>
                  <a:lnTo>
                    <a:pt x="0" y="391975"/>
                  </a:lnTo>
                  <a:lnTo>
                    <a:pt x="0" y="155154"/>
                  </a:lnTo>
                  <a:cubicBezTo>
                    <a:pt x="0" y="69465"/>
                    <a:pt x="69465" y="0"/>
                    <a:pt x="155154" y="0"/>
                  </a:cubicBezTo>
                  <a:cubicBezTo>
                    <a:pt x="240843" y="0"/>
                    <a:pt x="310308" y="69465"/>
                    <a:pt x="310308" y="155154"/>
                  </a:cubicBezTo>
                  <a:lnTo>
                    <a:pt x="310308" y="249709"/>
                  </a:lnTo>
                  <a:lnTo>
                    <a:pt x="235398" y="249709"/>
                  </a:lnTo>
                  <a:lnTo>
                    <a:pt x="235398" y="155154"/>
                  </a:lnTo>
                  <a:cubicBezTo>
                    <a:pt x="235398" y="110837"/>
                    <a:pt x="199472" y="74911"/>
                    <a:pt x="155155" y="74911"/>
                  </a:cubicBezTo>
                  <a:lnTo>
                    <a:pt x="155154" y="74911"/>
                  </a:lnTo>
                  <a:cubicBezTo>
                    <a:pt x="110837" y="74911"/>
                    <a:pt x="74911" y="110837"/>
                    <a:pt x="74911" y="15515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70FB2E56-D5FC-2AA7-33FB-49132C78737A}"/>
                </a:ext>
              </a:extLst>
            </p:cNvPr>
            <p:cNvSpPr/>
            <p:nvPr/>
          </p:nvSpPr>
          <p:spPr>
            <a:xfrm>
              <a:off x="7855815" y="2757314"/>
              <a:ext cx="90010" cy="161527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47253C05-4B88-E6DC-6AEA-477917EBF5EC}"/>
                </a:ext>
              </a:extLst>
            </p:cNvPr>
            <p:cNvGrpSpPr/>
            <p:nvPr/>
          </p:nvGrpSpPr>
          <p:grpSpPr>
            <a:xfrm>
              <a:off x="6662405" y="1246737"/>
              <a:ext cx="2495452" cy="707230"/>
              <a:chOff x="4707417" y="3785375"/>
              <a:chExt cx="2495452" cy="1064615"/>
            </a:xfrm>
            <a:solidFill>
              <a:schemeClr val="bg1">
                <a:lumMod val="85000"/>
              </a:schemeClr>
            </a:solidFill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F7D470B2-CE81-BE1B-2E2F-A888D2371161}"/>
                  </a:ext>
                </a:extLst>
              </p:cNvPr>
              <p:cNvSpPr/>
              <p:nvPr/>
            </p:nvSpPr>
            <p:spPr>
              <a:xfrm>
                <a:off x="4707417" y="3861796"/>
                <a:ext cx="801689" cy="988194"/>
              </a:xfrm>
              <a:custGeom>
                <a:avLst/>
                <a:gdLst>
                  <a:gd name="connsiteX0" fmla="*/ 801689 w 801689"/>
                  <a:gd name="connsiteY0" fmla="*/ 0 h 988194"/>
                  <a:gd name="connsiteX1" fmla="*/ 748746 w 801689"/>
                  <a:gd name="connsiteY1" fmla="*/ 35897 h 988194"/>
                  <a:gd name="connsiteX2" fmla="*/ 265145 w 801689"/>
                  <a:gd name="connsiteY2" fmla="*/ 907611 h 988194"/>
                  <a:gd name="connsiteX3" fmla="*/ 264115 w 801689"/>
                  <a:gd name="connsiteY3" fmla="*/ 920935 h 988194"/>
                  <a:gd name="connsiteX4" fmla="*/ 252705 w 801689"/>
                  <a:gd name="connsiteY4" fmla="*/ 923735 h 988194"/>
                  <a:gd name="connsiteX5" fmla="*/ 196474 w 801689"/>
                  <a:gd name="connsiteY5" fmla="*/ 927246 h 988194"/>
                  <a:gd name="connsiteX6" fmla="*/ 123808 w 801689"/>
                  <a:gd name="connsiteY6" fmla="*/ 940941 h 988194"/>
                  <a:gd name="connsiteX7" fmla="*/ 0 w 801689"/>
                  <a:gd name="connsiteY7" fmla="*/ 988194 h 988194"/>
                  <a:gd name="connsiteX8" fmla="*/ 13694 w 801689"/>
                  <a:gd name="connsiteY8" fmla="*/ 861554 h 988194"/>
                  <a:gd name="connsiteX9" fmla="*/ 715728 w 801689"/>
                  <a:gd name="connsiteY9" fmla="*/ 33308 h 98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1689" h="988194">
                    <a:moveTo>
                      <a:pt x="801689" y="0"/>
                    </a:moveTo>
                    <a:lnTo>
                      <a:pt x="748746" y="35897"/>
                    </a:lnTo>
                    <a:cubicBezTo>
                      <a:pt x="503599" y="219768"/>
                      <a:pt x="323626" y="534826"/>
                      <a:pt x="265145" y="907611"/>
                    </a:cubicBezTo>
                    <a:lnTo>
                      <a:pt x="264115" y="920935"/>
                    </a:lnTo>
                    <a:lnTo>
                      <a:pt x="252705" y="923735"/>
                    </a:lnTo>
                    <a:lnTo>
                      <a:pt x="196474" y="927246"/>
                    </a:lnTo>
                    <a:cubicBezTo>
                      <a:pt x="171930" y="930326"/>
                      <a:pt x="147692" y="934913"/>
                      <a:pt x="123808" y="940941"/>
                    </a:cubicBezTo>
                    <a:lnTo>
                      <a:pt x="0" y="988194"/>
                    </a:lnTo>
                    <a:lnTo>
                      <a:pt x="13694" y="861554"/>
                    </a:lnTo>
                    <a:cubicBezTo>
                      <a:pt x="94477" y="493534"/>
                      <a:pt x="359866" y="188201"/>
                      <a:pt x="715728" y="3330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FF7D4A16-B354-16D3-9B15-E55CAA9DD8D4}"/>
                  </a:ext>
                </a:extLst>
              </p:cNvPr>
              <p:cNvSpPr/>
              <p:nvPr/>
            </p:nvSpPr>
            <p:spPr>
              <a:xfrm>
                <a:off x="6402195" y="3861798"/>
                <a:ext cx="800674" cy="978828"/>
              </a:xfrm>
              <a:custGeom>
                <a:avLst/>
                <a:gdLst>
                  <a:gd name="connsiteX0" fmla="*/ 0 w 800674"/>
                  <a:gd name="connsiteY0" fmla="*/ 0 h 978828"/>
                  <a:gd name="connsiteX1" fmla="*/ 85957 w 800674"/>
                  <a:gd name="connsiteY1" fmla="*/ 33307 h 978828"/>
                  <a:gd name="connsiteX2" fmla="*/ 787992 w 800674"/>
                  <a:gd name="connsiteY2" fmla="*/ 861553 h 978828"/>
                  <a:gd name="connsiteX3" fmla="*/ 800674 w 800674"/>
                  <a:gd name="connsiteY3" fmla="*/ 978828 h 978828"/>
                  <a:gd name="connsiteX4" fmla="*/ 701401 w 800674"/>
                  <a:gd name="connsiteY4" fmla="*/ 940939 h 978828"/>
                  <a:gd name="connsiteX5" fmla="*/ 554228 w 800674"/>
                  <a:gd name="connsiteY5" fmla="*/ 922591 h 978828"/>
                  <a:gd name="connsiteX6" fmla="*/ 546335 w 800674"/>
                  <a:gd name="connsiteY6" fmla="*/ 923084 h 978828"/>
                  <a:gd name="connsiteX7" fmla="*/ 537572 w 800674"/>
                  <a:gd name="connsiteY7" fmla="*/ 920934 h 978828"/>
                  <a:gd name="connsiteX8" fmla="*/ 536542 w 800674"/>
                  <a:gd name="connsiteY8" fmla="*/ 907610 h 978828"/>
                  <a:gd name="connsiteX9" fmla="*/ 52941 w 800674"/>
                  <a:gd name="connsiteY9" fmla="*/ 35896 h 978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674" h="978828">
                    <a:moveTo>
                      <a:pt x="0" y="0"/>
                    </a:moveTo>
                    <a:lnTo>
                      <a:pt x="85957" y="33307"/>
                    </a:lnTo>
                    <a:cubicBezTo>
                      <a:pt x="441819" y="188200"/>
                      <a:pt x="707208" y="493533"/>
                      <a:pt x="787992" y="861553"/>
                    </a:cubicBezTo>
                    <a:lnTo>
                      <a:pt x="800674" y="978828"/>
                    </a:lnTo>
                    <a:lnTo>
                      <a:pt x="701401" y="940939"/>
                    </a:lnTo>
                    <a:cubicBezTo>
                      <a:pt x="653632" y="928883"/>
                      <a:pt x="604450" y="922591"/>
                      <a:pt x="554228" y="922591"/>
                    </a:cubicBezTo>
                    <a:lnTo>
                      <a:pt x="546335" y="923084"/>
                    </a:lnTo>
                    <a:lnTo>
                      <a:pt x="537572" y="920934"/>
                    </a:lnTo>
                    <a:lnTo>
                      <a:pt x="536542" y="907610"/>
                    </a:lnTo>
                    <a:cubicBezTo>
                      <a:pt x="478060" y="534825"/>
                      <a:pt x="298087" y="219767"/>
                      <a:pt x="52941" y="35896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13AE2F53-E7E2-877A-703D-25A0C34DA3A2}"/>
                  </a:ext>
                </a:extLst>
              </p:cNvPr>
              <p:cNvSpPr/>
              <p:nvPr/>
            </p:nvSpPr>
            <p:spPr>
              <a:xfrm>
                <a:off x="6132511" y="3797977"/>
                <a:ext cx="807256" cy="984754"/>
              </a:xfrm>
              <a:custGeom>
                <a:avLst/>
                <a:gdLst>
                  <a:gd name="connsiteX0" fmla="*/ 0 w 807256"/>
                  <a:gd name="connsiteY0" fmla="*/ 0 h 984754"/>
                  <a:gd name="connsiteX1" fmla="*/ 46203 w 807256"/>
                  <a:gd name="connsiteY1" fmla="*/ 5745 h 984754"/>
                  <a:gd name="connsiteX2" fmla="*/ 256416 w 807256"/>
                  <a:gd name="connsiteY2" fmla="*/ 58679 h 984754"/>
                  <a:gd name="connsiteX3" fmla="*/ 269684 w 807256"/>
                  <a:gd name="connsiteY3" fmla="*/ 63820 h 984754"/>
                  <a:gd name="connsiteX4" fmla="*/ 322625 w 807256"/>
                  <a:gd name="connsiteY4" fmla="*/ 99716 h 984754"/>
                  <a:gd name="connsiteX5" fmla="*/ 806226 w 807256"/>
                  <a:gd name="connsiteY5" fmla="*/ 971430 h 984754"/>
                  <a:gd name="connsiteX6" fmla="*/ 807256 w 807256"/>
                  <a:gd name="connsiteY6" fmla="*/ 984754 h 984754"/>
                  <a:gd name="connsiteX7" fmla="*/ 792551 w 807256"/>
                  <a:gd name="connsiteY7" fmla="*/ 981147 h 984754"/>
                  <a:gd name="connsiteX8" fmla="*/ 746243 w 807256"/>
                  <a:gd name="connsiteY8" fmla="*/ 950622 h 984754"/>
                  <a:gd name="connsiteX9" fmla="*/ 460377 w 807256"/>
                  <a:gd name="connsiteY9" fmla="*/ 879340 h 984754"/>
                  <a:gd name="connsiteX10" fmla="*/ 313204 w 807256"/>
                  <a:gd name="connsiteY10" fmla="*/ 897688 h 984754"/>
                  <a:gd name="connsiteX11" fmla="*/ 300528 w 807256"/>
                  <a:gd name="connsiteY11" fmla="*/ 902526 h 984754"/>
                  <a:gd name="connsiteX12" fmla="*/ 278686 w 807256"/>
                  <a:gd name="connsiteY12" fmla="*/ 900340 h 984754"/>
                  <a:gd name="connsiteX13" fmla="*/ 264813 w 807256"/>
                  <a:gd name="connsiteY13" fmla="*/ 766450 h 984754"/>
                  <a:gd name="connsiteX14" fmla="*/ 21696 w 807256"/>
                  <a:gd name="connsiteY14" fmla="*/ 25851 h 984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07256" h="984754">
                    <a:moveTo>
                      <a:pt x="0" y="0"/>
                    </a:moveTo>
                    <a:lnTo>
                      <a:pt x="46203" y="5745"/>
                    </a:lnTo>
                    <a:cubicBezTo>
                      <a:pt x="118605" y="17801"/>
                      <a:pt x="188864" y="35622"/>
                      <a:pt x="256416" y="58679"/>
                    </a:cubicBezTo>
                    <a:lnTo>
                      <a:pt x="269684" y="63820"/>
                    </a:lnTo>
                    <a:lnTo>
                      <a:pt x="322625" y="99716"/>
                    </a:lnTo>
                    <a:cubicBezTo>
                      <a:pt x="567771" y="283587"/>
                      <a:pt x="747744" y="598645"/>
                      <a:pt x="806226" y="971430"/>
                    </a:cubicBezTo>
                    <a:lnTo>
                      <a:pt x="807256" y="984754"/>
                    </a:lnTo>
                    <a:lnTo>
                      <a:pt x="792551" y="981147"/>
                    </a:lnTo>
                    <a:lnTo>
                      <a:pt x="746243" y="950622"/>
                    </a:lnTo>
                    <a:cubicBezTo>
                      <a:pt x="657106" y="904507"/>
                      <a:pt x="560821" y="879340"/>
                      <a:pt x="460377" y="879340"/>
                    </a:cubicBezTo>
                    <a:cubicBezTo>
                      <a:pt x="410155" y="879340"/>
                      <a:pt x="360972" y="885632"/>
                      <a:pt x="313204" y="897688"/>
                    </a:cubicBezTo>
                    <a:lnTo>
                      <a:pt x="300528" y="902526"/>
                    </a:lnTo>
                    <a:lnTo>
                      <a:pt x="278686" y="900340"/>
                    </a:lnTo>
                    <a:lnTo>
                      <a:pt x="264813" y="766450"/>
                    </a:lnTo>
                    <a:cubicBezTo>
                      <a:pt x="219824" y="439405"/>
                      <a:pt x="132260" y="173832"/>
                      <a:pt x="21696" y="2585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7BEC7280-98EA-B215-9EE4-C52F9DDC0BB6}"/>
                  </a:ext>
                </a:extLst>
              </p:cNvPr>
              <p:cNvSpPr/>
              <p:nvPr/>
            </p:nvSpPr>
            <p:spPr>
              <a:xfrm>
                <a:off x="4971531" y="3798991"/>
                <a:ext cx="799104" cy="983740"/>
              </a:xfrm>
              <a:custGeom>
                <a:avLst/>
                <a:gdLst>
                  <a:gd name="connsiteX0" fmla="*/ 799104 w 799104"/>
                  <a:gd name="connsiteY0" fmla="*/ 0 h 983740"/>
                  <a:gd name="connsiteX1" fmla="*/ 778258 w 799104"/>
                  <a:gd name="connsiteY1" fmla="*/ 24837 h 983740"/>
                  <a:gd name="connsiteX2" fmla="*/ 535142 w 799104"/>
                  <a:gd name="connsiteY2" fmla="*/ 765436 h 983740"/>
                  <a:gd name="connsiteX3" fmla="*/ 521193 w 799104"/>
                  <a:gd name="connsiteY3" fmla="*/ 900064 h 983740"/>
                  <a:gd name="connsiteX4" fmla="*/ 505244 w 799104"/>
                  <a:gd name="connsiteY4" fmla="*/ 901660 h 983740"/>
                  <a:gd name="connsiteX5" fmla="*/ 492180 w 799104"/>
                  <a:gd name="connsiteY5" fmla="*/ 896674 h 983740"/>
                  <a:gd name="connsiteX6" fmla="*/ 345007 w 799104"/>
                  <a:gd name="connsiteY6" fmla="*/ 878326 h 983740"/>
                  <a:gd name="connsiteX7" fmla="*/ 59141 w 799104"/>
                  <a:gd name="connsiteY7" fmla="*/ 949608 h 983740"/>
                  <a:gd name="connsiteX8" fmla="*/ 11723 w 799104"/>
                  <a:gd name="connsiteY8" fmla="*/ 980864 h 983740"/>
                  <a:gd name="connsiteX9" fmla="*/ 0 w 799104"/>
                  <a:gd name="connsiteY9" fmla="*/ 983740 h 983740"/>
                  <a:gd name="connsiteX10" fmla="*/ 1030 w 799104"/>
                  <a:gd name="connsiteY10" fmla="*/ 970416 h 983740"/>
                  <a:gd name="connsiteX11" fmla="*/ 484631 w 799104"/>
                  <a:gd name="connsiteY11" fmla="*/ 98702 h 983740"/>
                  <a:gd name="connsiteX12" fmla="*/ 537574 w 799104"/>
                  <a:gd name="connsiteY12" fmla="*/ 62805 h 983740"/>
                  <a:gd name="connsiteX13" fmla="*/ 550839 w 799104"/>
                  <a:gd name="connsiteY13" fmla="*/ 57665 h 983740"/>
                  <a:gd name="connsiteX14" fmla="*/ 761051 w 799104"/>
                  <a:gd name="connsiteY14" fmla="*/ 4731 h 98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99104" h="983740">
                    <a:moveTo>
                      <a:pt x="799104" y="0"/>
                    </a:moveTo>
                    <a:lnTo>
                      <a:pt x="778258" y="24837"/>
                    </a:lnTo>
                    <a:cubicBezTo>
                      <a:pt x="667695" y="172818"/>
                      <a:pt x="580130" y="438391"/>
                      <a:pt x="535142" y="765436"/>
                    </a:cubicBezTo>
                    <a:lnTo>
                      <a:pt x="521193" y="900064"/>
                    </a:lnTo>
                    <a:lnTo>
                      <a:pt x="505244" y="901660"/>
                    </a:lnTo>
                    <a:lnTo>
                      <a:pt x="492180" y="896674"/>
                    </a:lnTo>
                    <a:cubicBezTo>
                      <a:pt x="444411" y="884618"/>
                      <a:pt x="395229" y="878326"/>
                      <a:pt x="345007" y="878326"/>
                    </a:cubicBezTo>
                    <a:cubicBezTo>
                      <a:pt x="244562" y="878326"/>
                      <a:pt x="148278" y="903493"/>
                      <a:pt x="59141" y="949608"/>
                    </a:cubicBezTo>
                    <a:lnTo>
                      <a:pt x="11723" y="980864"/>
                    </a:lnTo>
                    <a:lnTo>
                      <a:pt x="0" y="983740"/>
                    </a:lnTo>
                    <a:lnTo>
                      <a:pt x="1030" y="970416"/>
                    </a:lnTo>
                    <a:cubicBezTo>
                      <a:pt x="59511" y="597631"/>
                      <a:pt x="239484" y="282573"/>
                      <a:pt x="484631" y="98702"/>
                    </a:cubicBezTo>
                    <a:lnTo>
                      <a:pt x="537574" y="62805"/>
                    </a:lnTo>
                    <a:lnTo>
                      <a:pt x="550839" y="57665"/>
                    </a:lnTo>
                    <a:cubicBezTo>
                      <a:pt x="618391" y="34608"/>
                      <a:pt x="688650" y="16787"/>
                      <a:pt x="761051" y="473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7A76546C-706C-5227-4038-00542324E0A4}"/>
                  </a:ext>
                </a:extLst>
              </p:cNvPr>
              <p:cNvSpPr/>
              <p:nvPr/>
            </p:nvSpPr>
            <p:spPr>
              <a:xfrm>
                <a:off x="5492725" y="3785375"/>
                <a:ext cx="918473" cy="913681"/>
              </a:xfrm>
              <a:custGeom>
                <a:avLst/>
                <a:gdLst>
                  <a:gd name="connsiteX0" fmla="*/ 462924 w 918473"/>
                  <a:gd name="connsiteY0" fmla="*/ 0 h 913681"/>
                  <a:gd name="connsiteX1" fmla="*/ 575851 w 918473"/>
                  <a:gd name="connsiteY1" fmla="*/ 4653 h 913681"/>
                  <a:gd name="connsiteX2" fmla="*/ 639787 w 918473"/>
                  <a:gd name="connsiteY2" fmla="*/ 12603 h 913681"/>
                  <a:gd name="connsiteX3" fmla="*/ 661483 w 918473"/>
                  <a:gd name="connsiteY3" fmla="*/ 38454 h 913681"/>
                  <a:gd name="connsiteX4" fmla="*/ 904600 w 918473"/>
                  <a:gd name="connsiteY4" fmla="*/ 779053 h 913681"/>
                  <a:gd name="connsiteX5" fmla="*/ 918473 w 918473"/>
                  <a:gd name="connsiteY5" fmla="*/ 912943 h 913681"/>
                  <a:gd name="connsiteX6" fmla="*/ 896328 w 918473"/>
                  <a:gd name="connsiteY6" fmla="*/ 910727 h 913681"/>
                  <a:gd name="connsiteX7" fmla="*/ 892514 w 918473"/>
                  <a:gd name="connsiteY7" fmla="*/ 909249 h 913681"/>
                  <a:gd name="connsiteX8" fmla="*/ 459235 w 918473"/>
                  <a:gd name="connsiteY8" fmla="*/ 837967 h 913681"/>
                  <a:gd name="connsiteX9" fmla="*/ 25957 w 918473"/>
                  <a:gd name="connsiteY9" fmla="*/ 909249 h 913681"/>
                  <a:gd name="connsiteX10" fmla="*/ 19574 w 918473"/>
                  <a:gd name="connsiteY10" fmla="*/ 911723 h 913681"/>
                  <a:gd name="connsiteX11" fmla="*/ 0 w 918473"/>
                  <a:gd name="connsiteY11" fmla="*/ 913681 h 913681"/>
                  <a:gd name="connsiteX12" fmla="*/ 13949 w 918473"/>
                  <a:gd name="connsiteY12" fmla="*/ 779053 h 913681"/>
                  <a:gd name="connsiteX13" fmla="*/ 257065 w 918473"/>
                  <a:gd name="connsiteY13" fmla="*/ 38454 h 913681"/>
                  <a:gd name="connsiteX14" fmla="*/ 277911 w 918473"/>
                  <a:gd name="connsiteY14" fmla="*/ 13617 h 913681"/>
                  <a:gd name="connsiteX15" fmla="*/ 349997 w 918473"/>
                  <a:gd name="connsiteY15" fmla="*/ 4653 h 913681"/>
                  <a:gd name="connsiteX16" fmla="*/ 462924 w 918473"/>
                  <a:gd name="connsiteY16" fmla="*/ 0 h 913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18473" h="913681">
                    <a:moveTo>
                      <a:pt x="462924" y="0"/>
                    </a:moveTo>
                    <a:cubicBezTo>
                      <a:pt x="500984" y="0"/>
                      <a:pt x="538650" y="1573"/>
                      <a:pt x="575851" y="4653"/>
                    </a:cubicBezTo>
                    <a:lnTo>
                      <a:pt x="639787" y="12603"/>
                    </a:lnTo>
                    <a:lnTo>
                      <a:pt x="661483" y="38454"/>
                    </a:lnTo>
                    <a:cubicBezTo>
                      <a:pt x="772047" y="186435"/>
                      <a:pt x="859611" y="452008"/>
                      <a:pt x="904600" y="779053"/>
                    </a:cubicBezTo>
                    <a:lnTo>
                      <a:pt x="918473" y="912943"/>
                    </a:lnTo>
                    <a:lnTo>
                      <a:pt x="896328" y="910727"/>
                    </a:lnTo>
                    <a:lnTo>
                      <a:pt x="892514" y="909249"/>
                    </a:lnTo>
                    <a:cubicBezTo>
                      <a:pt x="757411" y="863134"/>
                      <a:pt x="611476" y="837967"/>
                      <a:pt x="459235" y="837967"/>
                    </a:cubicBezTo>
                    <a:cubicBezTo>
                      <a:pt x="306995" y="837967"/>
                      <a:pt x="161060" y="863134"/>
                      <a:pt x="25957" y="909249"/>
                    </a:cubicBezTo>
                    <a:lnTo>
                      <a:pt x="19574" y="911723"/>
                    </a:lnTo>
                    <a:lnTo>
                      <a:pt x="0" y="913681"/>
                    </a:lnTo>
                    <a:lnTo>
                      <a:pt x="13949" y="779053"/>
                    </a:lnTo>
                    <a:cubicBezTo>
                      <a:pt x="58937" y="452008"/>
                      <a:pt x="146502" y="186435"/>
                      <a:pt x="257065" y="38454"/>
                    </a:cubicBezTo>
                    <a:lnTo>
                      <a:pt x="277911" y="13617"/>
                    </a:lnTo>
                    <a:lnTo>
                      <a:pt x="349997" y="4653"/>
                    </a:lnTo>
                    <a:cubicBezTo>
                      <a:pt x="387198" y="1573"/>
                      <a:pt x="424864" y="0"/>
                      <a:pt x="462924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A1FD0D7-C678-202D-46D9-20CA28E30C28}"/>
              </a:ext>
            </a:extLst>
          </p:cNvPr>
          <p:cNvGrpSpPr/>
          <p:nvPr/>
        </p:nvGrpSpPr>
        <p:grpSpPr>
          <a:xfrm>
            <a:off x="741372" y="1275998"/>
            <a:ext cx="2495452" cy="2147332"/>
            <a:chOff x="3717486" y="1275998"/>
            <a:chExt cx="2495452" cy="2147332"/>
          </a:xfrm>
        </p:grpSpPr>
        <p:sp>
          <p:nvSpPr>
            <p:cNvPr id="70" name="台形 69">
              <a:extLst>
                <a:ext uri="{FF2B5EF4-FFF2-40B4-BE49-F238E27FC236}">
                  <a16:creationId xmlns:a16="http://schemas.microsoft.com/office/drawing/2014/main" id="{4C36756F-265C-D072-E752-83DF7A19CAF2}"/>
                </a:ext>
              </a:extLst>
            </p:cNvPr>
            <p:cNvSpPr/>
            <p:nvPr/>
          </p:nvSpPr>
          <p:spPr>
            <a:xfrm>
              <a:off x="4920675" y="1275998"/>
              <a:ext cx="70452" cy="188251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F0EF9A2-64EF-A091-36C4-0BF0ABA4CE05}"/>
                </a:ext>
              </a:extLst>
            </p:cNvPr>
            <p:cNvSpPr/>
            <p:nvPr/>
          </p:nvSpPr>
          <p:spPr>
            <a:xfrm>
              <a:off x="3722250" y="1914209"/>
              <a:ext cx="2489200" cy="314675"/>
            </a:xfrm>
            <a:custGeom>
              <a:avLst/>
              <a:gdLst>
                <a:gd name="connsiteX0" fmla="*/ 1244600 w 2489200"/>
                <a:gd name="connsiteY0" fmla="*/ 0 h 473690"/>
                <a:gd name="connsiteX1" fmla="*/ 2489200 w 2489200"/>
                <a:gd name="connsiteY1" fmla="*/ 248912 h 473690"/>
                <a:gd name="connsiteX2" fmla="*/ 2477216 w 2489200"/>
                <a:gd name="connsiteY2" fmla="*/ 274271 h 473690"/>
                <a:gd name="connsiteX3" fmla="*/ 2419529 w 2489200"/>
                <a:gd name="connsiteY3" fmla="*/ 313233 h 473690"/>
                <a:gd name="connsiteX4" fmla="*/ 2413317 w 2489200"/>
                <a:gd name="connsiteY4" fmla="*/ 327246 h 473690"/>
                <a:gd name="connsiteX5" fmla="*/ 2348948 w 2489200"/>
                <a:gd name="connsiteY5" fmla="*/ 336344 h 473690"/>
                <a:gd name="connsiteX6" fmla="*/ 2175202 w 2489200"/>
                <a:gd name="connsiteY6" fmla="*/ 389688 h 473690"/>
                <a:gd name="connsiteX7" fmla="*/ 2124021 w 2489200"/>
                <a:gd name="connsiteY7" fmla="*/ 424256 h 473690"/>
                <a:gd name="connsiteX8" fmla="*/ 2087609 w 2489200"/>
                <a:gd name="connsiteY8" fmla="*/ 431199 h 473690"/>
                <a:gd name="connsiteX9" fmla="*/ 2050991 w 2489200"/>
                <a:gd name="connsiteY9" fmla="*/ 426022 h 473690"/>
                <a:gd name="connsiteX10" fmla="*/ 1940830 w 2489200"/>
                <a:gd name="connsiteY10" fmla="*/ 420965 h 473690"/>
                <a:gd name="connsiteX11" fmla="*/ 1635215 w 2489200"/>
                <a:gd name="connsiteY11" fmla="*/ 463476 h 473690"/>
                <a:gd name="connsiteX12" fmla="*/ 1610923 w 2489200"/>
                <a:gd name="connsiteY12" fmla="*/ 472602 h 473690"/>
                <a:gd name="connsiteX13" fmla="*/ 1495431 w 2489200"/>
                <a:gd name="connsiteY13" fmla="*/ 465432 h 473690"/>
                <a:gd name="connsiteX14" fmla="*/ 1244600 w 2489200"/>
                <a:gd name="connsiteY14" fmla="*/ 460375 h 473690"/>
                <a:gd name="connsiteX15" fmla="*/ 993770 w 2489200"/>
                <a:gd name="connsiteY15" fmla="*/ 465432 h 473690"/>
                <a:gd name="connsiteX16" fmla="*/ 860757 w 2489200"/>
                <a:gd name="connsiteY16" fmla="*/ 473690 h 473690"/>
                <a:gd name="connsiteX17" fmla="*/ 833570 w 2489200"/>
                <a:gd name="connsiteY17" fmla="*/ 463476 h 473690"/>
                <a:gd name="connsiteX18" fmla="*/ 527955 w 2489200"/>
                <a:gd name="connsiteY18" fmla="*/ 420965 h 473690"/>
                <a:gd name="connsiteX19" fmla="*/ 417794 w 2489200"/>
                <a:gd name="connsiteY19" fmla="*/ 426022 h 473690"/>
                <a:gd name="connsiteX20" fmla="*/ 392900 w 2489200"/>
                <a:gd name="connsiteY20" fmla="*/ 429541 h 473690"/>
                <a:gd name="connsiteX21" fmla="*/ 368176 w 2489200"/>
                <a:gd name="connsiteY21" fmla="*/ 424827 h 473690"/>
                <a:gd name="connsiteX22" fmla="*/ 316150 w 2489200"/>
                <a:gd name="connsiteY22" fmla="*/ 389688 h 473690"/>
                <a:gd name="connsiteX23" fmla="*/ 142404 w 2489200"/>
                <a:gd name="connsiteY23" fmla="*/ 336344 h 473690"/>
                <a:gd name="connsiteX24" fmla="*/ 64855 w 2489200"/>
                <a:gd name="connsiteY24" fmla="*/ 325382 h 473690"/>
                <a:gd name="connsiteX25" fmla="*/ 62975 w 2489200"/>
                <a:gd name="connsiteY25" fmla="*/ 324086 h 473690"/>
                <a:gd name="connsiteX26" fmla="*/ 58163 w 2489200"/>
                <a:gd name="connsiteY26" fmla="*/ 313233 h 473690"/>
                <a:gd name="connsiteX27" fmla="*/ 17381 w 2489200"/>
                <a:gd name="connsiteY27" fmla="*/ 285688 h 473690"/>
                <a:gd name="connsiteX28" fmla="*/ 0 w 2489200"/>
                <a:gd name="connsiteY28" fmla="*/ 248912 h 473690"/>
                <a:gd name="connsiteX29" fmla="*/ 1244600 w 2489200"/>
                <a:gd name="connsiteY29" fmla="*/ 0 h 47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89200" h="473690">
                  <a:moveTo>
                    <a:pt x="1244600" y="0"/>
                  </a:moveTo>
                  <a:cubicBezTo>
                    <a:pt x="1931974" y="0"/>
                    <a:pt x="2489200" y="111442"/>
                    <a:pt x="2489200" y="248912"/>
                  </a:cubicBezTo>
                  <a:lnTo>
                    <a:pt x="2477216" y="274271"/>
                  </a:lnTo>
                  <a:lnTo>
                    <a:pt x="2419529" y="313233"/>
                  </a:lnTo>
                  <a:lnTo>
                    <a:pt x="2413317" y="327246"/>
                  </a:lnTo>
                  <a:lnTo>
                    <a:pt x="2348948" y="336344"/>
                  </a:lnTo>
                  <a:cubicBezTo>
                    <a:pt x="2283553" y="348940"/>
                    <a:pt x="2224661" y="367166"/>
                    <a:pt x="2175202" y="389688"/>
                  </a:cubicBezTo>
                  <a:lnTo>
                    <a:pt x="2124021" y="424256"/>
                  </a:lnTo>
                  <a:lnTo>
                    <a:pt x="2087609" y="431199"/>
                  </a:lnTo>
                  <a:lnTo>
                    <a:pt x="2050991" y="426022"/>
                  </a:lnTo>
                  <a:cubicBezTo>
                    <a:pt x="2015408" y="422707"/>
                    <a:pt x="1978565" y="420965"/>
                    <a:pt x="1940830" y="420965"/>
                  </a:cubicBezTo>
                  <a:cubicBezTo>
                    <a:pt x="1827623" y="420965"/>
                    <a:pt x="1722454" y="436637"/>
                    <a:pt x="1635215" y="463476"/>
                  </a:cubicBezTo>
                  <a:lnTo>
                    <a:pt x="1610923" y="472602"/>
                  </a:lnTo>
                  <a:lnTo>
                    <a:pt x="1495431" y="465432"/>
                  </a:lnTo>
                  <a:cubicBezTo>
                    <a:pt x="1414410" y="462117"/>
                    <a:pt x="1330522" y="460375"/>
                    <a:pt x="1244600" y="460375"/>
                  </a:cubicBezTo>
                  <a:cubicBezTo>
                    <a:pt x="1158679" y="460375"/>
                    <a:pt x="1074790" y="462117"/>
                    <a:pt x="993770" y="465432"/>
                  </a:cubicBezTo>
                  <a:lnTo>
                    <a:pt x="860757" y="473690"/>
                  </a:lnTo>
                  <a:lnTo>
                    <a:pt x="833570" y="463476"/>
                  </a:lnTo>
                  <a:cubicBezTo>
                    <a:pt x="746330" y="436637"/>
                    <a:pt x="641161" y="420965"/>
                    <a:pt x="527955" y="420965"/>
                  </a:cubicBezTo>
                  <a:cubicBezTo>
                    <a:pt x="490219" y="420965"/>
                    <a:pt x="453377" y="422707"/>
                    <a:pt x="417794" y="426022"/>
                  </a:cubicBezTo>
                  <a:lnTo>
                    <a:pt x="392900" y="429541"/>
                  </a:lnTo>
                  <a:lnTo>
                    <a:pt x="368176" y="424827"/>
                  </a:lnTo>
                  <a:lnTo>
                    <a:pt x="316150" y="389688"/>
                  </a:lnTo>
                  <a:cubicBezTo>
                    <a:pt x="266692" y="367166"/>
                    <a:pt x="207800" y="348940"/>
                    <a:pt x="142404" y="336344"/>
                  </a:cubicBezTo>
                  <a:lnTo>
                    <a:pt x="64855" y="325382"/>
                  </a:lnTo>
                  <a:lnTo>
                    <a:pt x="62975" y="324086"/>
                  </a:lnTo>
                  <a:lnTo>
                    <a:pt x="58163" y="313233"/>
                  </a:lnTo>
                  <a:lnTo>
                    <a:pt x="17381" y="285688"/>
                  </a:lnTo>
                  <a:lnTo>
                    <a:pt x="0" y="248912"/>
                  </a:lnTo>
                  <a:cubicBezTo>
                    <a:pt x="0" y="111442"/>
                    <a:pt x="557226" y="0"/>
                    <a:pt x="1244600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四角形: 角を丸くする 93">
              <a:extLst>
                <a:ext uri="{FF2B5EF4-FFF2-40B4-BE49-F238E27FC236}">
                  <a16:creationId xmlns:a16="http://schemas.microsoft.com/office/drawing/2014/main" id="{1E430377-F0B9-C5DF-5FFD-6E00AE671C0C}"/>
                </a:ext>
              </a:extLst>
            </p:cNvPr>
            <p:cNvSpPr/>
            <p:nvPr/>
          </p:nvSpPr>
          <p:spPr>
            <a:xfrm>
              <a:off x="4925692" y="1799277"/>
              <a:ext cx="55656" cy="117381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2A0E2837-3533-7542-2B63-6BCB6AF47DE9}"/>
                </a:ext>
              </a:extLst>
            </p:cNvPr>
            <p:cNvSpPr/>
            <p:nvPr/>
          </p:nvSpPr>
          <p:spPr>
            <a:xfrm rot="10800000">
              <a:off x="4686221" y="3031355"/>
              <a:ext cx="310308" cy="391975"/>
            </a:xfrm>
            <a:custGeom>
              <a:avLst/>
              <a:gdLst>
                <a:gd name="connsiteX0" fmla="*/ 74911 w 310308"/>
                <a:gd name="connsiteY0" fmla="*/ 391975 h 391975"/>
                <a:gd name="connsiteX1" fmla="*/ 0 w 310308"/>
                <a:gd name="connsiteY1" fmla="*/ 391975 h 391975"/>
                <a:gd name="connsiteX2" fmla="*/ 0 w 310308"/>
                <a:gd name="connsiteY2" fmla="*/ 155154 h 391975"/>
                <a:gd name="connsiteX3" fmla="*/ 155154 w 310308"/>
                <a:gd name="connsiteY3" fmla="*/ 0 h 391975"/>
                <a:gd name="connsiteX4" fmla="*/ 310308 w 310308"/>
                <a:gd name="connsiteY4" fmla="*/ 155154 h 391975"/>
                <a:gd name="connsiteX5" fmla="*/ 310308 w 310308"/>
                <a:gd name="connsiteY5" fmla="*/ 249709 h 391975"/>
                <a:gd name="connsiteX6" fmla="*/ 235398 w 310308"/>
                <a:gd name="connsiteY6" fmla="*/ 249709 h 391975"/>
                <a:gd name="connsiteX7" fmla="*/ 235398 w 310308"/>
                <a:gd name="connsiteY7" fmla="*/ 155154 h 391975"/>
                <a:gd name="connsiteX8" fmla="*/ 155155 w 310308"/>
                <a:gd name="connsiteY8" fmla="*/ 74911 h 391975"/>
                <a:gd name="connsiteX9" fmla="*/ 155154 w 310308"/>
                <a:gd name="connsiteY9" fmla="*/ 74911 h 391975"/>
                <a:gd name="connsiteX10" fmla="*/ 74911 w 310308"/>
                <a:gd name="connsiteY10" fmla="*/ 155154 h 39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0308" h="391975">
                  <a:moveTo>
                    <a:pt x="74911" y="391975"/>
                  </a:moveTo>
                  <a:lnTo>
                    <a:pt x="0" y="391975"/>
                  </a:lnTo>
                  <a:lnTo>
                    <a:pt x="0" y="155154"/>
                  </a:lnTo>
                  <a:cubicBezTo>
                    <a:pt x="0" y="69465"/>
                    <a:pt x="69465" y="0"/>
                    <a:pt x="155154" y="0"/>
                  </a:cubicBezTo>
                  <a:cubicBezTo>
                    <a:pt x="240843" y="0"/>
                    <a:pt x="310308" y="69465"/>
                    <a:pt x="310308" y="155154"/>
                  </a:cubicBezTo>
                  <a:lnTo>
                    <a:pt x="310308" y="249709"/>
                  </a:lnTo>
                  <a:lnTo>
                    <a:pt x="235398" y="249709"/>
                  </a:lnTo>
                  <a:lnTo>
                    <a:pt x="235398" y="155154"/>
                  </a:lnTo>
                  <a:cubicBezTo>
                    <a:pt x="235398" y="110837"/>
                    <a:pt x="199472" y="74911"/>
                    <a:pt x="155155" y="74911"/>
                  </a:cubicBezTo>
                  <a:lnTo>
                    <a:pt x="155154" y="74911"/>
                  </a:lnTo>
                  <a:cubicBezTo>
                    <a:pt x="110837" y="74911"/>
                    <a:pt x="74911" y="110837"/>
                    <a:pt x="74911" y="155154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3BBAE923-638C-183C-95A3-04C346782932}"/>
                </a:ext>
              </a:extLst>
            </p:cNvPr>
            <p:cNvSpPr/>
            <p:nvPr/>
          </p:nvSpPr>
          <p:spPr>
            <a:xfrm>
              <a:off x="4910896" y="2880701"/>
              <a:ext cx="90010" cy="161527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10ADDE88-A31D-78BA-7713-7D6C5E308F6D}"/>
                </a:ext>
              </a:extLst>
            </p:cNvPr>
            <p:cNvGrpSpPr/>
            <p:nvPr/>
          </p:nvGrpSpPr>
          <p:grpSpPr>
            <a:xfrm>
              <a:off x="3717486" y="1370124"/>
              <a:ext cx="2495452" cy="707230"/>
              <a:chOff x="4707417" y="3785375"/>
              <a:chExt cx="2495452" cy="1064615"/>
            </a:xfrm>
            <a:solidFill>
              <a:schemeClr val="accent1">
                <a:lumMod val="25000"/>
              </a:schemeClr>
            </a:solidFill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C523D14D-D8A9-B559-CADD-A265B0BA91C1}"/>
                  </a:ext>
                </a:extLst>
              </p:cNvPr>
              <p:cNvSpPr/>
              <p:nvPr/>
            </p:nvSpPr>
            <p:spPr>
              <a:xfrm>
                <a:off x="4707417" y="3861796"/>
                <a:ext cx="801689" cy="988194"/>
              </a:xfrm>
              <a:custGeom>
                <a:avLst/>
                <a:gdLst>
                  <a:gd name="connsiteX0" fmla="*/ 801689 w 801689"/>
                  <a:gd name="connsiteY0" fmla="*/ 0 h 988194"/>
                  <a:gd name="connsiteX1" fmla="*/ 748746 w 801689"/>
                  <a:gd name="connsiteY1" fmla="*/ 35897 h 988194"/>
                  <a:gd name="connsiteX2" fmla="*/ 265145 w 801689"/>
                  <a:gd name="connsiteY2" fmla="*/ 907611 h 988194"/>
                  <a:gd name="connsiteX3" fmla="*/ 264115 w 801689"/>
                  <a:gd name="connsiteY3" fmla="*/ 920935 h 988194"/>
                  <a:gd name="connsiteX4" fmla="*/ 252705 w 801689"/>
                  <a:gd name="connsiteY4" fmla="*/ 923735 h 988194"/>
                  <a:gd name="connsiteX5" fmla="*/ 196474 w 801689"/>
                  <a:gd name="connsiteY5" fmla="*/ 927246 h 988194"/>
                  <a:gd name="connsiteX6" fmla="*/ 123808 w 801689"/>
                  <a:gd name="connsiteY6" fmla="*/ 940941 h 988194"/>
                  <a:gd name="connsiteX7" fmla="*/ 0 w 801689"/>
                  <a:gd name="connsiteY7" fmla="*/ 988194 h 988194"/>
                  <a:gd name="connsiteX8" fmla="*/ 13694 w 801689"/>
                  <a:gd name="connsiteY8" fmla="*/ 861554 h 988194"/>
                  <a:gd name="connsiteX9" fmla="*/ 715728 w 801689"/>
                  <a:gd name="connsiteY9" fmla="*/ 33308 h 98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1689" h="988194">
                    <a:moveTo>
                      <a:pt x="801689" y="0"/>
                    </a:moveTo>
                    <a:lnTo>
                      <a:pt x="748746" y="35897"/>
                    </a:lnTo>
                    <a:cubicBezTo>
                      <a:pt x="503599" y="219768"/>
                      <a:pt x="323626" y="534826"/>
                      <a:pt x="265145" y="907611"/>
                    </a:cubicBezTo>
                    <a:lnTo>
                      <a:pt x="264115" y="920935"/>
                    </a:lnTo>
                    <a:lnTo>
                      <a:pt x="252705" y="923735"/>
                    </a:lnTo>
                    <a:lnTo>
                      <a:pt x="196474" y="927246"/>
                    </a:lnTo>
                    <a:cubicBezTo>
                      <a:pt x="171930" y="930326"/>
                      <a:pt x="147692" y="934913"/>
                      <a:pt x="123808" y="940941"/>
                    </a:cubicBezTo>
                    <a:lnTo>
                      <a:pt x="0" y="988194"/>
                    </a:lnTo>
                    <a:lnTo>
                      <a:pt x="13694" y="861554"/>
                    </a:lnTo>
                    <a:cubicBezTo>
                      <a:pt x="94477" y="493534"/>
                      <a:pt x="359866" y="188201"/>
                      <a:pt x="715728" y="33308"/>
                    </a:cubicBezTo>
                    <a:close/>
                  </a:path>
                </a:pathLst>
              </a:custGeom>
              <a:solidFill>
                <a:schemeClr val="accent1">
                  <a:lumMod val="1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41B06794-B41C-3CD8-CB64-CAD5D7DBD0B5}"/>
                  </a:ext>
                </a:extLst>
              </p:cNvPr>
              <p:cNvSpPr/>
              <p:nvPr/>
            </p:nvSpPr>
            <p:spPr>
              <a:xfrm>
                <a:off x="6402195" y="3861798"/>
                <a:ext cx="800674" cy="978828"/>
              </a:xfrm>
              <a:custGeom>
                <a:avLst/>
                <a:gdLst>
                  <a:gd name="connsiteX0" fmla="*/ 0 w 800674"/>
                  <a:gd name="connsiteY0" fmla="*/ 0 h 978828"/>
                  <a:gd name="connsiteX1" fmla="*/ 85957 w 800674"/>
                  <a:gd name="connsiteY1" fmla="*/ 33307 h 978828"/>
                  <a:gd name="connsiteX2" fmla="*/ 787992 w 800674"/>
                  <a:gd name="connsiteY2" fmla="*/ 861553 h 978828"/>
                  <a:gd name="connsiteX3" fmla="*/ 800674 w 800674"/>
                  <a:gd name="connsiteY3" fmla="*/ 978828 h 978828"/>
                  <a:gd name="connsiteX4" fmla="*/ 701401 w 800674"/>
                  <a:gd name="connsiteY4" fmla="*/ 940939 h 978828"/>
                  <a:gd name="connsiteX5" fmla="*/ 554228 w 800674"/>
                  <a:gd name="connsiteY5" fmla="*/ 922591 h 978828"/>
                  <a:gd name="connsiteX6" fmla="*/ 546335 w 800674"/>
                  <a:gd name="connsiteY6" fmla="*/ 923084 h 978828"/>
                  <a:gd name="connsiteX7" fmla="*/ 537572 w 800674"/>
                  <a:gd name="connsiteY7" fmla="*/ 920934 h 978828"/>
                  <a:gd name="connsiteX8" fmla="*/ 536542 w 800674"/>
                  <a:gd name="connsiteY8" fmla="*/ 907610 h 978828"/>
                  <a:gd name="connsiteX9" fmla="*/ 52941 w 800674"/>
                  <a:gd name="connsiteY9" fmla="*/ 35896 h 978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674" h="978828">
                    <a:moveTo>
                      <a:pt x="0" y="0"/>
                    </a:moveTo>
                    <a:lnTo>
                      <a:pt x="85957" y="33307"/>
                    </a:lnTo>
                    <a:cubicBezTo>
                      <a:pt x="441819" y="188200"/>
                      <a:pt x="707208" y="493533"/>
                      <a:pt x="787992" y="861553"/>
                    </a:cubicBezTo>
                    <a:lnTo>
                      <a:pt x="800674" y="978828"/>
                    </a:lnTo>
                    <a:lnTo>
                      <a:pt x="701401" y="940939"/>
                    </a:lnTo>
                    <a:cubicBezTo>
                      <a:pt x="653632" y="928883"/>
                      <a:pt x="604450" y="922591"/>
                      <a:pt x="554228" y="922591"/>
                    </a:cubicBezTo>
                    <a:lnTo>
                      <a:pt x="546335" y="923084"/>
                    </a:lnTo>
                    <a:lnTo>
                      <a:pt x="537572" y="920934"/>
                    </a:lnTo>
                    <a:lnTo>
                      <a:pt x="536542" y="907610"/>
                    </a:lnTo>
                    <a:cubicBezTo>
                      <a:pt x="478060" y="534825"/>
                      <a:pt x="298087" y="219767"/>
                      <a:pt x="52941" y="35896"/>
                    </a:cubicBezTo>
                    <a:close/>
                  </a:path>
                </a:pathLst>
              </a:custGeom>
              <a:solidFill>
                <a:schemeClr val="accent1">
                  <a:lumMod val="1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4D130B92-8426-6222-A521-7453A93297AE}"/>
                  </a:ext>
                </a:extLst>
              </p:cNvPr>
              <p:cNvSpPr/>
              <p:nvPr/>
            </p:nvSpPr>
            <p:spPr>
              <a:xfrm>
                <a:off x="6132511" y="3797977"/>
                <a:ext cx="807256" cy="984754"/>
              </a:xfrm>
              <a:custGeom>
                <a:avLst/>
                <a:gdLst>
                  <a:gd name="connsiteX0" fmla="*/ 0 w 807256"/>
                  <a:gd name="connsiteY0" fmla="*/ 0 h 984754"/>
                  <a:gd name="connsiteX1" fmla="*/ 46203 w 807256"/>
                  <a:gd name="connsiteY1" fmla="*/ 5745 h 984754"/>
                  <a:gd name="connsiteX2" fmla="*/ 256416 w 807256"/>
                  <a:gd name="connsiteY2" fmla="*/ 58679 h 984754"/>
                  <a:gd name="connsiteX3" fmla="*/ 269684 w 807256"/>
                  <a:gd name="connsiteY3" fmla="*/ 63820 h 984754"/>
                  <a:gd name="connsiteX4" fmla="*/ 322625 w 807256"/>
                  <a:gd name="connsiteY4" fmla="*/ 99716 h 984754"/>
                  <a:gd name="connsiteX5" fmla="*/ 806226 w 807256"/>
                  <a:gd name="connsiteY5" fmla="*/ 971430 h 984754"/>
                  <a:gd name="connsiteX6" fmla="*/ 807256 w 807256"/>
                  <a:gd name="connsiteY6" fmla="*/ 984754 h 984754"/>
                  <a:gd name="connsiteX7" fmla="*/ 792551 w 807256"/>
                  <a:gd name="connsiteY7" fmla="*/ 981147 h 984754"/>
                  <a:gd name="connsiteX8" fmla="*/ 746243 w 807256"/>
                  <a:gd name="connsiteY8" fmla="*/ 950622 h 984754"/>
                  <a:gd name="connsiteX9" fmla="*/ 460377 w 807256"/>
                  <a:gd name="connsiteY9" fmla="*/ 879340 h 984754"/>
                  <a:gd name="connsiteX10" fmla="*/ 313204 w 807256"/>
                  <a:gd name="connsiteY10" fmla="*/ 897688 h 984754"/>
                  <a:gd name="connsiteX11" fmla="*/ 300528 w 807256"/>
                  <a:gd name="connsiteY11" fmla="*/ 902526 h 984754"/>
                  <a:gd name="connsiteX12" fmla="*/ 278686 w 807256"/>
                  <a:gd name="connsiteY12" fmla="*/ 900340 h 984754"/>
                  <a:gd name="connsiteX13" fmla="*/ 264813 w 807256"/>
                  <a:gd name="connsiteY13" fmla="*/ 766450 h 984754"/>
                  <a:gd name="connsiteX14" fmla="*/ 21696 w 807256"/>
                  <a:gd name="connsiteY14" fmla="*/ 25851 h 984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07256" h="984754">
                    <a:moveTo>
                      <a:pt x="0" y="0"/>
                    </a:moveTo>
                    <a:lnTo>
                      <a:pt x="46203" y="5745"/>
                    </a:lnTo>
                    <a:cubicBezTo>
                      <a:pt x="118605" y="17801"/>
                      <a:pt x="188864" y="35622"/>
                      <a:pt x="256416" y="58679"/>
                    </a:cubicBezTo>
                    <a:lnTo>
                      <a:pt x="269684" y="63820"/>
                    </a:lnTo>
                    <a:lnTo>
                      <a:pt x="322625" y="99716"/>
                    </a:lnTo>
                    <a:cubicBezTo>
                      <a:pt x="567771" y="283587"/>
                      <a:pt x="747744" y="598645"/>
                      <a:pt x="806226" y="971430"/>
                    </a:cubicBezTo>
                    <a:lnTo>
                      <a:pt x="807256" y="984754"/>
                    </a:lnTo>
                    <a:lnTo>
                      <a:pt x="792551" y="981147"/>
                    </a:lnTo>
                    <a:lnTo>
                      <a:pt x="746243" y="950622"/>
                    </a:lnTo>
                    <a:cubicBezTo>
                      <a:pt x="657106" y="904507"/>
                      <a:pt x="560821" y="879340"/>
                      <a:pt x="460377" y="879340"/>
                    </a:cubicBezTo>
                    <a:cubicBezTo>
                      <a:pt x="410155" y="879340"/>
                      <a:pt x="360972" y="885632"/>
                      <a:pt x="313204" y="897688"/>
                    </a:cubicBezTo>
                    <a:lnTo>
                      <a:pt x="300528" y="902526"/>
                    </a:lnTo>
                    <a:lnTo>
                      <a:pt x="278686" y="900340"/>
                    </a:lnTo>
                    <a:lnTo>
                      <a:pt x="264813" y="766450"/>
                    </a:lnTo>
                    <a:cubicBezTo>
                      <a:pt x="219824" y="439405"/>
                      <a:pt x="132260" y="173832"/>
                      <a:pt x="21696" y="25851"/>
                    </a:cubicBezTo>
                    <a:close/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C05DE839-221F-BA14-22C4-18A43491C775}"/>
                  </a:ext>
                </a:extLst>
              </p:cNvPr>
              <p:cNvSpPr/>
              <p:nvPr/>
            </p:nvSpPr>
            <p:spPr>
              <a:xfrm>
                <a:off x="4971531" y="3798991"/>
                <a:ext cx="799104" cy="983740"/>
              </a:xfrm>
              <a:custGeom>
                <a:avLst/>
                <a:gdLst>
                  <a:gd name="connsiteX0" fmla="*/ 799104 w 799104"/>
                  <a:gd name="connsiteY0" fmla="*/ 0 h 983740"/>
                  <a:gd name="connsiteX1" fmla="*/ 778258 w 799104"/>
                  <a:gd name="connsiteY1" fmla="*/ 24837 h 983740"/>
                  <a:gd name="connsiteX2" fmla="*/ 535142 w 799104"/>
                  <a:gd name="connsiteY2" fmla="*/ 765436 h 983740"/>
                  <a:gd name="connsiteX3" fmla="*/ 521193 w 799104"/>
                  <a:gd name="connsiteY3" fmla="*/ 900064 h 983740"/>
                  <a:gd name="connsiteX4" fmla="*/ 505244 w 799104"/>
                  <a:gd name="connsiteY4" fmla="*/ 901660 h 983740"/>
                  <a:gd name="connsiteX5" fmla="*/ 492180 w 799104"/>
                  <a:gd name="connsiteY5" fmla="*/ 896674 h 983740"/>
                  <a:gd name="connsiteX6" fmla="*/ 345007 w 799104"/>
                  <a:gd name="connsiteY6" fmla="*/ 878326 h 983740"/>
                  <a:gd name="connsiteX7" fmla="*/ 59141 w 799104"/>
                  <a:gd name="connsiteY7" fmla="*/ 949608 h 983740"/>
                  <a:gd name="connsiteX8" fmla="*/ 11723 w 799104"/>
                  <a:gd name="connsiteY8" fmla="*/ 980864 h 983740"/>
                  <a:gd name="connsiteX9" fmla="*/ 0 w 799104"/>
                  <a:gd name="connsiteY9" fmla="*/ 983740 h 983740"/>
                  <a:gd name="connsiteX10" fmla="*/ 1030 w 799104"/>
                  <a:gd name="connsiteY10" fmla="*/ 970416 h 983740"/>
                  <a:gd name="connsiteX11" fmla="*/ 484631 w 799104"/>
                  <a:gd name="connsiteY11" fmla="*/ 98702 h 983740"/>
                  <a:gd name="connsiteX12" fmla="*/ 537574 w 799104"/>
                  <a:gd name="connsiteY12" fmla="*/ 62805 h 983740"/>
                  <a:gd name="connsiteX13" fmla="*/ 550839 w 799104"/>
                  <a:gd name="connsiteY13" fmla="*/ 57665 h 983740"/>
                  <a:gd name="connsiteX14" fmla="*/ 761051 w 799104"/>
                  <a:gd name="connsiteY14" fmla="*/ 4731 h 98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99104" h="983740">
                    <a:moveTo>
                      <a:pt x="799104" y="0"/>
                    </a:moveTo>
                    <a:lnTo>
                      <a:pt x="778258" y="24837"/>
                    </a:lnTo>
                    <a:cubicBezTo>
                      <a:pt x="667695" y="172818"/>
                      <a:pt x="580130" y="438391"/>
                      <a:pt x="535142" y="765436"/>
                    </a:cubicBezTo>
                    <a:lnTo>
                      <a:pt x="521193" y="900064"/>
                    </a:lnTo>
                    <a:lnTo>
                      <a:pt x="505244" y="901660"/>
                    </a:lnTo>
                    <a:lnTo>
                      <a:pt x="492180" y="896674"/>
                    </a:lnTo>
                    <a:cubicBezTo>
                      <a:pt x="444411" y="884618"/>
                      <a:pt x="395229" y="878326"/>
                      <a:pt x="345007" y="878326"/>
                    </a:cubicBezTo>
                    <a:cubicBezTo>
                      <a:pt x="244562" y="878326"/>
                      <a:pt x="148278" y="903493"/>
                      <a:pt x="59141" y="949608"/>
                    </a:cubicBezTo>
                    <a:lnTo>
                      <a:pt x="11723" y="980864"/>
                    </a:lnTo>
                    <a:lnTo>
                      <a:pt x="0" y="983740"/>
                    </a:lnTo>
                    <a:lnTo>
                      <a:pt x="1030" y="970416"/>
                    </a:lnTo>
                    <a:cubicBezTo>
                      <a:pt x="59511" y="597631"/>
                      <a:pt x="239484" y="282573"/>
                      <a:pt x="484631" y="98702"/>
                    </a:cubicBezTo>
                    <a:lnTo>
                      <a:pt x="537574" y="62805"/>
                    </a:lnTo>
                    <a:lnTo>
                      <a:pt x="550839" y="57665"/>
                    </a:lnTo>
                    <a:cubicBezTo>
                      <a:pt x="618391" y="34608"/>
                      <a:pt x="688650" y="16787"/>
                      <a:pt x="761051" y="4731"/>
                    </a:cubicBezTo>
                    <a:close/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057E2476-090D-FF80-E523-C80CC507B3E4}"/>
                  </a:ext>
                </a:extLst>
              </p:cNvPr>
              <p:cNvSpPr/>
              <p:nvPr/>
            </p:nvSpPr>
            <p:spPr>
              <a:xfrm>
                <a:off x="5492725" y="3785375"/>
                <a:ext cx="918473" cy="913681"/>
              </a:xfrm>
              <a:custGeom>
                <a:avLst/>
                <a:gdLst>
                  <a:gd name="connsiteX0" fmla="*/ 462924 w 918473"/>
                  <a:gd name="connsiteY0" fmla="*/ 0 h 913681"/>
                  <a:gd name="connsiteX1" fmla="*/ 575851 w 918473"/>
                  <a:gd name="connsiteY1" fmla="*/ 4653 h 913681"/>
                  <a:gd name="connsiteX2" fmla="*/ 639787 w 918473"/>
                  <a:gd name="connsiteY2" fmla="*/ 12603 h 913681"/>
                  <a:gd name="connsiteX3" fmla="*/ 661483 w 918473"/>
                  <a:gd name="connsiteY3" fmla="*/ 38454 h 913681"/>
                  <a:gd name="connsiteX4" fmla="*/ 904600 w 918473"/>
                  <a:gd name="connsiteY4" fmla="*/ 779053 h 913681"/>
                  <a:gd name="connsiteX5" fmla="*/ 918473 w 918473"/>
                  <a:gd name="connsiteY5" fmla="*/ 912943 h 913681"/>
                  <a:gd name="connsiteX6" fmla="*/ 896328 w 918473"/>
                  <a:gd name="connsiteY6" fmla="*/ 910727 h 913681"/>
                  <a:gd name="connsiteX7" fmla="*/ 892514 w 918473"/>
                  <a:gd name="connsiteY7" fmla="*/ 909249 h 913681"/>
                  <a:gd name="connsiteX8" fmla="*/ 459235 w 918473"/>
                  <a:gd name="connsiteY8" fmla="*/ 837967 h 913681"/>
                  <a:gd name="connsiteX9" fmla="*/ 25957 w 918473"/>
                  <a:gd name="connsiteY9" fmla="*/ 909249 h 913681"/>
                  <a:gd name="connsiteX10" fmla="*/ 19574 w 918473"/>
                  <a:gd name="connsiteY10" fmla="*/ 911723 h 913681"/>
                  <a:gd name="connsiteX11" fmla="*/ 0 w 918473"/>
                  <a:gd name="connsiteY11" fmla="*/ 913681 h 913681"/>
                  <a:gd name="connsiteX12" fmla="*/ 13949 w 918473"/>
                  <a:gd name="connsiteY12" fmla="*/ 779053 h 913681"/>
                  <a:gd name="connsiteX13" fmla="*/ 257065 w 918473"/>
                  <a:gd name="connsiteY13" fmla="*/ 38454 h 913681"/>
                  <a:gd name="connsiteX14" fmla="*/ 277911 w 918473"/>
                  <a:gd name="connsiteY14" fmla="*/ 13617 h 913681"/>
                  <a:gd name="connsiteX15" fmla="*/ 349997 w 918473"/>
                  <a:gd name="connsiteY15" fmla="*/ 4653 h 913681"/>
                  <a:gd name="connsiteX16" fmla="*/ 462924 w 918473"/>
                  <a:gd name="connsiteY16" fmla="*/ 0 h 913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18473" h="913681">
                    <a:moveTo>
                      <a:pt x="462924" y="0"/>
                    </a:moveTo>
                    <a:cubicBezTo>
                      <a:pt x="500984" y="0"/>
                      <a:pt x="538650" y="1573"/>
                      <a:pt x="575851" y="4653"/>
                    </a:cubicBezTo>
                    <a:lnTo>
                      <a:pt x="639787" y="12603"/>
                    </a:lnTo>
                    <a:lnTo>
                      <a:pt x="661483" y="38454"/>
                    </a:lnTo>
                    <a:cubicBezTo>
                      <a:pt x="772047" y="186435"/>
                      <a:pt x="859611" y="452008"/>
                      <a:pt x="904600" y="779053"/>
                    </a:cubicBezTo>
                    <a:lnTo>
                      <a:pt x="918473" y="912943"/>
                    </a:lnTo>
                    <a:lnTo>
                      <a:pt x="896328" y="910727"/>
                    </a:lnTo>
                    <a:lnTo>
                      <a:pt x="892514" y="909249"/>
                    </a:lnTo>
                    <a:cubicBezTo>
                      <a:pt x="757411" y="863134"/>
                      <a:pt x="611476" y="837967"/>
                      <a:pt x="459235" y="837967"/>
                    </a:cubicBezTo>
                    <a:cubicBezTo>
                      <a:pt x="306995" y="837967"/>
                      <a:pt x="161060" y="863134"/>
                      <a:pt x="25957" y="909249"/>
                    </a:cubicBezTo>
                    <a:lnTo>
                      <a:pt x="19574" y="911723"/>
                    </a:lnTo>
                    <a:lnTo>
                      <a:pt x="0" y="913681"/>
                    </a:lnTo>
                    <a:lnTo>
                      <a:pt x="13949" y="779053"/>
                    </a:lnTo>
                    <a:cubicBezTo>
                      <a:pt x="58937" y="452008"/>
                      <a:pt x="146502" y="186435"/>
                      <a:pt x="257065" y="38454"/>
                    </a:cubicBezTo>
                    <a:lnTo>
                      <a:pt x="277911" y="13617"/>
                    </a:lnTo>
                    <a:lnTo>
                      <a:pt x="349997" y="4653"/>
                    </a:lnTo>
                    <a:cubicBezTo>
                      <a:pt x="387198" y="1573"/>
                      <a:pt x="424864" y="0"/>
                      <a:pt x="462924" y="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D1C2399-2F36-0BD9-22E6-42787DEFA727}"/>
              </a:ext>
            </a:extLst>
          </p:cNvPr>
          <p:cNvGrpSpPr/>
          <p:nvPr/>
        </p:nvGrpSpPr>
        <p:grpSpPr>
          <a:xfrm>
            <a:off x="694970" y="4019910"/>
            <a:ext cx="2581892" cy="2167477"/>
            <a:chOff x="694970" y="4019910"/>
            <a:chExt cx="2581892" cy="2167477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3848DB46-D8E2-5A49-ACA9-E386E8C94601}"/>
                </a:ext>
              </a:extLst>
            </p:cNvPr>
            <p:cNvGrpSpPr/>
            <p:nvPr/>
          </p:nvGrpSpPr>
          <p:grpSpPr>
            <a:xfrm>
              <a:off x="1932373" y="6010275"/>
              <a:ext cx="107088" cy="177112"/>
              <a:chOff x="1923958" y="5996358"/>
              <a:chExt cx="123918" cy="204946"/>
            </a:xfrm>
          </p:grpSpPr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C06F2C79-08A4-FADF-90C9-421605F8CA8B}"/>
                  </a:ext>
                </a:extLst>
              </p:cNvPr>
              <p:cNvSpPr/>
              <p:nvPr/>
            </p:nvSpPr>
            <p:spPr>
              <a:xfrm>
                <a:off x="1923958" y="5996358"/>
                <a:ext cx="123918" cy="204946"/>
              </a:xfrm>
              <a:prstGeom prst="round2SameRect">
                <a:avLst>
                  <a:gd name="adj1" fmla="val 32776"/>
                  <a:gd name="adj2" fmla="val 38493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58DB3267-6982-17DA-A565-2CC16E09AF2F}"/>
                  </a:ext>
                </a:extLst>
              </p:cNvPr>
              <p:cNvSpPr/>
              <p:nvPr/>
            </p:nvSpPr>
            <p:spPr>
              <a:xfrm>
                <a:off x="1935097" y="6008747"/>
                <a:ext cx="101639" cy="4194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6" name="四角形: 角を丸くする 105">
              <a:extLst>
                <a:ext uri="{FF2B5EF4-FFF2-40B4-BE49-F238E27FC236}">
                  <a16:creationId xmlns:a16="http://schemas.microsoft.com/office/drawing/2014/main" id="{ADB0B440-669E-C2B7-4C93-840967376512}"/>
                </a:ext>
              </a:extLst>
            </p:cNvPr>
            <p:cNvSpPr/>
            <p:nvPr/>
          </p:nvSpPr>
          <p:spPr>
            <a:xfrm>
              <a:off x="1971733" y="4869398"/>
              <a:ext cx="28366" cy="117196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E2F53430-AB30-985A-EFF9-9A4FEE13F6DF}"/>
                </a:ext>
              </a:extLst>
            </p:cNvPr>
            <p:cNvSpPr/>
            <p:nvPr/>
          </p:nvSpPr>
          <p:spPr>
            <a:xfrm>
              <a:off x="694970" y="4085718"/>
              <a:ext cx="2581892" cy="1165615"/>
            </a:xfrm>
            <a:custGeom>
              <a:avLst/>
              <a:gdLst>
                <a:gd name="connsiteX0" fmla="*/ 2959672 w 5931018"/>
                <a:gd name="connsiteY0" fmla="*/ 0 h 1366589"/>
                <a:gd name="connsiteX1" fmla="*/ 3338338 w 5931018"/>
                <a:gd name="connsiteY1" fmla="*/ 61719 h 1366589"/>
                <a:gd name="connsiteX2" fmla="*/ 4232393 w 5931018"/>
                <a:gd name="connsiteY2" fmla="*/ 203937 h 1366589"/>
                <a:gd name="connsiteX3" fmla="*/ 5519798 w 5931018"/>
                <a:gd name="connsiteY3" fmla="*/ 401253 h 1366589"/>
                <a:gd name="connsiteX4" fmla="*/ 5589248 w 5931018"/>
                <a:gd name="connsiteY4" fmla="*/ 411486 h 1366589"/>
                <a:gd name="connsiteX5" fmla="*/ 5628617 w 5931018"/>
                <a:gd name="connsiteY5" fmla="*/ 482816 h 1366589"/>
                <a:gd name="connsiteX6" fmla="*/ 5810273 w 5931018"/>
                <a:gd name="connsiteY6" fmla="*/ 802726 h 1366589"/>
                <a:gd name="connsiteX7" fmla="*/ 5906099 w 5931018"/>
                <a:gd name="connsiteY7" fmla="*/ 967338 h 1366589"/>
                <a:gd name="connsiteX8" fmla="*/ 5931018 w 5931018"/>
                <a:gd name="connsiteY8" fmla="*/ 1009420 h 1366589"/>
                <a:gd name="connsiteX9" fmla="*/ 5807954 w 5931018"/>
                <a:gd name="connsiteY9" fmla="*/ 1034029 h 1366589"/>
                <a:gd name="connsiteX10" fmla="*/ 4765087 w 5931018"/>
                <a:gd name="connsiteY10" fmla="*/ 1289568 h 1366589"/>
                <a:gd name="connsiteX11" fmla="*/ 4488192 w 5931018"/>
                <a:gd name="connsiteY11" fmla="*/ 1366589 h 1366589"/>
                <a:gd name="connsiteX12" fmla="*/ 4441990 w 5931018"/>
                <a:gd name="connsiteY12" fmla="*/ 1365618 h 1366589"/>
                <a:gd name="connsiteX13" fmla="*/ 2959673 w 5931018"/>
                <a:gd name="connsiteY13" fmla="*/ 1354089 h 1366589"/>
                <a:gd name="connsiteX14" fmla="*/ 1477356 w 5931018"/>
                <a:gd name="connsiteY14" fmla="*/ 1365618 h 1366589"/>
                <a:gd name="connsiteX15" fmla="*/ 1431148 w 5931018"/>
                <a:gd name="connsiteY15" fmla="*/ 1366589 h 1366589"/>
                <a:gd name="connsiteX16" fmla="*/ 1154257 w 5931018"/>
                <a:gd name="connsiteY16" fmla="*/ 1289570 h 1366589"/>
                <a:gd name="connsiteX17" fmla="*/ 111389 w 5931018"/>
                <a:gd name="connsiteY17" fmla="*/ 1034030 h 1366589"/>
                <a:gd name="connsiteX18" fmla="*/ 0 w 5931018"/>
                <a:gd name="connsiteY18" fmla="*/ 1011756 h 1366589"/>
                <a:gd name="connsiteX19" fmla="*/ 26301 w 5931018"/>
                <a:gd name="connsiteY19" fmla="*/ 967339 h 1366589"/>
                <a:gd name="connsiteX20" fmla="*/ 122128 w 5931018"/>
                <a:gd name="connsiteY20" fmla="*/ 802725 h 1366589"/>
                <a:gd name="connsiteX21" fmla="*/ 303783 w 5931018"/>
                <a:gd name="connsiteY21" fmla="*/ 482816 h 1366589"/>
                <a:gd name="connsiteX22" fmla="*/ 344309 w 5931018"/>
                <a:gd name="connsiteY22" fmla="*/ 409392 h 1366589"/>
                <a:gd name="connsiteX23" fmla="*/ 399546 w 5931018"/>
                <a:gd name="connsiteY23" fmla="*/ 401253 h 1366589"/>
                <a:gd name="connsiteX24" fmla="*/ 1686951 w 5931018"/>
                <a:gd name="connsiteY24" fmla="*/ 203937 h 1366589"/>
                <a:gd name="connsiteX25" fmla="*/ 2581006 w 5931018"/>
                <a:gd name="connsiteY25" fmla="*/ 61719 h 1366589"/>
                <a:gd name="connsiteX26" fmla="*/ 2959672 w 5931018"/>
                <a:gd name="connsiteY26" fmla="*/ 0 h 1366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931018" h="1366589">
                  <a:moveTo>
                    <a:pt x="2959672" y="0"/>
                  </a:moveTo>
                  <a:lnTo>
                    <a:pt x="3338338" y="61719"/>
                  </a:lnTo>
                  <a:cubicBezTo>
                    <a:pt x="3612837" y="106081"/>
                    <a:pt x="3914945" y="154175"/>
                    <a:pt x="4232393" y="203937"/>
                  </a:cubicBezTo>
                  <a:cubicBezTo>
                    <a:pt x="4708566" y="278581"/>
                    <a:pt x="5151636" y="346379"/>
                    <a:pt x="5519798" y="401253"/>
                  </a:cubicBezTo>
                  <a:lnTo>
                    <a:pt x="5589248" y="411486"/>
                  </a:lnTo>
                  <a:lnTo>
                    <a:pt x="5628617" y="482816"/>
                  </a:lnTo>
                  <a:cubicBezTo>
                    <a:pt x="5683683" y="581587"/>
                    <a:pt x="5745027" y="689717"/>
                    <a:pt x="5810273" y="802726"/>
                  </a:cubicBezTo>
                  <a:cubicBezTo>
                    <a:pt x="5842896" y="859231"/>
                    <a:pt x="5874950" y="914280"/>
                    <a:pt x="5906099" y="967338"/>
                  </a:cubicBezTo>
                  <a:lnTo>
                    <a:pt x="5931018" y="1009420"/>
                  </a:lnTo>
                  <a:lnTo>
                    <a:pt x="5807954" y="1034029"/>
                  </a:lnTo>
                  <a:cubicBezTo>
                    <a:pt x="5552856" y="1087745"/>
                    <a:pt x="5179257" y="1178592"/>
                    <a:pt x="4765087" y="1289568"/>
                  </a:cubicBezTo>
                  <a:lnTo>
                    <a:pt x="4488192" y="1366589"/>
                  </a:lnTo>
                  <a:lnTo>
                    <a:pt x="4441990" y="1365618"/>
                  </a:lnTo>
                  <a:cubicBezTo>
                    <a:pt x="4018854" y="1358339"/>
                    <a:pt x="3508757" y="1354089"/>
                    <a:pt x="2959673" y="1354089"/>
                  </a:cubicBezTo>
                  <a:cubicBezTo>
                    <a:pt x="2410589" y="1354088"/>
                    <a:pt x="1900492" y="1358338"/>
                    <a:pt x="1477356" y="1365618"/>
                  </a:cubicBezTo>
                  <a:lnTo>
                    <a:pt x="1431148" y="1366589"/>
                  </a:lnTo>
                  <a:lnTo>
                    <a:pt x="1154257" y="1289570"/>
                  </a:lnTo>
                  <a:cubicBezTo>
                    <a:pt x="740087" y="1178592"/>
                    <a:pt x="366487" y="1087746"/>
                    <a:pt x="111389" y="1034030"/>
                  </a:cubicBezTo>
                  <a:lnTo>
                    <a:pt x="0" y="1011756"/>
                  </a:lnTo>
                  <a:lnTo>
                    <a:pt x="26301" y="967339"/>
                  </a:lnTo>
                  <a:cubicBezTo>
                    <a:pt x="57450" y="914281"/>
                    <a:pt x="89504" y="859230"/>
                    <a:pt x="122128" y="802725"/>
                  </a:cubicBezTo>
                  <a:cubicBezTo>
                    <a:pt x="187373" y="689716"/>
                    <a:pt x="248718" y="581588"/>
                    <a:pt x="303783" y="482816"/>
                  </a:cubicBezTo>
                  <a:lnTo>
                    <a:pt x="344309" y="409392"/>
                  </a:lnTo>
                  <a:lnTo>
                    <a:pt x="399546" y="401253"/>
                  </a:lnTo>
                  <a:cubicBezTo>
                    <a:pt x="767707" y="346380"/>
                    <a:pt x="1210779" y="278582"/>
                    <a:pt x="1686951" y="203937"/>
                  </a:cubicBezTo>
                  <a:cubicBezTo>
                    <a:pt x="2004399" y="154175"/>
                    <a:pt x="2306507" y="106081"/>
                    <a:pt x="2581006" y="61719"/>
                  </a:cubicBezTo>
                  <a:lnTo>
                    <a:pt x="2959672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1AB09CE3-54C2-9F94-7221-9959886654EF}"/>
                </a:ext>
              </a:extLst>
            </p:cNvPr>
            <p:cNvSpPr/>
            <p:nvPr/>
          </p:nvSpPr>
          <p:spPr>
            <a:xfrm>
              <a:off x="695484" y="4088308"/>
              <a:ext cx="2580864" cy="1163025"/>
            </a:xfrm>
            <a:custGeom>
              <a:avLst/>
              <a:gdLst>
                <a:gd name="connsiteX0" fmla="*/ 2828970 w 5668632"/>
                <a:gd name="connsiteY0" fmla="*/ 0 h 2137854"/>
                <a:gd name="connsiteX1" fmla="*/ 3102485 w 5668632"/>
                <a:gd name="connsiteY1" fmla="*/ 141472 h 2137854"/>
                <a:gd name="connsiteX2" fmla="*/ 3748273 w 5668632"/>
                <a:gd name="connsiteY2" fmla="*/ 467464 h 2137854"/>
                <a:gd name="connsiteX3" fmla="*/ 4678182 w 5668632"/>
                <a:gd name="connsiteY3" fmla="*/ 919752 h 2137854"/>
                <a:gd name="connsiteX4" fmla="*/ 4728347 w 5668632"/>
                <a:gd name="connsiteY4" fmla="*/ 943208 h 2137854"/>
                <a:gd name="connsiteX5" fmla="*/ 5665091 w 5668632"/>
                <a:gd name="connsiteY5" fmla="*/ 1568059 h 2137854"/>
                <a:gd name="connsiteX6" fmla="*/ 5668632 w 5668632"/>
                <a:gd name="connsiteY6" fmla="*/ 1577865 h 2137854"/>
                <a:gd name="connsiteX7" fmla="*/ 5550966 w 5668632"/>
                <a:gd name="connsiteY7" fmla="*/ 1616448 h 2137854"/>
                <a:gd name="connsiteX8" fmla="*/ 4553838 w 5668632"/>
                <a:gd name="connsiteY8" fmla="*/ 2017096 h 2137854"/>
                <a:gd name="connsiteX9" fmla="*/ 4289087 w 5668632"/>
                <a:gd name="connsiteY9" fmla="*/ 2137854 h 2137854"/>
                <a:gd name="connsiteX10" fmla="*/ 4244911 w 5668632"/>
                <a:gd name="connsiteY10" fmla="*/ 2136332 h 2137854"/>
                <a:gd name="connsiteX11" fmla="*/ 2827607 w 5668632"/>
                <a:gd name="connsiteY11" fmla="*/ 2118256 h 2137854"/>
                <a:gd name="connsiteX12" fmla="*/ 1410303 w 5668632"/>
                <a:gd name="connsiteY12" fmla="*/ 2136332 h 2137854"/>
                <a:gd name="connsiteX13" fmla="*/ 1366122 w 5668632"/>
                <a:gd name="connsiteY13" fmla="*/ 2137854 h 2137854"/>
                <a:gd name="connsiteX14" fmla="*/ 1101375 w 5668632"/>
                <a:gd name="connsiteY14" fmla="*/ 2017100 h 2137854"/>
                <a:gd name="connsiteX15" fmla="*/ 104246 w 5668632"/>
                <a:gd name="connsiteY15" fmla="*/ 1616450 h 2137854"/>
                <a:gd name="connsiteX16" fmla="*/ 0 w 5668632"/>
                <a:gd name="connsiteY16" fmla="*/ 1582267 h 2137854"/>
                <a:gd name="connsiteX17" fmla="*/ 939860 w 5668632"/>
                <a:gd name="connsiteY17" fmla="*/ 938408 h 2137854"/>
                <a:gd name="connsiteX18" fmla="*/ 979758 w 5668632"/>
                <a:gd name="connsiteY18" fmla="*/ 919752 h 2137854"/>
                <a:gd name="connsiteX19" fmla="*/ 1909667 w 5668632"/>
                <a:gd name="connsiteY19" fmla="*/ 467464 h 2137854"/>
                <a:gd name="connsiteX20" fmla="*/ 2555455 w 5668632"/>
                <a:gd name="connsiteY20" fmla="*/ 141472 h 213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68632" h="2137854">
                  <a:moveTo>
                    <a:pt x="2828970" y="0"/>
                  </a:moveTo>
                  <a:lnTo>
                    <a:pt x="3102485" y="141472"/>
                  </a:lnTo>
                  <a:lnTo>
                    <a:pt x="3748273" y="467464"/>
                  </a:lnTo>
                  <a:lnTo>
                    <a:pt x="4678182" y="919752"/>
                  </a:lnTo>
                  <a:lnTo>
                    <a:pt x="4728347" y="943208"/>
                  </a:lnTo>
                  <a:lnTo>
                    <a:pt x="5665091" y="1568059"/>
                  </a:lnTo>
                  <a:lnTo>
                    <a:pt x="5668632" y="1577865"/>
                  </a:lnTo>
                  <a:lnTo>
                    <a:pt x="5550966" y="1616448"/>
                  </a:lnTo>
                  <a:cubicBezTo>
                    <a:pt x="5307056" y="1700667"/>
                    <a:pt x="4949843" y="1843102"/>
                    <a:pt x="4553838" y="2017096"/>
                  </a:cubicBezTo>
                  <a:lnTo>
                    <a:pt x="4289087" y="2137854"/>
                  </a:lnTo>
                  <a:lnTo>
                    <a:pt x="4244911" y="2136332"/>
                  </a:lnTo>
                  <a:cubicBezTo>
                    <a:pt x="3840334" y="2124919"/>
                    <a:pt x="3352609" y="2118256"/>
                    <a:pt x="2827607" y="2118256"/>
                  </a:cubicBezTo>
                  <a:cubicBezTo>
                    <a:pt x="2302605" y="2118254"/>
                    <a:pt x="1814881" y="2124918"/>
                    <a:pt x="1410303" y="2136332"/>
                  </a:cubicBezTo>
                  <a:lnTo>
                    <a:pt x="1366122" y="2137854"/>
                  </a:lnTo>
                  <a:lnTo>
                    <a:pt x="1101375" y="2017100"/>
                  </a:lnTo>
                  <a:cubicBezTo>
                    <a:pt x="705370" y="1843102"/>
                    <a:pt x="348155" y="1700669"/>
                    <a:pt x="104246" y="1616450"/>
                  </a:cubicBezTo>
                  <a:lnTo>
                    <a:pt x="0" y="1582267"/>
                  </a:lnTo>
                  <a:lnTo>
                    <a:pt x="939860" y="938408"/>
                  </a:lnTo>
                  <a:lnTo>
                    <a:pt x="979758" y="919752"/>
                  </a:lnTo>
                  <a:lnTo>
                    <a:pt x="1909667" y="467464"/>
                  </a:lnTo>
                  <a:lnTo>
                    <a:pt x="2555455" y="14147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A69C76E1-654B-1CF8-30DA-99371B292B9E}"/>
                </a:ext>
              </a:extLst>
            </p:cNvPr>
            <p:cNvSpPr/>
            <p:nvPr/>
          </p:nvSpPr>
          <p:spPr>
            <a:xfrm>
              <a:off x="1321227" y="4088769"/>
              <a:ext cx="1329378" cy="1162564"/>
            </a:xfrm>
            <a:custGeom>
              <a:avLst/>
              <a:gdLst>
                <a:gd name="connsiteX0" fmla="*/ 1454384 w 2919858"/>
                <a:gd name="connsiteY0" fmla="*/ 0 h 2137007"/>
                <a:gd name="connsiteX1" fmla="*/ 1456306 w 2919858"/>
                <a:gd name="connsiteY1" fmla="*/ 994 h 2137007"/>
                <a:gd name="connsiteX2" fmla="*/ 1613791 w 2919858"/>
                <a:gd name="connsiteY2" fmla="*/ 221335 h 2137007"/>
                <a:gd name="connsiteX3" fmla="*/ 1988734 w 2919858"/>
                <a:gd name="connsiteY3" fmla="*/ 733309 h 2137007"/>
                <a:gd name="connsiteX4" fmla="*/ 2528637 w 2919858"/>
                <a:gd name="connsiteY4" fmla="*/ 1443631 h 2137007"/>
                <a:gd name="connsiteX5" fmla="*/ 2557762 w 2919858"/>
                <a:gd name="connsiteY5" fmla="*/ 1480469 h 2137007"/>
                <a:gd name="connsiteX6" fmla="*/ 2919858 w 2919858"/>
                <a:gd name="connsiteY6" fmla="*/ 2133817 h 2137007"/>
                <a:gd name="connsiteX7" fmla="*/ 2912864 w 2919858"/>
                <a:gd name="connsiteY7" fmla="*/ 2137007 h 2137007"/>
                <a:gd name="connsiteX8" fmla="*/ 2868688 w 2919858"/>
                <a:gd name="connsiteY8" fmla="*/ 2135485 h 2137007"/>
                <a:gd name="connsiteX9" fmla="*/ 1451384 w 2919858"/>
                <a:gd name="connsiteY9" fmla="*/ 2117409 h 2137007"/>
                <a:gd name="connsiteX10" fmla="*/ 34080 w 2919858"/>
                <a:gd name="connsiteY10" fmla="*/ 2135485 h 2137007"/>
                <a:gd name="connsiteX11" fmla="*/ 0 w 2919858"/>
                <a:gd name="connsiteY11" fmla="*/ 2136659 h 2137007"/>
                <a:gd name="connsiteX12" fmla="*/ 358177 w 2919858"/>
                <a:gd name="connsiteY12" fmla="*/ 1472930 h 2137007"/>
                <a:gd name="connsiteX13" fmla="*/ 381342 w 2919858"/>
                <a:gd name="connsiteY13" fmla="*/ 1443631 h 2137007"/>
                <a:gd name="connsiteX14" fmla="*/ 921245 w 2919858"/>
                <a:gd name="connsiteY14" fmla="*/ 733309 h 2137007"/>
                <a:gd name="connsiteX15" fmla="*/ 1296187 w 2919858"/>
                <a:gd name="connsiteY15" fmla="*/ 221335 h 2137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19858" h="2137007">
                  <a:moveTo>
                    <a:pt x="1454384" y="0"/>
                  </a:moveTo>
                  <a:lnTo>
                    <a:pt x="1456306" y="994"/>
                  </a:lnTo>
                  <a:lnTo>
                    <a:pt x="1613791" y="221335"/>
                  </a:lnTo>
                  <a:lnTo>
                    <a:pt x="1988734" y="733309"/>
                  </a:lnTo>
                  <a:lnTo>
                    <a:pt x="2528637" y="1443631"/>
                  </a:lnTo>
                  <a:lnTo>
                    <a:pt x="2557762" y="1480469"/>
                  </a:lnTo>
                  <a:lnTo>
                    <a:pt x="2919858" y="2133817"/>
                  </a:lnTo>
                  <a:lnTo>
                    <a:pt x="2912864" y="2137007"/>
                  </a:lnTo>
                  <a:lnTo>
                    <a:pt x="2868688" y="2135485"/>
                  </a:lnTo>
                  <a:cubicBezTo>
                    <a:pt x="2464111" y="2124072"/>
                    <a:pt x="1976386" y="2117409"/>
                    <a:pt x="1451384" y="2117409"/>
                  </a:cubicBezTo>
                  <a:cubicBezTo>
                    <a:pt x="926382" y="2117407"/>
                    <a:pt x="438658" y="2124071"/>
                    <a:pt x="34080" y="2135485"/>
                  </a:cubicBezTo>
                  <a:lnTo>
                    <a:pt x="0" y="2136659"/>
                  </a:lnTo>
                  <a:lnTo>
                    <a:pt x="358177" y="1472930"/>
                  </a:lnTo>
                  <a:lnTo>
                    <a:pt x="381342" y="1443631"/>
                  </a:lnTo>
                  <a:lnTo>
                    <a:pt x="921245" y="733309"/>
                  </a:lnTo>
                  <a:lnTo>
                    <a:pt x="1296187" y="2213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6B81868C-F9CD-9012-9412-C8B611FF2C27}"/>
                </a:ext>
              </a:extLst>
            </p:cNvPr>
            <p:cNvSpPr/>
            <p:nvPr/>
          </p:nvSpPr>
          <p:spPr>
            <a:xfrm>
              <a:off x="1923102" y="4019910"/>
              <a:ext cx="125628" cy="112716"/>
            </a:xfrm>
            <a:custGeom>
              <a:avLst/>
              <a:gdLst>
                <a:gd name="connsiteX0" fmla="*/ 111845 w 275930"/>
                <a:gd name="connsiteY0" fmla="*/ 0 h 207192"/>
                <a:gd name="connsiteX1" fmla="*/ 164085 w 275930"/>
                <a:gd name="connsiteY1" fmla="*/ 0 h 207192"/>
                <a:gd name="connsiteX2" fmla="*/ 185784 w 275930"/>
                <a:gd name="connsiteY2" fmla="*/ 128250 h 207192"/>
                <a:gd name="connsiteX3" fmla="*/ 191667 w 275930"/>
                <a:gd name="connsiteY3" fmla="*/ 128602 h 207192"/>
                <a:gd name="connsiteX4" fmla="*/ 275930 w 275930"/>
                <a:gd name="connsiteY4" fmla="*/ 166290 h 207192"/>
                <a:gd name="connsiteX5" fmla="*/ 137965 w 275930"/>
                <a:gd name="connsiteY5" fmla="*/ 207192 h 207192"/>
                <a:gd name="connsiteX6" fmla="*/ 0 w 275930"/>
                <a:gd name="connsiteY6" fmla="*/ 166290 h 207192"/>
                <a:gd name="connsiteX7" fmla="*/ 84263 w 275930"/>
                <a:gd name="connsiteY7" fmla="*/ 128602 h 207192"/>
                <a:gd name="connsiteX8" fmla="*/ 90147 w 275930"/>
                <a:gd name="connsiteY8" fmla="*/ 128250 h 20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930" h="207192">
                  <a:moveTo>
                    <a:pt x="111845" y="0"/>
                  </a:moveTo>
                  <a:lnTo>
                    <a:pt x="164085" y="0"/>
                  </a:lnTo>
                  <a:lnTo>
                    <a:pt x="185784" y="128250"/>
                  </a:lnTo>
                  <a:lnTo>
                    <a:pt x="191667" y="128602"/>
                  </a:lnTo>
                  <a:cubicBezTo>
                    <a:pt x="241185" y="134811"/>
                    <a:pt x="275930" y="149348"/>
                    <a:pt x="275930" y="166290"/>
                  </a:cubicBezTo>
                  <a:cubicBezTo>
                    <a:pt x="275930" y="188880"/>
                    <a:pt x="214161" y="207192"/>
                    <a:pt x="137965" y="207192"/>
                  </a:cubicBezTo>
                  <a:cubicBezTo>
                    <a:pt x="61769" y="207192"/>
                    <a:pt x="0" y="188880"/>
                    <a:pt x="0" y="166290"/>
                  </a:cubicBezTo>
                  <a:cubicBezTo>
                    <a:pt x="0" y="149348"/>
                    <a:pt x="34745" y="134811"/>
                    <a:pt x="84263" y="128602"/>
                  </a:cubicBezTo>
                  <a:lnTo>
                    <a:pt x="90147" y="12825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9BE5A059-FB90-1894-6B28-11C5768AE9D4}"/>
              </a:ext>
            </a:extLst>
          </p:cNvPr>
          <p:cNvGrpSpPr/>
          <p:nvPr/>
        </p:nvGrpSpPr>
        <p:grpSpPr>
          <a:xfrm>
            <a:off x="3679470" y="4019910"/>
            <a:ext cx="2581892" cy="2167477"/>
            <a:chOff x="694970" y="4019910"/>
            <a:chExt cx="2581892" cy="2167477"/>
          </a:xfrm>
        </p:grpSpPr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F07364D0-E8AE-8F8A-DDBF-62B676F7DE19}"/>
                </a:ext>
              </a:extLst>
            </p:cNvPr>
            <p:cNvGrpSpPr/>
            <p:nvPr/>
          </p:nvGrpSpPr>
          <p:grpSpPr>
            <a:xfrm>
              <a:off x="1932373" y="6010275"/>
              <a:ext cx="107088" cy="177112"/>
              <a:chOff x="1923958" y="5996358"/>
              <a:chExt cx="123918" cy="204946"/>
            </a:xfrm>
          </p:grpSpPr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4AC88542-1057-9C0A-E8B6-D2C843242EF6}"/>
                  </a:ext>
                </a:extLst>
              </p:cNvPr>
              <p:cNvSpPr/>
              <p:nvPr/>
            </p:nvSpPr>
            <p:spPr>
              <a:xfrm>
                <a:off x="1923958" y="5996358"/>
                <a:ext cx="123918" cy="204946"/>
              </a:xfrm>
              <a:prstGeom prst="round2SameRect">
                <a:avLst>
                  <a:gd name="adj1" fmla="val 32776"/>
                  <a:gd name="adj2" fmla="val 38493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A168EDD1-82FE-F4E1-6BC2-D4D1C80B4E52}"/>
                  </a:ext>
                </a:extLst>
              </p:cNvPr>
              <p:cNvSpPr/>
              <p:nvPr/>
            </p:nvSpPr>
            <p:spPr>
              <a:xfrm>
                <a:off x="1935097" y="6008747"/>
                <a:ext cx="101639" cy="4194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3" name="四角形: 角を丸くする 142">
              <a:extLst>
                <a:ext uri="{FF2B5EF4-FFF2-40B4-BE49-F238E27FC236}">
                  <a16:creationId xmlns:a16="http://schemas.microsoft.com/office/drawing/2014/main" id="{1767E7FC-3E9F-3EE9-59C4-704A528F00B2}"/>
                </a:ext>
              </a:extLst>
            </p:cNvPr>
            <p:cNvSpPr/>
            <p:nvPr/>
          </p:nvSpPr>
          <p:spPr>
            <a:xfrm>
              <a:off x="1971733" y="4869398"/>
              <a:ext cx="28366" cy="117196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CABD5623-9556-00AC-7315-990DB5818893}"/>
                </a:ext>
              </a:extLst>
            </p:cNvPr>
            <p:cNvSpPr/>
            <p:nvPr/>
          </p:nvSpPr>
          <p:spPr>
            <a:xfrm>
              <a:off x="694970" y="4085718"/>
              <a:ext cx="2581892" cy="1165615"/>
            </a:xfrm>
            <a:custGeom>
              <a:avLst/>
              <a:gdLst>
                <a:gd name="connsiteX0" fmla="*/ 2959672 w 5931018"/>
                <a:gd name="connsiteY0" fmla="*/ 0 h 1366589"/>
                <a:gd name="connsiteX1" fmla="*/ 3338338 w 5931018"/>
                <a:gd name="connsiteY1" fmla="*/ 61719 h 1366589"/>
                <a:gd name="connsiteX2" fmla="*/ 4232393 w 5931018"/>
                <a:gd name="connsiteY2" fmla="*/ 203937 h 1366589"/>
                <a:gd name="connsiteX3" fmla="*/ 5519798 w 5931018"/>
                <a:gd name="connsiteY3" fmla="*/ 401253 h 1366589"/>
                <a:gd name="connsiteX4" fmla="*/ 5589248 w 5931018"/>
                <a:gd name="connsiteY4" fmla="*/ 411486 h 1366589"/>
                <a:gd name="connsiteX5" fmla="*/ 5628617 w 5931018"/>
                <a:gd name="connsiteY5" fmla="*/ 482816 h 1366589"/>
                <a:gd name="connsiteX6" fmla="*/ 5810273 w 5931018"/>
                <a:gd name="connsiteY6" fmla="*/ 802726 h 1366589"/>
                <a:gd name="connsiteX7" fmla="*/ 5906099 w 5931018"/>
                <a:gd name="connsiteY7" fmla="*/ 967338 h 1366589"/>
                <a:gd name="connsiteX8" fmla="*/ 5931018 w 5931018"/>
                <a:gd name="connsiteY8" fmla="*/ 1009420 h 1366589"/>
                <a:gd name="connsiteX9" fmla="*/ 5807954 w 5931018"/>
                <a:gd name="connsiteY9" fmla="*/ 1034029 h 1366589"/>
                <a:gd name="connsiteX10" fmla="*/ 4765087 w 5931018"/>
                <a:gd name="connsiteY10" fmla="*/ 1289568 h 1366589"/>
                <a:gd name="connsiteX11" fmla="*/ 4488192 w 5931018"/>
                <a:gd name="connsiteY11" fmla="*/ 1366589 h 1366589"/>
                <a:gd name="connsiteX12" fmla="*/ 4441990 w 5931018"/>
                <a:gd name="connsiteY12" fmla="*/ 1365618 h 1366589"/>
                <a:gd name="connsiteX13" fmla="*/ 2959673 w 5931018"/>
                <a:gd name="connsiteY13" fmla="*/ 1354089 h 1366589"/>
                <a:gd name="connsiteX14" fmla="*/ 1477356 w 5931018"/>
                <a:gd name="connsiteY14" fmla="*/ 1365618 h 1366589"/>
                <a:gd name="connsiteX15" fmla="*/ 1431148 w 5931018"/>
                <a:gd name="connsiteY15" fmla="*/ 1366589 h 1366589"/>
                <a:gd name="connsiteX16" fmla="*/ 1154257 w 5931018"/>
                <a:gd name="connsiteY16" fmla="*/ 1289570 h 1366589"/>
                <a:gd name="connsiteX17" fmla="*/ 111389 w 5931018"/>
                <a:gd name="connsiteY17" fmla="*/ 1034030 h 1366589"/>
                <a:gd name="connsiteX18" fmla="*/ 0 w 5931018"/>
                <a:gd name="connsiteY18" fmla="*/ 1011756 h 1366589"/>
                <a:gd name="connsiteX19" fmla="*/ 26301 w 5931018"/>
                <a:gd name="connsiteY19" fmla="*/ 967339 h 1366589"/>
                <a:gd name="connsiteX20" fmla="*/ 122128 w 5931018"/>
                <a:gd name="connsiteY20" fmla="*/ 802725 h 1366589"/>
                <a:gd name="connsiteX21" fmla="*/ 303783 w 5931018"/>
                <a:gd name="connsiteY21" fmla="*/ 482816 h 1366589"/>
                <a:gd name="connsiteX22" fmla="*/ 344309 w 5931018"/>
                <a:gd name="connsiteY22" fmla="*/ 409392 h 1366589"/>
                <a:gd name="connsiteX23" fmla="*/ 399546 w 5931018"/>
                <a:gd name="connsiteY23" fmla="*/ 401253 h 1366589"/>
                <a:gd name="connsiteX24" fmla="*/ 1686951 w 5931018"/>
                <a:gd name="connsiteY24" fmla="*/ 203937 h 1366589"/>
                <a:gd name="connsiteX25" fmla="*/ 2581006 w 5931018"/>
                <a:gd name="connsiteY25" fmla="*/ 61719 h 1366589"/>
                <a:gd name="connsiteX26" fmla="*/ 2959672 w 5931018"/>
                <a:gd name="connsiteY26" fmla="*/ 0 h 1366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931018" h="1366589">
                  <a:moveTo>
                    <a:pt x="2959672" y="0"/>
                  </a:moveTo>
                  <a:lnTo>
                    <a:pt x="3338338" y="61719"/>
                  </a:lnTo>
                  <a:cubicBezTo>
                    <a:pt x="3612837" y="106081"/>
                    <a:pt x="3914945" y="154175"/>
                    <a:pt x="4232393" y="203937"/>
                  </a:cubicBezTo>
                  <a:cubicBezTo>
                    <a:pt x="4708566" y="278581"/>
                    <a:pt x="5151636" y="346379"/>
                    <a:pt x="5519798" y="401253"/>
                  </a:cubicBezTo>
                  <a:lnTo>
                    <a:pt x="5589248" y="411486"/>
                  </a:lnTo>
                  <a:lnTo>
                    <a:pt x="5628617" y="482816"/>
                  </a:lnTo>
                  <a:cubicBezTo>
                    <a:pt x="5683683" y="581587"/>
                    <a:pt x="5745027" y="689717"/>
                    <a:pt x="5810273" y="802726"/>
                  </a:cubicBezTo>
                  <a:cubicBezTo>
                    <a:pt x="5842896" y="859231"/>
                    <a:pt x="5874950" y="914280"/>
                    <a:pt x="5906099" y="967338"/>
                  </a:cubicBezTo>
                  <a:lnTo>
                    <a:pt x="5931018" y="1009420"/>
                  </a:lnTo>
                  <a:lnTo>
                    <a:pt x="5807954" y="1034029"/>
                  </a:lnTo>
                  <a:cubicBezTo>
                    <a:pt x="5552856" y="1087745"/>
                    <a:pt x="5179257" y="1178592"/>
                    <a:pt x="4765087" y="1289568"/>
                  </a:cubicBezTo>
                  <a:lnTo>
                    <a:pt x="4488192" y="1366589"/>
                  </a:lnTo>
                  <a:lnTo>
                    <a:pt x="4441990" y="1365618"/>
                  </a:lnTo>
                  <a:cubicBezTo>
                    <a:pt x="4018854" y="1358339"/>
                    <a:pt x="3508757" y="1354089"/>
                    <a:pt x="2959673" y="1354089"/>
                  </a:cubicBezTo>
                  <a:cubicBezTo>
                    <a:pt x="2410589" y="1354088"/>
                    <a:pt x="1900492" y="1358338"/>
                    <a:pt x="1477356" y="1365618"/>
                  </a:cubicBezTo>
                  <a:lnTo>
                    <a:pt x="1431148" y="1366589"/>
                  </a:lnTo>
                  <a:lnTo>
                    <a:pt x="1154257" y="1289570"/>
                  </a:lnTo>
                  <a:cubicBezTo>
                    <a:pt x="740087" y="1178592"/>
                    <a:pt x="366487" y="1087746"/>
                    <a:pt x="111389" y="1034030"/>
                  </a:cubicBezTo>
                  <a:lnTo>
                    <a:pt x="0" y="1011756"/>
                  </a:lnTo>
                  <a:lnTo>
                    <a:pt x="26301" y="967339"/>
                  </a:lnTo>
                  <a:cubicBezTo>
                    <a:pt x="57450" y="914281"/>
                    <a:pt x="89504" y="859230"/>
                    <a:pt x="122128" y="802725"/>
                  </a:cubicBezTo>
                  <a:cubicBezTo>
                    <a:pt x="187373" y="689716"/>
                    <a:pt x="248718" y="581588"/>
                    <a:pt x="303783" y="482816"/>
                  </a:cubicBezTo>
                  <a:lnTo>
                    <a:pt x="344309" y="409392"/>
                  </a:lnTo>
                  <a:lnTo>
                    <a:pt x="399546" y="401253"/>
                  </a:lnTo>
                  <a:cubicBezTo>
                    <a:pt x="767707" y="346380"/>
                    <a:pt x="1210779" y="278582"/>
                    <a:pt x="1686951" y="203937"/>
                  </a:cubicBezTo>
                  <a:cubicBezTo>
                    <a:pt x="2004399" y="154175"/>
                    <a:pt x="2306507" y="106081"/>
                    <a:pt x="2581006" y="61719"/>
                  </a:cubicBezTo>
                  <a:lnTo>
                    <a:pt x="2959672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C5D09128-8123-862F-B1D9-1E023AF7F1C4}"/>
                </a:ext>
              </a:extLst>
            </p:cNvPr>
            <p:cNvSpPr/>
            <p:nvPr/>
          </p:nvSpPr>
          <p:spPr>
            <a:xfrm>
              <a:off x="695484" y="4088308"/>
              <a:ext cx="2580864" cy="1163025"/>
            </a:xfrm>
            <a:custGeom>
              <a:avLst/>
              <a:gdLst>
                <a:gd name="connsiteX0" fmla="*/ 2828970 w 5668632"/>
                <a:gd name="connsiteY0" fmla="*/ 0 h 2137854"/>
                <a:gd name="connsiteX1" fmla="*/ 3102485 w 5668632"/>
                <a:gd name="connsiteY1" fmla="*/ 141472 h 2137854"/>
                <a:gd name="connsiteX2" fmla="*/ 3748273 w 5668632"/>
                <a:gd name="connsiteY2" fmla="*/ 467464 h 2137854"/>
                <a:gd name="connsiteX3" fmla="*/ 4678182 w 5668632"/>
                <a:gd name="connsiteY3" fmla="*/ 919752 h 2137854"/>
                <a:gd name="connsiteX4" fmla="*/ 4728347 w 5668632"/>
                <a:gd name="connsiteY4" fmla="*/ 943208 h 2137854"/>
                <a:gd name="connsiteX5" fmla="*/ 5665091 w 5668632"/>
                <a:gd name="connsiteY5" fmla="*/ 1568059 h 2137854"/>
                <a:gd name="connsiteX6" fmla="*/ 5668632 w 5668632"/>
                <a:gd name="connsiteY6" fmla="*/ 1577865 h 2137854"/>
                <a:gd name="connsiteX7" fmla="*/ 5550966 w 5668632"/>
                <a:gd name="connsiteY7" fmla="*/ 1616448 h 2137854"/>
                <a:gd name="connsiteX8" fmla="*/ 4553838 w 5668632"/>
                <a:gd name="connsiteY8" fmla="*/ 2017096 h 2137854"/>
                <a:gd name="connsiteX9" fmla="*/ 4289087 w 5668632"/>
                <a:gd name="connsiteY9" fmla="*/ 2137854 h 2137854"/>
                <a:gd name="connsiteX10" fmla="*/ 4244911 w 5668632"/>
                <a:gd name="connsiteY10" fmla="*/ 2136332 h 2137854"/>
                <a:gd name="connsiteX11" fmla="*/ 2827607 w 5668632"/>
                <a:gd name="connsiteY11" fmla="*/ 2118256 h 2137854"/>
                <a:gd name="connsiteX12" fmla="*/ 1410303 w 5668632"/>
                <a:gd name="connsiteY12" fmla="*/ 2136332 h 2137854"/>
                <a:gd name="connsiteX13" fmla="*/ 1366122 w 5668632"/>
                <a:gd name="connsiteY13" fmla="*/ 2137854 h 2137854"/>
                <a:gd name="connsiteX14" fmla="*/ 1101375 w 5668632"/>
                <a:gd name="connsiteY14" fmla="*/ 2017100 h 2137854"/>
                <a:gd name="connsiteX15" fmla="*/ 104246 w 5668632"/>
                <a:gd name="connsiteY15" fmla="*/ 1616450 h 2137854"/>
                <a:gd name="connsiteX16" fmla="*/ 0 w 5668632"/>
                <a:gd name="connsiteY16" fmla="*/ 1582267 h 2137854"/>
                <a:gd name="connsiteX17" fmla="*/ 939860 w 5668632"/>
                <a:gd name="connsiteY17" fmla="*/ 938408 h 2137854"/>
                <a:gd name="connsiteX18" fmla="*/ 979758 w 5668632"/>
                <a:gd name="connsiteY18" fmla="*/ 919752 h 2137854"/>
                <a:gd name="connsiteX19" fmla="*/ 1909667 w 5668632"/>
                <a:gd name="connsiteY19" fmla="*/ 467464 h 2137854"/>
                <a:gd name="connsiteX20" fmla="*/ 2555455 w 5668632"/>
                <a:gd name="connsiteY20" fmla="*/ 141472 h 213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68632" h="2137854">
                  <a:moveTo>
                    <a:pt x="2828970" y="0"/>
                  </a:moveTo>
                  <a:lnTo>
                    <a:pt x="3102485" y="141472"/>
                  </a:lnTo>
                  <a:lnTo>
                    <a:pt x="3748273" y="467464"/>
                  </a:lnTo>
                  <a:lnTo>
                    <a:pt x="4678182" y="919752"/>
                  </a:lnTo>
                  <a:lnTo>
                    <a:pt x="4728347" y="943208"/>
                  </a:lnTo>
                  <a:lnTo>
                    <a:pt x="5665091" y="1568059"/>
                  </a:lnTo>
                  <a:lnTo>
                    <a:pt x="5668632" y="1577865"/>
                  </a:lnTo>
                  <a:lnTo>
                    <a:pt x="5550966" y="1616448"/>
                  </a:lnTo>
                  <a:cubicBezTo>
                    <a:pt x="5307056" y="1700667"/>
                    <a:pt x="4949843" y="1843102"/>
                    <a:pt x="4553838" y="2017096"/>
                  </a:cubicBezTo>
                  <a:lnTo>
                    <a:pt x="4289087" y="2137854"/>
                  </a:lnTo>
                  <a:lnTo>
                    <a:pt x="4244911" y="2136332"/>
                  </a:lnTo>
                  <a:cubicBezTo>
                    <a:pt x="3840334" y="2124919"/>
                    <a:pt x="3352609" y="2118256"/>
                    <a:pt x="2827607" y="2118256"/>
                  </a:cubicBezTo>
                  <a:cubicBezTo>
                    <a:pt x="2302605" y="2118254"/>
                    <a:pt x="1814881" y="2124918"/>
                    <a:pt x="1410303" y="2136332"/>
                  </a:cubicBezTo>
                  <a:lnTo>
                    <a:pt x="1366122" y="2137854"/>
                  </a:lnTo>
                  <a:lnTo>
                    <a:pt x="1101375" y="2017100"/>
                  </a:lnTo>
                  <a:cubicBezTo>
                    <a:pt x="705370" y="1843102"/>
                    <a:pt x="348155" y="1700669"/>
                    <a:pt x="104246" y="1616450"/>
                  </a:cubicBezTo>
                  <a:lnTo>
                    <a:pt x="0" y="1582267"/>
                  </a:lnTo>
                  <a:lnTo>
                    <a:pt x="939860" y="938408"/>
                  </a:lnTo>
                  <a:lnTo>
                    <a:pt x="979758" y="919752"/>
                  </a:lnTo>
                  <a:lnTo>
                    <a:pt x="1909667" y="467464"/>
                  </a:lnTo>
                  <a:lnTo>
                    <a:pt x="2555455" y="14147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A94729FD-E0B1-DF9C-CDBC-8254D6335837}"/>
                </a:ext>
              </a:extLst>
            </p:cNvPr>
            <p:cNvSpPr/>
            <p:nvPr/>
          </p:nvSpPr>
          <p:spPr>
            <a:xfrm>
              <a:off x="1321227" y="4088769"/>
              <a:ext cx="1329378" cy="1162564"/>
            </a:xfrm>
            <a:custGeom>
              <a:avLst/>
              <a:gdLst>
                <a:gd name="connsiteX0" fmla="*/ 1454384 w 2919858"/>
                <a:gd name="connsiteY0" fmla="*/ 0 h 2137007"/>
                <a:gd name="connsiteX1" fmla="*/ 1456306 w 2919858"/>
                <a:gd name="connsiteY1" fmla="*/ 994 h 2137007"/>
                <a:gd name="connsiteX2" fmla="*/ 1613791 w 2919858"/>
                <a:gd name="connsiteY2" fmla="*/ 221335 h 2137007"/>
                <a:gd name="connsiteX3" fmla="*/ 1988734 w 2919858"/>
                <a:gd name="connsiteY3" fmla="*/ 733309 h 2137007"/>
                <a:gd name="connsiteX4" fmla="*/ 2528637 w 2919858"/>
                <a:gd name="connsiteY4" fmla="*/ 1443631 h 2137007"/>
                <a:gd name="connsiteX5" fmla="*/ 2557762 w 2919858"/>
                <a:gd name="connsiteY5" fmla="*/ 1480469 h 2137007"/>
                <a:gd name="connsiteX6" fmla="*/ 2919858 w 2919858"/>
                <a:gd name="connsiteY6" fmla="*/ 2133817 h 2137007"/>
                <a:gd name="connsiteX7" fmla="*/ 2912864 w 2919858"/>
                <a:gd name="connsiteY7" fmla="*/ 2137007 h 2137007"/>
                <a:gd name="connsiteX8" fmla="*/ 2868688 w 2919858"/>
                <a:gd name="connsiteY8" fmla="*/ 2135485 h 2137007"/>
                <a:gd name="connsiteX9" fmla="*/ 1451384 w 2919858"/>
                <a:gd name="connsiteY9" fmla="*/ 2117409 h 2137007"/>
                <a:gd name="connsiteX10" fmla="*/ 34080 w 2919858"/>
                <a:gd name="connsiteY10" fmla="*/ 2135485 h 2137007"/>
                <a:gd name="connsiteX11" fmla="*/ 0 w 2919858"/>
                <a:gd name="connsiteY11" fmla="*/ 2136659 h 2137007"/>
                <a:gd name="connsiteX12" fmla="*/ 358177 w 2919858"/>
                <a:gd name="connsiteY12" fmla="*/ 1472930 h 2137007"/>
                <a:gd name="connsiteX13" fmla="*/ 381342 w 2919858"/>
                <a:gd name="connsiteY13" fmla="*/ 1443631 h 2137007"/>
                <a:gd name="connsiteX14" fmla="*/ 921245 w 2919858"/>
                <a:gd name="connsiteY14" fmla="*/ 733309 h 2137007"/>
                <a:gd name="connsiteX15" fmla="*/ 1296187 w 2919858"/>
                <a:gd name="connsiteY15" fmla="*/ 221335 h 2137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19858" h="2137007">
                  <a:moveTo>
                    <a:pt x="1454384" y="0"/>
                  </a:moveTo>
                  <a:lnTo>
                    <a:pt x="1456306" y="994"/>
                  </a:lnTo>
                  <a:lnTo>
                    <a:pt x="1613791" y="221335"/>
                  </a:lnTo>
                  <a:lnTo>
                    <a:pt x="1988734" y="733309"/>
                  </a:lnTo>
                  <a:lnTo>
                    <a:pt x="2528637" y="1443631"/>
                  </a:lnTo>
                  <a:lnTo>
                    <a:pt x="2557762" y="1480469"/>
                  </a:lnTo>
                  <a:lnTo>
                    <a:pt x="2919858" y="2133817"/>
                  </a:lnTo>
                  <a:lnTo>
                    <a:pt x="2912864" y="2137007"/>
                  </a:lnTo>
                  <a:lnTo>
                    <a:pt x="2868688" y="2135485"/>
                  </a:lnTo>
                  <a:cubicBezTo>
                    <a:pt x="2464111" y="2124072"/>
                    <a:pt x="1976386" y="2117409"/>
                    <a:pt x="1451384" y="2117409"/>
                  </a:cubicBezTo>
                  <a:cubicBezTo>
                    <a:pt x="926382" y="2117407"/>
                    <a:pt x="438658" y="2124071"/>
                    <a:pt x="34080" y="2135485"/>
                  </a:cubicBezTo>
                  <a:lnTo>
                    <a:pt x="0" y="2136659"/>
                  </a:lnTo>
                  <a:lnTo>
                    <a:pt x="358177" y="1472930"/>
                  </a:lnTo>
                  <a:lnTo>
                    <a:pt x="381342" y="1443631"/>
                  </a:lnTo>
                  <a:lnTo>
                    <a:pt x="921245" y="733309"/>
                  </a:lnTo>
                  <a:lnTo>
                    <a:pt x="1296187" y="221335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717933F0-6479-D3FA-EE06-B0E4C58C031C}"/>
                </a:ext>
              </a:extLst>
            </p:cNvPr>
            <p:cNvSpPr/>
            <p:nvPr/>
          </p:nvSpPr>
          <p:spPr>
            <a:xfrm>
              <a:off x="1923102" y="4019910"/>
              <a:ext cx="125628" cy="112716"/>
            </a:xfrm>
            <a:custGeom>
              <a:avLst/>
              <a:gdLst>
                <a:gd name="connsiteX0" fmla="*/ 111845 w 275930"/>
                <a:gd name="connsiteY0" fmla="*/ 0 h 207192"/>
                <a:gd name="connsiteX1" fmla="*/ 164085 w 275930"/>
                <a:gd name="connsiteY1" fmla="*/ 0 h 207192"/>
                <a:gd name="connsiteX2" fmla="*/ 185784 w 275930"/>
                <a:gd name="connsiteY2" fmla="*/ 128250 h 207192"/>
                <a:gd name="connsiteX3" fmla="*/ 191667 w 275930"/>
                <a:gd name="connsiteY3" fmla="*/ 128602 h 207192"/>
                <a:gd name="connsiteX4" fmla="*/ 275930 w 275930"/>
                <a:gd name="connsiteY4" fmla="*/ 166290 h 207192"/>
                <a:gd name="connsiteX5" fmla="*/ 137965 w 275930"/>
                <a:gd name="connsiteY5" fmla="*/ 207192 h 207192"/>
                <a:gd name="connsiteX6" fmla="*/ 0 w 275930"/>
                <a:gd name="connsiteY6" fmla="*/ 166290 h 207192"/>
                <a:gd name="connsiteX7" fmla="*/ 84263 w 275930"/>
                <a:gd name="connsiteY7" fmla="*/ 128602 h 207192"/>
                <a:gd name="connsiteX8" fmla="*/ 90147 w 275930"/>
                <a:gd name="connsiteY8" fmla="*/ 128250 h 20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930" h="207192">
                  <a:moveTo>
                    <a:pt x="111845" y="0"/>
                  </a:moveTo>
                  <a:lnTo>
                    <a:pt x="164085" y="0"/>
                  </a:lnTo>
                  <a:lnTo>
                    <a:pt x="185784" y="128250"/>
                  </a:lnTo>
                  <a:lnTo>
                    <a:pt x="191667" y="128602"/>
                  </a:lnTo>
                  <a:cubicBezTo>
                    <a:pt x="241185" y="134811"/>
                    <a:pt x="275930" y="149348"/>
                    <a:pt x="275930" y="166290"/>
                  </a:cubicBezTo>
                  <a:cubicBezTo>
                    <a:pt x="275930" y="188880"/>
                    <a:pt x="214161" y="207192"/>
                    <a:pt x="137965" y="207192"/>
                  </a:cubicBezTo>
                  <a:cubicBezTo>
                    <a:pt x="61769" y="207192"/>
                    <a:pt x="0" y="188880"/>
                    <a:pt x="0" y="166290"/>
                  </a:cubicBezTo>
                  <a:cubicBezTo>
                    <a:pt x="0" y="149348"/>
                    <a:pt x="34745" y="134811"/>
                    <a:pt x="84263" y="128602"/>
                  </a:cubicBezTo>
                  <a:lnTo>
                    <a:pt x="90147" y="12825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898128E3-6438-F846-7EEE-6CE7206D6AB6}"/>
              </a:ext>
            </a:extLst>
          </p:cNvPr>
          <p:cNvGrpSpPr/>
          <p:nvPr/>
        </p:nvGrpSpPr>
        <p:grpSpPr>
          <a:xfrm>
            <a:off x="6636030" y="4019910"/>
            <a:ext cx="2581892" cy="2167477"/>
            <a:chOff x="694970" y="4019910"/>
            <a:chExt cx="2581892" cy="2167477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684FBC77-232B-4AE3-E47B-0CB2C0D86BB5}"/>
                </a:ext>
              </a:extLst>
            </p:cNvPr>
            <p:cNvGrpSpPr/>
            <p:nvPr/>
          </p:nvGrpSpPr>
          <p:grpSpPr>
            <a:xfrm>
              <a:off x="1932373" y="6010275"/>
              <a:ext cx="107088" cy="177112"/>
              <a:chOff x="1923958" y="5996358"/>
              <a:chExt cx="123918" cy="204946"/>
            </a:xfrm>
          </p:grpSpPr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8CCB7C63-C8FF-1B47-D1C8-1D019A6129C5}"/>
                  </a:ext>
                </a:extLst>
              </p:cNvPr>
              <p:cNvSpPr/>
              <p:nvPr/>
            </p:nvSpPr>
            <p:spPr>
              <a:xfrm>
                <a:off x="1923958" y="5996358"/>
                <a:ext cx="123918" cy="204946"/>
              </a:xfrm>
              <a:prstGeom prst="round2SameRect">
                <a:avLst>
                  <a:gd name="adj1" fmla="val 32776"/>
                  <a:gd name="adj2" fmla="val 38493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1CE5A970-470A-797F-3479-00BCBD3BDC33}"/>
                  </a:ext>
                </a:extLst>
              </p:cNvPr>
              <p:cNvSpPr/>
              <p:nvPr/>
            </p:nvSpPr>
            <p:spPr>
              <a:xfrm>
                <a:off x="1935097" y="6008747"/>
                <a:ext cx="101639" cy="4194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2" name="四角形: 角を丸くする 151">
              <a:extLst>
                <a:ext uri="{FF2B5EF4-FFF2-40B4-BE49-F238E27FC236}">
                  <a16:creationId xmlns:a16="http://schemas.microsoft.com/office/drawing/2014/main" id="{DC9ED3C6-1D26-EA82-F119-C1F4A9CD2128}"/>
                </a:ext>
              </a:extLst>
            </p:cNvPr>
            <p:cNvSpPr/>
            <p:nvPr/>
          </p:nvSpPr>
          <p:spPr>
            <a:xfrm>
              <a:off x="1971733" y="4869398"/>
              <a:ext cx="28366" cy="117196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ED083D6C-A858-AB70-D04E-82DE0032289C}"/>
                </a:ext>
              </a:extLst>
            </p:cNvPr>
            <p:cNvSpPr/>
            <p:nvPr/>
          </p:nvSpPr>
          <p:spPr>
            <a:xfrm>
              <a:off x="694970" y="4085718"/>
              <a:ext cx="2581892" cy="1165615"/>
            </a:xfrm>
            <a:custGeom>
              <a:avLst/>
              <a:gdLst>
                <a:gd name="connsiteX0" fmla="*/ 2959672 w 5931018"/>
                <a:gd name="connsiteY0" fmla="*/ 0 h 1366589"/>
                <a:gd name="connsiteX1" fmla="*/ 3338338 w 5931018"/>
                <a:gd name="connsiteY1" fmla="*/ 61719 h 1366589"/>
                <a:gd name="connsiteX2" fmla="*/ 4232393 w 5931018"/>
                <a:gd name="connsiteY2" fmla="*/ 203937 h 1366589"/>
                <a:gd name="connsiteX3" fmla="*/ 5519798 w 5931018"/>
                <a:gd name="connsiteY3" fmla="*/ 401253 h 1366589"/>
                <a:gd name="connsiteX4" fmla="*/ 5589248 w 5931018"/>
                <a:gd name="connsiteY4" fmla="*/ 411486 h 1366589"/>
                <a:gd name="connsiteX5" fmla="*/ 5628617 w 5931018"/>
                <a:gd name="connsiteY5" fmla="*/ 482816 h 1366589"/>
                <a:gd name="connsiteX6" fmla="*/ 5810273 w 5931018"/>
                <a:gd name="connsiteY6" fmla="*/ 802726 h 1366589"/>
                <a:gd name="connsiteX7" fmla="*/ 5906099 w 5931018"/>
                <a:gd name="connsiteY7" fmla="*/ 967338 h 1366589"/>
                <a:gd name="connsiteX8" fmla="*/ 5931018 w 5931018"/>
                <a:gd name="connsiteY8" fmla="*/ 1009420 h 1366589"/>
                <a:gd name="connsiteX9" fmla="*/ 5807954 w 5931018"/>
                <a:gd name="connsiteY9" fmla="*/ 1034029 h 1366589"/>
                <a:gd name="connsiteX10" fmla="*/ 4765087 w 5931018"/>
                <a:gd name="connsiteY10" fmla="*/ 1289568 h 1366589"/>
                <a:gd name="connsiteX11" fmla="*/ 4488192 w 5931018"/>
                <a:gd name="connsiteY11" fmla="*/ 1366589 h 1366589"/>
                <a:gd name="connsiteX12" fmla="*/ 4441990 w 5931018"/>
                <a:gd name="connsiteY12" fmla="*/ 1365618 h 1366589"/>
                <a:gd name="connsiteX13" fmla="*/ 2959673 w 5931018"/>
                <a:gd name="connsiteY13" fmla="*/ 1354089 h 1366589"/>
                <a:gd name="connsiteX14" fmla="*/ 1477356 w 5931018"/>
                <a:gd name="connsiteY14" fmla="*/ 1365618 h 1366589"/>
                <a:gd name="connsiteX15" fmla="*/ 1431148 w 5931018"/>
                <a:gd name="connsiteY15" fmla="*/ 1366589 h 1366589"/>
                <a:gd name="connsiteX16" fmla="*/ 1154257 w 5931018"/>
                <a:gd name="connsiteY16" fmla="*/ 1289570 h 1366589"/>
                <a:gd name="connsiteX17" fmla="*/ 111389 w 5931018"/>
                <a:gd name="connsiteY17" fmla="*/ 1034030 h 1366589"/>
                <a:gd name="connsiteX18" fmla="*/ 0 w 5931018"/>
                <a:gd name="connsiteY18" fmla="*/ 1011756 h 1366589"/>
                <a:gd name="connsiteX19" fmla="*/ 26301 w 5931018"/>
                <a:gd name="connsiteY19" fmla="*/ 967339 h 1366589"/>
                <a:gd name="connsiteX20" fmla="*/ 122128 w 5931018"/>
                <a:gd name="connsiteY20" fmla="*/ 802725 h 1366589"/>
                <a:gd name="connsiteX21" fmla="*/ 303783 w 5931018"/>
                <a:gd name="connsiteY21" fmla="*/ 482816 h 1366589"/>
                <a:gd name="connsiteX22" fmla="*/ 344309 w 5931018"/>
                <a:gd name="connsiteY22" fmla="*/ 409392 h 1366589"/>
                <a:gd name="connsiteX23" fmla="*/ 399546 w 5931018"/>
                <a:gd name="connsiteY23" fmla="*/ 401253 h 1366589"/>
                <a:gd name="connsiteX24" fmla="*/ 1686951 w 5931018"/>
                <a:gd name="connsiteY24" fmla="*/ 203937 h 1366589"/>
                <a:gd name="connsiteX25" fmla="*/ 2581006 w 5931018"/>
                <a:gd name="connsiteY25" fmla="*/ 61719 h 1366589"/>
                <a:gd name="connsiteX26" fmla="*/ 2959672 w 5931018"/>
                <a:gd name="connsiteY26" fmla="*/ 0 h 1366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931018" h="1366589">
                  <a:moveTo>
                    <a:pt x="2959672" y="0"/>
                  </a:moveTo>
                  <a:lnTo>
                    <a:pt x="3338338" y="61719"/>
                  </a:lnTo>
                  <a:cubicBezTo>
                    <a:pt x="3612837" y="106081"/>
                    <a:pt x="3914945" y="154175"/>
                    <a:pt x="4232393" y="203937"/>
                  </a:cubicBezTo>
                  <a:cubicBezTo>
                    <a:pt x="4708566" y="278581"/>
                    <a:pt x="5151636" y="346379"/>
                    <a:pt x="5519798" y="401253"/>
                  </a:cubicBezTo>
                  <a:lnTo>
                    <a:pt x="5589248" y="411486"/>
                  </a:lnTo>
                  <a:lnTo>
                    <a:pt x="5628617" y="482816"/>
                  </a:lnTo>
                  <a:cubicBezTo>
                    <a:pt x="5683683" y="581587"/>
                    <a:pt x="5745027" y="689717"/>
                    <a:pt x="5810273" y="802726"/>
                  </a:cubicBezTo>
                  <a:cubicBezTo>
                    <a:pt x="5842896" y="859231"/>
                    <a:pt x="5874950" y="914280"/>
                    <a:pt x="5906099" y="967338"/>
                  </a:cubicBezTo>
                  <a:lnTo>
                    <a:pt x="5931018" y="1009420"/>
                  </a:lnTo>
                  <a:lnTo>
                    <a:pt x="5807954" y="1034029"/>
                  </a:lnTo>
                  <a:cubicBezTo>
                    <a:pt x="5552856" y="1087745"/>
                    <a:pt x="5179257" y="1178592"/>
                    <a:pt x="4765087" y="1289568"/>
                  </a:cubicBezTo>
                  <a:lnTo>
                    <a:pt x="4488192" y="1366589"/>
                  </a:lnTo>
                  <a:lnTo>
                    <a:pt x="4441990" y="1365618"/>
                  </a:lnTo>
                  <a:cubicBezTo>
                    <a:pt x="4018854" y="1358339"/>
                    <a:pt x="3508757" y="1354089"/>
                    <a:pt x="2959673" y="1354089"/>
                  </a:cubicBezTo>
                  <a:cubicBezTo>
                    <a:pt x="2410589" y="1354088"/>
                    <a:pt x="1900492" y="1358338"/>
                    <a:pt x="1477356" y="1365618"/>
                  </a:cubicBezTo>
                  <a:lnTo>
                    <a:pt x="1431148" y="1366589"/>
                  </a:lnTo>
                  <a:lnTo>
                    <a:pt x="1154257" y="1289570"/>
                  </a:lnTo>
                  <a:cubicBezTo>
                    <a:pt x="740087" y="1178592"/>
                    <a:pt x="366487" y="1087746"/>
                    <a:pt x="111389" y="1034030"/>
                  </a:cubicBezTo>
                  <a:lnTo>
                    <a:pt x="0" y="1011756"/>
                  </a:lnTo>
                  <a:lnTo>
                    <a:pt x="26301" y="967339"/>
                  </a:lnTo>
                  <a:cubicBezTo>
                    <a:pt x="57450" y="914281"/>
                    <a:pt x="89504" y="859230"/>
                    <a:pt x="122128" y="802725"/>
                  </a:cubicBezTo>
                  <a:cubicBezTo>
                    <a:pt x="187373" y="689716"/>
                    <a:pt x="248718" y="581588"/>
                    <a:pt x="303783" y="482816"/>
                  </a:cubicBezTo>
                  <a:lnTo>
                    <a:pt x="344309" y="409392"/>
                  </a:lnTo>
                  <a:lnTo>
                    <a:pt x="399546" y="401253"/>
                  </a:lnTo>
                  <a:cubicBezTo>
                    <a:pt x="767707" y="346380"/>
                    <a:pt x="1210779" y="278582"/>
                    <a:pt x="1686951" y="203937"/>
                  </a:cubicBezTo>
                  <a:cubicBezTo>
                    <a:pt x="2004399" y="154175"/>
                    <a:pt x="2306507" y="106081"/>
                    <a:pt x="2581006" y="61719"/>
                  </a:cubicBezTo>
                  <a:lnTo>
                    <a:pt x="2959672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4C26D810-A6A3-DF8F-0D39-9116892A4F5D}"/>
                </a:ext>
              </a:extLst>
            </p:cNvPr>
            <p:cNvSpPr/>
            <p:nvPr/>
          </p:nvSpPr>
          <p:spPr>
            <a:xfrm>
              <a:off x="695484" y="4088308"/>
              <a:ext cx="2580864" cy="1163025"/>
            </a:xfrm>
            <a:custGeom>
              <a:avLst/>
              <a:gdLst>
                <a:gd name="connsiteX0" fmla="*/ 2828970 w 5668632"/>
                <a:gd name="connsiteY0" fmla="*/ 0 h 2137854"/>
                <a:gd name="connsiteX1" fmla="*/ 3102485 w 5668632"/>
                <a:gd name="connsiteY1" fmla="*/ 141472 h 2137854"/>
                <a:gd name="connsiteX2" fmla="*/ 3748273 w 5668632"/>
                <a:gd name="connsiteY2" fmla="*/ 467464 h 2137854"/>
                <a:gd name="connsiteX3" fmla="*/ 4678182 w 5668632"/>
                <a:gd name="connsiteY3" fmla="*/ 919752 h 2137854"/>
                <a:gd name="connsiteX4" fmla="*/ 4728347 w 5668632"/>
                <a:gd name="connsiteY4" fmla="*/ 943208 h 2137854"/>
                <a:gd name="connsiteX5" fmla="*/ 5665091 w 5668632"/>
                <a:gd name="connsiteY5" fmla="*/ 1568059 h 2137854"/>
                <a:gd name="connsiteX6" fmla="*/ 5668632 w 5668632"/>
                <a:gd name="connsiteY6" fmla="*/ 1577865 h 2137854"/>
                <a:gd name="connsiteX7" fmla="*/ 5550966 w 5668632"/>
                <a:gd name="connsiteY7" fmla="*/ 1616448 h 2137854"/>
                <a:gd name="connsiteX8" fmla="*/ 4553838 w 5668632"/>
                <a:gd name="connsiteY8" fmla="*/ 2017096 h 2137854"/>
                <a:gd name="connsiteX9" fmla="*/ 4289087 w 5668632"/>
                <a:gd name="connsiteY9" fmla="*/ 2137854 h 2137854"/>
                <a:gd name="connsiteX10" fmla="*/ 4244911 w 5668632"/>
                <a:gd name="connsiteY10" fmla="*/ 2136332 h 2137854"/>
                <a:gd name="connsiteX11" fmla="*/ 2827607 w 5668632"/>
                <a:gd name="connsiteY11" fmla="*/ 2118256 h 2137854"/>
                <a:gd name="connsiteX12" fmla="*/ 1410303 w 5668632"/>
                <a:gd name="connsiteY12" fmla="*/ 2136332 h 2137854"/>
                <a:gd name="connsiteX13" fmla="*/ 1366122 w 5668632"/>
                <a:gd name="connsiteY13" fmla="*/ 2137854 h 2137854"/>
                <a:gd name="connsiteX14" fmla="*/ 1101375 w 5668632"/>
                <a:gd name="connsiteY14" fmla="*/ 2017100 h 2137854"/>
                <a:gd name="connsiteX15" fmla="*/ 104246 w 5668632"/>
                <a:gd name="connsiteY15" fmla="*/ 1616450 h 2137854"/>
                <a:gd name="connsiteX16" fmla="*/ 0 w 5668632"/>
                <a:gd name="connsiteY16" fmla="*/ 1582267 h 2137854"/>
                <a:gd name="connsiteX17" fmla="*/ 939860 w 5668632"/>
                <a:gd name="connsiteY17" fmla="*/ 938408 h 2137854"/>
                <a:gd name="connsiteX18" fmla="*/ 979758 w 5668632"/>
                <a:gd name="connsiteY18" fmla="*/ 919752 h 2137854"/>
                <a:gd name="connsiteX19" fmla="*/ 1909667 w 5668632"/>
                <a:gd name="connsiteY19" fmla="*/ 467464 h 2137854"/>
                <a:gd name="connsiteX20" fmla="*/ 2555455 w 5668632"/>
                <a:gd name="connsiteY20" fmla="*/ 141472 h 213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68632" h="2137854">
                  <a:moveTo>
                    <a:pt x="2828970" y="0"/>
                  </a:moveTo>
                  <a:lnTo>
                    <a:pt x="3102485" y="141472"/>
                  </a:lnTo>
                  <a:lnTo>
                    <a:pt x="3748273" y="467464"/>
                  </a:lnTo>
                  <a:lnTo>
                    <a:pt x="4678182" y="919752"/>
                  </a:lnTo>
                  <a:lnTo>
                    <a:pt x="4728347" y="943208"/>
                  </a:lnTo>
                  <a:lnTo>
                    <a:pt x="5665091" y="1568059"/>
                  </a:lnTo>
                  <a:lnTo>
                    <a:pt x="5668632" y="1577865"/>
                  </a:lnTo>
                  <a:lnTo>
                    <a:pt x="5550966" y="1616448"/>
                  </a:lnTo>
                  <a:cubicBezTo>
                    <a:pt x="5307056" y="1700667"/>
                    <a:pt x="4949843" y="1843102"/>
                    <a:pt x="4553838" y="2017096"/>
                  </a:cubicBezTo>
                  <a:lnTo>
                    <a:pt x="4289087" y="2137854"/>
                  </a:lnTo>
                  <a:lnTo>
                    <a:pt x="4244911" y="2136332"/>
                  </a:lnTo>
                  <a:cubicBezTo>
                    <a:pt x="3840334" y="2124919"/>
                    <a:pt x="3352609" y="2118256"/>
                    <a:pt x="2827607" y="2118256"/>
                  </a:cubicBezTo>
                  <a:cubicBezTo>
                    <a:pt x="2302605" y="2118254"/>
                    <a:pt x="1814881" y="2124918"/>
                    <a:pt x="1410303" y="2136332"/>
                  </a:cubicBezTo>
                  <a:lnTo>
                    <a:pt x="1366122" y="2137854"/>
                  </a:lnTo>
                  <a:lnTo>
                    <a:pt x="1101375" y="2017100"/>
                  </a:lnTo>
                  <a:cubicBezTo>
                    <a:pt x="705370" y="1843102"/>
                    <a:pt x="348155" y="1700669"/>
                    <a:pt x="104246" y="1616450"/>
                  </a:cubicBezTo>
                  <a:lnTo>
                    <a:pt x="0" y="1582267"/>
                  </a:lnTo>
                  <a:lnTo>
                    <a:pt x="939860" y="938408"/>
                  </a:lnTo>
                  <a:lnTo>
                    <a:pt x="979758" y="919752"/>
                  </a:lnTo>
                  <a:lnTo>
                    <a:pt x="1909667" y="467464"/>
                  </a:lnTo>
                  <a:lnTo>
                    <a:pt x="2555455" y="141472"/>
                  </a:lnTo>
                  <a:close/>
                </a:path>
              </a:pathLst>
            </a:custGeom>
            <a:solidFill>
              <a:srgbClr val="FF5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6A4420DD-942C-EFAF-8ECB-03D14A9EC2F5}"/>
                </a:ext>
              </a:extLst>
            </p:cNvPr>
            <p:cNvSpPr/>
            <p:nvPr/>
          </p:nvSpPr>
          <p:spPr>
            <a:xfrm>
              <a:off x="1321227" y="4088769"/>
              <a:ext cx="1329378" cy="1162564"/>
            </a:xfrm>
            <a:custGeom>
              <a:avLst/>
              <a:gdLst>
                <a:gd name="connsiteX0" fmla="*/ 1454384 w 2919858"/>
                <a:gd name="connsiteY0" fmla="*/ 0 h 2137007"/>
                <a:gd name="connsiteX1" fmla="*/ 1456306 w 2919858"/>
                <a:gd name="connsiteY1" fmla="*/ 994 h 2137007"/>
                <a:gd name="connsiteX2" fmla="*/ 1613791 w 2919858"/>
                <a:gd name="connsiteY2" fmla="*/ 221335 h 2137007"/>
                <a:gd name="connsiteX3" fmla="*/ 1988734 w 2919858"/>
                <a:gd name="connsiteY3" fmla="*/ 733309 h 2137007"/>
                <a:gd name="connsiteX4" fmla="*/ 2528637 w 2919858"/>
                <a:gd name="connsiteY4" fmla="*/ 1443631 h 2137007"/>
                <a:gd name="connsiteX5" fmla="*/ 2557762 w 2919858"/>
                <a:gd name="connsiteY5" fmla="*/ 1480469 h 2137007"/>
                <a:gd name="connsiteX6" fmla="*/ 2919858 w 2919858"/>
                <a:gd name="connsiteY6" fmla="*/ 2133817 h 2137007"/>
                <a:gd name="connsiteX7" fmla="*/ 2912864 w 2919858"/>
                <a:gd name="connsiteY7" fmla="*/ 2137007 h 2137007"/>
                <a:gd name="connsiteX8" fmla="*/ 2868688 w 2919858"/>
                <a:gd name="connsiteY8" fmla="*/ 2135485 h 2137007"/>
                <a:gd name="connsiteX9" fmla="*/ 1451384 w 2919858"/>
                <a:gd name="connsiteY9" fmla="*/ 2117409 h 2137007"/>
                <a:gd name="connsiteX10" fmla="*/ 34080 w 2919858"/>
                <a:gd name="connsiteY10" fmla="*/ 2135485 h 2137007"/>
                <a:gd name="connsiteX11" fmla="*/ 0 w 2919858"/>
                <a:gd name="connsiteY11" fmla="*/ 2136659 h 2137007"/>
                <a:gd name="connsiteX12" fmla="*/ 358177 w 2919858"/>
                <a:gd name="connsiteY12" fmla="*/ 1472930 h 2137007"/>
                <a:gd name="connsiteX13" fmla="*/ 381342 w 2919858"/>
                <a:gd name="connsiteY13" fmla="*/ 1443631 h 2137007"/>
                <a:gd name="connsiteX14" fmla="*/ 921245 w 2919858"/>
                <a:gd name="connsiteY14" fmla="*/ 733309 h 2137007"/>
                <a:gd name="connsiteX15" fmla="*/ 1296187 w 2919858"/>
                <a:gd name="connsiteY15" fmla="*/ 221335 h 2137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19858" h="2137007">
                  <a:moveTo>
                    <a:pt x="1454384" y="0"/>
                  </a:moveTo>
                  <a:lnTo>
                    <a:pt x="1456306" y="994"/>
                  </a:lnTo>
                  <a:lnTo>
                    <a:pt x="1613791" y="221335"/>
                  </a:lnTo>
                  <a:lnTo>
                    <a:pt x="1988734" y="733309"/>
                  </a:lnTo>
                  <a:lnTo>
                    <a:pt x="2528637" y="1443631"/>
                  </a:lnTo>
                  <a:lnTo>
                    <a:pt x="2557762" y="1480469"/>
                  </a:lnTo>
                  <a:lnTo>
                    <a:pt x="2919858" y="2133817"/>
                  </a:lnTo>
                  <a:lnTo>
                    <a:pt x="2912864" y="2137007"/>
                  </a:lnTo>
                  <a:lnTo>
                    <a:pt x="2868688" y="2135485"/>
                  </a:lnTo>
                  <a:cubicBezTo>
                    <a:pt x="2464111" y="2124072"/>
                    <a:pt x="1976386" y="2117409"/>
                    <a:pt x="1451384" y="2117409"/>
                  </a:cubicBezTo>
                  <a:cubicBezTo>
                    <a:pt x="926382" y="2117407"/>
                    <a:pt x="438658" y="2124071"/>
                    <a:pt x="34080" y="2135485"/>
                  </a:cubicBezTo>
                  <a:lnTo>
                    <a:pt x="0" y="2136659"/>
                  </a:lnTo>
                  <a:lnTo>
                    <a:pt x="358177" y="1472930"/>
                  </a:lnTo>
                  <a:lnTo>
                    <a:pt x="381342" y="1443631"/>
                  </a:lnTo>
                  <a:lnTo>
                    <a:pt x="921245" y="733309"/>
                  </a:lnTo>
                  <a:lnTo>
                    <a:pt x="1296187" y="221335"/>
                  </a:lnTo>
                  <a:close/>
                </a:path>
              </a:pathLst>
            </a:custGeom>
            <a:solidFill>
              <a:srgbClr val="FF99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176A8A84-B10E-F28C-8D32-5A09A3DF2F9E}"/>
                </a:ext>
              </a:extLst>
            </p:cNvPr>
            <p:cNvSpPr/>
            <p:nvPr/>
          </p:nvSpPr>
          <p:spPr>
            <a:xfrm>
              <a:off x="1923102" y="4019910"/>
              <a:ext cx="125628" cy="112716"/>
            </a:xfrm>
            <a:custGeom>
              <a:avLst/>
              <a:gdLst>
                <a:gd name="connsiteX0" fmla="*/ 111845 w 275930"/>
                <a:gd name="connsiteY0" fmla="*/ 0 h 207192"/>
                <a:gd name="connsiteX1" fmla="*/ 164085 w 275930"/>
                <a:gd name="connsiteY1" fmla="*/ 0 h 207192"/>
                <a:gd name="connsiteX2" fmla="*/ 185784 w 275930"/>
                <a:gd name="connsiteY2" fmla="*/ 128250 h 207192"/>
                <a:gd name="connsiteX3" fmla="*/ 191667 w 275930"/>
                <a:gd name="connsiteY3" fmla="*/ 128602 h 207192"/>
                <a:gd name="connsiteX4" fmla="*/ 275930 w 275930"/>
                <a:gd name="connsiteY4" fmla="*/ 166290 h 207192"/>
                <a:gd name="connsiteX5" fmla="*/ 137965 w 275930"/>
                <a:gd name="connsiteY5" fmla="*/ 207192 h 207192"/>
                <a:gd name="connsiteX6" fmla="*/ 0 w 275930"/>
                <a:gd name="connsiteY6" fmla="*/ 166290 h 207192"/>
                <a:gd name="connsiteX7" fmla="*/ 84263 w 275930"/>
                <a:gd name="connsiteY7" fmla="*/ 128602 h 207192"/>
                <a:gd name="connsiteX8" fmla="*/ 90147 w 275930"/>
                <a:gd name="connsiteY8" fmla="*/ 128250 h 20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930" h="207192">
                  <a:moveTo>
                    <a:pt x="111845" y="0"/>
                  </a:moveTo>
                  <a:lnTo>
                    <a:pt x="164085" y="0"/>
                  </a:lnTo>
                  <a:lnTo>
                    <a:pt x="185784" y="128250"/>
                  </a:lnTo>
                  <a:lnTo>
                    <a:pt x="191667" y="128602"/>
                  </a:lnTo>
                  <a:cubicBezTo>
                    <a:pt x="241185" y="134811"/>
                    <a:pt x="275930" y="149348"/>
                    <a:pt x="275930" y="166290"/>
                  </a:cubicBezTo>
                  <a:cubicBezTo>
                    <a:pt x="275930" y="188880"/>
                    <a:pt x="214161" y="207192"/>
                    <a:pt x="137965" y="207192"/>
                  </a:cubicBezTo>
                  <a:cubicBezTo>
                    <a:pt x="61769" y="207192"/>
                    <a:pt x="0" y="188880"/>
                    <a:pt x="0" y="166290"/>
                  </a:cubicBezTo>
                  <a:cubicBezTo>
                    <a:pt x="0" y="149348"/>
                    <a:pt x="34745" y="134811"/>
                    <a:pt x="84263" y="128602"/>
                  </a:cubicBezTo>
                  <a:lnTo>
                    <a:pt x="90147" y="12825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92489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雨傘のイラスト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9E6E28B-EFE8-78D9-A2F8-F28B0BE11579}"/>
              </a:ext>
            </a:extLst>
          </p:cNvPr>
          <p:cNvGrpSpPr/>
          <p:nvPr/>
        </p:nvGrpSpPr>
        <p:grpSpPr>
          <a:xfrm>
            <a:off x="6674002" y="954362"/>
            <a:ext cx="2495452" cy="2467172"/>
            <a:chOff x="792459" y="953734"/>
            <a:chExt cx="2495452" cy="2467172"/>
          </a:xfrm>
        </p:grpSpPr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962E3DDF-F670-EDC5-C956-91549FBF5D05}"/>
                </a:ext>
              </a:extLst>
            </p:cNvPr>
            <p:cNvSpPr/>
            <p:nvPr/>
          </p:nvSpPr>
          <p:spPr>
            <a:xfrm>
              <a:off x="797223" y="1912961"/>
              <a:ext cx="2489200" cy="473690"/>
            </a:xfrm>
            <a:custGeom>
              <a:avLst/>
              <a:gdLst>
                <a:gd name="connsiteX0" fmla="*/ 1244600 w 2489200"/>
                <a:gd name="connsiteY0" fmla="*/ 0 h 473690"/>
                <a:gd name="connsiteX1" fmla="*/ 2489200 w 2489200"/>
                <a:gd name="connsiteY1" fmla="*/ 248912 h 473690"/>
                <a:gd name="connsiteX2" fmla="*/ 2477216 w 2489200"/>
                <a:gd name="connsiteY2" fmla="*/ 274271 h 473690"/>
                <a:gd name="connsiteX3" fmla="*/ 2419529 w 2489200"/>
                <a:gd name="connsiteY3" fmla="*/ 313233 h 473690"/>
                <a:gd name="connsiteX4" fmla="*/ 2413317 w 2489200"/>
                <a:gd name="connsiteY4" fmla="*/ 327246 h 473690"/>
                <a:gd name="connsiteX5" fmla="*/ 2348948 w 2489200"/>
                <a:gd name="connsiteY5" fmla="*/ 336344 h 473690"/>
                <a:gd name="connsiteX6" fmla="*/ 2175202 w 2489200"/>
                <a:gd name="connsiteY6" fmla="*/ 389688 h 473690"/>
                <a:gd name="connsiteX7" fmla="*/ 2124021 w 2489200"/>
                <a:gd name="connsiteY7" fmla="*/ 424256 h 473690"/>
                <a:gd name="connsiteX8" fmla="*/ 2087609 w 2489200"/>
                <a:gd name="connsiteY8" fmla="*/ 431199 h 473690"/>
                <a:gd name="connsiteX9" fmla="*/ 2050991 w 2489200"/>
                <a:gd name="connsiteY9" fmla="*/ 426022 h 473690"/>
                <a:gd name="connsiteX10" fmla="*/ 1940830 w 2489200"/>
                <a:gd name="connsiteY10" fmla="*/ 420965 h 473690"/>
                <a:gd name="connsiteX11" fmla="*/ 1635215 w 2489200"/>
                <a:gd name="connsiteY11" fmla="*/ 463476 h 473690"/>
                <a:gd name="connsiteX12" fmla="*/ 1610923 w 2489200"/>
                <a:gd name="connsiteY12" fmla="*/ 472602 h 473690"/>
                <a:gd name="connsiteX13" fmla="*/ 1495431 w 2489200"/>
                <a:gd name="connsiteY13" fmla="*/ 465432 h 473690"/>
                <a:gd name="connsiteX14" fmla="*/ 1244600 w 2489200"/>
                <a:gd name="connsiteY14" fmla="*/ 460375 h 473690"/>
                <a:gd name="connsiteX15" fmla="*/ 993770 w 2489200"/>
                <a:gd name="connsiteY15" fmla="*/ 465432 h 473690"/>
                <a:gd name="connsiteX16" fmla="*/ 860757 w 2489200"/>
                <a:gd name="connsiteY16" fmla="*/ 473690 h 473690"/>
                <a:gd name="connsiteX17" fmla="*/ 833570 w 2489200"/>
                <a:gd name="connsiteY17" fmla="*/ 463476 h 473690"/>
                <a:gd name="connsiteX18" fmla="*/ 527955 w 2489200"/>
                <a:gd name="connsiteY18" fmla="*/ 420965 h 473690"/>
                <a:gd name="connsiteX19" fmla="*/ 417794 w 2489200"/>
                <a:gd name="connsiteY19" fmla="*/ 426022 h 473690"/>
                <a:gd name="connsiteX20" fmla="*/ 392900 w 2489200"/>
                <a:gd name="connsiteY20" fmla="*/ 429541 h 473690"/>
                <a:gd name="connsiteX21" fmla="*/ 368176 w 2489200"/>
                <a:gd name="connsiteY21" fmla="*/ 424827 h 473690"/>
                <a:gd name="connsiteX22" fmla="*/ 316150 w 2489200"/>
                <a:gd name="connsiteY22" fmla="*/ 389688 h 473690"/>
                <a:gd name="connsiteX23" fmla="*/ 142404 w 2489200"/>
                <a:gd name="connsiteY23" fmla="*/ 336344 h 473690"/>
                <a:gd name="connsiteX24" fmla="*/ 64855 w 2489200"/>
                <a:gd name="connsiteY24" fmla="*/ 325382 h 473690"/>
                <a:gd name="connsiteX25" fmla="*/ 62975 w 2489200"/>
                <a:gd name="connsiteY25" fmla="*/ 324086 h 473690"/>
                <a:gd name="connsiteX26" fmla="*/ 58163 w 2489200"/>
                <a:gd name="connsiteY26" fmla="*/ 313233 h 473690"/>
                <a:gd name="connsiteX27" fmla="*/ 17381 w 2489200"/>
                <a:gd name="connsiteY27" fmla="*/ 285688 h 473690"/>
                <a:gd name="connsiteX28" fmla="*/ 0 w 2489200"/>
                <a:gd name="connsiteY28" fmla="*/ 248912 h 473690"/>
                <a:gd name="connsiteX29" fmla="*/ 1244600 w 2489200"/>
                <a:gd name="connsiteY29" fmla="*/ 0 h 47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89200" h="473690">
                  <a:moveTo>
                    <a:pt x="1244600" y="0"/>
                  </a:moveTo>
                  <a:cubicBezTo>
                    <a:pt x="1931974" y="0"/>
                    <a:pt x="2489200" y="111442"/>
                    <a:pt x="2489200" y="248912"/>
                  </a:cubicBezTo>
                  <a:lnTo>
                    <a:pt x="2477216" y="274271"/>
                  </a:lnTo>
                  <a:lnTo>
                    <a:pt x="2419529" y="313233"/>
                  </a:lnTo>
                  <a:lnTo>
                    <a:pt x="2413317" y="327246"/>
                  </a:lnTo>
                  <a:lnTo>
                    <a:pt x="2348948" y="336344"/>
                  </a:lnTo>
                  <a:cubicBezTo>
                    <a:pt x="2283553" y="348940"/>
                    <a:pt x="2224661" y="367166"/>
                    <a:pt x="2175202" y="389688"/>
                  </a:cubicBezTo>
                  <a:lnTo>
                    <a:pt x="2124021" y="424256"/>
                  </a:lnTo>
                  <a:lnTo>
                    <a:pt x="2087609" y="431199"/>
                  </a:lnTo>
                  <a:lnTo>
                    <a:pt x="2050991" y="426022"/>
                  </a:lnTo>
                  <a:cubicBezTo>
                    <a:pt x="2015408" y="422707"/>
                    <a:pt x="1978565" y="420965"/>
                    <a:pt x="1940830" y="420965"/>
                  </a:cubicBezTo>
                  <a:cubicBezTo>
                    <a:pt x="1827623" y="420965"/>
                    <a:pt x="1722454" y="436637"/>
                    <a:pt x="1635215" y="463476"/>
                  </a:cubicBezTo>
                  <a:lnTo>
                    <a:pt x="1610923" y="472602"/>
                  </a:lnTo>
                  <a:lnTo>
                    <a:pt x="1495431" y="465432"/>
                  </a:lnTo>
                  <a:cubicBezTo>
                    <a:pt x="1414410" y="462117"/>
                    <a:pt x="1330522" y="460375"/>
                    <a:pt x="1244600" y="460375"/>
                  </a:cubicBezTo>
                  <a:cubicBezTo>
                    <a:pt x="1158679" y="460375"/>
                    <a:pt x="1074790" y="462117"/>
                    <a:pt x="993770" y="465432"/>
                  </a:cubicBezTo>
                  <a:lnTo>
                    <a:pt x="860757" y="473690"/>
                  </a:lnTo>
                  <a:lnTo>
                    <a:pt x="833570" y="463476"/>
                  </a:lnTo>
                  <a:cubicBezTo>
                    <a:pt x="746330" y="436637"/>
                    <a:pt x="641161" y="420965"/>
                    <a:pt x="527955" y="420965"/>
                  </a:cubicBezTo>
                  <a:cubicBezTo>
                    <a:pt x="490219" y="420965"/>
                    <a:pt x="453377" y="422707"/>
                    <a:pt x="417794" y="426022"/>
                  </a:cubicBezTo>
                  <a:lnTo>
                    <a:pt x="392900" y="429541"/>
                  </a:lnTo>
                  <a:lnTo>
                    <a:pt x="368176" y="424827"/>
                  </a:lnTo>
                  <a:lnTo>
                    <a:pt x="316150" y="389688"/>
                  </a:lnTo>
                  <a:cubicBezTo>
                    <a:pt x="266692" y="367166"/>
                    <a:pt x="207800" y="348940"/>
                    <a:pt x="142404" y="336344"/>
                  </a:cubicBezTo>
                  <a:lnTo>
                    <a:pt x="64855" y="325382"/>
                  </a:lnTo>
                  <a:lnTo>
                    <a:pt x="62975" y="324086"/>
                  </a:lnTo>
                  <a:lnTo>
                    <a:pt x="58163" y="313233"/>
                  </a:lnTo>
                  <a:lnTo>
                    <a:pt x="17381" y="285688"/>
                  </a:lnTo>
                  <a:lnTo>
                    <a:pt x="0" y="248912"/>
                  </a:lnTo>
                  <a:cubicBezTo>
                    <a:pt x="0" y="111442"/>
                    <a:pt x="557226" y="0"/>
                    <a:pt x="124460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四角形: 角を丸くする 72">
              <a:extLst>
                <a:ext uri="{FF2B5EF4-FFF2-40B4-BE49-F238E27FC236}">
                  <a16:creationId xmlns:a16="http://schemas.microsoft.com/office/drawing/2014/main" id="{DEB9A331-F132-5C63-7F70-F4FDD2D655E7}"/>
                </a:ext>
              </a:extLst>
            </p:cNvPr>
            <p:cNvSpPr/>
            <p:nvPr/>
          </p:nvSpPr>
          <p:spPr>
            <a:xfrm>
              <a:off x="2000665" y="953734"/>
              <a:ext cx="55656" cy="157553"/>
            </a:xfrm>
            <a:prstGeom prst="roundRect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四角形: 角を丸くする 73">
              <a:extLst>
                <a:ext uri="{FF2B5EF4-FFF2-40B4-BE49-F238E27FC236}">
                  <a16:creationId xmlns:a16="http://schemas.microsoft.com/office/drawing/2014/main" id="{CB8D94B3-9FE5-867D-D74D-4431F3E43A8E}"/>
                </a:ext>
              </a:extLst>
            </p:cNvPr>
            <p:cNvSpPr/>
            <p:nvPr/>
          </p:nvSpPr>
          <p:spPr>
            <a:xfrm>
              <a:off x="2000665" y="1796853"/>
              <a:ext cx="55656" cy="117381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490F75A3-F417-B125-E4CF-E9DA6AA8B698}"/>
                </a:ext>
              </a:extLst>
            </p:cNvPr>
            <p:cNvSpPr/>
            <p:nvPr/>
          </p:nvSpPr>
          <p:spPr>
            <a:xfrm rot="10800000">
              <a:off x="1761194" y="3028931"/>
              <a:ext cx="310308" cy="391975"/>
            </a:xfrm>
            <a:custGeom>
              <a:avLst/>
              <a:gdLst>
                <a:gd name="connsiteX0" fmla="*/ 74911 w 310308"/>
                <a:gd name="connsiteY0" fmla="*/ 391975 h 391975"/>
                <a:gd name="connsiteX1" fmla="*/ 0 w 310308"/>
                <a:gd name="connsiteY1" fmla="*/ 391975 h 391975"/>
                <a:gd name="connsiteX2" fmla="*/ 0 w 310308"/>
                <a:gd name="connsiteY2" fmla="*/ 155154 h 391975"/>
                <a:gd name="connsiteX3" fmla="*/ 155154 w 310308"/>
                <a:gd name="connsiteY3" fmla="*/ 0 h 391975"/>
                <a:gd name="connsiteX4" fmla="*/ 310308 w 310308"/>
                <a:gd name="connsiteY4" fmla="*/ 155154 h 391975"/>
                <a:gd name="connsiteX5" fmla="*/ 310308 w 310308"/>
                <a:gd name="connsiteY5" fmla="*/ 249709 h 391975"/>
                <a:gd name="connsiteX6" fmla="*/ 235398 w 310308"/>
                <a:gd name="connsiteY6" fmla="*/ 249709 h 391975"/>
                <a:gd name="connsiteX7" fmla="*/ 235398 w 310308"/>
                <a:gd name="connsiteY7" fmla="*/ 155154 h 391975"/>
                <a:gd name="connsiteX8" fmla="*/ 155155 w 310308"/>
                <a:gd name="connsiteY8" fmla="*/ 74911 h 391975"/>
                <a:gd name="connsiteX9" fmla="*/ 155154 w 310308"/>
                <a:gd name="connsiteY9" fmla="*/ 74911 h 391975"/>
                <a:gd name="connsiteX10" fmla="*/ 74911 w 310308"/>
                <a:gd name="connsiteY10" fmla="*/ 155154 h 39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0308" h="391975">
                  <a:moveTo>
                    <a:pt x="74911" y="391975"/>
                  </a:moveTo>
                  <a:lnTo>
                    <a:pt x="0" y="391975"/>
                  </a:lnTo>
                  <a:lnTo>
                    <a:pt x="0" y="155154"/>
                  </a:lnTo>
                  <a:cubicBezTo>
                    <a:pt x="0" y="69465"/>
                    <a:pt x="69465" y="0"/>
                    <a:pt x="155154" y="0"/>
                  </a:cubicBezTo>
                  <a:cubicBezTo>
                    <a:pt x="240843" y="0"/>
                    <a:pt x="310308" y="69465"/>
                    <a:pt x="310308" y="155154"/>
                  </a:cubicBezTo>
                  <a:lnTo>
                    <a:pt x="310308" y="249709"/>
                  </a:lnTo>
                  <a:lnTo>
                    <a:pt x="235398" y="249709"/>
                  </a:lnTo>
                  <a:lnTo>
                    <a:pt x="235398" y="155154"/>
                  </a:lnTo>
                  <a:cubicBezTo>
                    <a:pt x="235398" y="110837"/>
                    <a:pt x="199472" y="74911"/>
                    <a:pt x="155155" y="74911"/>
                  </a:cubicBezTo>
                  <a:lnTo>
                    <a:pt x="155154" y="74911"/>
                  </a:lnTo>
                  <a:cubicBezTo>
                    <a:pt x="110837" y="74911"/>
                    <a:pt x="74911" y="110837"/>
                    <a:pt x="74911" y="15515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30013577-15D7-030C-AEDD-42568DFA2C0C}"/>
                </a:ext>
              </a:extLst>
            </p:cNvPr>
            <p:cNvSpPr/>
            <p:nvPr/>
          </p:nvSpPr>
          <p:spPr>
            <a:xfrm>
              <a:off x="1985869" y="2878277"/>
              <a:ext cx="90010" cy="161527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B1CB2A61-900A-9519-579B-FFA92EC40891}"/>
                </a:ext>
              </a:extLst>
            </p:cNvPr>
            <p:cNvGrpSpPr/>
            <p:nvPr/>
          </p:nvGrpSpPr>
          <p:grpSpPr>
            <a:xfrm>
              <a:off x="792459" y="1093934"/>
              <a:ext cx="2495452" cy="1064615"/>
              <a:chOff x="4707417" y="3785375"/>
              <a:chExt cx="2495452" cy="1064615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FE060413-96CD-DAFC-2CB3-4F72FEE7336B}"/>
                  </a:ext>
                </a:extLst>
              </p:cNvPr>
              <p:cNvSpPr/>
              <p:nvPr/>
            </p:nvSpPr>
            <p:spPr>
              <a:xfrm>
                <a:off x="4707417" y="3861796"/>
                <a:ext cx="801689" cy="988194"/>
              </a:xfrm>
              <a:custGeom>
                <a:avLst/>
                <a:gdLst>
                  <a:gd name="connsiteX0" fmla="*/ 801689 w 801689"/>
                  <a:gd name="connsiteY0" fmla="*/ 0 h 988194"/>
                  <a:gd name="connsiteX1" fmla="*/ 748746 w 801689"/>
                  <a:gd name="connsiteY1" fmla="*/ 35897 h 988194"/>
                  <a:gd name="connsiteX2" fmla="*/ 265145 w 801689"/>
                  <a:gd name="connsiteY2" fmla="*/ 907611 h 988194"/>
                  <a:gd name="connsiteX3" fmla="*/ 264115 w 801689"/>
                  <a:gd name="connsiteY3" fmla="*/ 920935 h 988194"/>
                  <a:gd name="connsiteX4" fmla="*/ 252705 w 801689"/>
                  <a:gd name="connsiteY4" fmla="*/ 923735 h 988194"/>
                  <a:gd name="connsiteX5" fmla="*/ 196474 w 801689"/>
                  <a:gd name="connsiteY5" fmla="*/ 927246 h 988194"/>
                  <a:gd name="connsiteX6" fmla="*/ 123808 w 801689"/>
                  <a:gd name="connsiteY6" fmla="*/ 940941 h 988194"/>
                  <a:gd name="connsiteX7" fmla="*/ 0 w 801689"/>
                  <a:gd name="connsiteY7" fmla="*/ 988194 h 988194"/>
                  <a:gd name="connsiteX8" fmla="*/ 13694 w 801689"/>
                  <a:gd name="connsiteY8" fmla="*/ 861554 h 988194"/>
                  <a:gd name="connsiteX9" fmla="*/ 715728 w 801689"/>
                  <a:gd name="connsiteY9" fmla="*/ 33308 h 98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1689" h="988194">
                    <a:moveTo>
                      <a:pt x="801689" y="0"/>
                    </a:moveTo>
                    <a:lnTo>
                      <a:pt x="748746" y="35897"/>
                    </a:lnTo>
                    <a:cubicBezTo>
                      <a:pt x="503599" y="219768"/>
                      <a:pt x="323626" y="534826"/>
                      <a:pt x="265145" y="907611"/>
                    </a:cubicBezTo>
                    <a:lnTo>
                      <a:pt x="264115" y="920935"/>
                    </a:lnTo>
                    <a:lnTo>
                      <a:pt x="252705" y="923735"/>
                    </a:lnTo>
                    <a:lnTo>
                      <a:pt x="196474" y="927246"/>
                    </a:lnTo>
                    <a:cubicBezTo>
                      <a:pt x="171930" y="930326"/>
                      <a:pt x="147692" y="934913"/>
                      <a:pt x="123808" y="940941"/>
                    </a:cubicBezTo>
                    <a:lnTo>
                      <a:pt x="0" y="988194"/>
                    </a:lnTo>
                    <a:lnTo>
                      <a:pt x="13694" y="861554"/>
                    </a:lnTo>
                    <a:cubicBezTo>
                      <a:pt x="94477" y="493534"/>
                      <a:pt x="359866" y="188201"/>
                      <a:pt x="715728" y="3330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A31F6266-DC32-FF76-DC92-74BE3ED004B8}"/>
                  </a:ext>
                </a:extLst>
              </p:cNvPr>
              <p:cNvSpPr/>
              <p:nvPr/>
            </p:nvSpPr>
            <p:spPr>
              <a:xfrm>
                <a:off x="6402195" y="3861798"/>
                <a:ext cx="800674" cy="978828"/>
              </a:xfrm>
              <a:custGeom>
                <a:avLst/>
                <a:gdLst>
                  <a:gd name="connsiteX0" fmla="*/ 0 w 800674"/>
                  <a:gd name="connsiteY0" fmla="*/ 0 h 978828"/>
                  <a:gd name="connsiteX1" fmla="*/ 85957 w 800674"/>
                  <a:gd name="connsiteY1" fmla="*/ 33307 h 978828"/>
                  <a:gd name="connsiteX2" fmla="*/ 787992 w 800674"/>
                  <a:gd name="connsiteY2" fmla="*/ 861553 h 978828"/>
                  <a:gd name="connsiteX3" fmla="*/ 800674 w 800674"/>
                  <a:gd name="connsiteY3" fmla="*/ 978828 h 978828"/>
                  <a:gd name="connsiteX4" fmla="*/ 701401 w 800674"/>
                  <a:gd name="connsiteY4" fmla="*/ 940939 h 978828"/>
                  <a:gd name="connsiteX5" fmla="*/ 554228 w 800674"/>
                  <a:gd name="connsiteY5" fmla="*/ 922591 h 978828"/>
                  <a:gd name="connsiteX6" fmla="*/ 546335 w 800674"/>
                  <a:gd name="connsiteY6" fmla="*/ 923084 h 978828"/>
                  <a:gd name="connsiteX7" fmla="*/ 537572 w 800674"/>
                  <a:gd name="connsiteY7" fmla="*/ 920934 h 978828"/>
                  <a:gd name="connsiteX8" fmla="*/ 536542 w 800674"/>
                  <a:gd name="connsiteY8" fmla="*/ 907610 h 978828"/>
                  <a:gd name="connsiteX9" fmla="*/ 52941 w 800674"/>
                  <a:gd name="connsiteY9" fmla="*/ 35896 h 978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674" h="978828">
                    <a:moveTo>
                      <a:pt x="0" y="0"/>
                    </a:moveTo>
                    <a:lnTo>
                      <a:pt x="85957" y="33307"/>
                    </a:lnTo>
                    <a:cubicBezTo>
                      <a:pt x="441819" y="188200"/>
                      <a:pt x="707208" y="493533"/>
                      <a:pt x="787992" y="861553"/>
                    </a:cubicBezTo>
                    <a:lnTo>
                      <a:pt x="800674" y="978828"/>
                    </a:lnTo>
                    <a:lnTo>
                      <a:pt x="701401" y="940939"/>
                    </a:lnTo>
                    <a:cubicBezTo>
                      <a:pt x="653632" y="928883"/>
                      <a:pt x="604450" y="922591"/>
                      <a:pt x="554228" y="922591"/>
                    </a:cubicBezTo>
                    <a:lnTo>
                      <a:pt x="546335" y="923084"/>
                    </a:lnTo>
                    <a:lnTo>
                      <a:pt x="537572" y="920934"/>
                    </a:lnTo>
                    <a:lnTo>
                      <a:pt x="536542" y="907610"/>
                    </a:lnTo>
                    <a:cubicBezTo>
                      <a:pt x="478060" y="534825"/>
                      <a:pt x="298087" y="219767"/>
                      <a:pt x="52941" y="35896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F897F0B8-FB05-84DC-1986-C33D9F85808E}"/>
                  </a:ext>
                </a:extLst>
              </p:cNvPr>
              <p:cNvSpPr/>
              <p:nvPr/>
            </p:nvSpPr>
            <p:spPr>
              <a:xfrm>
                <a:off x="6132511" y="3797977"/>
                <a:ext cx="807256" cy="984754"/>
              </a:xfrm>
              <a:custGeom>
                <a:avLst/>
                <a:gdLst>
                  <a:gd name="connsiteX0" fmla="*/ 0 w 807256"/>
                  <a:gd name="connsiteY0" fmla="*/ 0 h 984754"/>
                  <a:gd name="connsiteX1" fmla="*/ 46203 w 807256"/>
                  <a:gd name="connsiteY1" fmla="*/ 5745 h 984754"/>
                  <a:gd name="connsiteX2" fmla="*/ 256416 w 807256"/>
                  <a:gd name="connsiteY2" fmla="*/ 58679 h 984754"/>
                  <a:gd name="connsiteX3" fmla="*/ 269684 w 807256"/>
                  <a:gd name="connsiteY3" fmla="*/ 63820 h 984754"/>
                  <a:gd name="connsiteX4" fmla="*/ 322625 w 807256"/>
                  <a:gd name="connsiteY4" fmla="*/ 99716 h 984754"/>
                  <a:gd name="connsiteX5" fmla="*/ 806226 w 807256"/>
                  <a:gd name="connsiteY5" fmla="*/ 971430 h 984754"/>
                  <a:gd name="connsiteX6" fmla="*/ 807256 w 807256"/>
                  <a:gd name="connsiteY6" fmla="*/ 984754 h 984754"/>
                  <a:gd name="connsiteX7" fmla="*/ 792551 w 807256"/>
                  <a:gd name="connsiteY7" fmla="*/ 981147 h 984754"/>
                  <a:gd name="connsiteX8" fmla="*/ 746243 w 807256"/>
                  <a:gd name="connsiteY8" fmla="*/ 950622 h 984754"/>
                  <a:gd name="connsiteX9" fmla="*/ 460377 w 807256"/>
                  <a:gd name="connsiteY9" fmla="*/ 879340 h 984754"/>
                  <a:gd name="connsiteX10" fmla="*/ 313204 w 807256"/>
                  <a:gd name="connsiteY10" fmla="*/ 897688 h 984754"/>
                  <a:gd name="connsiteX11" fmla="*/ 300528 w 807256"/>
                  <a:gd name="connsiteY11" fmla="*/ 902526 h 984754"/>
                  <a:gd name="connsiteX12" fmla="*/ 278686 w 807256"/>
                  <a:gd name="connsiteY12" fmla="*/ 900340 h 984754"/>
                  <a:gd name="connsiteX13" fmla="*/ 264813 w 807256"/>
                  <a:gd name="connsiteY13" fmla="*/ 766450 h 984754"/>
                  <a:gd name="connsiteX14" fmla="*/ 21696 w 807256"/>
                  <a:gd name="connsiteY14" fmla="*/ 25851 h 984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07256" h="984754">
                    <a:moveTo>
                      <a:pt x="0" y="0"/>
                    </a:moveTo>
                    <a:lnTo>
                      <a:pt x="46203" y="5745"/>
                    </a:lnTo>
                    <a:cubicBezTo>
                      <a:pt x="118605" y="17801"/>
                      <a:pt x="188864" y="35622"/>
                      <a:pt x="256416" y="58679"/>
                    </a:cubicBezTo>
                    <a:lnTo>
                      <a:pt x="269684" y="63820"/>
                    </a:lnTo>
                    <a:lnTo>
                      <a:pt x="322625" y="99716"/>
                    </a:lnTo>
                    <a:cubicBezTo>
                      <a:pt x="567771" y="283587"/>
                      <a:pt x="747744" y="598645"/>
                      <a:pt x="806226" y="971430"/>
                    </a:cubicBezTo>
                    <a:lnTo>
                      <a:pt x="807256" y="984754"/>
                    </a:lnTo>
                    <a:lnTo>
                      <a:pt x="792551" y="981147"/>
                    </a:lnTo>
                    <a:lnTo>
                      <a:pt x="746243" y="950622"/>
                    </a:lnTo>
                    <a:cubicBezTo>
                      <a:pt x="657106" y="904507"/>
                      <a:pt x="560821" y="879340"/>
                      <a:pt x="460377" y="879340"/>
                    </a:cubicBezTo>
                    <a:cubicBezTo>
                      <a:pt x="410155" y="879340"/>
                      <a:pt x="360972" y="885632"/>
                      <a:pt x="313204" y="897688"/>
                    </a:cubicBezTo>
                    <a:lnTo>
                      <a:pt x="300528" y="902526"/>
                    </a:lnTo>
                    <a:lnTo>
                      <a:pt x="278686" y="900340"/>
                    </a:lnTo>
                    <a:lnTo>
                      <a:pt x="264813" y="766450"/>
                    </a:lnTo>
                    <a:cubicBezTo>
                      <a:pt x="219824" y="439405"/>
                      <a:pt x="132260" y="173832"/>
                      <a:pt x="21696" y="25851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20A82699-DABE-E2F1-B82C-BDFF6DE71AA2}"/>
                  </a:ext>
                </a:extLst>
              </p:cNvPr>
              <p:cNvSpPr/>
              <p:nvPr/>
            </p:nvSpPr>
            <p:spPr>
              <a:xfrm>
                <a:off x="4971531" y="3798991"/>
                <a:ext cx="799104" cy="983740"/>
              </a:xfrm>
              <a:custGeom>
                <a:avLst/>
                <a:gdLst>
                  <a:gd name="connsiteX0" fmla="*/ 799104 w 799104"/>
                  <a:gd name="connsiteY0" fmla="*/ 0 h 983740"/>
                  <a:gd name="connsiteX1" fmla="*/ 778258 w 799104"/>
                  <a:gd name="connsiteY1" fmla="*/ 24837 h 983740"/>
                  <a:gd name="connsiteX2" fmla="*/ 535142 w 799104"/>
                  <a:gd name="connsiteY2" fmla="*/ 765436 h 983740"/>
                  <a:gd name="connsiteX3" fmla="*/ 521193 w 799104"/>
                  <a:gd name="connsiteY3" fmla="*/ 900064 h 983740"/>
                  <a:gd name="connsiteX4" fmla="*/ 505244 w 799104"/>
                  <a:gd name="connsiteY4" fmla="*/ 901660 h 983740"/>
                  <a:gd name="connsiteX5" fmla="*/ 492180 w 799104"/>
                  <a:gd name="connsiteY5" fmla="*/ 896674 h 983740"/>
                  <a:gd name="connsiteX6" fmla="*/ 345007 w 799104"/>
                  <a:gd name="connsiteY6" fmla="*/ 878326 h 983740"/>
                  <a:gd name="connsiteX7" fmla="*/ 59141 w 799104"/>
                  <a:gd name="connsiteY7" fmla="*/ 949608 h 983740"/>
                  <a:gd name="connsiteX8" fmla="*/ 11723 w 799104"/>
                  <a:gd name="connsiteY8" fmla="*/ 980864 h 983740"/>
                  <a:gd name="connsiteX9" fmla="*/ 0 w 799104"/>
                  <a:gd name="connsiteY9" fmla="*/ 983740 h 983740"/>
                  <a:gd name="connsiteX10" fmla="*/ 1030 w 799104"/>
                  <a:gd name="connsiteY10" fmla="*/ 970416 h 983740"/>
                  <a:gd name="connsiteX11" fmla="*/ 484631 w 799104"/>
                  <a:gd name="connsiteY11" fmla="*/ 98702 h 983740"/>
                  <a:gd name="connsiteX12" fmla="*/ 537574 w 799104"/>
                  <a:gd name="connsiteY12" fmla="*/ 62805 h 983740"/>
                  <a:gd name="connsiteX13" fmla="*/ 550839 w 799104"/>
                  <a:gd name="connsiteY13" fmla="*/ 57665 h 983740"/>
                  <a:gd name="connsiteX14" fmla="*/ 761051 w 799104"/>
                  <a:gd name="connsiteY14" fmla="*/ 4731 h 98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99104" h="983740">
                    <a:moveTo>
                      <a:pt x="799104" y="0"/>
                    </a:moveTo>
                    <a:lnTo>
                      <a:pt x="778258" y="24837"/>
                    </a:lnTo>
                    <a:cubicBezTo>
                      <a:pt x="667695" y="172818"/>
                      <a:pt x="580130" y="438391"/>
                      <a:pt x="535142" y="765436"/>
                    </a:cubicBezTo>
                    <a:lnTo>
                      <a:pt x="521193" y="900064"/>
                    </a:lnTo>
                    <a:lnTo>
                      <a:pt x="505244" y="901660"/>
                    </a:lnTo>
                    <a:lnTo>
                      <a:pt x="492180" y="896674"/>
                    </a:lnTo>
                    <a:cubicBezTo>
                      <a:pt x="444411" y="884618"/>
                      <a:pt x="395229" y="878326"/>
                      <a:pt x="345007" y="878326"/>
                    </a:cubicBezTo>
                    <a:cubicBezTo>
                      <a:pt x="244562" y="878326"/>
                      <a:pt x="148278" y="903493"/>
                      <a:pt x="59141" y="949608"/>
                    </a:cubicBezTo>
                    <a:lnTo>
                      <a:pt x="11723" y="980864"/>
                    </a:lnTo>
                    <a:lnTo>
                      <a:pt x="0" y="983740"/>
                    </a:lnTo>
                    <a:lnTo>
                      <a:pt x="1030" y="970416"/>
                    </a:lnTo>
                    <a:cubicBezTo>
                      <a:pt x="59511" y="597631"/>
                      <a:pt x="239484" y="282573"/>
                      <a:pt x="484631" y="98702"/>
                    </a:cubicBezTo>
                    <a:lnTo>
                      <a:pt x="537574" y="62805"/>
                    </a:lnTo>
                    <a:lnTo>
                      <a:pt x="550839" y="57665"/>
                    </a:lnTo>
                    <a:cubicBezTo>
                      <a:pt x="618391" y="34608"/>
                      <a:pt x="688650" y="16787"/>
                      <a:pt x="761051" y="4731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DAA565E4-5D9A-9E9B-7813-1690B431F3B6}"/>
                  </a:ext>
                </a:extLst>
              </p:cNvPr>
              <p:cNvSpPr/>
              <p:nvPr/>
            </p:nvSpPr>
            <p:spPr>
              <a:xfrm>
                <a:off x="5492725" y="3785375"/>
                <a:ext cx="918473" cy="913681"/>
              </a:xfrm>
              <a:custGeom>
                <a:avLst/>
                <a:gdLst>
                  <a:gd name="connsiteX0" fmla="*/ 462924 w 918473"/>
                  <a:gd name="connsiteY0" fmla="*/ 0 h 913681"/>
                  <a:gd name="connsiteX1" fmla="*/ 575851 w 918473"/>
                  <a:gd name="connsiteY1" fmla="*/ 4653 h 913681"/>
                  <a:gd name="connsiteX2" fmla="*/ 639787 w 918473"/>
                  <a:gd name="connsiteY2" fmla="*/ 12603 h 913681"/>
                  <a:gd name="connsiteX3" fmla="*/ 661483 w 918473"/>
                  <a:gd name="connsiteY3" fmla="*/ 38454 h 913681"/>
                  <a:gd name="connsiteX4" fmla="*/ 904600 w 918473"/>
                  <a:gd name="connsiteY4" fmla="*/ 779053 h 913681"/>
                  <a:gd name="connsiteX5" fmla="*/ 918473 w 918473"/>
                  <a:gd name="connsiteY5" fmla="*/ 912943 h 913681"/>
                  <a:gd name="connsiteX6" fmla="*/ 896328 w 918473"/>
                  <a:gd name="connsiteY6" fmla="*/ 910727 h 913681"/>
                  <a:gd name="connsiteX7" fmla="*/ 892514 w 918473"/>
                  <a:gd name="connsiteY7" fmla="*/ 909249 h 913681"/>
                  <a:gd name="connsiteX8" fmla="*/ 459235 w 918473"/>
                  <a:gd name="connsiteY8" fmla="*/ 837967 h 913681"/>
                  <a:gd name="connsiteX9" fmla="*/ 25957 w 918473"/>
                  <a:gd name="connsiteY9" fmla="*/ 909249 h 913681"/>
                  <a:gd name="connsiteX10" fmla="*/ 19574 w 918473"/>
                  <a:gd name="connsiteY10" fmla="*/ 911723 h 913681"/>
                  <a:gd name="connsiteX11" fmla="*/ 0 w 918473"/>
                  <a:gd name="connsiteY11" fmla="*/ 913681 h 913681"/>
                  <a:gd name="connsiteX12" fmla="*/ 13949 w 918473"/>
                  <a:gd name="connsiteY12" fmla="*/ 779053 h 913681"/>
                  <a:gd name="connsiteX13" fmla="*/ 257065 w 918473"/>
                  <a:gd name="connsiteY13" fmla="*/ 38454 h 913681"/>
                  <a:gd name="connsiteX14" fmla="*/ 277911 w 918473"/>
                  <a:gd name="connsiteY14" fmla="*/ 13617 h 913681"/>
                  <a:gd name="connsiteX15" fmla="*/ 349997 w 918473"/>
                  <a:gd name="connsiteY15" fmla="*/ 4653 h 913681"/>
                  <a:gd name="connsiteX16" fmla="*/ 462924 w 918473"/>
                  <a:gd name="connsiteY16" fmla="*/ 0 h 913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18473" h="913681">
                    <a:moveTo>
                      <a:pt x="462924" y="0"/>
                    </a:moveTo>
                    <a:cubicBezTo>
                      <a:pt x="500984" y="0"/>
                      <a:pt x="538650" y="1573"/>
                      <a:pt x="575851" y="4653"/>
                    </a:cubicBezTo>
                    <a:lnTo>
                      <a:pt x="639787" y="12603"/>
                    </a:lnTo>
                    <a:lnTo>
                      <a:pt x="661483" y="38454"/>
                    </a:lnTo>
                    <a:cubicBezTo>
                      <a:pt x="772047" y="186435"/>
                      <a:pt x="859611" y="452008"/>
                      <a:pt x="904600" y="779053"/>
                    </a:cubicBezTo>
                    <a:lnTo>
                      <a:pt x="918473" y="912943"/>
                    </a:lnTo>
                    <a:lnTo>
                      <a:pt x="896328" y="910727"/>
                    </a:lnTo>
                    <a:lnTo>
                      <a:pt x="892514" y="909249"/>
                    </a:lnTo>
                    <a:cubicBezTo>
                      <a:pt x="757411" y="863134"/>
                      <a:pt x="611476" y="837967"/>
                      <a:pt x="459235" y="837967"/>
                    </a:cubicBezTo>
                    <a:cubicBezTo>
                      <a:pt x="306995" y="837967"/>
                      <a:pt x="161060" y="863134"/>
                      <a:pt x="25957" y="909249"/>
                    </a:cubicBezTo>
                    <a:lnTo>
                      <a:pt x="19574" y="911723"/>
                    </a:lnTo>
                    <a:lnTo>
                      <a:pt x="0" y="913681"/>
                    </a:lnTo>
                    <a:lnTo>
                      <a:pt x="13949" y="779053"/>
                    </a:lnTo>
                    <a:cubicBezTo>
                      <a:pt x="58937" y="452008"/>
                      <a:pt x="146502" y="186435"/>
                      <a:pt x="257065" y="38454"/>
                    </a:cubicBezTo>
                    <a:lnTo>
                      <a:pt x="277911" y="13617"/>
                    </a:lnTo>
                    <a:lnTo>
                      <a:pt x="349997" y="4653"/>
                    </a:lnTo>
                    <a:cubicBezTo>
                      <a:pt x="387198" y="1573"/>
                      <a:pt x="424864" y="0"/>
                      <a:pt x="46292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9B9B3E9-A9E4-5A5C-68B1-62298A5B331B}"/>
              </a:ext>
            </a:extLst>
          </p:cNvPr>
          <p:cNvGrpSpPr/>
          <p:nvPr/>
        </p:nvGrpSpPr>
        <p:grpSpPr>
          <a:xfrm>
            <a:off x="3703544" y="1106536"/>
            <a:ext cx="2495452" cy="2193407"/>
            <a:chOff x="6662405" y="1106536"/>
            <a:chExt cx="2495452" cy="2193407"/>
          </a:xfrm>
        </p:grpSpPr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D194CA5B-0F1C-8740-5DA9-DC3D1EE584B1}"/>
                </a:ext>
              </a:extLst>
            </p:cNvPr>
            <p:cNvSpPr/>
            <p:nvPr/>
          </p:nvSpPr>
          <p:spPr>
            <a:xfrm>
              <a:off x="6667169" y="1790822"/>
              <a:ext cx="2489200" cy="314675"/>
            </a:xfrm>
            <a:custGeom>
              <a:avLst/>
              <a:gdLst>
                <a:gd name="connsiteX0" fmla="*/ 1244600 w 2489200"/>
                <a:gd name="connsiteY0" fmla="*/ 0 h 473690"/>
                <a:gd name="connsiteX1" fmla="*/ 2489200 w 2489200"/>
                <a:gd name="connsiteY1" fmla="*/ 248912 h 473690"/>
                <a:gd name="connsiteX2" fmla="*/ 2477216 w 2489200"/>
                <a:gd name="connsiteY2" fmla="*/ 274271 h 473690"/>
                <a:gd name="connsiteX3" fmla="*/ 2419529 w 2489200"/>
                <a:gd name="connsiteY3" fmla="*/ 313233 h 473690"/>
                <a:gd name="connsiteX4" fmla="*/ 2413317 w 2489200"/>
                <a:gd name="connsiteY4" fmla="*/ 327246 h 473690"/>
                <a:gd name="connsiteX5" fmla="*/ 2348948 w 2489200"/>
                <a:gd name="connsiteY5" fmla="*/ 336344 h 473690"/>
                <a:gd name="connsiteX6" fmla="*/ 2175202 w 2489200"/>
                <a:gd name="connsiteY6" fmla="*/ 389688 h 473690"/>
                <a:gd name="connsiteX7" fmla="*/ 2124021 w 2489200"/>
                <a:gd name="connsiteY7" fmla="*/ 424256 h 473690"/>
                <a:gd name="connsiteX8" fmla="*/ 2087609 w 2489200"/>
                <a:gd name="connsiteY8" fmla="*/ 431199 h 473690"/>
                <a:gd name="connsiteX9" fmla="*/ 2050991 w 2489200"/>
                <a:gd name="connsiteY9" fmla="*/ 426022 h 473690"/>
                <a:gd name="connsiteX10" fmla="*/ 1940830 w 2489200"/>
                <a:gd name="connsiteY10" fmla="*/ 420965 h 473690"/>
                <a:gd name="connsiteX11" fmla="*/ 1635215 w 2489200"/>
                <a:gd name="connsiteY11" fmla="*/ 463476 h 473690"/>
                <a:gd name="connsiteX12" fmla="*/ 1610923 w 2489200"/>
                <a:gd name="connsiteY12" fmla="*/ 472602 h 473690"/>
                <a:gd name="connsiteX13" fmla="*/ 1495431 w 2489200"/>
                <a:gd name="connsiteY13" fmla="*/ 465432 h 473690"/>
                <a:gd name="connsiteX14" fmla="*/ 1244600 w 2489200"/>
                <a:gd name="connsiteY14" fmla="*/ 460375 h 473690"/>
                <a:gd name="connsiteX15" fmla="*/ 993770 w 2489200"/>
                <a:gd name="connsiteY15" fmla="*/ 465432 h 473690"/>
                <a:gd name="connsiteX16" fmla="*/ 860757 w 2489200"/>
                <a:gd name="connsiteY16" fmla="*/ 473690 h 473690"/>
                <a:gd name="connsiteX17" fmla="*/ 833570 w 2489200"/>
                <a:gd name="connsiteY17" fmla="*/ 463476 h 473690"/>
                <a:gd name="connsiteX18" fmla="*/ 527955 w 2489200"/>
                <a:gd name="connsiteY18" fmla="*/ 420965 h 473690"/>
                <a:gd name="connsiteX19" fmla="*/ 417794 w 2489200"/>
                <a:gd name="connsiteY19" fmla="*/ 426022 h 473690"/>
                <a:gd name="connsiteX20" fmla="*/ 392900 w 2489200"/>
                <a:gd name="connsiteY20" fmla="*/ 429541 h 473690"/>
                <a:gd name="connsiteX21" fmla="*/ 368176 w 2489200"/>
                <a:gd name="connsiteY21" fmla="*/ 424827 h 473690"/>
                <a:gd name="connsiteX22" fmla="*/ 316150 w 2489200"/>
                <a:gd name="connsiteY22" fmla="*/ 389688 h 473690"/>
                <a:gd name="connsiteX23" fmla="*/ 142404 w 2489200"/>
                <a:gd name="connsiteY23" fmla="*/ 336344 h 473690"/>
                <a:gd name="connsiteX24" fmla="*/ 64855 w 2489200"/>
                <a:gd name="connsiteY24" fmla="*/ 325382 h 473690"/>
                <a:gd name="connsiteX25" fmla="*/ 62975 w 2489200"/>
                <a:gd name="connsiteY25" fmla="*/ 324086 h 473690"/>
                <a:gd name="connsiteX26" fmla="*/ 58163 w 2489200"/>
                <a:gd name="connsiteY26" fmla="*/ 313233 h 473690"/>
                <a:gd name="connsiteX27" fmla="*/ 17381 w 2489200"/>
                <a:gd name="connsiteY27" fmla="*/ 285688 h 473690"/>
                <a:gd name="connsiteX28" fmla="*/ 0 w 2489200"/>
                <a:gd name="connsiteY28" fmla="*/ 248912 h 473690"/>
                <a:gd name="connsiteX29" fmla="*/ 1244600 w 2489200"/>
                <a:gd name="connsiteY29" fmla="*/ 0 h 47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89200" h="473690">
                  <a:moveTo>
                    <a:pt x="1244600" y="0"/>
                  </a:moveTo>
                  <a:cubicBezTo>
                    <a:pt x="1931974" y="0"/>
                    <a:pt x="2489200" y="111442"/>
                    <a:pt x="2489200" y="248912"/>
                  </a:cubicBezTo>
                  <a:lnTo>
                    <a:pt x="2477216" y="274271"/>
                  </a:lnTo>
                  <a:lnTo>
                    <a:pt x="2419529" y="313233"/>
                  </a:lnTo>
                  <a:lnTo>
                    <a:pt x="2413317" y="327246"/>
                  </a:lnTo>
                  <a:lnTo>
                    <a:pt x="2348948" y="336344"/>
                  </a:lnTo>
                  <a:cubicBezTo>
                    <a:pt x="2283553" y="348940"/>
                    <a:pt x="2224661" y="367166"/>
                    <a:pt x="2175202" y="389688"/>
                  </a:cubicBezTo>
                  <a:lnTo>
                    <a:pt x="2124021" y="424256"/>
                  </a:lnTo>
                  <a:lnTo>
                    <a:pt x="2087609" y="431199"/>
                  </a:lnTo>
                  <a:lnTo>
                    <a:pt x="2050991" y="426022"/>
                  </a:lnTo>
                  <a:cubicBezTo>
                    <a:pt x="2015408" y="422707"/>
                    <a:pt x="1978565" y="420965"/>
                    <a:pt x="1940830" y="420965"/>
                  </a:cubicBezTo>
                  <a:cubicBezTo>
                    <a:pt x="1827623" y="420965"/>
                    <a:pt x="1722454" y="436637"/>
                    <a:pt x="1635215" y="463476"/>
                  </a:cubicBezTo>
                  <a:lnTo>
                    <a:pt x="1610923" y="472602"/>
                  </a:lnTo>
                  <a:lnTo>
                    <a:pt x="1495431" y="465432"/>
                  </a:lnTo>
                  <a:cubicBezTo>
                    <a:pt x="1414410" y="462117"/>
                    <a:pt x="1330522" y="460375"/>
                    <a:pt x="1244600" y="460375"/>
                  </a:cubicBezTo>
                  <a:cubicBezTo>
                    <a:pt x="1158679" y="460375"/>
                    <a:pt x="1074790" y="462117"/>
                    <a:pt x="993770" y="465432"/>
                  </a:cubicBezTo>
                  <a:lnTo>
                    <a:pt x="860757" y="473690"/>
                  </a:lnTo>
                  <a:lnTo>
                    <a:pt x="833570" y="463476"/>
                  </a:lnTo>
                  <a:cubicBezTo>
                    <a:pt x="746330" y="436637"/>
                    <a:pt x="641161" y="420965"/>
                    <a:pt x="527955" y="420965"/>
                  </a:cubicBezTo>
                  <a:cubicBezTo>
                    <a:pt x="490219" y="420965"/>
                    <a:pt x="453377" y="422707"/>
                    <a:pt x="417794" y="426022"/>
                  </a:cubicBezTo>
                  <a:lnTo>
                    <a:pt x="392900" y="429541"/>
                  </a:lnTo>
                  <a:lnTo>
                    <a:pt x="368176" y="424827"/>
                  </a:lnTo>
                  <a:lnTo>
                    <a:pt x="316150" y="389688"/>
                  </a:lnTo>
                  <a:cubicBezTo>
                    <a:pt x="266692" y="367166"/>
                    <a:pt x="207800" y="348940"/>
                    <a:pt x="142404" y="336344"/>
                  </a:cubicBezTo>
                  <a:lnTo>
                    <a:pt x="64855" y="325382"/>
                  </a:lnTo>
                  <a:lnTo>
                    <a:pt x="62975" y="324086"/>
                  </a:lnTo>
                  <a:lnTo>
                    <a:pt x="58163" y="313233"/>
                  </a:lnTo>
                  <a:lnTo>
                    <a:pt x="17381" y="285688"/>
                  </a:lnTo>
                  <a:lnTo>
                    <a:pt x="0" y="248912"/>
                  </a:lnTo>
                  <a:cubicBezTo>
                    <a:pt x="0" y="111442"/>
                    <a:pt x="557226" y="0"/>
                    <a:pt x="124460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四角形: 角を丸くする 82">
              <a:extLst>
                <a:ext uri="{FF2B5EF4-FFF2-40B4-BE49-F238E27FC236}">
                  <a16:creationId xmlns:a16="http://schemas.microsoft.com/office/drawing/2014/main" id="{A230C501-E049-EE3E-ED6E-A9D21A424A4C}"/>
                </a:ext>
              </a:extLst>
            </p:cNvPr>
            <p:cNvSpPr/>
            <p:nvPr/>
          </p:nvSpPr>
          <p:spPr>
            <a:xfrm>
              <a:off x="7870611" y="1106536"/>
              <a:ext cx="55656" cy="157553"/>
            </a:xfrm>
            <a:prstGeom prst="round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四角形: 角を丸くする 83">
              <a:extLst>
                <a:ext uri="{FF2B5EF4-FFF2-40B4-BE49-F238E27FC236}">
                  <a16:creationId xmlns:a16="http://schemas.microsoft.com/office/drawing/2014/main" id="{A55440CE-5DC8-C624-8075-5CE0496828F3}"/>
                </a:ext>
              </a:extLst>
            </p:cNvPr>
            <p:cNvSpPr/>
            <p:nvPr/>
          </p:nvSpPr>
          <p:spPr>
            <a:xfrm>
              <a:off x="7870611" y="1675890"/>
              <a:ext cx="55656" cy="117381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18580E8B-7870-CCB3-4065-490E8BBAB78A}"/>
                </a:ext>
              </a:extLst>
            </p:cNvPr>
            <p:cNvSpPr/>
            <p:nvPr/>
          </p:nvSpPr>
          <p:spPr>
            <a:xfrm rot="10800000">
              <a:off x="7631140" y="2907968"/>
              <a:ext cx="310308" cy="391975"/>
            </a:xfrm>
            <a:custGeom>
              <a:avLst/>
              <a:gdLst>
                <a:gd name="connsiteX0" fmla="*/ 74911 w 310308"/>
                <a:gd name="connsiteY0" fmla="*/ 391975 h 391975"/>
                <a:gd name="connsiteX1" fmla="*/ 0 w 310308"/>
                <a:gd name="connsiteY1" fmla="*/ 391975 h 391975"/>
                <a:gd name="connsiteX2" fmla="*/ 0 w 310308"/>
                <a:gd name="connsiteY2" fmla="*/ 155154 h 391975"/>
                <a:gd name="connsiteX3" fmla="*/ 155154 w 310308"/>
                <a:gd name="connsiteY3" fmla="*/ 0 h 391975"/>
                <a:gd name="connsiteX4" fmla="*/ 310308 w 310308"/>
                <a:gd name="connsiteY4" fmla="*/ 155154 h 391975"/>
                <a:gd name="connsiteX5" fmla="*/ 310308 w 310308"/>
                <a:gd name="connsiteY5" fmla="*/ 249709 h 391975"/>
                <a:gd name="connsiteX6" fmla="*/ 235398 w 310308"/>
                <a:gd name="connsiteY6" fmla="*/ 249709 h 391975"/>
                <a:gd name="connsiteX7" fmla="*/ 235398 w 310308"/>
                <a:gd name="connsiteY7" fmla="*/ 155154 h 391975"/>
                <a:gd name="connsiteX8" fmla="*/ 155155 w 310308"/>
                <a:gd name="connsiteY8" fmla="*/ 74911 h 391975"/>
                <a:gd name="connsiteX9" fmla="*/ 155154 w 310308"/>
                <a:gd name="connsiteY9" fmla="*/ 74911 h 391975"/>
                <a:gd name="connsiteX10" fmla="*/ 74911 w 310308"/>
                <a:gd name="connsiteY10" fmla="*/ 155154 h 39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0308" h="391975">
                  <a:moveTo>
                    <a:pt x="74911" y="391975"/>
                  </a:moveTo>
                  <a:lnTo>
                    <a:pt x="0" y="391975"/>
                  </a:lnTo>
                  <a:lnTo>
                    <a:pt x="0" y="155154"/>
                  </a:lnTo>
                  <a:cubicBezTo>
                    <a:pt x="0" y="69465"/>
                    <a:pt x="69465" y="0"/>
                    <a:pt x="155154" y="0"/>
                  </a:cubicBezTo>
                  <a:cubicBezTo>
                    <a:pt x="240843" y="0"/>
                    <a:pt x="310308" y="69465"/>
                    <a:pt x="310308" y="155154"/>
                  </a:cubicBezTo>
                  <a:lnTo>
                    <a:pt x="310308" y="249709"/>
                  </a:lnTo>
                  <a:lnTo>
                    <a:pt x="235398" y="249709"/>
                  </a:lnTo>
                  <a:lnTo>
                    <a:pt x="235398" y="155154"/>
                  </a:lnTo>
                  <a:cubicBezTo>
                    <a:pt x="235398" y="110837"/>
                    <a:pt x="199472" y="74911"/>
                    <a:pt x="155155" y="74911"/>
                  </a:cubicBezTo>
                  <a:lnTo>
                    <a:pt x="155154" y="74911"/>
                  </a:lnTo>
                  <a:cubicBezTo>
                    <a:pt x="110837" y="74911"/>
                    <a:pt x="74911" y="110837"/>
                    <a:pt x="74911" y="15515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70FB2E56-D5FC-2AA7-33FB-49132C78737A}"/>
                </a:ext>
              </a:extLst>
            </p:cNvPr>
            <p:cNvSpPr/>
            <p:nvPr/>
          </p:nvSpPr>
          <p:spPr>
            <a:xfrm>
              <a:off x="7855815" y="2757314"/>
              <a:ext cx="90010" cy="161527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47253C05-4B88-E6DC-6AEA-477917EBF5EC}"/>
                </a:ext>
              </a:extLst>
            </p:cNvPr>
            <p:cNvGrpSpPr/>
            <p:nvPr/>
          </p:nvGrpSpPr>
          <p:grpSpPr>
            <a:xfrm>
              <a:off x="6662405" y="1246737"/>
              <a:ext cx="2495452" cy="707230"/>
              <a:chOff x="4707417" y="3785375"/>
              <a:chExt cx="2495452" cy="1064615"/>
            </a:xfrm>
            <a:solidFill>
              <a:schemeClr val="bg1">
                <a:lumMod val="85000"/>
              </a:schemeClr>
            </a:solidFill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F7D470B2-CE81-BE1B-2E2F-A888D2371161}"/>
                  </a:ext>
                </a:extLst>
              </p:cNvPr>
              <p:cNvSpPr/>
              <p:nvPr/>
            </p:nvSpPr>
            <p:spPr>
              <a:xfrm>
                <a:off x="4707417" y="3861796"/>
                <a:ext cx="801689" cy="988194"/>
              </a:xfrm>
              <a:custGeom>
                <a:avLst/>
                <a:gdLst>
                  <a:gd name="connsiteX0" fmla="*/ 801689 w 801689"/>
                  <a:gd name="connsiteY0" fmla="*/ 0 h 988194"/>
                  <a:gd name="connsiteX1" fmla="*/ 748746 w 801689"/>
                  <a:gd name="connsiteY1" fmla="*/ 35897 h 988194"/>
                  <a:gd name="connsiteX2" fmla="*/ 265145 w 801689"/>
                  <a:gd name="connsiteY2" fmla="*/ 907611 h 988194"/>
                  <a:gd name="connsiteX3" fmla="*/ 264115 w 801689"/>
                  <a:gd name="connsiteY3" fmla="*/ 920935 h 988194"/>
                  <a:gd name="connsiteX4" fmla="*/ 252705 w 801689"/>
                  <a:gd name="connsiteY4" fmla="*/ 923735 h 988194"/>
                  <a:gd name="connsiteX5" fmla="*/ 196474 w 801689"/>
                  <a:gd name="connsiteY5" fmla="*/ 927246 h 988194"/>
                  <a:gd name="connsiteX6" fmla="*/ 123808 w 801689"/>
                  <a:gd name="connsiteY6" fmla="*/ 940941 h 988194"/>
                  <a:gd name="connsiteX7" fmla="*/ 0 w 801689"/>
                  <a:gd name="connsiteY7" fmla="*/ 988194 h 988194"/>
                  <a:gd name="connsiteX8" fmla="*/ 13694 w 801689"/>
                  <a:gd name="connsiteY8" fmla="*/ 861554 h 988194"/>
                  <a:gd name="connsiteX9" fmla="*/ 715728 w 801689"/>
                  <a:gd name="connsiteY9" fmla="*/ 33308 h 98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1689" h="988194">
                    <a:moveTo>
                      <a:pt x="801689" y="0"/>
                    </a:moveTo>
                    <a:lnTo>
                      <a:pt x="748746" y="35897"/>
                    </a:lnTo>
                    <a:cubicBezTo>
                      <a:pt x="503599" y="219768"/>
                      <a:pt x="323626" y="534826"/>
                      <a:pt x="265145" y="907611"/>
                    </a:cubicBezTo>
                    <a:lnTo>
                      <a:pt x="264115" y="920935"/>
                    </a:lnTo>
                    <a:lnTo>
                      <a:pt x="252705" y="923735"/>
                    </a:lnTo>
                    <a:lnTo>
                      <a:pt x="196474" y="927246"/>
                    </a:lnTo>
                    <a:cubicBezTo>
                      <a:pt x="171930" y="930326"/>
                      <a:pt x="147692" y="934913"/>
                      <a:pt x="123808" y="940941"/>
                    </a:cubicBezTo>
                    <a:lnTo>
                      <a:pt x="0" y="988194"/>
                    </a:lnTo>
                    <a:lnTo>
                      <a:pt x="13694" y="861554"/>
                    </a:lnTo>
                    <a:cubicBezTo>
                      <a:pt x="94477" y="493534"/>
                      <a:pt x="359866" y="188201"/>
                      <a:pt x="715728" y="3330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FF7D4A16-B354-16D3-9B15-E55CAA9DD8D4}"/>
                  </a:ext>
                </a:extLst>
              </p:cNvPr>
              <p:cNvSpPr/>
              <p:nvPr/>
            </p:nvSpPr>
            <p:spPr>
              <a:xfrm>
                <a:off x="6402195" y="3861798"/>
                <a:ext cx="800674" cy="978828"/>
              </a:xfrm>
              <a:custGeom>
                <a:avLst/>
                <a:gdLst>
                  <a:gd name="connsiteX0" fmla="*/ 0 w 800674"/>
                  <a:gd name="connsiteY0" fmla="*/ 0 h 978828"/>
                  <a:gd name="connsiteX1" fmla="*/ 85957 w 800674"/>
                  <a:gd name="connsiteY1" fmla="*/ 33307 h 978828"/>
                  <a:gd name="connsiteX2" fmla="*/ 787992 w 800674"/>
                  <a:gd name="connsiteY2" fmla="*/ 861553 h 978828"/>
                  <a:gd name="connsiteX3" fmla="*/ 800674 w 800674"/>
                  <a:gd name="connsiteY3" fmla="*/ 978828 h 978828"/>
                  <a:gd name="connsiteX4" fmla="*/ 701401 w 800674"/>
                  <a:gd name="connsiteY4" fmla="*/ 940939 h 978828"/>
                  <a:gd name="connsiteX5" fmla="*/ 554228 w 800674"/>
                  <a:gd name="connsiteY5" fmla="*/ 922591 h 978828"/>
                  <a:gd name="connsiteX6" fmla="*/ 546335 w 800674"/>
                  <a:gd name="connsiteY6" fmla="*/ 923084 h 978828"/>
                  <a:gd name="connsiteX7" fmla="*/ 537572 w 800674"/>
                  <a:gd name="connsiteY7" fmla="*/ 920934 h 978828"/>
                  <a:gd name="connsiteX8" fmla="*/ 536542 w 800674"/>
                  <a:gd name="connsiteY8" fmla="*/ 907610 h 978828"/>
                  <a:gd name="connsiteX9" fmla="*/ 52941 w 800674"/>
                  <a:gd name="connsiteY9" fmla="*/ 35896 h 978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674" h="978828">
                    <a:moveTo>
                      <a:pt x="0" y="0"/>
                    </a:moveTo>
                    <a:lnTo>
                      <a:pt x="85957" y="33307"/>
                    </a:lnTo>
                    <a:cubicBezTo>
                      <a:pt x="441819" y="188200"/>
                      <a:pt x="707208" y="493533"/>
                      <a:pt x="787992" y="861553"/>
                    </a:cubicBezTo>
                    <a:lnTo>
                      <a:pt x="800674" y="978828"/>
                    </a:lnTo>
                    <a:lnTo>
                      <a:pt x="701401" y="940939"/>
                    </a:lnTo>
                    <a:cubicBezTo>
                      <a:pt x="653632" y="928883"/>
                      <a:pt x="604450" y="922591"/>
                      <a:pt x="554228" y="922591"/>
                    </a:cubicBezTo>
                    <a:lnTo>
                      <a:pt x="546335" y="923084"/>
                    </a:lnTo>
                    <a:lnTo>
                      <a:pt x="537572" y="920934"/>
                    </a:lnTo>
                    <a:lnTo>
                      <a:pt x="536542" y="907610"/>
                    </a:lnTo>
                    <a:cubicBezTo>
                      <a:pt x="478060" y="534825"/>
                      <a:pt x="298087" y="219767"/>
                      <a:pt x="52941" y="35896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13AE2F53-E7E2-877A-703D-25A0C34DA3A2}"/>
                  </a:ext>
                </a:extLst>
              </p:cNvPr>
              <p:cNvSpPr/>
              <p:nvPr/>
            </p:nvSpPr>
            <p:spPr>
              <a:xfrm>
                <a:off x="6132511" y="3797977"/>
                <a:ext cx="807256" cy="984754"/>
              </a:xfrm>
              <a:custGeom>
                <a:avLst/>
                <a:gdLst>
                  <a:gd name="connsiteX0" fmla="*/ 0 w 807256"/>
                  <a:gd name="connsiteY0" fmla="*/ 0 h 984754"/>
                  <a:gd name="connsiteX1" fmla="*/ 46203 w 807256"/>
                  <a:gd name="connsiteY1" fmla="*/ 5745 h 984754"/>
                  <a:gd name="connsiteX2" fmla="*/ 256416 w 807256"/>
                  <a:gd name="connsiteY2" fmla="*/ 58679 h 984754"/>
                  <a:gd name="connsiteX3" fmla="*/ 269684 w 807256"/>
                  <a:gd name="connsiteY3" fmla="*/ 63820 h 984754"/>
                  <a:gd name="connsiteX4" fmla="*/ 322625 w 807256"/>
                  <a:gd name="connsiteY4" fmla="*/ 99716 h 984754"/>
                  <a:gd name="connsiteX5" fmla="*/ 806226 w 807256"/>
                  <a:gd name="connsiteY5" fmla="*/ 971430 h 984754"/>
                  <a:gd name="connsiteX6" fmla="*/ 807256 w 807256"/>
                  <a:gd name="connsiteY6" fmla="*/ 984754 h 984754"/>
                  <a:gd name="connsiteX7" fmla="*/ 792551 w 807256"/>
                  <a:gd name="connsiteY7" fmla="*/ 981147 h 984754"/>
                  <a:gd name="connsiteX8" fmla="*/ 746243 w 807256"/>
                  <a:gd name="connsiteY8" fmla="*/ 950622 h 984754"/>
                  <a:gd name="connsiteX9" fmla="*/ 460377 w 807256"/>
                  <a:gd name="connsiteY9" fmla="*/ 879340 h 984754"/>
                  <a:gd name="connsiteX10" fmla="*/ 313204 w 807256"/>
                  <a:gd name="connsiteY10" fmla="*/ 897688 h 984754"/>
                  <a:gd name="connsiteX11" fmla="*/ 300528 w 807256"/>
                  <a:gd name="connsiteY11" fmla="*/ 902526 h 984754"/>
                  <a:gd name="connsiteX12" fmla="*/ 278686 w 807256"/>
                  <a:gd name="connsiteY12" fmla="*/ 900340 h 984754"/>
                  <a:gd name="connsiteX13" fmla="*/ 264813 w 807256"/>
                  <a:gd name="connsiteY13" fmla="*/ 766450 h 984754"/>
                  <a:gd name="connsiteX14" fmla="*/ 21696 w 807256"/>
                  <a:gd name="connsiteY14" fmla="*/ 25851 h 984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07256" h="984754">
                    <a:moveTo>
                      <a:pt x="0" y="0"/>
                    </a:moveTo>
                    <a:lnTo>
                      <a:pt x="46203" y="5745"/>
                    </a:lnTo>
                    <a:cubicBezTo>
                      <a:pt x="118605" y="17801"/>
                      <a:pt x="188864" y="35622"/>
                      <a:pt x="256416" y="58679"/>
                    </a:cubicBezTo>
                    <a:lnTo>
                      <a:pt x="269684" y="63820"/>
                    </a:lnTo>
                    <a:lnTo>
                      <a:pt x="322625" y="99716"/>
                    </a:lnTo>
                    <a:cubicBezTo>
                      <a:pt x="567771" y="283587"/>
                      <a:pt x="747744" y="598645"/>
                      <a:pt x="806226" y="971430"/>
                    </a:cubicBezTo>
                    <a:lnTo>
                      <a:pt x="807256" y="984754"/>
                    </a:lnTo>
                    <a:lnTo>
                      <a:pt x="792551" y="981147"/>
                    </a:lnTo>
                    <a:lnTo>
                      <a:pt x="746243" y="950622"/>
                    </a:lnTo>
                    <a:cubicBezTo>
                      <a:pt x="657106" y="904507"/>
                      <a:pt x="560821" y="879340"/>
                      <a:pt x="460377" y="879340"/>
                    </a:cubicBezTo>
                    <a:cubicBezTo>
                      <a:pt x="410155" y="879340"/>
                      <a:pt x="360972" y="885632"/>
                      <a:pt x="313204" y="897688"/>
                    </a:cubicBezTo>
                    <a:lnTo>
                      <a:pt x="300528" y="902526"/>
                    </a:lnTo>
                    <a:lnTo>
                      <a:pt x="278686" y="900340"/>
                    </a:lnTo>
                    <a:lnTo>
                      <a:pt x="264813" y="766450"/>
                    </a:lnTo>
                    <a:cubicBezTo>
                      <a:pt x="219824" y="439405"/>
                      <a:pt x="132260" y="173832"/>
                      <a:pt x="21696" y="2585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7BEC7280-98EA-B215-9EE4-C52F9DDC0BB6}"/>
                  </a:ext>
                </a:extLst>
              </p:cNvPr>
              <p:cNvSpPr/>
              <p:nvPr/>
            </p:nvSpPr>
            <p:spPr>
              <a:xfrm>
                <a:off x="4971531" y="3798991"/>
                <a:ext cx="799104" cy="983740"/>
              </a:xfrm>
              <a:custGeom>
                <a:avLst/>
                <a:gdLst>
                  <a:gd name="connsiteX0" fmla="*/ 799104 w 799104"/>
                  <a:gd name="connsiteY0" fmla="*/ 0 h 983740"/>
                  <a:gd name="connsiteX1" fmla="*/ 778258 w 799104"/>
                  <a:gd name="connsiteY1" fmla="*/ 24837 h 983740"/>
                  <a:gd name="connsiteX2" fmla="*/ 535142 w 799104"/>
                  <a:gd name="connsiteY2" fmla="*/ 765436 h 983740"/>
                  <a:gd name="connsiteX3" fmla="*/ 521193 w 799104"/>
                  <a:gd name="connsiteY3" fmla="*/ 900064 h 983740"/>
                  <a:gd name="connsiteX4" fmla="*/ 505244 w 799104"/>
                  <a:gd name="connsiteY4" fmla="*/ 901660 h 983740"/>
                  <a:gd name="connsiteX5" fmla="*/ 492180 w 799104"/>
                  <a:gd name="connsiteY5" fmla="*/ 896674 h 983740"/>
                  <a:gd name="connsiteX6" fmla="*/ 345007 w 799104"/>
                  <a:gd name="connsiteY6" fmla="*/ 878326 h 983740"/>
                  <a:gd name="connsiteX7" fmla="*/ 59141 w 799104"/>
                  <a:gd name="connsiteY7" fmla="*/ 949608 h 983740"/>
                  <a:gd name="connsiteX8" fmla="*/ 11723 w 799104"/>
                  <a:gd name="connsiteY8" fmla="*/ 980864 h 983740"/>
                  <a:gd name="connsiteX9" fmla="*/ 0 w 799104"/>
                  <a:gd name="connsiteY9" fmla="*/ 983740 h 983740"/>
                  <a:gd name="connsiteX10" fmla="*/ 1030 w 799104"/>
                  <a:gd name="connsiteY10" fmla="*/ 970416 h 983740"/>
                  <a:gd name="connsiteX11" fmla="*/ 484631 w 799104"/>
                  <a:gd name="connsiteY11" fmla="*/ 98702 h 983740"/>
                  <a:gd name="connsiteX12" fmla="*/ 537574 w 799104"/>
                  <a:gd name="connsiteY12" fmla="*/ 62805 h 983740"/>
                  <a:gd name="connsiteX13" fmla="*/ 550839 w 799104"/>
                  <a:gd name="connsiteY13" fmla="*/ 57665 h 983740"/>
                  <a:gd name="connsiteX14" fmla="*/ 761051 w 799104"/>
                  <a:gd name="connsiteY14" fmla="*/ 4731 h 98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99104" h="983740">
                    <a:moveTo>
                      <a:pt x="799104" y="0"/>
                    </a:moveTo>
                    <a:lnTo>
                      <a:pt x="778258" y="24837"/>
                    </a:lnTo>
                    <a:cubicBezTo>
                      <a:pt x="667695" y="172818"/>
                      <a:pt x="580130" y="438391"/>
                      <a:pt x="535142" y="765436"/>
                    </a:cubicBezTo>
                    <a:lnTo>
                      <a:pt x="521193" y="900064"/>
                    </a:lnTo>
                    <a:lnTo>
                      <a:pt x="505244" y="901660"/>
                    </a:lnTo>
                    <a:lnTo>
                      <a:pt x="492180" y="896674"/>
                    </a:lnTo>
                    <a:cubicBezTo>
                      <a:pt x="444411" y="884618"/>
                      <a:pt x="395229" y="878326"/>
                      <a:pt x="345007" y="878326"/>
                    </a:cubicBezTo>
                    <a:cubicBezTo>
                      <a:pt x="244562" y="878326"/>
                      <a:pt x="148278" y="903493"/>
                      <a:pt x="59141" y="949608"/>
                    </a:cubicBezTo>
                    <a:lnTo>
                      <a:pt x="11723" y="980864"/>
                    </a:lnTo>
                    <a:lnTo>
                      <a:pt x="0" y="983740"/>
                    </a:lnTo>
                    <a:lnTo>
                      <a:pt x="1030" y="970416"/>
                    </a:lnTo>
                    <a:cubicBezTo>
                      <a:pt x="59511" y="597631"/>
                      <a:pt x="239484" y="282573"/>
                      <a:pt x="484631" y="98702"/>
                    </a:cubicBezTo>
                    <a:lnTo>
                      <a:pt x="537574" y="62805"/>
                    </a:lnTo>
                    <a:lnTo>
                      <a:pt x="550839" y="57665"/>
                    </a:lnTo>
                    <a:cubicBezTo>
                      <a:pt x="618391" y="34608"/>
                      <a:pt x="688650" y="16787"/>
                      <a:pt x="761051" y="473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7A76546C-706C-5227-4038-00542324E0A4}"/>
                  </a:ext>
                </a:extLst>
              </p:cNvPr>
              <p:cNvSpPr/>
              <p:nvPr/>
            </p:nvSpPr>
            <p:spPr>
              <a:xfrm>
                <a:off x="5492725" y="3785375"/>
                <a:ext cx="918473" cy="913681"/>
              </a:xfrm>
              <a:custGeom>
                <a:avLst/>
                <a:gdLst>
                  <a:gd name="connsiteX0" fmla="*/ 462924 w 918473"/>
                  <a:gd name="connsiteY0" fmla="*/ 0 h 913681"/>
                  <a:gd name="connsiteX1" fmla="*/ 575851 w 918473"/>
                  <a:gd name="connsiteY1" fmla="*/ 4653 h 913681"/>
                  <a:gd name="connsiteX2" fmla="*/ 639787 w 918473"/>
                  <a:gd name="connsiteY2" fmla="*/ 12603 h 913681"/>
                  <a:gd name="connsiteX3" fmla="*/ 661483 w 918473"/>
                  <a:gd name="connsiteY3" fmla="*/ 38454 h 913681"/>
                  <a:gd name="connsiteX4" fmla="*/ 904600 w 918473"/>
                  <a:gd name="connsiteY4" fmla="*/ 779053 h 913681"/>
                  <a:gd name="connsiteX5" fmla="*/ 918473 w 918473"/>
                  <a:gd name="connsiteY5" fmla="*/ 912943 h 913681"/>
                  <a:gd name="connsiteX6" fmla="*/ 896328 w 918473"/>
                  <a:gd name="connsiteY6" fmla="*/ 910727 h 913681"/>
                  <a:gd name="connsiteX7" fmla="*/ 892514 w 918473"/>
                  <a:gd name="connsiteY7" fmla="*/ 909249 h 913681"/>
                  <a:gd name="connsiteX8" fmla="*/ 459235 w 918473"/>
                  <a:gd name="connsiteY8" fmla="*/ 837967 h 913681"/>
                  <a:gd name="connsiteX9" fmla="*/ 25957 w 918473"/>
                  <a:gd name="connsiteY9" fmla="*/ 909249 h 913681"/>
                  <a:gd name="connsiteX10" fmla="*/ 19574 w 918473"/>
                  <a:gd name="connsiteY10" fmla="*/ 911723 h 913681"/>
                  <a:gd name="connsiteX11" fmla="*/ 0 w 918473"/>
                  <a:gd name="connsiteY11" fmla="*/ 913681 h 913681"/>
                  <a:gd name="connsiteX12" fmla="*/ 13949 w 918473"/>
                  <a:gd name="connsiteY12" fmla="*/ 779053 h 913681"/>
                  <a:gd name="connsiteX13" fmla="*/ 257065 w 918473"/>
                  <a:gd name="connsiteY13" fmla="*/ 38454 h 913681"/>
                  <a:gd name="connsiteX14" fmla="*/ 277911 w 918473"/>
                  <a:gd name="connsiteY14" fmla="*/ 13617 h 913681"/>
                  <a:gd name="connsiteX15" fmla="*/ 349997 w 918473"/>
                  <a:gd name="connsiteY15" fmla="*/ 4653 h 913681"/>
                  <a:gd name="connsiteX16" fmla="*/ 462924 w 918473"/>
                  <a:gd name="connsiteY16" fmla="*/ 0 h 913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18473" h="913681">
                    <a:moveTo>
                      <a:pt x="462924" y="0"/>
                    </a:moveTo>
                    <a:cubicBezTo>
                      <a:pt x="500984" y="0"/>
                      <a:pt x="538650" y="1573"/>
                      <a:pt x="575851" y="4653"/>
                    </a:cubicBezTo>
                    <a:lnTo>
                      <a:pt x="639787" y="12603"/>
                    </a:lnTo>
                    <a:lnTo>
                      <a:pt x="661483" y="38454"/>
                    </a:lnTo>
                    <a:cubicBezTo>
                      <a:pt x="772047" y="186435"/>
                      <a:pt x="859611" y="452008"/>
                      <a:pt x="904600" y="779053"/>
                    </a:cubicBezTo>
                    <a:lnTo>
                      <a:pt x="918473" y="912943"/>
                    </a:lnTo>
                    <a:lnTo>
                      <a:pt x="896328" y="910727"/>
                    </a:lnTo>
                    <a:lnTo>
                      <a:pt x="892514" y="909249"/>
                    </a:lnTo>
                    <a:cubicBezTo>
                      <a:pt x="757411" y="863134"/>
                      <a:pt x="611476" y="837967"/>
                      <a:pt x="459235" y="837967"/>
                    </a:cubicBezTo>
                    <a:cubicBezTo>
                      <a:pt x="306995" y="837967"/>
                      <a:pt x="161060" y="863134"/>
                      <a:pt x="25957" y="909249"/>
                    </a:cubicBezTo>
                    <a:lnTo>
                      <a:pt x="19574" y="911723"/>
                    </a:lnTo>
                    <a:lnTo>
                      <a:pt x="0" y="913681"/>
                    </a:lnTo>
                    <a:lnTo>
                      <a:pt x="13949" y="779053"/>
                    </a:lnTo>
                    <a:cubicBezTo>
                      <a:pt x="58937" y="452008"/>
                      <a:pt x="146502" y="186435"/>
                      <a:pt x="257065" y="38454"/>
                    </a:cubicBezTo>
                    <a:lnTo>
                      <a:pt x="277911" y="13617"/>
                    </a:lnTo>
                    <a:lnTo>
                      <a:pt x="349997" y="4653"/>
                    </a:lnTo>
                    <a:cubicBezTo>
                      <a:pt x="387198" y="1573"/>
                      <a:pt x="424864" y="0"/>
                      <a:pt x="462924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A1FD0D7-C678-202D-46D9-20CA28E30C28}"/>
              </a:ext>
            </a:extLst>
          </p:cNvPr>
          <p:cNvGrpSpPr/>
          <p:nvPr/>
        </p:nvGrpSpPr>
        <p:grpSpPr>
          <a:xfrm>
            <a:off x="741372" y="1275998"/>
            <a:ext cx="2495452" cy="2147332"/>
            <a:chOff x="3717486" y="1275998"/>
            <a:chExt cx="2495452" cy="2147332"/>
          </a:xfrm>
        </p:grpSpPr>
        <p:sp>
          <p:nvSpPr>
            <p:cNvPr id="70" name="台形 69">
              <a:extLst>
                <a:ext uri="{FF2B5EF4-FFF2-40B4-BE49-F238E27FC236}">
                  <a16:creationId xmlns:a16="http://schemas.microsoft.com/office/drawing/2014/main" id="{4C36756F-265C-D072-E752-83DF7A19CAF2}"/>
                </a:ext>
              </a:extLst>
            </p:cNvPr>
            <p:cNvSpPr/>
            <p:nvPr/>
          </p:nvSpPr>
          <p:spPr>
            <a:xfrm>
              <a:off x="4920675" y="1275998"/>
              <a:ext cx="70452" cy="188251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F0EF9A2-64EF-A091-36C4-0BF0ABA4CE05}"/>
                </a:ext>
              </a:extLst>
            </p:cNvPr>
            <p:cNvSpPr/>
            <p:nvPr/>
          </p:nvSpPr>
          <p:spPr>
            <a:xfrm>
              <a:off x="3722250" y="1914209"/>
              <a:ext cx="2489200" cy="314675"/>
            </a:xfrm>
            <a:custGeom>
              <a:avLst/>
              <a:gdLst>
                <a:gd name="connsiteX0" fmla="*/ 1244600 w 2489200"/>
                <a:gd name="connsiteY0" fmla="*/ 0 h 473690"/>
                <a:gd name="connsiteX1" fmla="*/ 2489200 w 2489200"/>
                <a:gd name="connsiteY1" fmla="*/ 248912 h 473690"/>
                <a:gd name="connsiteX2" fmla="*/ 2477216 w 2489200"/>
                <a:gd name="connsiteY2" fmla="*/ 274271 h 473690"/>
                <a:gd name="connsiteX3" fmla="*/ 2419529 w 2489200"/>
                <a:gd name="connsiteY3" fmla="*/ 313233 h 473690"/>
                <a:gd name="connsiteX4" fmla="*/ 2413317 w 2489200"/>
                <a:gd name="connsiteY4" fmla="*/ 327246 h 473690"/>
                <a:gd name="connsiteX5" fmla="*/ 2348948 w 2489200"/>
                <a:gd name="connsiteY5" fmla="*/ 336344 h 473690"/>
                <a:gd name="connsiteX6" fmla="*/ 2175202 w 2489200"/>
                <a:gd name="connsiteY6" fmla="*/ 389688 h 473690"/>
                <a:gd name="connsiteX7" fmla="*/ 2124021 w 2489200"/>
                <a:gd name="connsiteY7" fmla="*/ 424256 h 473690"/>
                <a:gd name="connsiteX8" fmla="*/ 2087609 w 2489200"/>
                <a:gd name="connsiteY8" fmla="*/ 431199 h 473690"/>
                <a:gd name="connsiteX9" fmla="*/ 2050991 w 2489200"/>
                <a:gd name="connsiteY9" fmla="*/ 426022 h 473690"/>
                <a:gd name="connsiteX10" fmla="*/ 1940830 w 2489200"/>
                <a:gd name="connsiteY10" fmla="*/ 420965 h 473690"/>
                <a:gd name="connsiteX11" fmla="*/ 1635215 w 2489200"/>
                <a:gd name="connsiteY11" fmla="*/ 463476 h 473690"/>
                <a:gd name="connsiteX12" fmla="*/ 1610923 w 2489200"/>
                <a:gd name="connsiteY12" fmla="*/ 472602 h 473690"/>
                <a:gd name="connsiteX13" fmla="*/ 1495431 w 2489200"/>
                <a:gd name="connsiteY13" fmla="*/ 465432 h 473690"/>
                <a:gd name="connsiteX14" fmla="*/ 1244600 w 2489200"/>
                <a:gd name="connsiteY14" fmla="*/ 460375 h 473690"/>
                <a:gd name="connsiteX15" fmla="*/ 993770 w 2489200"/>
                <a:gd name="connsiteY15" fmla="*/ 465432 h 473690"/>
                <a:gd name="connsiteX16" fmla="*/ 860757 w 2489200"/>
                <a:gd name="connsiteY16" fmla="*/ 473690 h 473690"/>
                <a:gd name="connsiteX17" fmla="*/ 833570 w 2489200"/>
                <a:gd name="connsiteY17" fmla="*/ 463476 h 473690"/>
                <a:gd name="connsiteX18" fmla="*/ 527955 w 2489200"/>
                <a:gd name="connsiteY18" fmla="*/ 420965 h 473690"/>
                <a:gd name="connsiteX19" fmla="*/ 417794 w 2489200"/>
                <a:gd name="connsiteY19" fmla="*/ 426022 h 473690"/>
                <a:gd name="connsiteX20" fmla="*/ 392900 w 2489200"/>
                <a:gd name="connsiteY20" fmla="*/ 429541 h 473690"/>
                <a:gd name="connsiteX21" fmla="*/ 368176 w 2489200"/>
                <a:gd name="connsiteY21" fmla="*/ 424827 h 473690"/>
                <a:gd name="connsiteX22" fmla="*/ 316150 w 2489200"/>
                <a:gd name="connsiteY22" fmla="*/ 389688 h 473690"/>
                <a:gd name="connsiteX23" fmla="*/ 142404 w 2489200"/>
                <a:gd name="connsiteY23" fmla="*/ 336344 h 473690"/>
                <a:gd name="connsiteX24" fmla="*/ 64855 w 2489200"/>
                <a:gd name="connsiteY24" fmla="*/ 325382 h 473690"/>
                <a:gd name="connsiteX25" fmla="*/ 62975 w 2489200"/>
                <a:gd name="connsiteY25" fmla="*/ 324086 h 473690"/>
                <a:gd name="connsiteX26" fmla="*/ 58163 w 2489200"/>
                <a:gd name="connsiteY26" fmla="*/ 313233 h 473690"/>
                <a:gd name="connsiteX27" fmla="*/ 17381 w 2489200"/>
                <a:gd name="connsiteY27" fmla="*/ 285688 h 473690"/>
                <a:gd name="connsiteX28" fmla="*/ 0 w 2489200"/>
                <a:gd name="connsiteY28" fmla="*/ 248912 h 473690"/>
                <a:gd name="connsiteX29" fmla="*/ 1244600 w 2489200"/>
                <a:gd name="connsiteY29" fmla="*/ 0 h 47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89200" h="473690">
                  <a:moveTo>
                    <a:pt x="1244600" y="0"/>
                  </a:moveTo>
                  <a:cubicBezTo>
                    <a:pt x="1931974" y="0"/>
                    <a:pt x="2489200" y="111442"/>
                    <a:pt x="2489200" y="248912"/>
                  </a:cubicBezTo>
                  <a:lnTo>
                    <a:pt x="2477216" y="274271"/>
                  </a:lnTo>
                  <a:lnTo>
                    <a:pt x="2419529" y="313233"/>
                  </a:lnTo>
                  <a:lnTo>
                    <a:pt x="2413317" y="327246"/>
                  </a:lnTo>
                  <a:lnTo>
                    <a:pt x="2348948" y="336344"/>
                  </a:lnTo>
                  <a:cubicBezTo>
                    <a:pt x="2283553" y="348940"/>
                    <a:pt x="2224661" y="367166"/>
                    <a:pt x="2175202" y="389688"/>
                  </a:cubicBezTo>
                  <a:lnTo>
                    <a:pt x="2124021" y="424256"/>
                  </a:lnTo>
                  <a:lnTo>
                    <a:pt x="2087609" y="431199"/>
                  </a:lnTo>
                  <a:lnTo>
                    <a:pt x="2050991" y="426022"/>
                  </a:lnTo>
                  <a:cubicBezTo>
                    <a:pt x="2015408" y="422707"/>
                    <a:pt x="1978565" y="420965"/>
                    <a:pt x="1940830" y="420965"/>
                  </a:cubicBezTo>
                  <a:cubicBezTo>
                    <a:pt x="1827623" y="420965"/>
                    <a:pt x="1722454" y="436637"/>
                    <a:pt x="1635215" y="463476"/>
                  </a:cubicBezTo>
                  <a:lnTo>
                    <a:pt x="1610923" y="472602"/>
                  </a:lnTo>
                  <a:lnTo>
                    <a:pt x="1495431" y="465432"/>
                  </a:lnTo>
                  <a:cubicBezTo>
                    <a:pt x="1414410" y="462117"/>
                    <a:pt x="1330522" y="460375"/>
                    <a:pt x="1244600" y="460375"/>
                  </a:cubicBezTo>
                  <a:cubicBezTo>
                    <a:pt x="1158679" y="460375"/>
                    <a:pt x="1074790" y="462117"/>
                    <a:pt x="993770" y="465432"/>
                  </a:cubicBezTo>
                  <a:lnTo>
                    <a:pt x="860757" y="473690"/>
                  </a:lnTo>
                  <a:lnTo>
                    <a:pt x="833570" y="463476"/>
                  </a:lnTo>
                  <a:cubicBezTo>
                    <a:pt x="746330" y="436637"/>
                    <a:pt x="641161" y="420965"/>
                    <a:pt x="527955" y="420965"/>
                  </a:cubicBezTo>
                  <a:cubicBezTo>
                    <a:pt x="490219" y="420965"/>
                    <a:pt x="453377" y="422707"/>
                    <a:pt x="417794" y="426022"/>
                  </a:cubicBezTo>
                  <a:lnTo>
                    <a:pt x="392900" y="429541"/>
                  </a:lnTo>
                  <a:lnTo>
                    <a:pt x="368176" y="424827"/>
                  </a:lnTo>
                  <a:lnTo>
                    <a:pt x="316150" y="389688"/>
                  </a:lnTo>
                  <a:cubicBezTo>
                    <a:pt x="266692" y="367166"/>
                    <a:pt x="207800" y="348940"/>
                    <a:pt x="142404" y="336344"/>
                  </a:cubicBezTo>
                  <a:lnTo>
                    <a:pt x="64855" y="325382"/>
                  </a:lnTo>
                  <a:lnTo>
                    <a:pt x="62975" y="324086"/>
                  </a:lnTo>
                  <a:lnTo>
                    <a:pt x="58163" y="313233"/>
                  </a:lnTo>
                  <a:lnTo>
                    <a:pt x="17381" y="285688"/>
                  </a:lnTo>
                  <a:lnTo>
                    <a:pt x="0" y="248912"/>
                  </a:lnTo>
                  <a:cubicBezTo>
                    <a:pt x="0" y="111442"/>
                    <a:pt x="557226" y="0"/>
                    <a:pt x="1244600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四角形: 角を丸くする 93">
              <a:extLst>
                <a:ext uri="{FF2B5EF4-FFF2-40B4-BE49-F238E27FC236}">
                  <a16:creationId xmlns:a16="http://schemas.microsoft.com/office/drawing/2014/main" id="{1E430377-F0B9-C5DF-5FFD-6E00AE671C0C}"/>
                </a:ext>
              </a:extLst>
            </p:cNvPr>
            <p:cNvSpPr/>
            <p:nvPr/>
          </p:nvSpPr>
          <p:spPr>
            <a:xfrm>
              <a:off x="4925692" y="1799277"/>
              <a:ext cx="55656" cy="117381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2A0E2837-3533-7542-2B63-6BCB6AF47DE9}"/>
                </a:ext>
              </a:extLst>
            </p:cNvPr>
            <p:cNvSpPr/>
            <p:nvPr/>
          </p:nvSpPr>
          <p:spPr>
            <a:xfrm rot="10800000">
              <a:off x="4686221" y="3031355"/>
              <a:ext cx="310308" cy="391975"/>
            </a:xfrm>
            <a:custGeom>
              <a:avLst/>
              <a:gdLst>
                <a:gd name="connsiteX0" fmla="*/ 74911 w 310308"/>
                <a:gd name="connsiteY0" fmla="*/ 391975 h 391975"/>
                <a:gd name="connsiteX1" fmla="*/ 0 w 310308"/>
                <a:gd name="connsiteY1" fmla="*/ 391975 h 391975"/>
                <a:gd name="connsiteX2" fmla="*/ 0 w 310308"/>
                <a:gd name="connsiteY2" fmla="*/ 155154 h 391975"/>
                <a:gd name="connsiteX3" fmla="*/ 155154 w 310308"/>
                <a:gd name="connsiteY3" fmla="*/ 0 h 391975"/>
                <a:gd name="connsiteX4" fmla="*/ 310308 w 310308"/>
                <a:gd name="connsiteY4" fmla="*/ 155154 h 391975"/>
                <a:gd name="connsiteX5" fmla="*/ 310308 w 310308"/>
                <a:gd name="connsiteY5" fmla="*/ 249709 h 391975"/>
                <a:gd name="connsiteX6" fmla="*/ 235398 w 310308"/>
                <a:gd name="connsiteY6" fmla="*/ 249709 h 391975"/>
                <a:gd name="connsiteX7" fmla="*/ 235398 w 310308"/>
                <a:gd name="connsiteY7" fmla="*/ 155154 h 391975"/>
                <a:gd name="connsiteX8" fmla="*/ 155155 w 310308"/>
                <a:gd name="connsiteY8" fmla="*/ 74911 h 391975"/>
                <a:gd name="connsiteX9" fmla="*/ 155154 w 310308"/>
                <a:gd name="connsiteY9" fmla="*/ 74911 h 391975"/>
                <a:gd name="connsiteX10" fmla="*/ 74911 w 310308"/>
                <a:gd name="connsiteY10" fmla="*/ 155154 h 39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0308" h="391975">
                  <a:moveTo>
                    <a:pt x="74911" y="391975"/>
                  </a:moveTo>
                  <a:lnTo>
                    <a:pt x="0" y="391975"/>
                  </a:lnTo>
                  <a:lnTo>
                    <a:pt x="0" y="155154"/>
                  </a:lnTo>
                  <a:cubicBezTo>
                    <a:pt x="0" y="69465"/>
                    <a:pt x="69465" y="0"/>
                    <a:pt x="155154" y="0"/>
                  </a:cubicBezTo>
                  <a:cubicBezTo>
                    <a:pt x="240843" y="0"/>
                    <a:pt x="310308" y="69465"/>
                    <a:pt x="310308" y="155154"/>
                  </a:cubicBezTo>
                  <a:lnTo>
                    <a:pt x="310308" y="249709"/>
                  </a:lnTo>
                  <a:lnTo>
                    <a:pt x="235398" y="249709"/>
                  </a:lnTo>
                  <a:lnTo>
                    <a:pt x="235398" y="155154"/>
                  </a:lnTo>
                  <a:cubicBezTo>
                    <a:pt x="235398" y="110837"/>
                    <a:pt x="199472" y="74911"/>
                    <a:pt x="155155" y="74911"/>
                  </a:cubicBezTo>
                  <a:lnTo>
                    <a:pt x="155154" y="74911"/>
                  </a:lnTo>
                  <a:cubicBezTo>
                    <a:pt x="110837" y="74911"/>
                    <a:pt x="74911" y="110837"/>
                    <a:pt x="74911" y="155154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3BBAE923-638C-183C-95A3-04C346782932}"/>
                </a:ext>
              </a:extLst>
            </p:cNvPr>
            <p:cNvSpPr/>
            <p:nvPr/>
          </p:nvSpPr>
          <p:spPr>
            <a:xfrm>
              <a:off x="4910896" y="2880701"/>
              <a:ext cx="90010" cy="161527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10ADDE88-A31D-78BA-7713-7D6C5E308F6D}"/>
                </a:ext>
              </a:extLst>
            </p:cNvPr>
            <p:cNvGrpSpPr/>
            <p:nvPr/>
          </p:nvGrpSpPr>
          <p:grpSpPr>
            <a:xfrm>
              <a:off x="3717486" y="1370124"/>
              <a:ext cx="2495452" cy="707230"/>
              <a:chOff x="4707417" y="3785375"/>
              <a:chExt cx="2495452" cy="1064615"/>
            </a:xfrm>
            <a:solidFill>
              <a:schemeClr val="accent1">
                <a:lumMod val="25000"/>
              </a:schemeClr>
            </a:solidFill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C523D14D-D8A9-B559-CADD-A265B0BA91C1}"/>
                  </a:ext>
                </a:extLst>
              </p:cNvPr>
              <p:cNvSpPr/>
              <p:nvPr/>
            </p:nvSpPr>
            <p:spPr>
              <a:xfrm>
                <a:off x="4707417" y="3861796"/>
                <a:ext cx="801689" cy="988194"/>
              </a:xfrm>
              <a:custGeom>
                <a:avLst/>
                <a:gdLst>
                  <a:gd name="connsiteX0" fmla="*/ 801689 w 801689"/>
                  <a:gd name="connsiteY0" fmla="*/ 0 h 988194"/>
                  <a:gd name="connsiteX1" fmla="*/ 748746 w 801689"/>
                  <a:gd name="connsiteY1" fmla="*/ 35897 h 988194"/>
                  <a:gd name="connsiteX2" fmla="*/ 265145 w 801689"/>
                  <a:gd name="connsiteY2" fmla="*/ 907611 h 988194"/>
                  <a:gd name="connsiteX3" fmla="*/ 264115 w 801689"/>
                  <a:gd name="connsiteY3" fmla="*/ 920935 h 988194"/>
                  <a:gd name="connsiteX4" fmla="*/ 252705 w 801689"/>
                  <a:gd name="connsiteY4" fmla="*/ 923735 h 988194"/>
                  <a:gd name="connsiteX5" fmla="*/ 196474 w 801689"/>
                  <a:gd name="connsiteY5" fmla="*/ 927246 h 988194"/>
                  <a:gd name="connsiteX6" fmla="*/ 123808 w 801689"/>
                  <a:gd name="connsiteY6" fmla="*/ 940941 h 988194"/>
                  <a:gd name="connsiteX7" fmla="*/ 0 w 801689"/>
                  <a:gd name="connsiteY7" fmla="*/ 988194 h 988194"/>
                  <a:gd name="connsiteX8" fmla="*/ 13694 w 801689"/>
                  <a:gd name="connsiteY8" fmla="*/ 861554 h 988194"/>
                  <a:gd name="connsiteX9" fmla="*/ 715728 w 801689"/>
                  <a:gd name="connsiteY9" fmla="*/ 33308 h 98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1689" h="988194">
                    <a:moveTo>
                      <a:pt x="801689" y="0"/>
                    </a:moveTo>
                    <a:lnTo>
                      <a:pt x="748746" y="35897"/>
                    </a:lnTo>
                    <a:cubicBezTo>
                      <a:pt x="503599" y="219768"/>
                      <a:pt x="323626" y="534826"/>
                      <a:pt x="265145" y="907611"/>
                    </a:cubicBezTo>
                    <a:lnTo>
                      <a:pt x="264115" y="920935"/>
                    </a:lnTo>
                    <a:lnTo>
                      <a:pt x="252705" y="923735"/>
                    </a:lnTo>
                    <a:lnTo>
                      <a:pt x="196474" y="927246"/>
                    </a:lnTo>
                    <a:cubicBezTo>
                      <a:pt x="171930" y="930326"/>
                      <a:pt x="147692" y="934913"/>
                      <a:pt x="123808" y="940941"/>
                    </a:cubicBezTo>
                    <a:lnTo>
                      <a:pt x="0" y="988194"/>
                    </a:lnTo>
                    <a:lnTo>
                      <a:pt x="13694" y="861554"/>
                    </a:lnTo>
                    <a:cubicBezTo>
                      <a:pt x="94477" y="493534"/>
                      <a:pt x="359866" y="188201"/>
                      <a:pt x="715728" y="33308"/>
                    </a:cubicBezTo>
                    <a:close/>
                  </a:path>
                </a:pathLst>
              </a:custGeom>
              <a:solidFill>
                <a:schemeClr val="accent1">
                  <a:lumMod val="1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41B06794-B41C-3CD8-CB64-CAD5D7DBD0B5}"/>
                  </a:ext>
                </a:extLst>
              </p:cNvPr>
              <p:cNvSpPr/>
              <p:nvPr/>
            </p:nvSpPr>
            <p:spPr>
              <a:xfrm>
                <a:off x="6402195" y="3861798"/>
                <a:ext cx="800674" cy="978828"/>
              </a:xfrm>
              <a:custGeom>
                <a:avLst/>
                <a:gdLst>
                  <a:gd name="connsiteX0" fmla="*/ 0 w 800674"/>
                  <a:gd name="connsiteY0" fmla="*/ 0 h 978828"/>
                  <a:gd name="connsiteX1" fmla="*/ 85957 w 800674"/>
                  <a:gd name="connsiteY1" fmla="*/ 33307 h 978828"/>
                  <a:gd name="connsiteX2" fmla="*/ 787992 w 800674"/>
                  <a:gd name="connsiteY2" fmla="*/ 861553 h 978828"/>
                  <a:gd name="connsiteX3" fmla="*/ 800674 w 800674"/>
                  <a:gd name="connsiteY3" fmla="*/ 978828 h 978828"/>
                  <a:gd name="connsiteX4" fmla="*/ 701401 w 800674"/>
                  <a:gd name="connsiteY4" fmla="*/ 940939 h 978828"/>
                  <a:gd name="connsiteX5" fmla="*/ 554228 w 800674"/>
                  <a:gd name="connsiteY5" fmla="*/ 922591 h 978828"/>
                  <a:gd name="connsiteX6" fmla="*/ 546335 w 800674"/>
                  <a:gd name="connsiteY6" fmla="*/ 923084 h 978828"/>
                  <a:gd name="connsiteX7" fmla="*/ 537572 w 800674"/>
                  <a:gd name="connsiteY7" fmla="*/ 920934 h 978828"/>
                  <a:gd name="connsiteX8" fmla="*/ 536542 w 800674"/>
                  <a:gd name="connsiteY8" fmla="*/ 907610 h 978828"/>
                  <a:gd name="connsiteX9" fmla="*/ 52941 w 800674"/>
                  <a:gd name="connsiteY9" fmla="*/ 35896 h 978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674" h="978828">
                    <a:moveTo>
                      <a:pt x="0" y="0"/>
                    </a:moveTo>
                    <a:lnTo>
                      <a:pt x="85957" y="33307"/>
                    </a:lnTo>
                    <a:cubicBezTo>
                      <a:pt x="441819" y="188200"/>
                      <a:pt x="707208" y="493533"/>
                      <a:pt x="787992" y="861553"/>
                    </a:cubicBezTo>
                    <a:lnTo>
                      <a:pt x="800674" y="978828"/>
                    </a:lnTo>
                    <a:lnTo>
                      <a:pt x="701401" y="940939"/>
                    </a:lnTo>
                    <a:cubicBezTo>
                      <a:pt x="653632" y="928883"/>
                      <a:pt x="604450" y="922591"/>
                      <a:pt x="554228" y="922591"/>
                    </a:cubicBezTo>
                    <a:lnTo>
                      <a:pt x="546335" y="923084"/>
                    </a:lnTo>
                    <a:lnTo>
                      <a:pt x="537572" y="920934"/>
                    </a:lnTo>
                    <a:lnTo>
                      <a:pt x="536542" y="907610"/>
                    </a:lnTo>
                    <a:cubicBezTo>
                      <a:pt x="478060" y="534825"/>
                      <a:pt x="298087" y="219767"/>
                      <a:pt x="52941" y="35896"/>
                    </a:cubicBezTo>
                    <a:close/>
                  </a:path>
                </a:pathLst>
              </a:custGeom>
              <a:solidFill>
                <a:schemeClr val="accent1">
                  <a:lumMod val="1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4D130B92-8426-6222-A521-7453A93297AE}"/>
                  </a:ext>
                </a:extLst>
              </p:cNvPr>
              <p:cNvSpPr/>
              <p:nvPr/>
            </p:nvSpPr>
            <p:spPr>
              <a:xfrm>
                <a:off x="6132511" y="3797977"/>
                <a:ext cx="807256" cy="984754"/>
              </a:xfrm>
              <a:custGeom>
                <a:avLst/>
                <a:gdLst>
                  <a:gd name="connsiteX0" fmla="*/ 0 w 807256"/>
                  <a:gd name="connsiteY0" fmla="*/ 0 h 984754"/>
                  <a:gd name="connsiteX1" fmla="*/ 46203 w 807256"/>
                  <a:gd name="connsiteY1" fmla="*/ 5745 h 984754"/>
                  <a:gd name="connsiteX2" fmla="*/ 256416 w 807256"/>
                  <a:gd name="connsiteY2" fmla="*/ 58679 h 984754"/>
                  <a:gd name="connsiteX3" fmla="*/ 269684 w 807256"/>
                  <a:gd name="connsiteY3" fmla="*/ 63820 h 984754"/>
                  <a:gd name="connsiteX4" fmla="*/ 322625 w 807256"/>
                  <a:gd name="connsiteY4" fmla="*/ 99716 h 984754"/>
                  <a:gd name="connsiteX5" fmla="*/ 806226 w 807256"/>
                  <a:gd name="connsiteY5" fmla="*/ 971430 h 984754"/>
                  <a:gd name="connsiteX6" fmla="*/ 807256 w 807256"/>
                  <a:gd name="connsiteY6" fmla="*/ 984754 h 984754"/>
                  <a:gd name="connsiteX7" fmla="*/ 792551 w 807256"/>
                  <a:gd name="connsiteY7" fmla="*/ 981147 h 984754"/>
                  <a:gd name="connsiteX8" fmla="*/ 746243 w 807256"/>
                  <a:gd name="connsiteY8" fmla="*/ 950622 h 984754"/>
                  <a:gd name="connsiteX9" fmla="*/ 460377 w 807256"/>
                  <a:gd name="connsiteY9" fmla="*/ 879340 h 984754"/>
                  <a:gd name="connsiteX10" fmla="*/ 313204 w 807256"/>
                  <a:gd name="connsiteY10" fmla="*/ 897688 h 984754"/>
                  <a:gd name="connsiteX11" fmla="*/ 300528 w 807256"/>
                  <a:gd name="connsiteY11" fmla="*/ 902526 h 984754"/>
                  <a:gd name="connsiteX12" fmla="*/ 278686 w 807256"/>
                  <a:gd name="connsiteY12" fmla="*/ 900340 h 984754"/>
                  <a:gd name="connsiteX13" fmla="*/ 264813 w 807256"/>
                  <a:gd name="connsiteY13" fmla="*/ 766450 h 984754"/>
                  <a:gd name="connsiteX14" fmla="*/ 21696 w 807256"/>
                  <a:gd name="connsiteY14" fmla="*/ 25851 h 984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07256" h="984754">
                    <a:moveTo>
                      <a:pt x="0" y="0"/>
                    </a:moveTo>
                    <a:lnTo>
                      <a:pt x="46203" y="5745"/>
                    </a:lnTo>
                    <a:cubicBezTo>
                      <a:pt x="118605" y="17801"/>
                      <a:pt x="188864" y="35622"/>
                      <a:pt x="256416" y="58679"/>
                    </a:cubicBezTo>
                    <a:lnTo>
                      <a:pt x="269684" y="63820"/>
                    </a:lnTo>
                    <a:lnTo>
                      <a:pt x="322625" y="99716"/>
                    </a:lnTo>
                    <a:cubicBezTo>
                      <a:pt x="567771" y="283587"/>
                      <a:pt x="747744" y="598645"/>
                      <a:pt x="806226" y="971430"/>
                    </a:cubicBezTo>
                    <a:lnTo>
                      <a:pt x="807256" y="984754"/>
                    </a:lnTo>
                    <a:lnTo>
                      <a:pt x="792551" y="981147"/>
                    </a:lnTo>
                    <a:lnTo>
                      <a:pt x="746243" y="950622"/>
                    </a:lnTo>
                    <a:cubicBezTo>
                      <a:pt x="657106" y="904507"/>
                      <a:pt x="560821" y="879340"/>
                      <a:pt x="460377" y="879340"/>
                    </a:cubicBezTo>
                    <a:cubicBezTo>
                      <a:pt x="410155" y="879340"/>
                      <a:pt x="360972" y="885632"/>
                      <a:pt x="313204" y="897688"/>
                    </a:cubicBezTo>
                    <a:lnTo>
                      <a:pt x="300528" y="902526"/>
                    </a:lnTo>
                    <a:lnTo>
                      <a:pt x="278686" y="900340"/>
                    </a:lnTo>
                    <a:lnTo>
                      <a:pt x="264813" y="766450"/>
                    </a:lnTo>
                    <a:cubicBezTo>
                      <a:pt x="219824" y="439405"/>
                      <a:pt x="132260" y="173832"/>
                      <a:pt x="21696" y="25851"/>
                    </a:cubicBezTo>
                    <a:close/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C05DE839-221F-BA14-22C4-18A43491C775}"/>
                  </a:ext>
                </a:extLst>
              </p:cNvPr>
              <p:cNvSpPr/>
              <p:nvPr/>
            </p:nvSpPr>
            <p:spPr>
              <a:xfrm>
                <a:off x="4971531" y="3798991"/>
                <a:ext cx="799104" cy="983740"/>
              </a:xfrm>
              <a:custGeom>
                <a:avLst/>
                <a:gdLst>
                  <a:gd name="connsiteX0" fmla="*/ 799104 w 799104"/>
                  <a:gd name="connsiteY0" fmla="*/ 0 h 983740"/>
                  <a:gd name="connsiteX1" fmla="*/ 778258 w 799104"/>
                  <a:gd name="connsiteY1" fmla="*/ 24837 h 983740"/>
                  <a:gd name="connsiteX2" fmla="*/ 535142 w 799104"/>
                  <a:gd name="connsiteY2" fmla="*/ 765436 h 983740"/>
                  <a:gd name="connsiteX3" fmla="*/ 521193 w 799104"/>
                  <a:gd name="connsiteY3" fmla="*/ 900064 h 983740"/>
                  <a:gd name="connsiteX4" fmla="*/ 505244 w 799104"/>
                  <a:gd name="connsiteY4" fmla="*/ 901660 h 983740"/>
                  <a:gd name="connsiteX5" fmla="*/ 492180 w 799104"/>
                  <a:gd name="connsiteY5" fmla="*/ 896674 h 983740"/>
                  <a:gd name="connsiteX6" fmla="*/ 345007 w 799104"/>
                  <a:gd name="connsiteY6" fmla="*/ 878326 h 983740"/>
                  <a:gd name="connsiteX7" fmla="*/ 59141 w 799104"/>
                  <a:gd name="connsiteY7" fmla="*/ 949608 h 983740"/>
                  <a:gd name="connsiteX8" fmla="*/ 11723 w 799104"/>
                  <a:gd name="connsiteY8" fmla="*/ 980864 h 983740"/>
                  <a:gd name="connsiteX9" fmla="*/ 0 w 799104"/>
                  <a:gd name="connsiteY9" fmla="*/ 983740 h 983740"/>
                  <a:gd name="connsiteX10" fmla="*/ 1030 w 799104"/>
                  <a:gd name="connsiteY10" fmla="*/ 970416 h 983740"/>
                  <a:gd name="connsiteX11" fmla="*/ 484631 w 799104"/>
                  <a:gd name="connsiteY11" fmla="*/ 98702 h 983740"/>
                  <a:gd name="connsiteX12" fmla="*/ 537574 w 799104"/>
                  <a:gd name="connsiteY12" fmla="*/ 62805 h 983740"/>
                  <a:gd name="connsiteX13" fmla="*/ 550839 w 799104"/>
                  <a:gd name="connsiteY13" fmla="*/ 57665 h 983740"/>
                  <a:gd name="connsiteX14" fmla="*/ 761051 w 799104"/>
                  <a:gd name="connsiteY14" fmla="*/ 4731 h 98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99104" h="983740">
                    <a:moveTo>
                      <a:pt x="799104" y="0"/>
                    </a:moveTo>
                    <a:lnTo>
                      <a:pt x="778258" y="24837"/>
                    </a:lnTo>
                    <a:cubicBezTo>
                      <a:pt x="667695" y="172818"/>
                      <a:pt x="580130" y="438391"/>
                      <a:pt x="535142" y="765436"/>
                    </a:cubicBezTo>
                    <a:lnTo>
                      <a:pt x="521193" y="900064"/>
                    </a:lnTo>
                    <a:lnTo>
                      <a:pt x="505244" y="901660"/>
                    </a:lnTo>
                    <a:lnTo>
                      <a:pt x="492180" y="896674"/>
                    </a:lnTo>
                    <a:cubicBezTo>
                      <a:pt x="444411" y="884618"/>
                      <a:pt x="395229" y="878326"/>
                      <a:pt x="345007" y="878326"/>
                    </a:cubicBezTo>
                    <a:cubicBezTo>
                      <a:pt x="244562" y="878326"/>
                      <a:pt x="148278" y="903493"/>
                      <a:pt x="59141" y="949608"/>
                    </a:cubicBezTo>
                    <a:lnTo>
                      <a:pt x="11723" y="980864"/>
                    </a:lnTo>
                    <a:lnTo>
                      <a:pt x="0" y="983740"/>
                    </a:lnTo>
                    <a:lnTo>
                      <a:pt x="1030" y="970416"/>
                    </a:lnTo>
                    <a:cubicBezTo>
                      <a:pt x="59511" y="597631"/>
                      <a:pt x="239484" y="282573"/>
                      <a:pt x="484631" y="98702"/>
                    </a:cubicBezTo>
                    <a:lnTo>
                      <a:pt x="537574" y="62805"/>
                    </a:lnTo>
                    <a:lnTo>
                      <a:pt x="550839" y="57665"/>
                    </a:lnTo>
                    <a:cubicBezTo>
                      <a:pt x="618391" y="34608"/>
                      <a:pt x="688650" y="16787"/>
                      <a:pt x="761051" y="4731"/>
                    </a:cubicBezTo>
                    <a:close/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057E2476-090D-FF80-E523-C80CC507B3E4}"/>
                  </a:ext>
                </a:extLst>
              </p:cNvPr>
              <p:cNvSpPr/>
              <p:nvPr/>
            </p:nvSpPr>
            <p:spPr>
              <a:xfrm>
                <a:off x="5492725" y="3785375"/>
                <a:ext cx="918473" cy="913681"/>
              </a:xfrm>
              <a:custGeom>
                <a:avLst/>
                <a:gdLst>
                  <a:gd name="connsiteX0" fmla="*/ 462924 w 918473"/>
                  <a:gd name="connsiteY0" fmla="*/ 0 h 913681"/>
                  <a:gd name="connsiteX1" fmla="*/ 575851 w 918473"/>
                  <a:gd name="connsiteY1" fmla="*/ 4653 h 913681"/>
                  <a:gd name="connsiteX2" fmla="*/ 639787 w 918473"/>
                  <a:gd name="connsiteY2" fmla="*/ 12603 h 913681"/>
                  <a:gd name="connsiteX3" fmla="*/ 661483 w 918473"/>
                  <a:gd name="connsiteY3" fmla="*/ 38454 h 913681"/>
                  <a:gd name="connsiteX4" fmla="*/ 904600 w 918473"/>
                  <a:gd name="connsiteY4" fmla="*/ 779053 h 913681"/>
                  <a:gd name="connsiteX5" fmla="*/ 918473 w 918473"/>
                  <a:gd name="connsiteY5" fmla="*/ 912943 h 913681"/>
                  <a:gd name="connsiteX6" fmla="*/ 896328 w 918473"/>
                  <a:gd name="connsiteY6" fmla="*/ 910727 h 913681"/>
                  <a:gd name="connsiteX7" fmla="*/ 892514 w 918473"/>
                  <a:gd name="connsiteY7" fmla="*/ 909249 h 913681"/>
                  <a:gd name="connsiteX8" fmla="*/ 459235 w 918473"/>
                  <a:gd name="connsiteY8" fmla="*/ 837967 h 913681"/>
                  <a:gd name="connsiteX9" fmla="*/ 25957 w 918473"/>
                  <a:gd name="connsiteY9" fmla="*/ 909249 h 913681"/>
                  <a:gd name="connsiteX10" fmla="*/ 19574 w 918473"/>
                  <a:gd name="connsiteY10" fmla="*/ 911723 h 913681"/>
                  <a:gd name="connsiteX11" fmla="*/ 0 w 918473"/>
                  <a:gd name="connsiteY11" fmla="*/ 913681 h 913681"/>
                  <a:gd name="connsiteX12" fmla="*/ 13949 w 918473"/>
                  <a:gd name="connsiteY12" fmla="*/ 779053 h 913681"/>
                  <a:gd name="connsiteX13" fmla="*/ 257065 w 918473"/>
                  <a:gd name="connsiteY13" fmla="*/ 38454 h 913681"/>
                  <a:gd name="connsiteX14" fmla="*/ 277911 w 918473"/>
                  <a:gd name="connsiteY14" fmla="*/ 13617 h 913681"/>
                  <a:gd name="connsiteX15" fmla="*/ 349997 w 918473"/>
                  <a:gd name="connsiteY15" fmla="*/ 4653 h 913681"/>
                  <a:gd name="connsiteX16" fmla="*/ 462924 w 918473"/>
                  <a:gd name="connsiteY16" fmla="*/ 0 h 913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18473" h="913681">
                    <a:moveTo>
                      <a:pt x="462924" y="0"/>
                    </a:moveTo>
                    <a:cubicBezTo>
                      <a:pt x="500984" y="0"/>
                      <a:pt x="538650" y="1573"/>
                      <a:pt x="575851" y="4653"/>
                    </a:cubicBezTo>
                    <a:lnTo>
                      <a:pt x="639787" y="12603"/>
                    </a:lnTo>
                    <a:lnTo>
                      <a:pt x="661483" y="38454"/>
                    </a:lnTo>
                    <a:cubicBezTo>
                      <a:pt x="772047" y="186435"/>
                      <a:pt x="859611" y="452008"/>
                      <a:pt x="904600" y="779053"/>
                    </a:cubicBezTo>
                    <a:lnTo>
                      <a:pt x="918473" y="912943"/>
                    </a:lnTo>
                    <a:lnTo>
                      <a:pt x="896328" y="910727"/>
                    </a:lnTo>
                    <a:lnTo>
                      <a:pt x="892514" y="909249"/>
                    </a:lnTo>
                    <a:cubicBezTo>
                      <a:pt x="757411" y="863134"/>
                      <a:pt x="611476" y="837967"/>
                      <a:pt x="459235" y="837967"/>
                    </a:cubicBezTo>
                    <a:cubicBezTo>
                      <a:pt x="306995" y="837967"/>
                      <a:pt x="161060" y="863134"/>
                      <a:pt x="25957" y="909249"/>
                    </a:cubicBezTo>
                    <a:lnTo>
                      <a:pt x="19574" y="911723"/>
                    </a:lnTo>
                    <a:lnTo>
                      <a:pt x="0" y="913681"/>
                    </a:lnTo>
                    <a:lnTo>
                      <a:pt x="13949" y="779053"/>
                    </a:lnTo>
                    <a:cubicBezTo>
                      <a:pt x="58937" y="452008"/>
                      <a:pt x="146502" y="186435"/>
                      <a:pt x="257065" y="38454"/>
                    </a:cubicBezTo>
                    <a:lnTo>
                      <a:pt x="277911" y="13617"/>
                    </a:lnTo>
                    <a:lnTo>
                      <a:pt x="349997" y="4653"/>
                    </a:lnTo>
                    <a:cubicBezTo>
                      <a:pt x="387198" y="1573"/>
                      <a:pt x="424864" y="0"/>
                      <a:pt x="462924" y="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D1C2399-2F36-0BD9-22E6-42787DEFA727}"/>
              </a:ext>
            </a:extLst>
          </p:cNvPr>
          <p:cNvGrpSpPr/>
          <p:nvPr/>
        </p:nvGrpSpPr>
        <p:grpSpPr>
          <a:xfrm>
            <a:off x="694970" y="4019910"/>
            <a:ext cx="2581892" cy="2167477"/>
            <a:chOff x="694970" y="4019910"/>
            <a:chExt cx="2581892" cy="2167477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3848DB46-D8E2-5A49-ACA9-E386E8C94601}"/>
                </a:ext>
              </a:extLst>
            </p:cNvPr>
            <p:cNvGrpSpPr/>
            <p:nvPr/>
          </p:nvGrpSpPr>
          <p:grpSpPr>
            <a:xfrm>
              <a:off x="1932373" y="6010275"/>
              <a:ext cx="107088" cy="177112"/>
              <a:chOff x="1923958" y="5996358"/>
              <a:chExt cx="123918" cy="204946"/>
            </a:xfrm>
          </p:grpSpPr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C06F2C79-08A4-FADF-90C9-421605F8CA8B}"/>
                  </a:ext>
                </a:extLst>
              </p:cNvPr>
              <p:cNvSpPr/>
              <p:nvPr/>
            </p:nvSpPr>
            <p:spPr>
              <a:xfrm>
                <a:off x="1923958" y="5996358"/>
                <a:ext cx="123918" cy="204946"/>
              </a:xfrm>
              <a:prstGeom prst="round2SameRect">
                <a:avLst>
                  <a:gd name="adj1" fmla="val 32776"/>
                  <a:gd name="adj2" fmla="val 38493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58DB3267-6982-17DA-A565-2CC16E09AF2F}"/>
                  </a:ext>
                </a:extLst>
              </p:cNvPr>
              <p:cNvSpPr/>
              <p:nvPr/>
            </p:nvSpPr>
            <p:spPr>
              <a:xfrm>
                <a:off x="1935097" y="6008747"/>
                <a:ext cx="101639" cy="4194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6" name="四角形: 角を丸くする 105">
              <a:extLst>
                <a:ext uri="{FF2B5EF4-FFF2-40B4-BE49-F238E27FC236}">
                  <a16:creationId xmlns:a16="http://schemas.microsoft.com/office/drawing/2014/main" id="{ADB0B440-669E-C2B7-4C93-840967376512}"/>
                </a:ext>
              </a:extLst>
            </p:cNvPr>
            <p:cNvSpPr/>
            <p:nvPr/>
          </p:nvSpPr>
          <p:spPr>
            <a:xfrm>
              <a:off x="1971733" y="4869398"/>
              <a:ext cx="28366" cy="117196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E2F53430-AB30-985A-EFF9-9A4FEE13F6DF}"/>
                </a:ext>
              </a:extLst>
            </p:cNvPr>
            <p:cNvSpPr/>
            <p:nvPr/>
          </p:nvSpPr>
          <p:spPr>
            <a:xfrm>
              <a:off x="694970" y="4085718"/>
              <a:ext cx="2581892" cy="1165615"/>
            </a:xfrm>
            <a:custGeom>
              <a:avLst/>
              <a:gdLst>
                <a:gd name="connsiteX0" fmla="*/ 2959672 w 5931018"/>
                <a:gd name="connsiteY0" fmla="*/ 0 h 1366589"/>
                <a:gd name="connsiteX1" fmla="*/ 3338338 w 5931018"/>
                <a:gd name="connsiteY1" fmla="*/ 61719 h 1366589"/>
                <a:gd name="connsiteX2" fmla="*/ 4232393 w 5931018"/>
                <a:gd name="connsiteY2" fmla="*/ 203937 h 1366589"/>
                <a:gd name="connsiteX3" fmla="*/ 5519798 w 5931018"/>
                <a:gd name="connsiteY3" fmla="*/ 401253 h 1366589"/>
                <a:gd name="connsiteX4" fmla="*/ 5589248 w 5931018"/>
                <a:gd name="connsiteY4" fmla="*/ 411486 h 1366589"/>
                <a:gd name="connsiteX5" fmla="*/ 5628617 w 5931018"/>
                <a:gd name="connsiteY5" fmla="*/ 482816 h 1366589"/>
                <a:gd name="connsiteX6" fmla="*/ 5810273 w 5931018"/>
                <a:gd name="connsiteY6" fmla="*/ 802726 h 1366589"/>
                <a:gd name="connsiteX7" fmla="*/ 5906099 w 5931018"/>
                <a:gd name="connsiteY7" fmla="*/ 967338 h 1366589"/>
                <a:gd name="connsiteX8" fmla="*/ 5931018 w 5931018"/>
                <a:gd name="connsiteY8" fmla="*/ 1009420 h 1366589"/>
                <a:gd name="connsiteX9" fmla="*/ 5807954 w 5931018"/>
                <a:gd name="connsiteY9" fmla="*/ 1034029 h 1366589"/>
                <a:gd name="connsiteX10" fmla="*/ 4765087 w 5931018"/>
                <a:gd name="connsiteY10" fmla="*/ 1289568 h 1366589"/>
                <a:gd name="connsiteX11" fmla="*/ 4488192 w 5931018"/>
                <a:gd name="connsiteY11" fmla="*/ 1366589 h 1366589"/>
                <a:gd name="connsiteX12" fmla="*/ 4441990 w 5931018"/>
                <a:gd name="connsiteY12" fmla="*/ 1365618 h 1366589"/>
                <a:gd name="connsiteX13" fmla="*/ 2959673 w 5931018"/>
                <a:gd name="connsiteY13" fmla="*/ 1354089 h 1366589"/>
                <a:gd name="connsiteX14" fmla="*/ 1477356 w 5931018"/>
                <a:gd name="connsiteY14" fmla="*/ 1365618 h 1366589"/>
                <a:gd name="connsiteX15" fmla="*/ 1431148 w 5931018"/>
                <a:gd name="connsiteY15" fmla="*/ 1366589 h 1366589"/>
                <a:gd name="connsiteX16" fmla="*/ 1154257 w 5931018"/>
                <a:gd name="connsiteY16" fmla="*/ 1289570 h 1366589"/>
                <a:gd name="connsiteX17" fmla="*/ 111389 w 5931018"/>
                <a:gd name="connsiteY17" fmla="*/ 1034030 h 1366589"/>
                <a:gd name="connsiteX18" fmla="*/ 0 w 5931018"/>
                <a:gd name="connsiteY18" fmla="*/ 1011756 h 1366589"/>
                <a:gd name="connsiteX19" fmla="*/ 26301 w 5931018"/>
                <a:gd name="connsiteY19" fmla="*/ 967339 h 1366589"/>
                <a:gd name="connsiteX20" fmla="*/ 122128 w 5931018"/>
                <a:gd name="connsiteY20" fmla="*/ 802725 h 1366589"/>
                <a:gd name="connsiteX21" fmla="*/ 303783 w 5931018"/>
                <a:gd name="connsiteY21" fmla="*/ 482816 h 1366589"/>
                <a:gd name="connsiteX22" fmla="*/ 344309 w 5931018"/>
                <a:gd name="connsiteY22" fmla="*/ 409392 h 1366589"/>
                <a:gd name="connsiteX23" fmla="*/ 399546 w 5931018"/>
                <a:gd name="connsiteY23" fmla="*/ 401253 h 1366589"/>
                <a:gd name="connsiteX24" fmla="*/ 1686951 w 5931018"/>
                <a:gd name="connsiteY24" fmla="*/ 203937 h 1366589"/>
                <a:gd name="connsiteX25" fmla="*/ 2581006 w 5931018"/>
                <a:gd name="connsiteY25" fmla="*/ 61719 h 1366589"/>
                <a:gd name="connsiteX26" fmla="*/ 2959672 w 5931018"/>
                <a:gd name="connsiteY26" fmla="*/ 0 h 1366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931018" h="1366589">
                  <a:moveTo>
                    <a:pt x="2959672" y="0"/>
                  </a:moveTo>
                  <a:lnTo>
                    <a:pt x="3338338" y="61719"/>
                  </a:lnTo>
                  <a:cubicBezTo>
                    <a:pt x="3612837" y="106081"/>
                    <a:pt x="3914945" y="154175"/>
                    <a:pt x="4232393" y="203937"/>
                  </a:cubicBezTo>
                  <a:cubicBezTo>
                    <a:pt x="4708566" y="278581"/>
                    <a:pt x="5151636" y="346379"/>
                    <a:pt x="5519798" y="401253"/>
                  </a:cubicBezTo>
                  <a:lnTo>
                    <a:pt x="5589248" y="411486"/>
                  </a:lnTo>
                  <a:lnTo>
                    <a:pt x="5628617" y="482816"/>
                  </a:lnTo>
                  <a:cubicBezTo>
                    <a:pt x="5683683" y="581587"/>
                    <a:pt x="5745027" y="689717"/>
                    <a:pt x="5810273" y="802726"/>
                  </a:cubicBezTo>
                  <a:cubicBezTo>
                    <a:pt x="5842896" y="859231"/>
                    <a:pt x="5874950" y="914280"/>
                    <a:pt x="5906099" y="967338"/>
                  </a:cubicBezTo>
                  <a:lnTo>
                    <a:pt x="5931018" y="1009420"/>
                  </a:lnTo>
                  <a:lnTo>
                    <a:pt x="5807954" y="1034029"/>
                  </a:lnTo>
                  <a:cubicBezTo>
                    <a:pt x="5552856" y="1087745"/>
                    <a:pt x="5179257" y="1178592"/>
                    <a:pt x="4765087" y="1289568"/>
                  </a:cubicBezTo>
                  <a:lnTo>
                    <a:pt x="4488192" y="1366589"/>
                  </a:lnTo>
                  <a:lnTo>
                    <a:pt x="4441990" y="1365618"/>
                  </a:lnTo>
                  <a:cubicBezTo>
                    <a:pt x="4018854" y="1358339"/>
                    <a:pt x="3508757" y="1354089"/>
                    <a:pt x="2959673" y="1354089"/>
                  </a:cubicBezTo>
                  <a:cubicBezTo>
                    <a:pt x="2410589" y="1354088"/>
                    <a:pt x="1900492" y="1358338"/>
                    <a:pt x="1477356" y="1365618"/>
                  </a:cubicBezTo>
                  <a:lnTo>
                    <a:pt x="1431148" y="1366589"/>
                  </a:lnTo>
                  <a:lnTo>
                    <a:pt x="1154257" y="1289570"/>
                  </a:lnTo>
                  <a:cubicBezTo>
                    <a:pt x="740087" y="1178592"/>
                    <a:pt x="366487" y="1087746"/>
                    <a:pt x="111389" y="1034030"/>
                  </a:cubicBezTo>
                  <a:lnTo>
                    <a:pt x="0" y="1011756"/>
                  </a:lnTo>
                  <a:lnTo>
                    <a:pt x="26301" y="967339"/>
                  </a:lnTo>
                  <a:cubicBezTo>
                    <a:pt x="57450" y="914281"/>
                    <a:pt x="89504" y="859230"/>
                    <a:pt x="122128" y="802725"/>
                  </a:cubicBezTo>
                  <a:cubicBezTo>
                    <a:pt x="187373" y="689716"/>
                    <a:pt x="248718" y="581588"/>
                    <a:pt x="303783" y="482816"/>
                  </a:cubicBezTo>
                  <a:lnTo>
                    <a:pt x="344309" y="409392"/>
                  </a:lnTo>
                  <a:lnTo>
                    <a:pt x="399546" y="401253"/>
                  </a:lnTo>
                  <a:cubicBezTo>
                    <a:pt x="767707" y="346380"/>
                    <a:pt x="1210779" y="278582"/>
                    <a:pt x="1686951" y="203937"/>
                  </a:cubicBezTo>
                  <a:cubicBezTo>
                    <a:pt x="2004399" y="154175"/>
                    <a:pt x="2306507" y="106081"/>
                    <a:pt x="2581006" y="61719"/>
                  </a:cubicBezTo>
                  <a:lnTo>
                    <a:pt x="29596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1AB09CE3-54C2-9F94-7221-9959886654EF}"/>
                </a:ext>
              </a:extLst>
            </p:cNvPr>
            <p:cNvSpPr/>
            <p:nvPr/>
          </p:nvSpPr>
          <p:spPr>
            <a:xfrm>
              <a:off x="695484" y="4088308"/>
              <a:ext cx="2580864" cy="1163025"/>
            </a:xfrm>
            <a:custGeom>
              <a:avLst/>
              <a:gdLst>
                <a:gd name="connsiteX0" fmla="*/ 2828970 w 5668632"/>
                <a:gd name="connsiteY0" fmla="*/ 0 h 2137854"/>
                <a:gd name="connsiteX1" fmla="*/ 3102485 w 5668632"/>
                <a:gd name="connsiteY1" fmla="*/ 141472 h 2137854"/>
                <a:gd name="connsiteX2" fmla="*/ 3748273 w 5668632"/>
                <a:gd name="connsiteY2" fmla="*/ 467464 h 2137854"/>
                <a:gd name="connsiteX3" fmla="*/ 4678182 w 5668632"/>
                <a:gd name="connsiteY3" fmla="*/ 919752 h 2137854"/>
                <a:gd name="connsiteX4" fmla="*/ 4728347 w 5668632"/>
                <a:gd name="connsiteY4" fmla="*/ 943208 h 2137854"/>
                <a:gd name="connsiteX5" fmla="*/ 5665091 w 5668632"/>
                <a:gd name="connsiteY5" fmla="*/ 1568059 h 2137854"/>
                <a:gd name="connsiteX6" fmla="*/ 5668632 w 5668632"/>
                <a:gd name="connsiteY6" fmla="*/ 1577865 h 2137854"/>
                <a:gd name="connsiteX7" fmla="*/ 5550966 w 5668632"/>
                <a:gd name="connsiteY7" fmla="*/ 1616448 h 2137854"/>
                <a:gd name="connsiteX8" fmla="*/ 4553838 w 5668632"/>
                <a:gd name="connsiteY8" fmla="*/ 2017096 h 2137854"/>
                <a:gd name="connsiteX9" fmla="*/ 4289087 w 5668632"/>
                <a:gd name="connsiteY9" fmla="*/ 2137854 h 2137854"/>
                <a:gd name="connsiteX10" fmla="*/ 4244911 w 5668632"/>
                <a:gd name="connsiteY10" fmla="*/ 2136332 h 2137854"/>
                <a:gd name="connsiteX11" fmla="*/ 2827607 w 5668632"/>
                <a:gd name="connsiteY11" fmla="*/ 2118256 h 2137854"/>
                <a:gd name="connsiteX12" fmla="*/ 1410303 w 5668632"/>
                <a:gd name="connsiteY12" fmla="*/ 2136332 h 2137854"/>
                <a:gd name="connsiteX13" fmla="*/ 1366122 w 5668632"/>
                <a:gd name="connsiteY13" fmla="*/ 2137854 h 2137854"/>
                <a:gd name="connsiteX14" fmla="*/ 1101375 w 5668632"/>
                <a:gd name="connsiteY14" fmla="*/ 2017100 h 2137854"/>
                <a:gd name="connsiteX15" fmla="*/ 104246 w 5668632"/>
                <a:gd name="connsiteY15" fmla="*/ 1616450 h 2137854"/>
                <a:gd name="connsiteX16" fmla="*/ 0 w 5668632"/>
                <a:gd name="connsiteY16" fmla="*/ 1582267 h 2137854"/>
                <a:gd name="connsiteX17" fmla="*/ 939860 w 5668632"/>
                <a:gd name="connsiteY17" fmla="*/ 938408 h 2137854"/>
                <a:gd name="connsiteX18" fmla="*/ 979758 w 5668632"/>
                <a:gd name="connsiteY18" fmla="*/ 919752 h 2137854"/>
                <a:gd name="connsiteX19" fmla="*/ 1909667 w 5668632"/>
                <a:gd name="connsiteY19" fmla="*/ 467464 h 2137854"/>
                <a:gd name="connsiteX20" fmla="*/ 2555455 w 5668632"/>
                <a:gd name="connsiteY20" fmla="*/ 141472 h 213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68632" h="2137854">
                  <a:moveTo>
                    <a:pt x="2828970" y="0"/>
                  </a:moveTo>
                  <a:lnTo>
                    <a:pt x="3102485" y="141472"/>
                  </a:lnTo>
                  <a:lnTo>
                    <a:pt x="3748273" y="467464"/>
                  </a:lnTo>
                  <a:lnTo>
                    <a:pt x="4678182" y="919752"/>
                  </a:lnTo>
                  <a:lnTo>
                    <a:pt x="4728347" y="943208"/>
                  </a:lnTo>
                  <a:lnTo>
                    <a:pt x="5665091" y="1568059"/>
                  </a:lnTo>
                  <a:lnTo>
                    <a:pt x="5668632" y="1577865"/>
                  </a:lnTo>
                  <a:lnTo>
                    <a:pt x="5550966" y="1616448"/>
                  </a:lnTo>
                  <a:cubicBezTo>
                    <a:pt x="5307056" y="1700667"/>
                    <a:pt x="4949843" y="1843102"/>
                    <a:pt x="4553838" y="2017096"/>
                  </a:cubicBezTo>
                  <a:lnTo>
                    <a:pt x="4289087" y="2137854"/>
                  </a:lnTo>
                  <a:lnTo>
                    <a:pt x="4244911" y="2136332"/>
                  </a:lnTo>
                  <a:cubicBezTo>
                    <a:pt x="3840334" y="2124919"/>
                    <a:pt x="3352609" y="2118256"/>
                    <a:pt x="2827607" y="2118256"/>
                  </a:cubicBezTo>
                  <a:cubicBezTo>
                    <a:pt x="2302605" y="2118254"/>
                    <a:pt x="1814881" y="2124918"/>
                    <a:pt x="1410303" y="2136332"/>
                  </a:cubicBezTo>
                  <a:lnTo>
                    <a:pt x="1366122" y="2137854"/>
                  </a:lnTo>
                  <a:lnTo>
                    <a:pt x="1101375" y="2017100"/>
                  </a:lnTo>
                  <a:cubicBezTo>
                    <a:pt x="705370" y="1843102"/>
                    <a:pt x="348155" y="1700669"/>
                    <a:pt x="104246" y="1616450"/>
                  </a:cubicBezTo>
                  <a:lnTo>
                    <a:pt x="0" y="1582267"/>
                  </a:lnTo>
                  <a:lnTo>
                    <a:pt x="939860" y="938408"/>
                  </a:lnTo>
                  <a:lnTo>
                    <a:pt x="979758" y="919752"/>
                  </a:lnTo>
                  <a:lnTo>
                    <a:pt x="1909667" y="467464"/>
                  </a:lnTo>
                  <a:lnTo>
                    <a:pt x="2555455" y="14147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A69C76E1-654B-1CF8-30DA-99371B292B9E}"/>
                </a:ext>
              </a:extLst>
            </p:cNvPr>
            <p:cNvSpPr/>
            <p:nvPr/>
          </p:nvSpPr>
          <p:spPr>
            <a:xfrm>
              <a:off x="1321227" y="4088769"/>
              <a:ext cx="1329378" cy="1162564"/>
            </a:xfrm>
            <a:custGeom>
              <a:avLst/>
              <a:gdLst>
                <a:gd name="connsiteX0" fmla="*/ 1454384 w 2919858"/>
                <a:gd name="connsiteY0" fmla="*/ 0 h 2137007"/>
                <a:gd name="connsiteX1" fmla="*/ 1456306 w 2919858"/>
                <a:gd name="connsiteY1" fmla="*/ 994 h 2137007"/>
                <a:gd name="connsiteX2" fmla="*/ 1613791 w 2919858"/>
                <a:gd name="connsiteY2" fmla="*/ 221335 h 2137007"/>
                <a:gd name="connsiteX3" fmla="*/ 1988734 w 2919858"/>
                <a:gd name="connsiteY3" fmla="*/ 733309 h 2137007"/>
                <a:gd name="connsiteX4" fmla="*/ 2528637 w 2919858"/>
                <a:gd name="connsiteY4" fmla="*/ 1443631 h 2137007"/>
                <a:gd name="connsiteX5" fmla="*/ 2557762 w 2919858"/>
                <a:gd name="connsiteY5" fmla="*/ 1480469 h 2137007"/>
                <a:gd name="connsiteX6" fmla="*/ 2919858 w 2919858"/>
                <a:gd name="connsiteY6" fmla="*/ 2133817 h 2137007"/>
                <a:gd name="connsiteX7" fmla="*/ 2912864 w 2919858"/>
                <a:gd name="connsiteY7" fmla="*/ 2137007 h 2137007"/>
                <a:gd name="connsiteX8" fmla="*/ 2868688 w 2919858"/>
                <a:gd name="connsiteY8" fmla="*/ 2135485 h 2137007"/>
                <a:gd name="connsiteX9" fmla="*/ 1451384 w 2919858"/>
                <a:gd name="connsiteY9" fmla="*/ 2117409 h 2137007"/>
                <a:gd name="connsiteX10" fmla="*/ 34080 w 2919858"/>
                <a:gd name="connsiteY10" fmla="*/ 2135485 h 2137007"/>
                <a:gd name="connsiteX11" fmla="*/ 0 w 2919858"/>
                <a:gd name="connsiteY11" fmla="*/ 2136659 h 2137007"/>
                <a:gd name="connsiteX12" fmla="*/ 358177 w 2919858"/>
                <a:gd name="connsiteY12" fmla="*/ 1472930 h 2137007"/>
                <a:gd name="connsiteX13" fmla="*/ 381342 w 2919858"/>
                <a:gd name="connsiteY13" fmla="*/ 1443631 h 2137007"/>
                <a:gd name="connsiteX14" fmla="*/ 921245 w 2919858"/>
                <a:gd name="connsiteY14" fmla="*/ 733309 h 2137007"/>
                <a:gd name="connsiteX15" fmla="*/ 1296187 w 2919858"/>
                <a:gd name="connsiteY15" fmla="*/ 221335 h 2137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19858" h="2137007">
                  <a:moveTo>
                    <a:pt x="1454384" y="0"/>
                  </a:moveTo>
                  <a:lnTo>
                    <a:pt x="1456306" y="994"/>
                  </a:lnTo>
                  <a:lnTo>
                    <a:pt x="1613791" y="221335"/>
                  </a:lnTo>
                  <a:lnTo>
                    <a:pt x="1988734" y="733309"/>
                  </a:lnTo>
                  <a:lnTo>
                    <a:pt x="2528637" y="1443631"/>
                  </a:lnTo>
                  <a:lnTo>
                    <a:pt x="2557762" y="1480469"/>
                  </a:lnTo>
                  <a:lnTo>
                    <a:pt x="2919858" y="2133817"/>
                  </a:lnTo>
                  <a:lnTo>
                    <a:pt x="2912864" y="2137007"/>
                  </a:lnTo>
                  <a:lnTo>
                    <a:pt x="2868688" y="2135485"/>
                  </a:lnTo>
                  <a:cubicBezTo>
                    <a:pt x="2464111" y="2124072"/>
                    <a:pt x="1976386" y="2117409"/>
                    <a:pt x="1451384" y="2117409"/>
                  </a:cubicBezTo>
                  <a:cubicBezTo>
                    <a:pt x="926382" y="2117407"/>
                    <a:pt x="438658" y="2124071"/>
                    <a:pt x="34080" y="2135485"/>
                  </a:cubicBezTo>
                  <a:lnTo>
                    <a:pt x="0" y="2136659"/>
                  </a:lnTo>
                  <a:lnTo>
                    <a:pt x="358177" y="1472930"/>
                  </a:lnTo>
                  <a:lnTo>
                    <a:pt x="381342" y="1443631"/>
                  </a:lnTo>
                  <a:lnTo>
                    <a:pt x="921245" y="733309"/>
                  </a:lnTo>
                  <a:lnTo>
                    <a:pt x="1296187" y="2213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6B81868C-F9CD-9012-9412-C8B611FF2C27}"/>
                </a:ext>
              </a:extLst>
            </p:cNvPr>
            <p:cNvSpPr/>
            <p:nvPr/>
          </p:nvSpPr>
          <p:spPr>
            <a:xfrm>
              <a:off x="1923102" y="4019910"/>
              <a:ext cx="125628" cy="112716"/>
            </a:xfrm>
            <a:custGeom>
              <a:avLst/>
              <a:gdLst>
                <a:gd name="connsiteX0" fmla="*/ 111845 w 275930"/>
                <a:gd name="connsiteY0" fmla="*/ 0 h 207192"/>
                <a:gd name="connsiteX1" fmla="*/ 164085 w 275930"/>
                <a:gd name="connsiteY1" fmla="*/ 0 h 207192"/>
                <a:gd name="connsiteX2" fmla="*/ 185784 w 275930"/>
                <a:gd name="connsiteY2" fmla="*/ 128250 h 207192"/>
                <a:gd name="connsiteX3" fmla="*/ 191667 w 275930"/>
                <a:gd name="connsiteY3" fmla="*/ 128602 h 207192"/>
                <a:gd name="connsiteX4" fmla="*/ 275930 w 275930"/>
                <a:gd name="connsiteY4" fmla="*/ 166290 h 207192"/>
                <a:gd name="connsiteX5" fmla="*/ 137965 w 275930"/>
                <a:gd name="connsiteY5" fmla="*/ 207192 h 207192"/>
                <a:gd name="connsiteX6" fmla="*/ 0 w 275930"/>
                <a:gd name="connsiteY6" fmla="*/ 166290 h 207192"/>
                <a:gd name="connsiteX7" fmla="*/ 84263 w 275930"/>
                <a:gd name="connsiteY7" fmla="*/ 128602 h 207192"/>
                <a:gd name="connsiteX8" fmla="*/ 90147 w 275930"/>
                <a:gd name="connsiteY8" fmla="*/ 128250 h 20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930" h="207192">
                  <a:moveTo>
                    <a:pt x="111845" y="0"/>
                  </a:moveTo>
                  <a:lnTo>
                    <a:pt x="164085" y="0"/>
                  </a:lnTo>
                  <a:lnTo>
                    <a:pt x="185784" y="128250"/>
                  </a:lnTo>
                  <a:lnTo>
                    <a:pt x="191667" y="128602"/>
                  </a:lnTo>
                  <a:cubicBezTo>
                    <a:pt x="241185" y="134811"/>
                    <a:pt x="275930" y="149348"/>
                    <a:pt x="275930" y="166290"/>
                  </a:cubicBezTo>
                  <a:cubicBezTo>
                    <a:pt x="275930" y="188880"/>
                    <a:pt x="214161" y="207192"/>
                    <a:pt x="137965" y="207192"/>
                  </a:cubicBezTo>
                  <a:cubicBezTo>
                    <a:pt x="61769" y="207192"/>
                    <a:pt x="0" y="188880"/>
                    <a:pt x="0" y="166290"/>
                  </a:cubicBezTo>
                  <a:cubicBezTo>
                    <a:pt x="0" y="149348"/>
                    <a:pt x="34745" y="134811"/>
                    <a:pt x="84263" y="128602"/>
                  </a:cubicBezTo>
                  <a:lnTo>
                    <a:pt x="90147" y="1282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9BE5A059-FB90-1894-6B28-11C5768AE9D4}"/>
              </a:ext>
            </a:extLst>
          </p:cNvPr>
          <p:cNvGrpSpPr/>
          <p:nvPr/>
        </p:nvGrpSpPr>
        <p:grpSpPr>
          <a:xfrm>
            <a:off x="3679470" y="4019910"/>
            <a:ext cx="2581892" cy="2167477"/>
            <a:chOff x="694970" y="4019910"/>
            <a:chExt cx="2581892" cy="2167477"/>
          </a:xfrm>
        </p:grpSpPr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F07364D0-E8AE-8F8A-DDBF-62B676F7DE19}"/>
                </a:ext>
              </a:extLst>
            </p:cNvPr>
            <p:cNvGrpSpPr/>
            <p:nvPr/>
          </p:nvGrpSpPr>
          <p:grpSpPr>
            <a:xfrm>
              <a:off x="1932373" y="6010275"/>
              <a:ext cx="107088" cy="177112"/>
              <a:chOff x="1923958" y="5996358"/>
              <a:chExt cx="123918" cy="204946"/>
            </a:xfrm>
          </p:grpSpPr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4AC88542-1057-9C0A-E8B6-D2C843242EF6}"/>
                  </a:ext>
                </a:extLst>
              </p:cNvPr>
              <p:cNvSpPr/>
              <p:nvPr/>
            </p:nvSpPr>
            <p:spPr>
              <a:xfrm>
                <a:off x="1923958" y="5996358"/>
                <a:ext cx="123918" cy="204946"/>
              </a:xfrm>
              <a:prstGeom prst="round2SameRect">
                <a:avLst>
                  <a:gd name="adj1" fmla="val 32776"/>
                  <a:gd name="adj2" fmla="val 38493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A168EDD1-82FE-F4E1-6BC2-D4D1C80B4E52}"/>
                  </a:ext>
                </a:extLst>
              </p:cNvPr>
              <p:cNvSpPr/>
              <p:nvPr/>
            </p:nvSpPr>
            <p:spPr>
              <a:xfrm>
                <a:off x="1935097" y="6008747"/>
                <a:ext cx="101639" cy="4194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3" name="四角形: 角を丸くする 142">
              <a:extLst>
                <a:ext uri="{FF2B5EF4-FFF2-40B4-BE49-F238E27FC236}">
                  <a16:creationId xmlns:a16="http://schemas.microsoft.com/office/drawing/2014/main" id="{1767E7FC-3E9F-3EE9-59C4-704A528F00B2}"/>
                </a:ext>
              </a:extLst>
            </p:cNvPr>
            <p:cNvSpPr/>
            <p:nvPr/>
          </p:nvSpPr>
          <p:spPr>
            <a:xfrm>
              <a:off x="1971733" y="4869398"/>
              <a:ext cx="28366" cy="117196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CABD5623-9556-00AC-7315-990DB5818893}"/>
                </a:ext>
              </a:extLst>
            </p:cNvPr>
            <p:cNvSpPr/>
            <p:nvPr/>
          </p:nvSpPr>
          <p:spPr>
            <a:xfrm>
              <a:off x="694970" y="4085718"/>
              <a:ext cx="2581892" cy="1165615"/>
            </a:xfrm>
            <a:custGeom>
              <a:avLst/>
              <a:gdLst>
                <a:gd name="connsiteX0" fmla="*/ 2959672 w 5931018"/>
                <a:gd name="connsiteY0" fmla="*/ 0 h 1366589"/>
                <a:gd name="connsiteX1" fmla="*/ 3338338 w 5931018"/>
                <a:gd name="connsiteY1" fmla="*/ 61719 h 1366589"/>
                <a:gd name="connsiteX2" fmla="*/ 4232393 w 5931018"/>
                <a:gd name="connsiteY2" fmla="*/ 203937 h 1366589"/>
                <a:gd name="connsiteX3" fmla="*/ 5519798 w 5931018"/>
                <a:gd name="connsiteY3" fmla="*/ 401253 h 1366589"/>
                <a:gd name="connsiteX4" fmla="*/ 5589248 w 5931018"/>
                <a:gd name="connsiteY4" fmla="*/ 411486 h 1366589"/>
                <a:gd name="connsiteX5" fmla="*/ 5628617 w 5931018"/>
                <a:gd name="connsiteY5" fmla="*/ 482816 h 1366589"/>
                <a:gd name="connsiteX6" fmla="*/ 5810273 w 5931018"/>
                <a:gd name="connsiteY6" fmla="*/ 802726 h 1366589"/>
                <a:gd name="connsiteX7" fmla="*/ 5906099 w 5931018"/>
                <a:gd name="connsiteY7" fmla="*/ 967338 h 1366589"/>
                <a:gd name="connsiteX8" fmla="*/ 5931018 w 5931018"/>
                <a:gd name="connsiteY8" fmla="*/ 1009420 h 1366589"/>
                <a:gd name="connsiteX9" fmla="*/ 5807954 w 5931018"/>
                <a:gd name="connsiteY9" fmla="*/ 1034029 h 1366589"/>
                <a:gd name="connsiteX10" fmla="*/ 4765087 w 5931018"/>
                <a:gd name="connsiteY10" fmla="*/ 1289568 h 1366589"/>
                <a:gd name="connsiteX11" fmla="*/ 4488192 w 5931018"/>
                <a:gd name="connsiteY11" fmla="*/ 1366589 h 1366589"/>
                <a:gd name="connsiteX12" fmla="*/ 4441990 w 5931018"/>
                <a:gd name="connsiteY12" fmla="*/ 1365618 h 1366589"/>
                <a:gd name="connsiteX13" fmla="*/ 2959673 w 5931018"/>
                <a:gd name="connsiteY13" fmla="*/ 1354089 h 1366589"/>
                <a:gd name="connsiteX14" fmla="*/ 1477356 w 5931018"/>
                <a:gd name="connsiteY14" fmla="*/ 1365618 h 1366589"/>
                <a:gd name="connsiteX15" fmla="*/ 1431148 w 5931018"/>
                <a:gd name="connsiteY15" fmla="*/ 1366589 h 1366589"/>
                <a:gd name="connsiteX16" fmla="*/ 1154257 w 5931018"/>
                <a:gd name="connsiteY16" fmla="*/ 1289570 h 1366589"/>
                <a:gd name="connsiteX17" fmla="*/ 111389 w 5931018"/>
                <a:gd name="connsiteY17" fmla="*/ 1034030 h 1366589"/>
                <a:gd name="connsiteX18" fmla="*/ 0 w 5931018"/>
                <a:gd name="connsiteY18" fmla="*/ 1011756 h 1366589"/>
                <a:gd name="connsiteX19" fmla="*/ 26301 w 5931018"/>
                <a:gd name="connsiteY19" fmla="*/ 967339 h 1366589"/>
                <a:gd name="connsiteX20" fmla="*/ 122128 w 5931018"/>
                <a:gd name="connsiteY20" fmla="*/ 802725 h 1366589"/>
                <a:gd name="connsiteX21" fmla="*/ 303783 w 5931018"/>
                <a:gd name="connsiteY21" fmla="*/ 482816 h 1366589"/>
                <a:gd name="connsiteX22" fmla="*/ 344309 w 5931018"/>
                <a:gd name="connsiteY22" fmla="*/ 409392 h 1366589"/>
                <a:gd name="connsiteX23" fmla="*/ 399546 w 5931018"/>
                <a:gd name="connsiteY23" fmla="*/ 401253 h 1366589"/>
                <a:gd name="connsiteX24" fmla="*/ 1686951 w 5931018"/>
                <a:gd name="connsiteY24" fmla="*/ 203937 h 1366589"/>
                <a:gd name="connsiteX25" fmla="*/ 2581006 w 5931018"/>
                <a:gd name="connsiteY25" fmla="*/ 61719 h 1366589"/>
                <a:gd name="connsiteX26" fmla="*/ 2959672 w 5931018"/>
                <a:gd name="connsiteY26" fmla="*/ 0 h 1366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931018" h="1366589">
                  <a:moveTo>
                    <a:pt x="2959672" y="0"/>
                  </a:moveTo>
                  <a:lnTo>
                    <a:pt x="3338338" y="61719"/>
                  </a:lnTo>
                  <a:cubicBezTo>
                    <a:pt x="3612837" y="106081"/>
                    <a:pt x="3914945" y="154175"/>
                    <a:pt x="4232393" y="203937"/>
                  </a:cubicBezTo>
                  <a:cubicBezTo>
                    <a:pt x="4708566" y="278581"/>
                    <a:pt x="5151636" y="346379"/>
                    <a:pt x="5519798" y="401253"/>
                  </a:cubicBezTo>
                  <a:lnTo>
                    <a:pt x="5589248" y="411486"/>
                  </a:lnTo>
                  <a:lnTo>
                    <a:pt x="5628617" y="482816"/>
                  </a:lnTo>
                  <a:cubicBezTo>
                    <a:pt x="5683683" y="581587"/>
                    <a:pt x="5745027" y="689717"/>
                    <a:pt x="5810273" y="802726"/>
                  </a:cubicBezTo>
                  <a:cubicBezTo>
                    <a:pt x="5842896" y="859231"/>
                    <a:pt x="5874950" y="914280"/>
                    <a:pt x="5906099" y="967338"/>
                  </a:cubicBezTo>
                  <a:lnTo>
                    <a:pt x="5931018" y="1009420"/>
                  </a:lnTo>
                  <a:lnTo>
                    <a:pt x="5807954" y="1034029"/>
                  </a:lnTo>
                  <a:cubicBezTo>
                    <a:pt x="5552856" y="1087745"/>
                    <a:pt x="5179257" y="1178592"/>
                    <a:pt x="4765087" y="1289568"/>
                  </a:cubicBezTo>
                  <a:lnTo>
                    <a:pt x="4488192" y="1366589"/>
                  </a:lnTo>
                  <a:lnTo>
                    <a:pt x="4441990" y="1365618"/>
                  </a:lnTo>
                  <a:cubicBezTo>
                    <a:pt x="4018854" y="1358339"/>
                    <a:pt x="3508757" y="1354089"/>
                    <a:pt x="2959673" y="1354089"/>
                  </a:cubicBezTo>
                  <a:cubicBezTo>
                    <a:pt x="2410589" y="1354088"/>
                    <a:pt x="1900492" y="1358338"/>
                    <a:pt x="1477356" y="1365618"/>
                  </a:cubicBezTo>
                  <a:lnTo>
                    <a:pt x="1431148" y="1366589"/>
                  </a:lnTo>
                  <a:lnTo>
                    <a:pt x="1154257" y="1289570"/>
                  </a:lnTo>
                  <a:cubicBezTo>
                    <a:pt x="740087" y="1178592"/>
                    <a:pt x="366487" y="1087746"/>
                    <a:pt x="111389" y="1034030"/>
                  </a:cubicBezTo>
                  <a:lnTo>
                    <a:pt x="0" y="1011756"/>
                  </a:lnTo>
                  <a:lnTo>
                    <a:pt x="26301" y="967339"/>
                  </a:lnTo>
                  <a:cubicBezTo>
                    <a:pt x="57450" y="914281"/>
                    <a:pt x="89504" y="859230"/>
                    <a:pt x="122128" y="802725"/>
                  </a:cubicBezTo>
                  <a:cubicBezTo>
                    <a:pt x="187373" y="689716"/>
                    <a:pt x="248718" y="581588"/>
                    <a:pt x="303783" y="482816"/>
                  </a:cubicBezTo>
                  <a:lnTo>
                    <a:pt x="344309" y="409392"/>
                  </a:lnTo>
                  <a:lnTo>
                    <a:pt x="399546" y="401253"/>
                  </a:lnTo>
                  <a:cubicBezTo>
                    <a:pt x="767707" y="346380"/>
                    <a:pt x="1210779" y="278582"/>
                    <a:pt x="1686951" y="203937"/>
                  </a:cubicBezTo>
                  <a:cubicBezTo>
                    <a:pt x="2004399" y="154175"/>
                    <a:pt x="2306507" y="106081"/>
                    <a:pt x="2581006" y="61719"/>
                  </a:cubicBezTo>
                  <a:lnTo>
                    <a:pt x="2959672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C5D09128-8123-862F-B1D9-1E023AF7F1C4}"/>
                </a:ext>
              </a:extLst>
            </p:cNvPr>
            <p:cNvSpPr/>
            <p:nvPr/>
          </p:nvSpPr>
          <p:spPr>
            <a:xfrm>
              <a:off x="695484" y="4088308"/>
              <a:ext cx="2580864" cy="1163025"/>
            </a:xfrm>
            <a:custGeom>
              <a:avLst/>
              <a:gdLst>
                <a:gd name="connsiteX0" fmla="*/ 2828970 w 5668632"/>
                <a:gd name="connsiteY0" fmla="*/ 0 h 2137854"/>
                <a:gd name="connsiteX1" fmla="*/ 3102485 w 5668632"/>
                <a:gd name="connsiteY1" fmla="*/ 141472 h 2137854"/>
                <a:gd name="connsiteX2" fmla="*/ 3748273 w 5668632"/>
                <a:gd name="connsiteY2" fmla="*/ 467464 h 2137854"/>
                <a:gd name="connsiteX3" fmla="*/ 4678182 w 5668632"/>
                <a:gd name="connsiteY3" fmla="*/ 919752 h 2137854"/>
                <a:gd name="connsiteX4" fmla="*/ 4728347 w 5668632"/>
                <a:gd name="connsiteY4" fmla="*/ 943208 h 2137854"/>
                <a:gd name="connsiteX5" fmla="*/ 5665091 w 5668632"/>
                <a:gd name="connsiteY5" fmla="*/ 1568059 h 2137854"/>
                <a:gd name="connsiteX6" fmla="*/ 5668632 w 5668632"/>
                <a:gd name="connsiteY6" fmla="*/ 1577865 h 2137854"/>
                <a:gd name="connsiteX7" fmla="*/ 5550966 w 5668632"/>
                <a:gd name="connsiteY7" fmla="*/ 1616448 h 2137854"/>
                <a:gd name="connsiteX8" fmla="*/ 4553838 w 5668632"/>
                <a:gd name="connsiteY8" fmla="*/ 2017096 h 2137854"/>
                <a:gd name="connsiteX9" fmla="*/ 4289087 w 5668632"/>
                <a:gd name="connsiteY9" fmla="*/ 2137854 h 2137854"/>
                <a:gd name="connsiteX10" fmla="*/ 4244911 w 5668632"/>
                <a:gd name="connsiteY10" fmla="*/ 2136332 h 2137854"/>
                <a:gd name="connsiteX11" fmla="*/ 2827607 w 5668632"/>
                <a:gd name="connsiteY11" fmla="*/ 2118256 h 2137854"/>
                <a:gd name="connsiteX12" fmla="*/ 1410303 w 5668632"/>
                <a:gd name="connsiteY12" fmla="*/ 2136332 h 2137854"/>
                <a:gd name="connsiteX13" fmla="*/ 1366122 w 5668632"/>
                <a:gd name="connsiteY13" fmla="*/ 2137854 h 2137854"/>
                <a:gd name="connsiteX14" fmla="*/ 1101375 w 5668632"/>
                <a:gd name="connsiteY14" fmla="*/ 2017100 h 2137854"/>
                <a:gd name="connsiteX15" fmla="*/ 104246 w 5668632"/>
                <a:gd name="connsiteY15" fmla="*/ 1616450 h 2137854"/>
                <a:gd name="connsiteX16" fmla="*/ 0 w 5668632"/>
                <a:gd name="connsiteY16" fmla="*/ 1582267 h 2137854"/>
                <a:gd name="connsiteX17" fmla="*/ 939860 w 5668632"/>
                <a:gd name="connsiteY17" fmla="*/ 938408 h 2137854"/>
                <a:gd name="connsiteX18" fmla="*/ 979758 w 5668632"/>
                <a:gd name="connsiteY18" fmla="*/ 919752 h 2137854"/>
                <a:gd name="connsiteX19" fmla="*/ 1909667 w 5668632"/>
                <a:gd name="connsiteY19" fmla="*/ 467464 h 2137854"/>
                <a:gd name="connsiteX20" fmla="*/ 2555455 w 5668632"/>
                <a:gd name="connsiteY20" fmla="*/ 141472 h 213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68632" h="2137854">
                  <a:moveTo>
                    <a:pt x="2828970" y="0"/>
                  </a:moveTo>
                  <a:lnTo>
                    <a:pt x="3102485" y="141472"/>
                  </a:lnTo>
                  <a:lnTo>
                    <a:pt x="3748273" y="467464"/>
                  </a:lnTo>
                  <a:lnTo>
                    <a:pt x="4678182" y="919752"/>
                  </a:lnTo>
                  <a:lnTo>
                    <a:pt x="4728347" y="943208"/>
                  </a:lnTo>
                  <a:lnTo>
                    <a:pt x="5665091" y="1568059"/>
                  </a:lnTo>
                  <a:lnTo>
                    <a:pt x="5668632" y="1577865"/>
                  </a:lnTo>
                  <a:lnTo>
                    <a:pt x="5550966" y="1616448"/>
                  </a:lnTo>
                  <a:cubicBezTo>
                    <a:pt x="5307056" y="1700667"/>
                    <a:pt x="4949843" y="1843102"/>
                    <a:pt x="4553838" y="2017096"/>
                  </a:cubicBezTo>
                  <a:lnTo>
                    <a:pt x="4289087" y="2137854"/>
                  </a:lnTo>
                  <a:lnTo>
                    <a:pt x="4244911" y="2136332"/>
                  </a:lnTo>
                  <a:cubicBezTo>
                    <a:pt x="3840334" y="2124919"/>
                    <a:pt x="3352609" y="2118256"/>
                    <a:pt x="2827607" y="2118256"/>
                  </a:cubicBezTo>
                  <a:cubicBezTo>
                    <a:pt x="2302605" y="2118254"/>
                    <a:pt x="1814881" y="2124918"/>
                    <a:pt x="1410303" y="2136332"/>
                  </a:cubicBezTo>
                  <a:lnTo>
                    <a:pt x="1366122" y="2137854"/>
                  </a:lnTo>
                  <a:lnTo>
                    <a:pt x="1101375" y="2017100"/>
                  </a:lnTo>
                  <a:cubicBezTo>
                    <a:pt x="705370" y="1843102"/>
                    <a:pt x="348155" y="1700669"/>
                    <a:pt x="104246" y="1616450"/>
                  </a:cubicBezTo>
                  <a:lnTo>
                    <a:pt x="0" y="1582267"/>
                  </a:lnTo>
                  <a:lnTo>
                    <a:pt x="939860" y="938408"/>
                  </a:lnTo>
                  <a:lnTo>
                    <a:pt x="979758" y="919752"/>
                  </a:lnTo>
                  <a:lnTo>
                    <a:pt x="1909667" y="467464"/>
                  </a:lnTo>
                  <a:lnTo>
                    <a:pt x="2555455" y="14147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A94729FD-E0B1-DF9C-CDBC-8254D6335837}"/>
                </a:ext>
              </a:extLst>
            </p:cNvPr>
            <p:cNvSpPr/>
            <p:nvPr/>
          </p:nvSpPr>
          <p:spPr>
            <a:xfrm>
              <a:off x="1321227" y="4088769"/>
              <a:ext cx="1329378" cy="1162564"/>
            </a:xfrm>
            <a:custGeom>
              <a:avLst/>
              <a:gdLst>
                <a:gd name="connsiteX0" fmla="*/ 1454384 w 2919858"/>
                <a:gd name="connsiteY0" fmla="*/ 0 h 2137007"/>
                <a:gd name="connsiteX1" fmla="*/ 1456306 w 2919858"/>
                <a:gd name="connsiteY1" fmla="*/ 994 h 2137007"/>
                <a:gd name="connsiteX2" fmla="*/ 1613791 w 2919858"/>
                <a:gd name="connsiteY2" fmla="*/ 221335 h 2137007"/>
                <a:gd name="connsiteX3" fmla="*/ 1988734 w 2919858"/>
                <a:gd name="connsiteY3" fmla="*/ 733309 h 2137007"/>
                <a:gd name="connsiteX4" fmla="*/ 2528637 w 2919858"/>
                <a:gd name="connsiteY4" fmla="*/ 1443631 h 2137007"/>
                <a:gd name="connsiteX5" fmla="*/ 2557762 w 2919858"/>
                <a:gd name="connsiteY5" fmla="*/ 1480469 h 2137007"/>
                <a:gd name="connsiteX6" fmla="*/ 2919858 w 2919858"/>
                <a:gd name="connsiteY6" fmla="*/ 2133817 h 2137007"/>
                <a:gd name="connsiteX7" fmla="*/ 2912864 w 2919858"/>
                <a:gd name="connsiteY7" fmla="*/ 2137007 h 2137007"/>
                <a:gd name="connsiteX8" fmla="*/ 2868688 w 2919858"/>
                <a:gd name="connsiteY8" fmla="*/ 2135485 h 2137007"/>
                <a:gd name="connsiteX9" fmla="*/ 1451384 w 2919858"/>
                <a:gd name="connsiteY9" fmla="*/ 2117409 h 2137007"/>
                <a:gd name="connsiteX10" fmla="*/ 34080 w 2919858"/>
                <a:gd name="connsiteY10" fmla="*/ 2135485 h 2137007"/>
                <a:gd name="connsiteX11" fmla="*/ 0 w 2919858"/>
                <a:gd name="connsiteY11" fmla="*/ 2136659 h 2137007"/>
                <a:gd name="connsiteX12" fmla="*/ 358177 w 2919858"/>
                <a:gd name="connsiteY12" fmla="*/ 1472930 h 2137007"/>
                <a:gd name="connsiteX13" fmla="*/ 381342 w 2919858"/>
                <a:gd name="connsiteY13" fmla="*/ 1443631 h 2137007"/>
                <a:gd name="connsiteX14" fmla="*/ 921245 w 2919858"/>
                <a:gd name="connsiteY14" fmla="*/ 733309 h 2137007"/>
                <a:gd name="connsiteX15" fmla="*/ 1296187 w 2919858"/>
                <a:gd name="connsiteY15" fmla="*/ 221335 h 2137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19858" h="2137007">
                  <a:moveTo>
                    <a:pt x="1454384" y="0"/>
                  </a:moveTo>
                  <a:lnTo>
                    <a:pt x="1456306" y="994"/>
                  </a:lnTo>
                  <a:lnTo>
                    <a:pt x="1613791" y="221335"/>
                  </a:lnTo>
                  <a:lnTo>
                    <a:pt x="1988734" y="733309"/>
                  </a:lnTo>
                  <a:lnTo>
                    <a:pt x="2528637" y="1443631"/>
                  </a:lnTo>
                  <a:lnTo>
                    <a:pt x="2557762" y="1480469"/>
                  </a:lnTo>
                  <a:lnTo>
                    <a:pt x="2919858" y="2133817"/>
                  </a:lnTo>
                  <a:lnTo>
                    <a:pt x="2912864" y="2137007"/>
                  </a:lnTo>
                  <a:lnTo>
                    <a:pt x="2868688" y="2135485"/>
                  </a:lnTo>
                  <a:cubicBezTo>
                    <a:pt x="2464111" y="2124072"/>
                    <a:pt x="1976386" y="2117409"/>
                    <a:pt x="1451384" y="2117409"/>
                  </a:cubicBezTo>
                  <a:cubicBezTo>
                    <a:pt x="926382" y="2117407"/>
                    <a:pt x="438658" y="2124071"/>
                    <a:pt x="34080" y="2135485"/>
                  </a:cubicBezTo>
                  <a:lnTo>
                    <a:pt x="0" y="2136659"/>
                  </a:lnTo>
                  <a:lnTo>
                    <a:pt x="358177" y="1472930"/>
                  </a:lnTo>
                  <a:lnTo>
                    <a:pt x="381342" y="1443631"/>
                  </a:lnTo>
                  <a:lnTo>
                    <a:pt x="921245" y="733309"/>
                  </a:lnTo>
                  <a:lnTo>
                    <a:pt x="1296187" y="221335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717933F0-6479-D3FA-EE06-B0E4C58C031C}"/>
                </a:ext>
              </a:extLst>
            </p:cNvPr>
            <p:cNvSpPr/>
            <p:nvPr/>
          </p:nvSpPr>
          <p:spPr>
            <a:xfrm>
              <a:off x="1923102" y="4019910"/>
              <a:ext cx="125628" cy="112716"/>
            </a:xfrm>
            <a:custGeom>
              <a:avLst/>
              <a:gdLst>
                <a:gd name="connsiteX0" fmla="*/ 111845 w 275930"/>
                <a:gd name="connsiteY0" fmla="*/ 0 h 207192"/>
                <a:gd name="connsiteX1" fmla="*/ 164085 w 275930"/>
                <a:gd name="connsiteY1" fmla="*/ 0 h 207192"/>
                <a:gd name="connsiteX2" fmla="*/ 185784 w 275930"/>
                <a:gd name="connsiteY2" fmla="*/ 128250 h 207192"/>
                <a:gd name="connsiteX3" fmla="*/ 191667 w 275930"/>
                <a:gd name="connsiteY3" fmla="*/ 128602 h 207192"/>
                <a:gd name="connsiteX4" fmla="*/ 275930 w 275930"/>
                <a:gd name="connsiteY4" fmla="*/ 166290 h 207192"/>
                <a:gd name="connsiteX5" fmla="*/ 137965 w 275930"/>
                <a:gd name="connsiteY5" fmla="*/ 207192 h 207192"/>
                <a:gd name="connsiteX6" fmla="*/ 0 w 275930"/>
                <a:gd name="connsiteY6" fmla="*/ 166290 h 207192"/>
                <a:gd name="connsiteX7" fmla="*/ 84263 w 275930"/>
                <a:gd name="connsiteY7" fmla="*/ 128602 h 207192"/>
                <a:gd name="connsiteX8" fmla="*/ 90147 w 275930"/>
                <a:gd name="connsiteY8" fmla="*/ 128250 h 20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930" h="207192">
                  <a:moveTo>
                    <a:pt x="111845" y="0"/>
                  </a:moveTo>
                  <a:lnTo>
                    <a:pt x="164085" y="0"/>
                  </a:lnTo>
                  <a:lnTo>
                    <a:pt x="185784" y="128250"/>
                  </a:lnTo>
                  <a:lnTo>
                    <a:pt x="191667" y="128602"/>
                  </a:lnTo>
                  <a:cubicBezTo>
                    <a:pt x="241185" y="134811"/>
                    <a:pt x="275930" y="149348"/>
                    <a:pt x="275930" y="166290"/>
                  </a:cubicBezTo>
                  <a:cubicBezTo>
                    <a:pt x="275930" y="188880"/>
                    <a:pt x="214161" y="207192"/>
                    <a:pt x="137965" y="207192"/>
                  </a:cubicBezTo>
                  <a:cubicBezTo>
                    <a:pt x="61769" y="207192"/>
                    <a:pt x="0" y="188880"/>
                    <a:pt x="0" y="166290"/>
                  </a:cubicBezTo>
                  <a:cubicBezTo>
                    <a:pt x="0" y="149348"/>
                    <a:pt x="34745" y="134811"/>
                    <a:pt x="84263" y="128602"/>
                  </a:cubicBezTo>
                  <a:lnTo>
                    <a:pt x="90147" y="1282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898128E3-6438-F846-7EEE-6CE7206D6AB6}"/>
              </a:ext>
            </a:extLst>
          </p:cNvPr>
          <p:cNvGrpSpPr/>
          <p:nvPr/>
        </p:nvGrpSpPr>
        <p:grpSpPr>
          <a:xfrm>
            <a:off x="6636030" y="4019910"/>
            <a:ext cx="2581892" cy="2167477"/>
            <a:chOff x="694970" y="4019910"/>
            <a:chExt cx="2581892" cy="2167477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684FBC77-232B-4AE3-E47B-0CB2C0D86BB5}"/>
                </a:ext>
              </a:extLst>
            </p:cNvPr>
            <p:cNvGrpSpPr/>
            <p:nvPr/>
          </p:nvGrpSpPr>
          <p:grpSpPr>
            <a:xfrm>
              <a:off x="1932373" y="6010275"/>
              <a:ext cx="107088" cy="177112"/>
              <a:chOff x="1923958" y="5996358"/>
              <a:chExt cx="123918" cy="204946"/>
            </a:xfrm>
          </p:grpSpPr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8CCB7C63-C8FF-1B47-D1C8-1D019A6129C5}"/>
                  </a:ext>
                </a:extLst>
              </p:cNvPr>
              <p:cNvSpPr/>
              <p:nvPr/>
            </p:nvSpPr>
            <p:spPr>
              <a:xfrm>
                <a:off x="1923958" y="5996358"/>
                <a:ext cx="123918" cy="204946"/>
              </a:xfrm>
              <a:prstGeom prst="round2SameRect">
                <a:avLst>
                  <a:gd name="adj1" fmla="val 32776"/>
                  <a:gd name="adj2" fmla="val 38493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1CE5A970-470A-797F-3479-00BCBD3BDC33}"/>
                  </a:ext>
                </a:extLst>
              </p:cNvPr>
              <p:cNvSpPr/>
              <p:nvPr/>
            </p:nvSpPr>
            <p:spPr>
              <a:xfrm>
                <a:off x="1935097" y="6008747"/>
                <a:ext cx="101639" cy="4194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2" name="四角形: 角を丸くする 151">
              <a:extLst>
                <a:ext uri="{FF2B5EF4-FFF2-40B4-BE49-F238E27FC236}">
                  <a16:creationId xmlns:a16="http://schemas.microsoft.com/office/drawing/2014/main" id="{DC9ED3C6-1D26-EA82-F119-C1F4A9CD2128}"/>
                </a:ext>
              </a:extLst>
            </p:cNvPr>
            <p:cNvSpPr/>
            <p:nvPr/>
          </p:nvSpPr>
          <p:spPr>
            <a:xfrm>
              <a:off x="1971733" y="4869398"/>
              <a:ext cx="28366" cy="117196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ED083D6C-A858-AB70-D04E-82DE0032289C}"/>
                </a:ext>
              </a:extLst>
            </p:cNvPr>
            <p:cNvSpPr/>
            <p:nvPr/>
          </p:nvSpPr>
          <p:spPr>
            <a:xfrm>
              <a:off x="694970" y="4085718"/>
              <a:ext cx="2581892" cy="1165615"/>
            </a:xfrm>
            <a:custGeom>
              <a:avLst/>
              <a:gdLst>
                <a:gd name="connsiteX0" fmla="*/ 2959672 w 5931018"/>
                <a:gd name="connsiteY0" fmla="*/ 0 h 1366589"/>
                <a:gd name="connsiteX1" fmla="*/ 3338338 w 5931018"/>
                <a:gd name="connsiteY1" fmla="*/ 61719 h 1366589"/>
                <a:gd name="connsiteX2" fmla="*/ 4232393 w 5931018"/>
                <a:gd name="connsiteY2" fmla="*/ 203937 h 1366589"/>
                <a:gd name="connsiteX3" fmla="*/ 5519798 w 5931018"/>
                <a:gd name="connsiteY3" fmla="*/ 401253 h 1366589"/>
                <a:gd name="connsiteX4" fmla="*/ 5589248 w 5931018"/>
                <a:gd name="connsiteY4" fmla="*/ 411486 h 1366589"/>
                <a:gd name="connsiteX5" fmla="*/ 5628617 w 5931018"/>
                <a:gd name="connsiteY5" fmla="*/ 482816 h 1366589"/>
                <a:gd name="connsiteX6" fmla="*/ 5810273 w 5931018"/>
                <a:gd name="connsiteY6" fmla="*/ 802726 h 1366589"/>
                <a:gd name="connsiteX7" fmla="*/ 5906099 w 5931018"/>
                <a:gd name="connsiteY7" fmla="*/ 967338 h 1366589"/>
                <a:gd name="connsiteX8" fmla="*/ 5931018 w 5931018"/>
                <a:gd name="connsiteY8" fmla="*/ 1009420 h 1366589"/>
                <a:gd name="connsiteX9" fmla="*/ 5807954 w 5931018"/>
                <a:gd name="connsiteY9" fmla="*/ 1034029 h 1366589"/>
                <a:gd name="connsiteX10" fmla="*/ 4765087 w 5931018"/>
                <a:gd name="connsiteY10" fmla="*/ 1289568 h 1366589"/>
                <a:gd name="connsiteX11" fmla="*/ 4488192 w 5931018"/>
                <a:gd name="connsiteY11" fmla="*/ 1366589 h 1366589"/>
                <a:gd name="connsiteX12" fmla="*/ 4441990 w 5931018"/>
                <a:gd name="connsiteY12" fmla="*/ 1365618 h 1366589"/>
                <a:gd name="connsiteX13" fmla="*/ 2959673 w 5931018"/>
                <a:gd name="connsiteY13" fmla="*/ 1354089 h 1366589"/>
                <a:gd name="connsiteX14" fmla="*/ 1477356 w 5931018"/>
                <a:gd name="connsiteY14" fmla="*/ 1365618 h 1366589"/>
                <a:gd name="connsiteX15" fmla="*/ 1431148 w 5931018"/>
                <a:gd name="connsiteY15" fmla="*/ 1366589 h 1366589"/>
                <a:gd name="connsiteX16" fmla="*/ 1154257 w 5931018"/>
                <a:gd name="connsiteY16" fmla="*/ 1289570 h 1366589"/>
                <a:gd name="connsiteX17" fmla="*/ 111389 w 5931018"/>
                <a:gd name="connsiteY17" fmla="*/ 1034030 h 1366589"/>
                <a:gd name="connsiteX18" fmla="*/ 0 w 5931018"/>
                <a:gd name="connsiteY18" fmla="*/ 1011756 h 1366589"/>
                <a:gd name="connsiteX19" fmla="*/ 26301 w 5931018"/>
                <a:gd name="connsiteY19" fmla="*/ 967339 h 1366589"/>
                <a:gd name="connsiteX20" fmla="*/ 122128 w 5931018"/>
                <a:gd name="connsiteY20" fmla="*/ 802725 h 1366589"/>
                <a:gd name="connsiteX21" fmla="*/ 303783 w 5931018"/>
                <a:gd name="connsiteY21" fmla="*/ 482816 h 1366589"/>
                <a:gd name="connsiteX22" fmla="*/ 344309 w 5931018"/>
                <a:gd name="connsiteY22" fmla="*/ 409392 h 1366589"/>
                <a:gd name="connsiteX23" fmla="*/ 399546 w 5931018"/>
                <a:gd name="connsiteY23" fmla="*/ 401253 h 1366589"/>
                <a:gd name="connsiteX24" fmla="*/ 1686951 w 5931018"/>
                <a:gd name="connsiteY24" fmla="*/ 203937 h 1366589"/>
                <a:gd name="connsiteX25" fmla="*/ 2581006 w 5931018"/>
                <a:gd name="connsiteY25" fmla="*/ 61719 h 1366589"/>
                <a:gd name="connsiteX26" fmla="*/ 2959672 w 5931018"/>
                <a:gd name="connsiteY26" fmla="*/ 0 h 1366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931018" h="1366589">
                  <a:moveTo>
                    <a:pt x="2959672" y="0"/>
                  </a:moveTo>
                  <a:lnTo>
                    <a:pt x="3338338" y="61719"/>
                  </a:lnTo>
                  <a:cubicBezTo>
                    <a:pt x="3612837" y="106081"/>
                    <a:pt x="3914945" y="154175"/>
                    <a:pt x="4232393" y="203937"/>
                  </a:cubicBezTo>
                  <a:cubicBezTo>
                    <a:pt x="4708566" y="278581"/>
                    <a:pt x="5151636" y="346379"/>
                    <a:pt x="5519798" y="401253"/>
                  </a:cubicBezTo>
                  <a:lnTo>
                    <a:pt x="5589248" y="411486"/>
                  </a:lnTo>
                  <a:lnTo>
                    <a:pt x="5628617" y="482816"/>
                  </a:lnTo>
                  <a:cubicBezTo>
                    <a:pt x="5683683" y="581587"/>
                    <a:pt x="5745027" y="689717"/>
                    <a:pt x="5810273" y="802726"/>
                  </a:cubicBezTo>
                  <a:cubicBezTo>
                    <a:pt x="5842896" y="859231"/>
                    <a:pt x="5874950" y="914280"/>
                    <a:pt x="5906099" y="967338"/>
                  </a:cubicBezTo>
                  <a:lnTo>
                    <a:pt x="5931018" y="1009420"/>
                  </a:lnTo>
                  <a:lnTo>
                    <a:pt x="5807954" y="1034029"/>
                  </a:lnTo>
                  <a:cubicBezTo>
                    <a:pt x="5552856" y="1087745"/>
                    <a:pt x="5179257" y="1178592"/>
                    <a:pt x="4765087" y="1289568"/>
                  </a:cubicBezTo>
                  <a:lnTo>
                    <a:pt x="4488192" y="1366589"/>
                  </a:lnTo>
                  <a:lnTo>
                    <a:pt x="4441990" y="1365618"/>
                  </a:lnTo>
                  <a:cubicBezTo>
                    <a:pt x="4018854" y="1358339"/>
                    <a:pt x="3508757" y="1354089"/>
                    <a:pt x="2959673" y="1354089"/>
                  </a:cubicBezTo>
                  <a:cubicBezTo>
                    <a:pt x="2410589" y="1354088"/>
                    <a:pt x="1900492" y="1358338"/>
                    <a:pt x="1477356" y="1365618"/>
                  </a:cubicBezTo>
                  <a:lnTo>
                    <a:pt x="1431148" y="1366589"/>
                  </a:lnTo>
                  <a:lnTo>
                    <a:pt x="1154257" y="1289570"/>
                  </a:lnTo>
                  <a:cubicBezTo>
                    <a:pt x="740087" y="1178592"/>
                    <a:pt x="366487" y="1087746"/>
                    <a:pt x="111389" y="1034030"/>
                  </a:cubicBezTo>
                  <a:lnTo>
                    <a:pt x="0" y="1011756"/>
                  </a:lnTo>
                  <a:lnTo>
                    <a:pt x="26301" y="967339"/>
                  </a:lnTo>
                  <a:cubicBezTo>
                    <a:pt x="57450" y="914281"/>
                    <a:pt x="89504" y="859230"/>
                    <a:pt x="122128" y="802725"/>
                  </a:cubicBezTo>
                  <a:cubicBezTo>
                    <a:pt x="187373" y="689716"/>
                    <a:pt x="248718" y="581588"/>
                    <a:pt x="303783" y="482816"/>
                  </a:cubicBezTo>
                  <a:lnTo>
                    <a:pt x="344309" y="409392"/>
                  </a:lnTo>
                  <a:lnTo>
                    <a:pt x="399546" y="401253"/>
                  </a:lnTo>
                  <a:cubicBezTo>
                    <a:pt x="767707" y="346380"/>
                    <a:pt x="1210779" y="278582"/>
                    <a:pt x="1686951" y="203937"/>
                  </a:cubicBezTo>
                  <a:cubicBezTo>
                    <a:pt x="2004399" y="154175"/>
                    <a:pt x="2306507" y="106081"/>
                    <a:pt x="2581006" y="61719"/>
                  </a:cubicBezTo>
                  <a:lnTo>
                    <a:pt x="2959672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4C26D810-A6A3-DF8F-0D39-9116892A4F5D}"/>
                </a:ext>
              </a:extLst>
            </p:cNvPr>
            <p:cNvSpPr/>
            <p:nvPr/>
          </p:nvSpPr>
          <p:spPr>
            <a:xfrm>
              <a:off x="695484" y="4088308"/>
              <a:ext cx="2580864" cy="1163025"/>
            </a:xfrm>
            <a:custGeom>
              <a:avLst/>
              <a:gdLst>
                <a:gd name="connsiteX0" fmla="*/ 2828970 w 5668632"/>
                <a:gd name="connsiteY0" fmla="*/ 0 h 2137854"/>
                <a:gd name="connsiteX1" fmla="*/ 3102485 w 5668632"/>
                <a:gd name="connsiteY1" fmla="*/ 141472 h 2137854"/>
                <a:gd name="connsiteX2" fmla="*/ 3748273 w 5668632"/>
                <a:gd name="connsiteY2" fmla="*/ 467464 h 2137854"/>
                <a:gd name="connsiteX3" fmla="*/ 4678182 w 5668632"/>
                <a:gd name="connsiteY3" fmla="*/ 919752 h 2137854"/>
                <a:gd name="connsiteX4" fmla="*/ 4728347 w 5668632"/>
                <a:gd name="connsiteY4" fmla="*/ 943208 h 2137854"/>
                <a:gd name="connsiteX5" fmla="*/ 5665091 w 5668632"/>
                <a:gd name="connsiteY5" fmla="*/ 1568059 h 2137854"/>
                <a:gd name="connsiteX6" fmla="*/ 5668632 w 5668632"/>
                <a:gd name="connsiteY6" fmla="*/ 1577865 h 2137854"/>
                <a:gd name="connsiteX7" fmla="*/ 5550966 w 5668632"/>
                <a:gd name="connsiteY7" fmla="*/ 1616448 h 2137854"/>
                <a:gd name="connsiteX8" fmla="*/ 4553838 w 5668632"/>
                <a:gd name="connsiteY8" fmla="*/ 2017096 h 2137854"/>
                <a:gd name="connsiteX9" fmla="*/ 4289087 w 5668632"/>
                <a:gd name="connsiteY9" fmla="*/ 2137854 h 2137854"/>
                <a:gd name="connsiteX10" fmla="*/ 4244911 w 5668632"/>
                <a:gd name="connsiteY10" fmla="*/ 2136332 h 2137854"/>
                <a:gd name="connsiteX11" fmla="*/ 2827607 w 5668632"/>
                <a:gd name="connsiteY11" fmla="*/ 2118256 h 2137854"/>
                <a:gd name="connsiteX12" fmla="*/ 1410303 w 5668632"/>
                <a:gd name="connsiteY12" fmla="*/ 2136332 h 2137854"/>
                <a:gd name="connsiteX13" fmla="*/ 1366122 w 5668632"/>
                <a:gd name="connsiteY13" fmla="*/ 2137854 h 2137854"/>
                <a:gd name="connsiteX14" fmla="*/ 1101375 w 5668632"/>
                <a:gd name="connsiteY14" fmla="*/ 2017100 h 2137854"/>
                <a:gd name="connsiteX15" fmla="*/ 104246 w 5668632"/>
                <a:gd name="connsiteY15" fmla="*/ 1616450 h 2137854"/>
                <a:gd name="connsiteX16" fmla="*/ 0 w 5668632"/>
                <a:gd name="connsiteY16" fmla="*/ 1582267 h 2137854"/>
                <a:gd name="connsiteX17" fmla="*/ 939860 w 5668632"/>
                <a:gd name="connsiteY17" fmla="*/ 938408 h 2137854"/>
                <a:gd name="connsiteX18" fmla="*/ 979758 w 5668632"/>
                <a:gd name="connsiteY18" fmla="*/ 919752 h 2137854"/>
                <a:gd name="connsiteX19" fmla="*/ 1909667 w 5668632"/>
                <a:gd name="connsiteY19" fmla="*/ 467464 h 2137854"/>
                <a:gd name="connsiteX20" fmla="*/ 2555455 w 5668632"/>
                <a:gd name="connsiteY20" fmla="*/ 141472 h 213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68632" h="2137854">
                  <a:moveTo>
                    <a:pt x="2828970" y="0"/>
                  </a:moveTo>
                  <a:lnTo>
                    <a:pt x="3102485" y="141472"/>
                  </a:lnTo>
                  <a:lnTo>
                    <a:pt x="3748273" y="467464"/>
                  </a:lnTo>
                  <a:lnTo>
                    <a:pt x="4678182" y="919752"/>
                  </a:lnTo>
                  <a:lnTo>
                    <a:pt x="4728347" y="943208"/>
                  </a:lnTo>
                  <a:lnTo>
                    <a:pt x="5665091" y="1568059"/>
                  </a:lnTo>
                  <a:lnTo>
                    <a:pt x="5668632" y="1577865"/>
                  </a:lnTo>
                  <a:lnTo>
                    <a:pt x="5550966" y="1616448"/>
                  </a:lnTo>
                  <a:cubicBezTo>
                    <a:pt x="5307056" y="1700667"/>
                    <a:pt x="4949843" y="1843102"/>
                    <a:pt x="4553838" y="2017096"/>
                  </a:cubicBezTo>
                  <a:lnTo>
                    <a:pt x="4289087" y="2137854"/>
                  </a:lnTo>
                  <a:lnTo>
                    <a:pt x="4244911" y="2136332"/>
                  </a:lnTo>
                  <a:cubicBezTo>
                    <a:pt x="3840334" y="2124919"/>
                    <a:pt x="3352609" y="2118256"/>
                    <a:pt x="2827607" y="2118256"/>
                  </a:cubicBezTo>
                  <a:cubicBezTo>
                    <a:pt x="2302605" y="2118254"/>
                    <a:pt x="1814881" y="2124918"/>
                    <a:pt x="1410303" y="2136332"/>
                  </a:cubicBezTo>
                  <a:lnTo>
                    <a:pt x="1366122" y="2137854"/>
                  </a:lnTo>
                  <a:lnTo>
                    <a:pt x="1101375" y="2017100"/>
                  </a:lnTo>
                  <a:cubicBezTo>
                    <a:pt x="705370" y="1843102"/>
                    <a:pt x="348155" y="1700669"/>
                    <a:pt x="104246" y="1616450"/>
                  </a:cubicBezTo>
                  <a:lnTo>
                    <a:pt x="0" y="1582267"/>
                  </a:lnTo>
                  <a:lnTo>
                    <a:pt x="939860" y="938408"/>
                  </a:lnTo>
                  <a:lnTo>
                    <a:pt x="979758" y="919752"/>
                  </a:lnTo>
                  <a:lnTo>
                    <a:pt x="1909667" y="467464"/>
                  </a:lnTo>
                  <a:lnTo>
                    <a:pt x="2555455" y="141472"/>
                  </a:lnTo>
                  <a:close/>
                </a:path>
              </a:pathLst>
            </a:cu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6A4420DD-942C-EFAF-8ECB-03D14A9EC2F5}"/>
                </a:ext>
              </a:extLst>
            </p:cNvPr>
            <p:cNvSpPr/>
            <p:nvPr/>
          </p:nvSpPr>
          <p:spPr>
            <a:xfrm>
              <a:off x="1321227" y="4088769"/>
              <a:ext cx="1329378" cy="1162564"/>
            </a:xfrm>
            <a:custGeom>
              <a:avLst/>
              <a:gdLst>
                <a:gd name="connsiteX0" fmla="*/ 1454384 w 2919858"/>
                <a:gd name="connsiteY0" fmla="*/ 0 h 2137007"/>
                <a:gd name="connsiteX1" fmla="*/ 1456306 w 2919858"/>
                <a:gd name="connsiteY1" fmla="*/ 994 h 2137007"/>
                <a:gd name="connsiteX2" fmla="*/ 1613791 w 2919858"/>
                <a:gd name="connsiteY2" fmla="*/ 221335 h 2137007"/>
                <a:gd name="connsiteX3" fmla="*/ 1988734 w 2919858"/>
                <a:gd name="connsiteY3" fmla="*/ 733309 h 2137007"/>
                <a:gd name="connsiteX4" fmla="*/ 2528637 w 2919858"/>
                <a:gd name="connsiteY4" fmla="*/ 1443631 h 2137007"/>
                <a:gd name="connsiteX5" fmla="*/ 2557762 w 2919858"/>
                <a:gd name="connsiteY5" fmla="*/ 1480469 h 2137007"/>
                <a:gd name="connsiteX6" fmla="*/ 2919858 w 2919858"/>
                <a:gd name="connsiteY6" fmla="*/ 2133817 h 2137007"/>
                <a:gd name="connsiteX7" fmla="*/ 2912864 w 2919858"/>
                <a:gd name="connsiteY7" fmla="*/ 2137007 h 2137007"/>
                <a:gd name="connsiteX8" fmla="*/ 2868688 w 2919858"/>
                <a:gd name="connsiteY8" fmla="*/ 2135485 h 2137007"/>
                <a:gd name="connsiteX9" fmla="*/ 1451384 w 2919858"/>
                <a:gd name="connsiteY9" fmla="*/ 2117409 h 2137007"/>
                <a:gd name="connsiteX10" fmla="*/ 34080 w 2919858"/>
                <a:gd name="connsiteY10" fmla="*/ 2135485 h 2137007"/>
                <a:gd name="connsiteX11" fmla="*/ 0 w 2919858"/>
                <a:gd name="connsiteY11" fmla="*/ 2136659 h 2137007"/>
                <a:gd name="connsiteX12" fmla="*/ 358177 w 2919858"/>
                <a:gd name="connsiteY12" fmla="*/ 1472930 h 2137007"/>
                <a:gd name="connsiteX13" fmla="*/ 381342 w 2919858"/>
                <a:gd name="connsiteY13" fmla="*/ 1443631 h 2137007"/>
                <a:gd name="connsiteX14" fmla="*/ 921245 w 2919858"/>
                <a:gd name="connsiteY14" fmla="*/ 733309 h 2137007"/>
                <a:gd name="connsiteX15" fmla="*/ 1296187 w 2919858"/>
                <a:gd name="connsiteY15" fmla="*/ 221335 h 2137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19858" h="2137007">
                  <a:moveTo>
                    <a:pt x="1454384" y="0"/>
                  </a:moveTo>
                  <a:lnTo>
                    <a:pt x="1456306" y="994"/>
                  </a:lnTo>
                  <a:lnTo>
                    <a:pt x="1613791" y="221335"/>
                  </a:lnTo>
                  <a:lnTo>
                    <a:pt x="1988734" y="733309"/>
                  </a:lnTo>
                  <a:lnTo>
                    <a:pt x="2528637" y="1443631"/>
                  </a:lnTo>
                  <a:lnTo>
                    <a:pt x="2557762" y="1480469"/>
                  </a:lnTo>
                  <a:lnTo>
                    <a:pt x="2919858" y="2133817"/>
                  </a:lnTo>
                  <a:lnTo>
                    <a:pt x="2912864" y="2137007"/>
                  </a:lnTo>
                  <a:lnTo>
                    <a:pt x="2868688" y="2135485"/>
                  </a:lnTo>
                  <a:cubicBezTo>
                    <a:pt x="2464111" y="2124072"/>
                    <a:pt x="1976386" y="2117409"/>
                    <a:pt x="1451384" y="2117409"/>
                  </a:cubicBezTo>
                  <a:cubicBezTo>
                    <a:pt x="926382" y="2117407"/>
                    <a:pt x="438658" y="2124071"/>
                    <a:pt x="34080" y="2135485"/>
                  </a:cubicBezTo>
                  <a:lnTo>
                    <a:pt x="0" y="2136659"/>
                  </a:lnTo>
                  <a:lnTo>
                    <a:pt x="358177" y="1472930"/>
                  </a:lnTo>
                  <a:lnTo>
                    <a:pt x="381342" y="1443631"/>
                  </a:lnTo>
                  <a:lnTo>
                    <a:pt x="921245" y="733309"/>
                  </a:lnTo>
                  <a:lnTo>
                    <a:pt x="1296187" y="221335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176A8A84-B10E-F28C-8D32-5A09A3DF2F9E}"/>
                </a:ext>
              </a:extLst>
            </p:cNvPr>
            <p:cNvSpPr/>
            <p:nvPr/>
          </p:nvSpPr>
          <p:spPr>
            <a:xfrm>
              <a:off x="1923102" y="4019910"/>
              <a:ext cx="125628" cy="112716"/>
            </a:xfrm>
            <a:custGeom>
              <a:avLst/>
              <a:gdLst>
                <a:gd name="connsiteX0" fmla="*/ 111845 w 275930"/>
                <a:gd name="connsiteY0" fmla="*/ 0 h 207192"/>
                <a:gd name="connsiteX1" fmla="*/ 164085 w 275930"/>
                <a:gd name="connsiteY1" fmla="*/ 0 h 207192"/>
                <a:gd name="connsiteX2" fmla="*/ 185784 w 275930"/>
                <a:gd name="connsiteY2" fmla="*/ 128250 h 207192"/>
                <a:gd name="connsiteX3" fmla="*/ 191667 w 275930"/>
                <a:gd name="connsiteY3" fmla="*/ 128602 h 207192"/>
                <a:gd name="connsiteX4" fmla="*/ 275930 w 275930"/>
                <a:gd name="connsiteY4" fmla="*/ 166290 h 207192"/>
                <a:gd name="connsiteX5" fmla="*/ 137965 w 275930"/>
                <a:gd name="connsiteY5" fmla="*/ 207192 h 207192"/>
                <a:gd name="connsiteX6" fmla="*/ 0 w 275930"/>
                <a:gd name="connsiteY6" fmla="*/ 166290 h 207192"/>
                <a:gd name="connsiteX7" fmla="*/ 84263 w 275930"/>
                <a:gd name="connsiteY7" fmla="*/ 128602 h 207192"/>
                <a:gd name="connsiteX8" fmla="*/ 90147 w 275930"/>
                <a:gd name="connsiteY8" fmla="*/ 128250 h 20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930" h="207192">
                  <a:moveTo>
                    <a:pt x="111845" y="0"/>
                  </a:moveTo>
                  <a:lnTo>
                    <a:pt x="164085" y="0"/>
                  </a:lnTo>
                  <a:lnTo>
                    <a:pt x="185784" y="128250"/>
                  </a:lnTo>
                  <a:lnTo>
                    <a:pt x="191667" y="128602"/>
                  </a:lnTo>
                  <a:cubicBezTo>
                    <a:pt x="241185" y="134811"/>
                    <a:pt x="275930" y="149348"/>
                    <a:pt x="275930" y="166290"/>
                  </a:cubicBezTo>
                  <a:cubicBezTo>
                    <a:pt x="275930" y="188880"/>
                    <a:pt x="214161" y="207192"/>
                    <a:pt x="137965" y="207192"/>
                  </a:cubicBezTo>
                  <a:cubicBezTo>
                    <a:pt x="61769" y="207192"/>
                    <a:pt x="0" y="188880"/>
                    <a:pt x="0" y="166290"/>
                  </a:cubicBezTo>
                  <a:cubicBezTo>
                    <a:pt x="0" y="149348"/>
                    <a:pt x="34745" y="134811"/>
                    <a:pt x="84263" y="128602"/>
                  </a:cubicBezTo>
                  <a:lnTo>
                    <a:pt x="90147" y="12825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574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44536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pptxk39_雨傘のイラスト</dc:title>
  <dc:subject>pptxk39_雨傘のイラスト</dc:subject>
  <dc:creator>でじけろお</dc:creator>
  <cp:revision>1</cp:revision>
  <dcterms:created xsi:type="dcterms:W3CDTF">2018-05-20T00:31:01Z</dcterms:created>
  <dcterms:modified xsi:type="dcterms:W3CDTF">2022-07-30T14:02:10Z</dcterms:modified>
  <cp:version>1</cp:version>
</cp:coreProperties>
</file>