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7" r:id="rId2"/>
    <p:sldId id="33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99"/>
    <a:srgbClr val="66FFFF"/>
    <a:srgbClr val="CCECFF"/>
    <a:srgbClr val="FFCC66"/>
    <a:srgbClr val="CC0066"/>
    <a:srgbClr val="FF3399"/>
    <a:srgbClr val="663300"/>
    <a:srgbClr val="FF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室外機トラブルのイラスト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3A87DB3-7444-B292-98EB-6359490D2A51}"/>
              </a:ext>
            </a:extLst>
          </p:cNvPr>
          <p:cNvGrpSpPr/>
          <p:nvPr/>
        </p:nvGrpSpPr>
        <p:grpSpPr>
          <a:xfrm>
            <a:off x="520276" y="1592300"/>
            <a:ext cx="3156666" cy="1310132"/>
            <a:chOff x="5954010" y="4056836"/>
            <a:chExt cx="5187486" cy="21529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D05ACD8-25CC-74FB-083F-ED5BDF03B0E7}"/>
                </a:ext>
              </a:extLst>
            </p:cNvPr>
            <p:cNvGrpSpPr/>
            <p:nvPr/>
          </p:nvGrpSpPr>
          <p:grpSpPr>
            <a:xfrm>
              <a:off x="7003135" y="4056836"/>
              <a:ext cx="2649351" cy="1944281"/>
              <a:chOff x="7003135" y="4056836"/>
              <a:chExt cx="2649351" cy="1944281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3097B752-194E-8E0D-19B9-5C9473BCC016}"/>
                  </a:ext>
                </a:extLst>
              </p:cNvPr>
              <p:cNvSpPr/>
              <p:nvPr/>
            </p:nvSpPr>
            <p:spPr bwMode="auto">
              <a:xfrm>
                <a:off x="7105607" y="414003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F665045-39F9-23CA-1BC7-A1BCA572F15D}"/>
                  </a:ext>
                </a:extLst>
              </p:cNvPr>
              <p:cNvGrpSpPr/>
              <p:nvPr/>
            </p:nvGrpSpPr>
            <p:grpSpPr>
              <a:xfrm>
                <a:off x="7256784" y="4283042"/>
                <a:ext cx="1343123" cy="1343123"/>
                <a:chOff x="5354432" y="1282632"/>
                <a:chExt cx="1343123" cy="1343123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4680C64A-C742-D5D8-8616-4D294DB52A24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32" name="楕円 2">
                    <a:extLst>
                      <a:ext uri="{FF2B5EF4-FFF2-40B4-BE49-F238E27FC236}">
                        <a16:creationId xmlns:a16="http://schemas.microsoft.com/office/drawing/2014/main" id="{380EE981-E6A7-DA68-001F-D800A4CDEC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2">
                    <a:extLst>
                      <a:ext uri="{FF2B5EF4-FFF2-40B4-BE49-F238E27FC236}">
                        <a16:creationId xmlns:a16="http://schemas.microsoft.com/office/drawing/2014/main" id="{7FDC588B-2A7C-4AEE-556E-2836A4A5D7C4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2">
                    <a:extLst>
                      <a:ext uri="{FF2B5EF4-FFF2-40B4-BE49-F238E27FC236}">
                        <a16:creationId xmlns:a16="http://schemas.microsoft.com/office/drawing/2014/main" id="{D5163A78-3DC9-96D6-8AFD-64D092C844E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2">
                    <a:extLst>
                      <a:ext uri="{FF2B5EF4-FFF2-40B4-BE49-F238E27FC236}">
                        <a16:creationId xmlns:a16="http://schemas.microsoft.com/office/drawing/2014/main" id="{E217999F-2D42-7CA9-6424-15EC1F38E81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7629913-FE18-AB47-51E7-8831260AFF9B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954D0FD3-637C-EB82-FE98-6FCBCA69B563}"/>
                  </a:ext>
                </a:extLst>
              </p:cNvPr>
              <p:cNvGrpSpPr/>
              <p:nvPr/>
            </p:nvGrpSpPr>
            <p:grpSpPr>
              <a:xfrm>
                <a:off x="7003135" y="4056836"/>
                <a:ext cx="2649351" cy="1944281"/>
                <a:chOff x="1801144" y="4239090"/>
                <a:chExt cx="2715577" cy="199288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1661C82B-9C73-9521-014D-411F8AFEFE0C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A204B04D-5EE4-5489-73C7-1D1E13477B7D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8E3F90C-B271-30DD-BE4B-DDF5ABC44E4C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853A8BB-18FC-6190-6848-27343828CBC8}"/>
                  </a:ext>
                </a:extLst>
              </p:cNvPr>
              <p:cNvGrpSpPr/>
              <p:nvPr/>
            </p:nvGrpSpPr>
            <p:grpSpPr>
              <a:xfrm>
                <a:off x="9184317" y="4178660"/>
                <a:ext cx="382568" cy="377500"/>
                <a:chOff x="2553228" y="1165550"/>
                <a:chExt cx="382568" cy="377500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C1B0FDD4-0F66-D106-3C1F-A36A0A1AC45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9488131-5A5F-014D-38ED-B9897FF102EE}"/>
                    </a:ext>
                  </a:extLst>
                </p:cNvPr>
                <p:cNvSpPr/>
                <p:nvPr/>
              </p:nvSpPr>
              <p:spPr bwMode="auto">
                <a:xfrm>
                  <a:off x="2682507" y="132461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F0FFF52-2156-9555-D284-7EC69DF54549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1279211F-6DB4-4CB5-C451-7F3F67FB29E8}"/>
                  </a:ext>
                </a:extLst>
              </p:cNvPr>
              <p:cNvGrpSpPr/>
              <p:nvPr/>
            </p:nvGrpSpPr>
            <p:grpSpPr>
              <a:xfrm flipH="1">
                <a:off x="8617349" y="4168361"/>
                <a:ext cx="382568" cy="377500"/>
                <a:chOff x="2553228" y="1165550"/>
                <a:chExt cx="382568" cy="377500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BFC22077-B738-ECD1-E257-69335590018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F057D91-A5B3-03DA-D45B-CBD1AD9314DA}"/>
                    </a:ext>
                  </a:extLst>
                </p:cNvPr>
                <p:cNvSpPr/>
                <p:nvPr/>
              </p:nvSpPr>
              <p:spPr bwMode="auto">
                <a:xfrm>
                  <a:off x="2598687" y="132461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2D86721-B8AF-5A7C-B5CF-2E48DD493910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0" name="二等辺三角形 19">
                <a:extLst>
                  <a:ext uri="{FF2B5EF4-FFF2-40B4-BE49-F238E27FC236}">
                    <a16:creationId xmlns:a16="http://schemas.microsoft.com/office/drawing/2014/main" id="{069E904D-5833-B6C8-C128-006559EE99DF}"/>
                  </a:ext>
                </a:extLst>
              </p:cNvPr>
              <p:cNvSpPr/>
              <p:nvPr/>
            </p:nvSpPr>
            <p:spPr bwMode="auto">
              <a:xfrm>
                <a:off x="8914902" y="458486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D4C8786-AE2A-BDD1-A189-D6797733F5D1}"/>
                </a:ext>
              </a:extLst>
            </p:cNvPr>
            <p:cNvGrpSpPr/>
            <p:nvPr/>
          </p:nvGrpSpPr>
          <p:grpSpPr>
            <a:xfrm>
              <a:off x="8653622" y="4849550"/>
              <a:ext cx="2487874" cy="1360283"/>
              <a:chOff x="5426259" y="6363002"/>
              <a:chExt cx="2761150" cy="1509701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D335BEC3-6B8D-0888-45DA-87FFF9B90E43}"/>
                  </a:ext>
                </a:extLst>
              </p:cNvPr>
              <p:cNvSpPr/>
              <p:nvPr/>
            </p:nvSpPr>
            <p:spPr bwMode="auto">
              <a:xfrm>
                <a:off x="6000815" y="6767445"/>
                <a:ext cx="1602107" cy="1105258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47D702E-79CD-3D0B-C68B-C8A3DE82FFD7}"/>
                  </a:ext>
                </a:extLst>
              </p:cNvPr>
              <p:cNvSpPr/>
              <p:nvPr/>
            </p:nvSpPr>
            <p:spPr bwMode="auto">
              <a:xfrm>
                <a:off x="7602922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938BE6B-7081-15A7-3CE5-5B31B6103251}"/>
                  </a:ext>
                </a:extLst>
              </p:cNvPr>
              <p:cNvSpPr/>
              <p:nvPr/>
            </p:nvSpPr>
            <p:spPr bwMode="auto">
              <a:xfrm flipH="1">
                <a:off x="5426259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5E81AE24-63CE-5BBC-7045-3B69BB94B1A4}"/>
                  </a:ext>
                </a:extLst>
              </p:cNvPr>
              <p:cNvSpPr/>
              <p:nvPr/>
            </p:nvSpPr>
            <p:spPr bwMode="auto">
              <a:xfrm flipV="1">
                <a:off x="5895676" y="6363002"/>
                <a:ext cx="1812384" cy="404721"/>
              </a:xfrm>
              <a:prstGeom prst="trapezoid">
                <a:avLst>
                  <a:gd name="adj" fmla="val 26459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5904D61-341D-40C8-2EBE-9563089FFD46}"/>
                </a:ext>
              </a:extLst>
            </p:cNvPr>
            <p:cNvGrpSpPr/>
            <p:nvPr/>
          </p:nvGrpSpPr>
          <p:grpSpPr>
            <a:xfrm>
              <a:off x="5954010" y="4849550"/>
              <a:ext cx="2487874" cy="1360283"/>
              <a:chOff x="5426259" y="6363002"/>
              <a:chExt cx="2761150" cy="1509701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1FEE7135-2515-6372-496B-B7F55E3D1AE4}"/>
                  </a:ext>
                </a:extLst>
              </p:cNvPr>
              <p:cNvSpPr/>
              <p:nvPr/>
            </p:nvSpPr>
            <p:spPr bwMode="auto">
              <a:xfrm>
                <a:off x="6000815" y="6767445"/>
                <a:ext cx="1602107" cy="1105258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7D17361-F425-4D8E-D10C-1A5C6F09634F}"/>
                  </a:ext>
                </a:extLst>
              </p:cNvPr>
              <p:cNvSpPr/>
              <p:nvPr/>
            </p:nvSpPr>
            <p:spPr bwMode="auto">
              <a:xfrm>
                <a:off x="7602922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1D11A51-31D8-E7C6-1EDF-5EBC8F304A88}"/>
                  </a:ext>
                </a:extLst>
              </p:cNvPr>
              <p:cNvSpPr/>
              <p:nvPr/>
            </p:nvSpPr>
            <p:spPr bwMode="auto">
              <a:xfrm flipH="1">
                <a:off x="5426259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9742A085-AD70-2467-CCE5-0625BA76050E}"/>
                  </a:ext>
                </a:extLst>
              </p:cNvPr>
              <p:cNvSpPr/>
              <p:nvPr/>
            </p:nvSpPr>
            <p:spPr bwMode="auto">
              <a:xfrm flipV="1">
                <a:off x="5895676" y="6363002"/>
                <a:ext cx="1812384" cy="404721"/>
              </a:xfrm>
              <a:prstGeom prst="trapezoid">
                <a:avLst>
                  <a:gd name="adj" fmla="val 26459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793A653-C884-9C90-4A5F-088A5A02EC6E}"/>
              </a:ext>
            </a:extLst>
          </p:cNvPr>
          <p:cNvGrpSpPr/>
          <p:nvPr/>
        </p:nvGrpSpPr>
        <p:grpSpPr>
          <a:xfrm>
            <a:off x="6789085" y="1458532"/>
            <a:ext cx="2254556" cy="1654554"/>
            <a:chOff x="7003135" y="6419036"/>
            <a:chExt cx="2649351" cy="1944281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B890DC30-B380-AA7E-1E42-1B420AB00941}"/>
                </a:ext>
              </a:extLst>
            </p:cNvPr>
            <p:cNvSpPr/>
            <p:nvPr/>
          </p:nvSpPr>
          <p:spPr bwMode="auto">
            <a:xfrm>
              <a:off x="7105607" y="6502233"/>
              <a:ext cx="1640565" cy="16405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18E49D3-46F6-6CD5-BB7C-396091080255}"/>
                </a:ext>
              </a:extLst>
            </p:cNvPr>
            <p:cNvGrpSpPr/>
            <p:nvPr/>
          </p:nvGrpSpPr>
          <p:grpSpPr>
            <a:xfrm>
              <a:off x="7256784" y="6645242"/>
              <a:ext cx="1343123" cy="1343123"/>
              <a:chOff x="5354432" y="1282632"/>
              <a:chExt cx="1343123" cy="1343123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5B986957-85C6-75D9-45B6-1E716FBB9065}"/>
                  </a:ext>
                </a:extLst>
              </p:cNvPr>
              <p:cNvGrpSpPr/>
              <p:nvPr/>
            </p:nvGrpSpPr>
            <p:grpSpPr>
              <a:xfrm>
                <a:off x="5354432" y="1282632"/>
                <a:ext cx="1343123" cy="1343123"/>
                <a:chOff x="5354432" y="1282632"/>
                <a:chExt cx="1343123" cy="1343123"/>
              </a:xfrm>
            </p:grpSpPr>
            <p:sp>
              <p:nvSpPr>
                <p:cNvPr id="69" name="楕円 2">
                  <a:extLst>
                    <a:ext uri="{FF2B5EF4-FFF2-40B4-BE49-F238E27FC236}">
                      <a16:creationId xmlns:a16="http://schemas.microsoft.com/office/drawing/2014/main" id="{595B699A-7337-20B2-C76A-F8A0E8C30EE4}"/>
                    </a:ext>
                  </a:extLst>
                </p:cNvPr>
                <p:cNvSpPr/>
                <p:nvPr/>
              </p:nvSpPr>
              <p:spPr bwMode="auto">
                <a:xfrm>
                  <a:off x="5673082" y="2042416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2">
                  <a:extLst>
                    <a:ext uri="{FF2B5EF4-FFF2-40B4-BE49-F238E27FC236}">
                      <a16:creationId xmlns:a16="http://schemas.microsoft.com/office/drawing/2014/main" id="{6E98CF15-222E-EF7A-4E2D-03EE181FC8D6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793698" y="1282632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">
                  <a:extLst>
                    <a:ext uri="{FF2B5EF4-FFF2-40B4-BE49-F238E27FC236}">
                      <a16:creationId xmlns:a16="http://schemas.microsoft.com/office/drawing/2014/main" id="{BC55E633-3D0B-7A06-1B8B-ADCD5924A4D3}"/>
                    </a:ext>
                  </a:extLst>
                </p:cNvPr>
                <p:cNvSpPr/>
                <p:nvPr/>
              </p:nvSpPr>
              <p:spPr bwMode="auto">
                <a:xfrm rot="5400000">
                  <a:off x="5353498" y="1602219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2">
                  <a:extLst>
                    <a:ext uri="{FF2B5EF4-FFF2-40B4-BE49-F238E27FC236}">
                      <a16:creationId xmlns:a16="http://schemas.microsoft.com/office/drawing/2014/main" id="{01B4102C-11EF-D4CB-96AD-A56F64D1AB40}"/>
                    </a:ext>
                  </a:extLst>
                </p:cNvPr>
                <p:cNvSpPr/>
                <p:nvPr/>
              </p:nvSpPr>
              <p:spPr bwMode="auto">
                <a:xfrm rot="5400000" flipH="1" flipV="1">
                  <a:off x="6113282" y="1722831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721EC6D-C63D-D853-FFF7-B1F0A9F8611A}"/>
                  </a:ext>
                </a:extLst>
              </p:cNvPr>
              <p:cNvSpPr/>
              <p:nvPr/>
            </p:nvSpPr>
            <p:spPr bwMode="auto">
              <a:xfrm>
                <a:off x="5830895" y="1759096"/>
                <a:ext cx="390196" cy="390196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E5CF7412-794D-9692-7BC5-B4FE5011D1E4}"/>
                </a:ext>
              </a:extLst>
            </p:cNvPr>
            <p:cNvGrpSpPr/>
            <p:nvPr/>
          </p:nvGrpSpPr>
          <p:grpSpPr>
            <a:xfrm>
              <a:off x="7003135" y="6419036"/>
              <a:ext cx="2649351" cy="1944281"/>
              <a:chOff x="1801144" y="4239090"/>
              <a:chExt cx="2715577" cy="1992885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66C0A661-E80E-F274-BB65-F4CA855988BB}"/>
                  </a:ext>
                </a:extLst>
              </p:cNvPr>
              <p:cNvSpPr/>
              <p:nvPr/>
            </p:nvSpPr>
            <p:spPr bwMode="auto">
              <a:xfrm>
                <a:off x="190405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4F489316-EFBD-0136-A695-5F6E279AEF3B}"/>
                  </a:ext>
                </a:extLst>
              </p:cNvPr>
              <p:cNvSpPr/>
              <p:nvPr/>
            </p:nvSpPr>
            <p:spPr bwMode="auto">
              <a:xfrm>
                <a:off x="423292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C40386B-1610-5B6F-48BA-CD627900A4A1}"/>
                  </a:ext>
                </a:extLst>
              </p:cNvPr>
              <p:cNvSpPr/>
              <p:nvPr/>
            </p:nvSpPr>
            <p:spPr bwMode="auto">
              <a:xfrm>
                <a:off x="1801144" y="4239090"/>
                <a:ext cx="2715577" cy="1866435"/>
              </a:xfrm>
              <a:custGeom>
                <a:avLst/>
                <a:gdLst>
                  <a:gd name="connsiteX0" fmla="*/ 549092 w 2715577"/>
                  <a:gd name="connsiteY0" fmla="*/ 1589973 h 1866435"/>
                  <a:gd name="connsiteX1" fmla="*/ 610283 w 2715577"/>
                  <a:gd name="connsiteY1" fmla="*/ 1623687 h 1866435"/>
                  <a:gd name="connsiteX2" fmla="*/ 945822 w 2715577"/>
                  <a:gd name="connsiteY2" fmla="*/ 1700007 h 1866435"/>
                  <a:gd name="connsiteX3" fmla="*/ 1281362 w 2715577"/>
                  <a:gd name="connsiteY3" fmla="*/ 1623687 h 1866435"/>
                  <a:gd name="connsiteX4" fmla="*/ 1342553 w 2715577"/>
                  <a:gd name="connsiteY4" fmla="*/ 1589973 h 1866435"/>
                  <a:gd name="connsiteX5" fmla="*/ 299059 w 2715577"/>
                  <a:gd name="connsiteY5" fmla="*/ 1348673 h 1866435"/>
                  <a:gd name="connsiteX6" fmla="*/ 348605 w 2715577"/>
                  <a:gd name="connsiteY6" fmla="*/ 1418361 h 1866435"/>
                  <a:gd name="connsiteX7" fmla="*/ 437315 w 2715577"/>
                  <a:gd name="connsiteY7" fmla="*/ 1504978 h 1866435"/>
                  <a:gd name="connsiteX8" fmla="*/ 1454329 w 2715577"/>
                  <a:gd name="connsiteY8" fmla="*/ 1504978 h 1866435"/>
                  <a:gd name="connsiteX9" fmla="*/ 1543040 w 2715577"/>
                  <a:gd name="connsiteY9" fmla="*/ 1418361 h 1866435"/>
                  <a:gd name="connsiteX10" fmla="*/ 1592585 w 2715577"/>
                  <a:gd name="connsiteY10" fmla="*/ 1348673 h 1866435"/>
                  <a:gd name="connsiteX11" fmla="*/ 195461 w 2715577"/>
                  <a:gd name="connsiteY11" fmla="*/ 1107373 h 1866435"/>
                  <a:gd name="connsiteX12" fmla="*/ 232693 w 2715577"/>
                  <a:gd name="connsiteY12" fmla="*/ 1227314 h 1866435"/>
                  <a:gd name="connsiteX13" fmla="*/ 251309 w 2715577"/>
                  <a:gd name="connsiteY13" fmla="*/ 1263678 h 1866435"/>
                  <a:gd name="connsiteX14" fmla="*/ 1640335 w 2715577"/>
                  <a:gd name="connsiteY14" fmla="*/ 1263678 h 1866435"/>
                  <a:gd name="connsiteX15" fmla="*/ 1658951 w 2715577"/>
                  <a:gd name="connsiteY15" fmla="*/ 1227314 h 1866435"/>
                  <a:gd name="connsiteX16" fmla="*/ 1696183 w 2715577"/>
                  <a:gd name="connsiteY16" fmla="*/ 1107373 h 1866435"/>
                  <a:gd name="connsiteX17" fmla="*/ 176411 w 2715577"/>
                  <a:gd name="connsiteY17" fmla="*/ 866073 h 1866435"/>
                  <a:gd name="connsiteX18" fmla="*/ 171872 w 2715577"/>
                  <a:gd name="connsiteY18" fmla="*/ 926057 h 1866435"/>
                  <a:gd name="connsiteX19" fmla="*/ 181582 w 2715577"/>
                  <a:gd name="connsiteY19" fmla="*/ 1022378 h 1866435"/>
                  <a:gd name="connsiteX20" fmla="*/ 1710062 w 2715577"/>
                  <a:gd name="connsiteY20" fmla="*/ 1022378 h 1866435"/>
                  <a:gd name="connsiteX21" fmla="*/ 1719772 w 2715577"/>
                  <a:gd name="connsiteY21" fmla="*/ 926057 h 1866435"/>
                  <a:gd name="connsiteX22" fmla="*/ 1715234 w 2715577"/>
                  <a:gd name="connsiteY22" fmla="*/ 866073 h 1866435"/>
                  <a:gd name="connsiteX23" fmla="*/ 234695 w 2715577"/>
                  <a:gd name="connsiteY23" fmla="*/ 624773 h 1866435"/>
                  <a:gd name="connsiteX24" fmla="*/ 206667 w 2715577"/>
                  <a:gd name="connsiteY24" fmla="*/ 695908 h 1866435"/>
                  <a:gd name="connsiteX25" fmla="*/ 187039 w 2715577"/>
                  <a:gd name="connsiteY25" fmla="*/ 781078 h 1866435"/>
                  <a:gd name="connsiteX26" fmla="*/ 1704606 w 2715577"/>
                  <a:gd name="connsiteY26" fmla="*/ 781078 h 1866435"/>
                  <a:gd name="connsiteX27" fmla="*/ 1684977 w 2715577"/>
                  <a:gd name="connsiteY27" fmla="*/ 695908 h 1866435"/>
                  <a:gd name="connsiteX28" fmla="*/ 1656949 w 2715577"/>
                  <a:gd name="connsiteY28" fmla="*/ 624773 h 1866435"/>
                  <a:gd name="connsiteX29" fmla="*/ 394694 w 2715577"/>
                  <a:gd name="connsiteY29" fmla="*/ 383473 h 1866435"/>
                  <a:gd name="connsiteX30" fmla="*/ 304051 w 2715577"/>
                  <a:gd name="connsiteY30" fmla="*/ 493334 h 1866435"/>
                  <a:gd name="connsiteX31" fmla="*/ 277356 w 2715577"/>
                  <a:gd name="connsiteY31" fmla="*/ 539778 h 1866435"/>
                  <a:gd name="connsiteX32" fmla="*/ 1614288 w 2715577"/>
                  <a:gd name="connsiteY32" fmla="*/ 539778 h 1866435"/>
                  <a:gd name="connsiteX33" fmla="*/ 1587594 w 2715577"/>
                  <a:gd name="connsiteY33" fmla="*/ 493334 h 1866435"/>
                  <a:gd name="connsiteX34" fmla="*/ 1496950 w 2715577"/>
                  <a:gd name="connsiteY34" fmla="*/ 383473 h 1866435"/>
                  <a:gd name="connsiteX35" fmla="*/ 945822 w 2715577"/>
                  <a:gd name="connsiteY35" fmla="*/ 152107 h 1866435"/>
                  <a:gd name="connsiteX36" fmla="*/ 513099 w 2715577"/>
                  <a:gd name="connsiteY36" fmla="*/ 284286 h 1866435"/>
                  <a:gd name="connsiteX37" fmla="*/ 495898 w 2715577"/>
                  <a:gd name="connsiteY37" fmla="*/ 298478 h 1866435"/>
                  <a:gd name="connsiteX38" fmla="*/ 1395747 w 2715577"/>
                  <a:gd name="connsiteY38" fmla="*/ 298478 h 1866435"/>
                  <a:gd name="connsiteX39" fmla="*/ 1378545 w 2715577"/>
                  <a:gd name="connsiteY39" fmla="*/ 284286 h 1866435"/>
                  <a:gd name="connsiteX40" fmla="*/ 945822 w 2715577"/>
                  <a:gd name="connsiteY40" fmla="*/ 152107 h 1866435"/>
                  <a:gd name="connsiteX41" fmla="*/ 153066 w 2715577"/>
                  <a:gd name="connsiteY41" fmla="*/ 0 h 1866435"/>
                  <a:gd name="connsiteX42" fmla="*/ 2562511 w 2715577"/>
                  <a:gd name="connsiteY42" fmla="*/ 0 h 1866435"/>
                  <a:gd name="connsiteX43" fmla="*/ 2715577 w 2715577"/>
                  <a:gd name="connsiteY43" fmla="*/ 153066 h 1866435"/>
                  <a:gd name="connsiteX44" fmla="*/ 2715577 w 2715577"/>
                  <a:gd name="connsiteY44" fmla="*/ 1866435 h 1866435"/>
                  <a:gd name="connsiteX45" fmla="*/ 0 w 2715577"/>
                  <a:gd name="connsiteY45" fmla="*/ 1866435 h 1866435"/>
                  <a:gd name="connsiteX46" fmla="*/ 0 w 2715577"/>
                  <a:gd name="connsiteY46" fmla="*/ 153066 h 1866435"/>
                  <a:gd name="connsiteX47" fmla="*/ 153066 w 2715577"/>
                  <a:gd name="connsiteY47" fmla="*/ 0 h 1866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715577" h="1866435">
                    <a:moveTo>
                      <a:pt x="549092" y="1589973"/>
                    </a:moveTo>
                    <a:lnTo>
                      <a:pt x="610283" y="1623687"/>
                    </a:lnTo>
                    <a:cubicBezTo>
                      <a:pt x="711788" y="1672598"/>
                      <a:pt x="825604" y="1700007"/>
                      <a:pt x="945822" y="1700007"/>
                    </a:cubicBezTo>
                    <a:cubicBezTo>
                      <a:pt x="1066040" y="1700007"/>
                      <a:pt x="1179856" y="1672598"/>
                      <a:pt x="1281362" y="1623687"/>
                    </a:cubicBezTo>
                    <a:lnTo>
                      <a:pt x="1342553" y="1589973"/>
                    </a:lnTo>
                    <a:close/>
                    <a:moveTo>
                      <a:pt x="299059" y="1348673"/>
                    </a:moveTo>
                    <a:lnTo>
                      <a:pt x="348605" y="1418361"/>
                    </a:lnTo>
                    <a:lnTo>
                      <a:pt x="437315" y="1504978"/>
                    </a:lnTo>
                    <a:lnTo>
                      <a:pt x="1454329" y="1504978"/>
                    </a:lnTo>
                    <a:lnTo>
                      <a:pt x="1543040" y="1418361"/>
                    </a:lnTo>
                    <a:lnTo>
                      <a:pt x="1592585" y="1348673"/>
                    </a:lnTo>
                    <a:close/>
                    <a:moveTo>
                      <a:pt x="195461" y="1107373"/>
                    </a:moveTo>
                    <a:lnTo>
                      <a:pt x="232693" y="1227314"/>
                    </a:lnTo>
                    <a:lnTo>
                      <a:pt x="251309" y="1263678"/>
                    </a:lnTo>
                    <a:lnTo>
                      <a:pt x="1640335" y="1263678"/>
                    </a:lnTo>
                    <a:lnTo>
                      <a:pt x="1658951" y="1227314"/>
                    </a:lnTo>
                    <a:lnTo>
                      <a:pt x="1696183" y="1107373"/>
                    </a:lnTo>
                    <a:close/>
                    <a:moveTo>
                      <a:pt x="176411" y="866073"/>
                    </a:moveTo>
                    <a:lnTo>
                      <a:pt x="171872" y="926057"/>
                    </a:lnTo>
                    <a:lnTo>
                      <a:pt x="181582" y="1022378"/>
                    </a:lnTo>
                    <a:lnTo>
                      <a:pt x="1710062" y="1022378"/>
                    </a:lnTo>
                    <a:lnTo>
                      <a:pt x="1719772" y="926057"/>
                    </a:lnTo>
                    <a:lnTo>
                      <a:pt x="1715234" y="866073"/>
                    </a:lnTo>
                    <a:close/>
                    <a:moveTo>
                      <a:pt x="234695" y="624773"/>
                    </a:moveTo>
                    <a:lnTo>
                      <a:pt x="206667" y="695908"/>
                    </a:lnTo>
                    <a:lnTo>
                      <a:pt x="187039" y="781078"/>
                    </a:lnTo>
                    <a:lnTo>
                      <a:pt x="1704606" y="781078"/>
                    </a:lnTo>
                    <a:lnTo>
                      <a:pt x="1684977" y="695908"/>
                    </a:lnTo>
                    <a:lnTo>
                      <a:pt x="1656949" y="624773"/>
                    </a:lnTo>
                    <a:close/>
                    <a:moveTo>
                      <a:pt x="394694" y="383473"/>
                    </a:moveTo>
                    <a:lnTo>
                      <a:pt x="304051" y="493334"/>
                    </a:lnTo>
                    <a:lnTo>
                      <a:pt x="277356" y="539778"/>
                    </a:lnTo>
                    <a:lnTo>
                      <a:pt x="1614288" y="539778"/>
                    </a:lnTo>
                    <a:lnTo>
                      <a:pt x="1587594" y="493334"/>
                    </a:lnTo>
                    <a:lnTo>
                      <a:pt x="1496950" y="383473"/>
                    </a:lnTo>
                    <a:close/>
                    <a:moveTo>
                      <a:pt x="945822" y="152107"/>
                    </a:moveTo>
                    <a:cubicBezTo>
                      <a:pt x="785532" y="152107"/>
                      <a:pt x="636622" y="200835"/>
                      <a:pt x="513099" y="284286"/>
                    </a:cubicBezTo>
                    <a:lnTo>
                      <a:pt x="495898" y="298478"/>
                    </a:lnTo>
                    <a:lnTo>
                      <a:pt x="1395747" y="298478"/>
                    </a:lnTo>
                    <a:lnTo>
                      <a:pt x="1378545" y="284286"/>
                    </a:lnTo>
                    <a:cubicBezTo>
                      <a:pt x="1255022" y="200835"/>
                      <a:pt x="1106113" y="152107"/>
                      <a:pt x="945822" y="152107"/>
                    </a:cubicBezTo>
                    <a:close/>
                    <a:moveTo>
                      <a:pt x="153066" y="0"/>
                    </a:moveTo>
                    <a:lnTo>
                      <a:pt x="2562511" y="0"/>
                    </a:lnTo>
                    <a:cubicBezTo>
                      <a:pt x="2647047" y="0"/>
                      <a:pt x="2715577" y="68530"/>
                      <a:pt x="2715577" y="153066"/>
                    </a:cubicBezTo>
                    <a:lnTo>
                      <a:pt x="2715577" y="1866435"/>
                    </a:lnTo>
                    <a:lnTo>
                      <a:pt x="0" y="1866435"/>
                    </a:lnTo>
                    <a:lnTo>
                      <a:pt x="0" y="153066"/>
                    </a:lnTo>
                    <a:cubicBezTo>
                      <a:pt x="0" y="68530"/>
                      <a:pt x="68530" y="0"/>
                      <a:pt x="15306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47ACAE0-5328-D484-68C0-05709AF6F0B7}"/>
                </a:ext>
              </a:extLst>
            </p:cNvPr>
            <p:cNvGrpSpPr/>
            <p:nvPr/>
          </p:nvGrpSpPr>
          <p:grpSpPr>
            <a:xfrm>
              <a:off x="9184317" y="6540860"/>
              <a:ext cx="382568" cy="377500"/>
              <a:chOff x="2553228" y="1165550"/>
              <a:chExt cx="382568" cy="377500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8A6630C8-6717-D5B1-684F-8DBF4EB0E8AA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31BD0903-0687-7C15-CC55-AB6D29BD229B}"/>
                  </a:ext>
                </a:extLst>
              </p:cNvPr>
              <p:cNvSpPr/>
              <p:nvPr/>
            </p:nvSpPr>
            <p:spPr bwMode="auto">
              <a:xfrm>
                <a:off x="2650064" y="1277196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219BB85-3C91-10E7-964B-A35464109001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2BA4727-D12D-7328-E0DE-35BFD931120D}"/>
                </a:ext>
              </a:extLst>
            </p:cNvPr>
            <p:cNvGrpSpPr/>
            <p:nvPr/>
          </p:nvGrpSpPr>
          <p:grpSpPr>
            <a:xfrm flipH="1">
              <a:off x="8617349" y="6530561"/>
              <a:ext cx="382568" cy="377500"/>
              <a:chOff x="2553228" y="1165550"/>
              <a:chExt cx="382568" cy="377500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4904EC80-6E8E-B5E9-5EA2-AD9C80C4E17B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3B95634-7405-6F73-BD1A-D91796127788}"/>
                  </a:ext>
                </a:extLst>
              </p:cNvPr>
              <p:cNvSpPr/>
              <p:nvPr/>
            </p:nvSpPr>
            <p:spPr bwMode="auto">
              <a:xfrm>
                <a:off x="2642453" y="1293553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AF7616A-8C83-542F-9F95-4949D9F1ECA8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A6015619-3E6A-E0B6-2127-6AFE67802B7C}"/>
                </a:ext>
              </a:extLst>
            </p:cNvPr>
            <p:cNvSpPr/>
            <p:nvPr/>
          </p:nvSpPr>
          <p:spPr bwMode="auto">
            <a:xfrm>
              <a:off x="8914902" y="6947063"/>
              <a:ext cx="363484" cy="264687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0E8975D2-BA03-C33C-066E-A2FAECF65160}"/>
                </a:ext>
              </a:extLst>
            </p:cNvPr>
            <p:cNvGrpSpPr/>
            <p:nvPr/>
          </p:nvGrpSpPr>
          <p:grpSpPr>
            <a:xfrm rot="3279721">
              <a:off x="7176064" y="6522055"/>
              <a:ext cx="376936" cy="45812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33ABE55-75ED-CC9F-50A7-781FA03850A0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84107B67-DDCF-C1B6-0A3D-0D3C8AEB5B66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6E8EF70-5D6E-090F-1EE6-AB0BBB2C029B}"/>
                </a:ext>
              </a:extLst>
            </p:cNvPr>
            <p:cNvGrpSpPr/>
            <p:nvPr/>
          </p:nvGrpSpPr>
          <p:grpSpPr>
            <a:xfrm rot="18000000">
              <a:off x="9171409" y="7346111"/>
              <a:ext cx="376936" cy="45812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6BF94085-E126-8B9E-9E24-E8FB47A1D583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7CD41A2F-1AD7-52AD-AFF6-496D74EDE883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81E5BFC-11FA-7276-335D-3B92E5FC1AE7}"/>
                </a:ext>
              </a:extLst>
            </p:cNvPr>
            <p:cNvGrpSpPr/>
            <p:nvPr/>
          </p:nvGrpSpPr>
          <p:grpSpPr>
            <a:xfrm rot="3600000">
              <a:off x="8574264" y="7720542"/>
              <a:ext cx="297892" cy="36205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BB0DA350-2C1B-1513-3181-56449119AA25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CAA3626D-8A84-DC94-E83E-F2E12AD19472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6E8D4003-B3E1-CA39-E900-1AC5B6F700DF}"/>
                </a:ext>
              </a:extLst>
            </p:cNvPr>
            <p:cNvGrpSpPr/>
            <p:nvPr/>
          </p:nvGrpSpPr>
          <p:grpSpPr>
            <a:xfrm rot="3600000">
              <a:off x="8421864" y="7066492"/>
              <a:ext cx="297892" cy="36205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B6B3483-09C5-2543-E4ED-B0239EE49A3E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07714217-7EA5-9958-5117-2B92E795E5CA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AACB407-9857-32A0-DD0D-E399C082DF15}"/>
                </a:ext>
              </a:extLst>
            </p:cNvPr>
            <p:cNvGrpSpPr/>
            <p:nvPr/>
          </p:nvGrpSpPr>
          <p:grpSpPr>
            <a:xfrm rot="18900000">
              <a:off x="7145074" y="7616111"/>
              <a:ext cx="385008" cy="46793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A65D399A-2388-5DB6-24DD-B606D1396C9B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96BF0A85-3B10-E70B-4BE5-7D3B0C3E1C57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3A244DF-1EC2-6626-B37C-97E75E19728E}"/>
              </a:ext>
            </a:extLst>
          </p:cNvPr>
          <p:cNvGrpSpPr/>
          <p:nvPr/>
        </p:nvGrpSpPr>
        <p:grpSpPr>
          <a:xfrm>
            <a:off x="6756862" y="4061032"/>
            <a:ext cx="2419270" cy="2177790"/>
            <a:chOff x="11335220" y="5469848"/>
            <a:chExt cx="3359947" cy="3024573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D6219D2-2A7A-1200-9781-259E0FA57971}"/>
                </a:ext>
              </a:extLst>
            </p:cNvPr>
            <p:cNvGrpSpPr/>
            <p:nvPr/>
          </p:nvGrpSpPr>
          <p:grpSpPr>
            <a:xfrm>
              <a:off x="11797940" y="6419036"/>
              <a:ext cx="2649351" cy="1944281"/>
              <a:chOff x="10330535" y="6419036"/>
              <a:chExt cx="2649351" cy="1944281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EC6859D3-24F6-50B9-F8D6-CEF392BED55A}"/>
                  </a:ext>
                </a:extLst>
              </p:cNvPr>
              <p:cNvSpPr/>
              <p:nvPr/>
            </p:nvSpPr>
            <p:spPr bwMode="auto">
              <a:xfrm>
                <a:off x="10433007" y="650223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DC003B6-D2BD-246C-CD7F-73B5E33B12EA}"/>
                  </a:ext>
                </a:extLst>
              </p:cNvPr>
              <p:cNvGrpSpPr/>
              <p:nvPr/>
            </p:nvGrpSpPr>
            <p:grpSpPr>
              <a:xfrm>
                <a:off x="10584184" y="6645242"/>
                <a:ext cx="1343123" cy="1343123"/>
                <a:chOff x="5354432" y="1282632"/>
                <a:chExt cx="1343123" cy="1343123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735613B6-EB25-EA0B-5438-4B74D4304CF6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14" name="楕円 2">
                    <a:extLst>
                      <a:ext uri="{FF2B5EF4-FFF2-40B4-BE49-F238E27FC236}">
                        <a16:creationId xmlns:a16="http://schemas.microsoft.com/office/drawing/2014/main" id="{37C801B2-3874-B8F8-CC8F-D1C7150440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2">
                    <a:extLst>
                      <a:ext uri="{FF2B5EF4-FFF2-40B4-BE49-F238E27FC236}">
                        <a16:creationId xmlns:a16="http://schemas.microsoft.com/office/drawing/2014/main" id="{6A9B6C65-12E9-9C12-6FE1-CC629F6259D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2">
                    <a:extLst>
                      <a:ext uri="{FF2B5EF4-FFF2-40B4-BE49-F238E27FC236}">
                        <a16:creationId xmlns:a16="http://schemas.microsoft.com/office/drawing/2014/main" id="{C99658F8-2504-5870-372C-20BD9520F14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楕円 2">
                    <a:extLst>
                      <a:ext uri="{FF2B5EF4-FFF2-40B4-BE49-F238E27FC236}">
                        <a16:creationId xmlns:a16="http://schemas.microsoft.com/office/drawing/2014/main" id="{E3FC4A59-F317-3CFA-F65D-37DA090F7FDB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38D0CDDA-0810-12DA-D93D-F43354562B52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A01B3E5-C315-B5BD-2D5D-FDD870FA219E}"/>
                  </a:ext>
                </a:extLst>
              </p:cNvPr>
              <p:cNvGrpSpPr/>
              <p:nvPr/>
            </p:nvGrpSpPr>
            <p:grpSpPr>
              <a:xfrm>
                <a:off x="10330535" y="6419036"/>
                <a:ext cx="2649351" cy="1944281"/>
                <a:chOff x="1801144" y="4239090"/>
                <a:chExt cx="2715577" cy="1992885"/>
              </a:xfrm>
            </p:grpSpPr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900B63EB-5710-E6C5-A945-C8368D2003AA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9A09E2B9-05DD-0813-19D6-2E414BEDB9B5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3E3CF40-98ED-C82D-5586-E0CCEF82E48D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2D5A1262-0BB4-24B9-5F3E-C112E62FE737}"/>
                  </a:ext>
                </a:extLst>
              </p:cNvPr>
              <p:cNvGrpSpPr/>
              <p:nvPr/>
            </p:nvGrpSpPr>
            <p:grpSpPr>
              <a:xfrm>
                <a:off x="12511717" y="6540860"/>
                <a:ext cx="382568" cy="377500"/>
                <a:chOff x="2553228" y="1165550"/>
                <a:chExt cx="382568" cy="377500"/>
              </a:xfrm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C81B2681-E312-2FD7-83D5-8C0EBFAC376B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231E6B3D-BE3D-C890-8EB4-64CAB8FD0368}"/>
                    </a:ext>
                  </a:extLst>
                </p:cNvPr>
                <p:cNvSpPr/>
                <p:nvPr/>
              </p:nvSpPr>
              <p:spPr bwMode="auto">
                <a:xfrm>
                  <a:off x="2650064" y="1277196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A6BF0A9-200C-A54A-3B0E-8F5A0D442C44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4C3311C-88FB-1A1C-0C7A-481FB78B2697}"/>
                  </a:ext>
                </a:extLst>
              </p:cNvPr>
              <p:cNvGrpSpPr/>
              <p:nvPr/>
            </p:nvGrpSpPr>
            <p:grpSpPr>
              <a:xfrm flipH="1">
                <a:off x="11944749" y="6530561"/>
                <a:ext cx="382568" cy="377500"/>
                <a:chOff x="2553228" y="1165550"/>
                <a:chExt cx="382568" cy="377500"/>
              </a:xfrm>
            </p:grpSpPr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72FEF173-4DF4-F841-FD02-3EEDB85B959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B3E22F9-34E2-7332-09C7-CBD105D3DB01}"/>
                    </a:ext>
                  </a:extLst>
                </p:cNvPr>
                <p:cNvSpPr/>
                <p:nvPr/>
              </p:nvSpPr>
              <p:spPr bwMode="auto">
                <a:xfrm>
                  <a:off x="2642453" y="1293553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448FBBF-3BB9-008E-D2B1-CC363B0E4479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02" name="二等辺三角形 101">
                <a:extLst>
                  <a:ext uri="{FF2B5EF4-FFF2-40B4-BE49-F238E27FC236}">
                    <a16:creationId xmlns:a16="http://schemas.microsoft.com/office/drawing/2014/main" id="{FA95F9CA-A522-CE09-96E9-4F374CE4C547}"/>
                  </a:ext>
                </a:extLst>
              </p:cNvPr>
              <p:cNvSpPr/>
              <p:nvPr/>
            </p:nvSpPr>
            <p:spPr bwMode="auto">
              <a:xfrm>
                <a:off x="12242302" y="694706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75" name="楕円 11">
              <a:extLst>
                <a:ext uri="{FF2B5EF4-FFF2-40B4-BE49-F238E27FC236}">
                  <a16:creationId xmlns:a16="http://schemas.microsoft.com/office/drawing/2014/main" id="{9F2B344B-FB9F-7C98-3B82-15E658B91EF9}"/>
                </a:ext>
              </a:extLst>
            </p:cNvPr>
            <p:cNvSpPr/>
            <p:nvPr/>
          </p:nvSpPr>
          <p:spPr bwMode="auto">
            <a:xfrm rot="900000">
              <a:off x="12293580" y="5469848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6" name="楕円 11">
              <a:extLst>
                <a:ext uri="{FF2B5EF4-FFF2-40B4-BE49-F238E27FC236}">
                  <a16:creationId xmlns:a16="http://schemas.microsoft.com/office/drawing/2014/main" id="{903596AF-81A8-297D-D7C4-95DAB7C6B5CF}"/>
                </a:ext>
              </a:extLst>
            </p:cNvPr>
            <p:cNvSpPr/>
            <p:nvPr/>
          </p:nvSpPr>
          <p:spPr bwMode="auto">
            <a:xfrm rot="900000">
              <a:off x="11468080" y="642234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7" name="楕円 11">
              <a:extLst>
                <a:ext uri="{FF2B5EF4-FFF2-40B4-BE49-F238E27FC236}">
                  <a16:creationId xmlns:a16="http://schemas.microsoft.com/office/drawing/2014/main" id="{D3CEE3D9-0E92-DF3C-42FA-181B7D2C8801}"/>
                </a:ext>
              </a:extLst>
            </p:cNvPr>
            <p:cNvSpPr/>
            <p:nvPr/>
          </p:nvSpPr>
          <p:spPr bwMode="auto">
            <a:xfrm rot="900000">
              <a:off x="12001480" y="599054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8" name="楕円 11">
              <a:extLst>
                <a:ext uri="{FF2B5EF4-FFF2-40B4-BE49-F238E27FC236}">
                  <a16:creationId xmlns:a16="http://schemas.microsoft.com/office/drawing/2014/main" id="{1A97AE5C-CE0A-190D-33DE-11316E10D290}"/>
                </a:ext>
              </a:extLst>
            </p:cNvPr>
            <p:cNvSpPr/>
            <p:nvPr/>
          </p:nvSpPr>
          <p:spPr bwMode="auto">
            <a:xfrm rot="900000">
              <a:off x="12649178" y="6168348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9" name="楕円 11">
              <a:extLst>
                <a:ext uri="{FF2B5EF4-FFF2-40B4-BE49-F238E27FC236}">
                  <a16:creationId xmlns:a16="http://schemas.microsoft.com/office/drawing/2014/main" id="{8C3A17C6-DD07-7BD9-51B2-56B3E23C9480}"/>
                </a:ext>
              </a:extLst>
            </p:cNvPr>
            <p:cNvSpPr/>
            <p:nvPr/>
          </p:nvSpPr>
          <p:spPr bwMode="auto">
            <a:xfrm rot="900000">
              <a:off x="11734779" y="7692348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0" name="楕円 11">
              <a:extLst>
                <a:ext uri="{FF2B5EF4-FFF2-40B4-BE49-F238E27FC236}">
                  <a16:creationId xmlns:a16="http://schemas.microsoft.com/office/drawing/2014/main" id="{F6431DF2-3D1B-A58B-E723-9FEF16C82EC9}"/>
                </a:ext>
              </a:extLst>
            </p:cNvPr>
            <p:cNvSpPr/>
            <p:nvPr/>
          </p:nvSpPr>
          <p:spPr bwMode="auto">
            <a:xfrm rot="900000">
              <a:off x="13146434" y="748328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楕円 11">
              <a:extLst>
                <a:ext uri="{FF2B5EF4-FFF2-40B4-BE49-F238E27FC236}">
                  <a16:creationId xmlns:a16="http://schemas.microsoft.com/office/drawing/2014/main" id="{6CB6CAD2-B7A0-0199-8D56-349DE463F39D}"/>
                </a:ext>
              </a:extLst>
            </p:cNvPr>
            <p:cNvSpPr/>
            <p:nvPr/>
          </p:nvSpPr>
          <p:spPr bwMode="auto">
            <a:xfrm rot="900000">
              <a:off x="12854334" y="8003986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2" name="楕円 11">
              <a:extLst>
                <a:ext uri="{FF2B5EF4-FFF2-40B4-BE49-F238E27FC236}">
                  <a16:creationId xmlns:a16="http://schemas.microsoft.com/office/drawing/2014/main" id="{138E431C-F9E8-AFE3-7F38-AB0706F31ED5}"/>
                </a:ext>
              </a:extLst>
            </p:cNvPr>
            <p:cNvSpPr/>
            <p:nvPr/>
          </p:nvSpPr>
          <p:spPr bwMode="auto">
            <a:xfrm rot="900000">
              <a:off x="13502032" y="818178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3" name="楕円 11">
              <a:extLst>
                <a:ext uri="{FF2B5EF4-FFF2-40B4-BE49-F238E27FC236}">
                  <a16:creationId xmlns:a16="http://schemas.microsoft.com/office/drawing/2014/main" id="{B205ADF4-53FF-3E36-8ECF-51D8920EB39A}"/>
                </a:ext>
              </a:extLst>
            </p:cNvPr>
            <p:cNvSpPr/>
            <p:nvPr/>
          </p:nvSpPr>
          <p:spPr bwMode="auto">
            <a:xfrm rot="900000">
              <a:off x="13889837" y="5520713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4" name="楕円 11">
              <a:extLst>
                <a:ext uri="{FF2B5EF4-FFF2-40B4-BE49-F238E27FC236}">
                  <a16:creationId xmlns:a16="http://schemas.microsoft.com/office/drawing/2014/main" id="{681FCC5B-70D0-C189-A457-1ACD6CC0CDA8}"/>
                </a:ext>
              </a:extLst>
            </p:cNvPr>
            <p:cNvSpPr/>
            <p:nvPr/>
          </p:nvSpPr>
          <p:spPr bwMode="auto">
            <a:xfrm rot="900000">
              <a:off x="13266752" y="5934599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5" name="楕円 11">
              <a:extLst>
                <a:ext uri="{FF2B5EF4-FFF2-40B4-BE49-F238E27FC236}">
                  <a16:creationId xmlns:a16="http://schemas.microsoft.com/office/drawing/2014/main" id="{0209409C-C522-AD91-D469-E3377FD08B17}"/>
                </a:ext>
              </a:extLst>
            </p:cNvPr>
            <p:cNvSpPr/>
            <p:nvPr/>
          </p:nvSpPr>
          <p:spPr bwMode="auto">
            <a:xfrm rot="900000">
              <a:off x="14205417" y="5922165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6" name="楕円 11">
              <a:extLst>
                <a:ext uri="{FF2B5EF4-FFF2-40B4-BE49-F238E27FC236}">
                  <a16:creationId xmlns:a16="http://schemas.microsoft.com/office/drawing/2014/main" id="{DD3BB13A-E82D-4CBA-6CDD-1B014B71E836}"/>
                </a:ext>
              </a:extLst>
            </p:cNvPr>
            <p:cNvSpPr/>
            <p:nvPr/>
          </p:nvSpPr>
          <p:spPr bwMode="auto">
            <a:xfrm rot="900000">
              <a:off x="11977059" y="6630434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7" name="楕円 11">
              <a:extLst>
                <a:ext uri="{FF2B5EF4-FFF2-40B4-BE49-F238E27FC236}">
                  <a16:creationId xmlns:a16="http://schemas.microsoft.com/office/drawing/2014/main" id="{2B1E9C59-11D9-2064-3785-CD60DCC3DBAA}"/>
                </a:ext>
              </a:extLst>
            </p:cNvPr>
            <p:cNvSpPr/>
            <p:nvPr/>
          </p:nvSpPr>
          <p:spPr bwMode="auto">
            <a:xfrm rot="900000">
              <a:off x="11684959" y="7151133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8" name="楕円 11">
              <a:extLst>
                <a:ext uri="{FF2B5EF4-FFF2-40B4-BE49-F238E27FC236}">
                  <a16:creationId xmlns:a16="http://schemas.microsoft.com/office/drawing/2014/main" id="{B993925D-9147-596A-B6FD-08BE2BAB68C0}"/>
                </a:ext>
              </a:extLst>
            </p:cNvPr>
            <p:cNvSpPr/>
            <p:nvPr/>
          </p:nvSpPr>
          <p:spPr bwMode="auto">
            <a:xfrm rot="900000">
              <a:off x="12332657" y="7328934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9" name="楕円 11">
              <a:extLst>
                <a:ext uri="{FF2B5EF4-FFF2-40B4-BE49-F238E27FC236}">
                  <a16:creationId xmlns:a16="http://schemas.microsoft.com/office/drawing/2014/main" id="{7D165AEA-912C-35B8-D1A0-43AC2FFB8811}"/>
                </a:ext>
              </a:extLst>
            </p:cNvPr>
            <p:cNvSpPr/>
            <p:nvPr/>
          </p:nvSpPr>
          <p:spPr bwMode="auto">
            <a:xfrm rot="900000">
              <a:off x="13278319" y="6498550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0" name="楕円 11">
              <a:extLst>
                <a:ext uri="{FF2B5EF4-FFF2-40B4-BE49-F238E27FC236}">
                  <a16:creationId xmlns:a16="http://schemas.microsoft.com/office/drawing/2014/main" id="{2DB840B9-51BA-D643-480F-AF70786809FF}"/>
                </a:ext>
              </a:extLst>
            </p:cNvPr>
            <p:cNvSpPr/>
            <p:nvPr/>
          </p:nvSpPr>
          <p:spPr bwMode="auto">
            <a:xfrm rot="900000">
              <a:off x="12986219" y="7019249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1" name="楕円 11">
              <a:extLst>
                <a:ext uri="{FF2B5EF4-FFF2-40B4-BE49-F238E27FC236}">
                  <a16:creationId xmlns:a16="http://schemas.microsoft.com/office/drawing/2014/main" id="{FD393A26-9D89-606C-2C7B-4A976B8D5420}"/>
                </a:ext>
              </a:extLst>
            </p:cNvPr>
            <p:cNvSpPr/>
            <p:nvPr/>
          </p:nvSpPr>
          <p:spPr bwMode="auto">
            <a:xfrm rot="900000">
              <a:off x="13633917" y="7197050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2" name="楕円 11">
              <a:extLst>
                <a:ext uri="{FF2B5EF4-FFF2-40B4-BE49-F238E27FC236}">
                  <a16:creationId xmlns:a16="http://schemas.microsoft.com/office/drawing/2014/main" id="{F5854ACC-3276-3B4D-0F8F-FA204F3F4FA9}"/>
                </a:ext>
              </a:extLst>
            </p:cNvPr>
            <p:cNvSpPr/>
            <p:nvPr/>
          </p:nvSpPr>
          <p:spPr bwMode="auto">
            <a:xfrm rot="900000">
              <a:off x="12948117" y="5500132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3" name="楕円 11">
              <a:extLst>
                <a:ext uri="{FF2B5EF4-FFF2-40B4-BE49-F238E27FC236}">
                  <a16:creationId xmlns:a16="http://schemas.microsoft.com/office/drawing/2014/main" id="{D3DEB2B6-1C78-9D44-D2DB-E8448AEC0F52}"/>
                </a:ext>
              </a:extLst>
            </p:cNvPr>
            <p:cNvSpPr/>
            <p:nvPr/>
          </p:nvSpPr>
          <p:spPr bwMode="auto">
            <a:xfrm rot="900000">
              <a:off x="13982662" y="7596424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4" name="楕円 11">
              <a:extLst>
                <a:ext uri="{FF2B5EF4-FFF2-40B4-BE49-F238E27FC236}">
                  <a16:creationId xmlns:a16="http://schemas.microsoft.com/office/drawing/2014/main" id="{8DC36ACF-D217-CAE4-0057-B24CC634D648}"/>
                </a:ext>
              </a:extLst>
            </p:cNvPr>
            <p:cNvSpPr/>
            <p:nvPr/>
          </p:nvSpPr>
          <p:spPr bwMode="auto">
            <a:xfrm rot="900000">
              <a:off x="14078420" y="8045996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5" name="楕円 11">
              <a:extLst>
                <a:ext uri="{FF2B5EF4-FFF2-40B4-BE49-F238E27FC236}">
                  <a16:creationId xmlns:a16="http://schemas.microsoft.com/office/drawing/2014/main" id="{F32E7677-07D1-B327-D41E-B229F5D355E1}"/>
                </a:ext>
              </a:extLst>
            </p:cNvPr>
            <p:cNvSpPr/>
            <p:nvPr/>
          </p:nvSpPr>
          <p:spPr bwMode="auto">
            <a:xfrm rot="900000">
              <a:off x="11335220" y="7606380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6" name="楕円 11">
              <a:extLst>
                <a:ext uri="{FF2B5EF4-FFF2-40B4-BE49-F238E27FC236}">
                  <a16:creationId xmlns:a16="http://schemas.microsoft.com/office/drawing/2014/main" id="{0A2F0AEC-C6EA-494F-FBBC-2E99FE2AF361}"/>
                </a:ext>
              </a:extLst>
            </p:cNvPr>
            <p:cNvSpPr/>
            <p:nvPr/>
          </p:nvSpPr>
          <p:spPr bwMode="auto">
            <a:xfrm rot="900000">
              <a:off x="14535620" y="6775996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2F4DC93B-F7F1-881C-FC7A-8F9BC4858A36}"/>
              </a:ext>
            </a:extLst>
          </p:cNvPr>
          <p:cNvGrpSpPr/>
          <p:nvPr/>
        </p:nvGrpSpPr>
        <p:grpSpPr>
          <a:xfrm>
            <a:off x="3749526" y="3798416"/>
            <a:ext cx="2497631" cy="2451438"/>
            <a:chOff x="10033183" y="-361730"/>
            <a:chExt cx="3412867" cy="3349746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168C051-6882-588B-AF9D-91F25C0A44C9}"/>
                </a:ext>
              </a:extLst>
            </p:cNvPr>
            <p:cNvGrpSpPr/>
            <p:nvPr/>
          </p:nvGrpSpPr>
          <p:grpSpPr>
            <a:xfrm>
              <a:off x="10477283" y="1043732"/>
              <a:ext cx="2695919" cy="1944284"/>
              <a:chOff x="10477283" y="1043732"/>
              <a:chExt cx="2695919" cy="1944284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F1654C0B-D400-F9E9-F58E-F17235ACB9EE}"/>
                  </a:ext>
                </a:extLst>
              </p:cNvPr>
              <p:cNvSpPr/>
              <p:nvPr/>
            </p:nvSpPr>
            <p:spPr bwMode="auto">
              <a:xfrm>
                <a:off x="10579755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D8B6C8D-2CD0-0F1D-E50C-017E84440EFD}"/>
                  </a:ext>
                </a:extLst>
              </p:cNvPr>
              <p:cNvGrpSpPr/>
              <p:nvPr/>
            </p:nvGrpSpPr>
            <p:grpSpPr>
              <a:xfrm>
                <a:off x="10730931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D378EDDC-3285-E958-69DA-7097D771AEEB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56" name="楕円 2">
                    <a:extLst>
                      <a:ext uri="{FF2B5EF4-FFF2-40B4-BE49-F238E27FC236}">
                        <a16:creationId xmlns:a16="http://schemas.microsoft.com/office/drawing/2014/main" id="{565A0E83-2EA5-4160-F1D5-8BB902FD98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2">
                    <a:extLst>
                      <a:ext uri="{FF2B5EF4-FFF2-40B4-BE49-F238E27FC236}">
                        <a16:creationId xmlns:a16="http://schemas.microsoft.com/office/drawing/2014/main" id="{F4999E15-FE76-5F9C-1761-C7E4838C438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2">
                    <a:extLst>
                      <a:ext uri="{FF2B5EF4-FFF2-40B4-BE49-F238E27FC236}">
                        <a16:creationId xmlns:a16="http://schemas.microsoft.com/office/drawing/2014/main" id="{9E13AF5C-701D-1EE1-351A-A846C8B3C1D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2">
                    <a:extLst>
                      <a:ext uri="{FF2B5EF4-FFF2-40B4-BE49-F238E27FC236}">
                        <a16:creationId xmlns:a16="http://schemas.microsoft.com/office/drawing/2014/main" id="{8B1429C1-F5E6-8DF8-96CA-1B1DD9E3530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E04F733E-334F-1234-1871-0D097BB96D13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152" name="楕円 2">
                    <a:extLst>
                      <a:ext uri="{FF2B5EF4-FFF2-40B4-BE49-F238E27FC236}">
                        <a16:creationId xmlns:a16="http://schemas.microsoft.com/office/drawing/2014/main" id="{0738875D-7BB9-C149-2903-E4538135EC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2">
                    <a:extLst>
                      <a:ext uri="{FF2B5EF4-FFF2-40B4-BE49-F238E27FC236}">
                        <a16:creationId xmlns:a16="http://schemas.microsoft.com/office/drawing/2014/main" id="{529E4C5A-8017-F93C-AA69-62B66D6E56E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2">
                    <a:extLst>
                      <a:ext uri="{FF2B5EF4-FFF2-40B4-BE49-F238E27FC236}">
                        <a16:creationId xmlns:a16="http://schemas.microsoft.com/office/drawing/2014/main" id="{A800A52E-0B3E-F79C-CF7A-EF89977906A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2">
                    <a:extLst>
                      <a:ext uri="{FF2B5EF4-FFF2-40B4-BE49-F238E27FC236}">
                        <a16:creationId xmlns:a16="http://schemas.microsoft.com/office/drawing/2014/main" id="{7FE43DC6-48D7-55AB-255D-EEF2CD0187D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0B14C090-A055-0ED3-B4F3-062D0F6B078E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E9744B54-7D16-5D5E-A2B8-545B0CB9E900}"/>
                  </a:ext>
                </a:extLst>
              </p:cNvPr>
              <p:cNvGrpSpPr/>
              <p:nvPr/>
            </p:nvGrpSpPr>
            <p:grpSpPr>
              <a:xfrm>
                <a:off x="10477283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0C97232A-744A-8B46-E552-F3916CF16575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EF13B507-0763-75E5-B94D-14D6980A8B49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497C2A4-183E-A10A-102C-056B2066912E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7CF1709-7711-3ADC-4E0A-672BD646015D}"/>
                  </a:ext>
                </a:extLst>
              </p:cNvPr>
              <p:cNvGrpSpPr/>
              <p:nvPr/>
            </p:nvGrpSpPr>
            <p:grpSpPr>
              <a:xfrm>
                <a:off x="12641931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D67306E1-334B-FEF8-4D1E-2873F9258F7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67BEDB4-440D-A94C-F776-B4E4E7320B45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3ED39B45-94A9-3768-71F4-0145AAF1BCBB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2675FE8-E785-9681-F3A1-A87DC4250ABF}"/>
                  </a:ext>
                </a:extLst>
              </p:cNvPr>
              <p:cNvGrpSpPr/>
              <p:nvPr/>
            </p:nvGrpSpPr>
            <p:grpSpPr>
              <a:xfrm flipH="1">
                <a:off x="12134512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FFE39FA2-7002-3558-2AE2-13DD2BBB6537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92277F94-99EB-9CD4-5C0D-E7C17468B2D9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F861BF64-BDE6-90B0-6857-D9DAB8520B05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34" name="二等辺三角形 133">
                <a:extLst>
                  <a:ext uri="{FF2B5EF4-FFF2-40B4-BE49-F238E27FC236}">
                    <a16:creationId xmlns:a16="http://schemas.microsoft.com/office/drawing/2014/main" id="{FD1A9A22-3534-ABD6-8A0A-270B6810AD78}"/>
                  </a:ext>
                </a:extLst>
              </p:cNvPr>
              <p:cNvSpPr/>
              <p:nvPr/>
            </p:nvSpPr>
            <p:spPr bwMode="auto">
              <a:xfrm>
                <a:off x="12366450" y="1644651"/>
                <a:ext cx="434084" cy="118892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5" name="楕円 11">
                <a:extLst>
                  <a:ext uri="{FF2B5EF4-FFF2-40B4-BE49-F238E27FC236}">
                    <a16:creationId xmlns:a16="http://schemas.microsoft.com/office/drawing/2014/main" id="{1B149292-BA1F-DBED-B4A5-D9D773FE0219}"/>
                  </a:ext>
                </a:extLst>
              </p:cNvPr>
              <p:cNvSpPr/>
              <p:nvPr/>
            </p:nvSpPr>
            <p:spPr bwMode="auto">
              <a:xfrm>
                <a:off x="11792233" y="11909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6" name="楕円 11">
                <a:extLst>
                  <a:ext uri="{FF2B5EF4-FFF2-40B4-BE49-F238E27FC236}">
                    <a16:creationId xmlns:a16="http://schemas.microsoft.com/office/drawing/2014/main" id="{2B0F2B19-89AF-7E42-AB59-9388DF2EEF72}"/>
                  </a:ext>
                </a:extLst>
              </p:cNvPr>
              <p:cNvSpPr/>
              <p:nvPr/>
            </p:nvSpPr>
            <p:spPr bwMode="auto">
              <a:xfrm>
                <a:off x="12147833" y="20227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7" name="楕円 11">
                <a:extLst>
                  <a:ext uri="{FF2B5EF4-FFF2-40B4-BE49-F238E27FC236}">
                    <a16:creationId xmlns:a16="http://schemas.microsoft.com/office/drawing/2014/main" id="{A4B79402-2431-5D60-8748-4A47D4505EDE}"/>
                  </a:ext>
                </a:extLst>
              </p:cNvPr>
              <p:cNvSpPr/>
              <p:nvPr/>
            </p:nvSpPr>
            <p:spPr bwMode="auto">
              <a:xfrm>
                <a:off x="11785883" y="24672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8" name="楕円 11">
                <a:extLst>
                  <a:ext uri="{FF2B5EF4-FFF2-40B4-BE49-F238E27FC236}">
                    <a16:creationId xmlns:a16="http://schemas.microsoft.com/office/drawing/2014/main" id="{7BB7428F-4C91-D70E-E19D-D514A94D98F0}"/>
                  </a:ext>
                </a:extLst>
              </p:cNvPr>
              <p:cNvSpPr/>
              <p:nvPr/>
            </p:nvSpPr>
            <p:spPr bwMode="auto">
              <a:xfrm>
                <a:off x="12827283" y="24863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9" name="楕円 11">
                <a:extLst>
                  <a:ext uri="{FF2B5EF4-FFF2-40B4-BE49-F238E27FC236}">
                    <a16:creationId xmlns:a16="http://schemas.microsoft.com/office/drawing/2014/main" id="{3BBCF4D6-7D28-A47B-DF6B-8EF7C5503730}"/>
                  </a:ext>
                </a:extLst>
              </p:cNvPr>
              <p:cNvSpPr/>
              <p:nvPr/>
            </p:nvSpPr>
            <p:spPr bwMode="auto">
              <a:xfrm>
                <a:off x="12973333" y="18830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C502259-8C87-0BE0-94F8-C8E799463D2D}"/>
                </a:ext>
              </a:extLst>
            </p:cNvPr>
            <p:cNvGrpSpPr/>
            <p:nvPr/>
          </p:nvGrpSpPr>
          <p:grpSpPr>
            <a:xfrm>
              <a:off x="12208514" y="-361730"/>
              <a:ext cx="1237536" cy="1237536"/>
              <a:chOff x="8123459" y="-386160"/>
              <a:chExt cx="1482909" cy="1482909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79D950E2-8BFD-08B7-F001-0BBB8018B4BA}"/>
                  </a:ext>
                </a:extLst>
              </p:cNvPr>
              <p:cNvSpPr/>
              <p:nvPr/>
            </p:nvSpPr>
            <p:spPr bwMode="auto">
              <a:xfrm>
                <a:off x="8525488" y="15869"/>
                <a:ext cx="678853" cy="678851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BC938BF-656A-04A4-AF15-70D417D25FA9}"/>
                  </a:ext>
                </a:extLst>
              </p:cNvPr>
              <p:cNvSpPr/>
              <p:nvPr/>
            </p:nvSpPr>
            <p:spPr bwMode="auto">
              <a:xfrm>
                <a:off x="8123459" y="-386160"/>
                <a:ext cx="1482909" cy="1482909"/>
              </a:xfrm>
              <a:custGeom>
                <a:avLst/>
                <a:gdLst>
                  <a:gd name="connsiteX0" fmla="*/ 872820 w 1482909"/>
                  <a:gd name="connsiteY0" fmla="*/ 1107389 h 1482909"/>
                  <a:gd name="connsiteX1" fmla="*/ 741455 w 1482909"/>
                  <a:gd name="connsiteY1" fmla="*/ 1482909 h 1482909"/>
                  <a:gd name="connsiteX2" fmla="*/ 610091 w 1482909"/>
                  <a:gd name="connsiteY2" fmla="*/ 1107389 h 1482909"/>
                  <a:gd name="connsiteX3" fmla="*/ 662810 w 1482909"/>
                  <a:gd name="connsiteY3" fmla="*/ 1123754 h 1482909"/>
                  <a:gd name="connsiteX4" fmla="*/ 741454 w 1482909"/>
                  <a:gd name="connsiteY4" fmla="*/ 1131682 h 1482909"/>
                  <a:gd name="connsiteX5" fmla="*/ 820099 w 1482909"/>
                  <a:gd name="connsiteY5" fmla="*/ 1123754 h 1482909"/>
                  <a:gd name="connsiteX6" fmla="*/ 389654 w 1482909"/>
                  <a:gd name="connsiteY6" fmla="*/ 907649 h 1482909"/>
                  <a:gd name="connsiteX7" fmla="*/ 417871 w 1482909"/>
                  <a:gd name="connsiteY7" fmla="*/ 959635 h 1482909"/>
                  <a:gd name="connsiteX8" fmla="*/ 523274 w 1482909"/>
                  <a:gd name="connsiteY8" fmla="*/ 1065038 h 1482909"/>
                  <a:gd name="connsiteX9" fmla="*/ 575263 w 1482909"/>
                  <a:gd name="connsiteY9" fmla="*/ 1093256 h 1482909"/>
                  <a:gd name="connsiteX10" fmla="*/ 217167 w 1482909"/>
                  <a:gd name="connsiteY10" fmla="*/ 1265743 h 1482909"/>
                  <a:gd name="connsiteX11" fmla="*/ 1093256 w 1482909"/>
                  <a:gd name="connsiteY11" fmla="*/ 907647 h 1482909"/>
                  <a:gd name="connsiteX12" fmla="*/ 1265742 w 1482909"/>
                  <a:gd name="connsiteY12" fmla="*/ 1265742 h 1482909"/>
                  <a:gd name="connsiteX13" fmla="*/ 907647 w 1482909"/>
                  <a:gd name="connsiteY13" fmla="*/ 1093255 h 1482909"/>
                  <a:gd name="connsiteX14" fmla="*/ 959634 w 1482909"/>
                  <a:gd name="connsiteY14" fmla="*/ 1065038 h 1482909"/>
                  <a:gd name="connsiteX15" fmla="*/ 1065037 w 1482909"/>
                  <a:gd name="connsiteY15" fmla="*/ 959635 h 1482909"/>
                  <a:gd name="connsiteX16" fmla="*/ 375519 w 1482909"/>
                  <a:gd name="connsiteY16" fmla="*/ 610091 h 1482909"/>
                  <a:gd name="connsiteX17" fmla="*/ 359154 w 1482909"/>
                  <a:gd name="connsiteY17" fmla="*/ 662811 h 1482909"/>
                  <a:gd name="connsiteX18" fmla="*/ 351226 w 1482909"/>
                  <a:gd name="connsiteY18" fmla="*/ 741455 h 1482909"/>
                  <a:gd name="connsiteX19" fmla="*/ 359154 w 1482909"/>
                  <a:gd name="connsiteY19" fmla="*/ 820099 h 1482909"/>
                  <a:gd name="connsiteX20" fmla="*/ 375519 w 1482909"/>
                  <a:gd name="connsiteY20" fmla="*/ 872819 h 1482909"/>
                  <a:gd name="connsiteX21" fmla="*/ 0 w 1482909"/>
                  <a:gd name="connsiteY21" fmla="*/ 741455 h 1482909"/>
                  <a:gd name="connsiteX22" fmla="*/ 1107389 w 1482909"/>
                  <a:gd name="connsiteY22" fmla="*/ 610090 h 1482909"/>
                  <a:gd name="connsiteX23" fmla="*/ 1482909 w 1482909"/>
                  <a:gd name="connsiteY23" fmla="*/ 741455 h 1482909"/>
                  <a:gd name="connsiteX24" fmla="*/ 1107389 w 1482909"/>
                  <a:gd name="connsiteY24" fmla="*/ 872820 h 1482909"/>
                  <a:gd name="connsiteX25" fmla="*/ 1123754 w 1482909"/>
                  <a:gd name="connsiteY25" fmla="*/ 820099 h 1482909"/>
                  <a:gd name="connsiteX26" fmla="*/ 1131682 w 1482909"/>
                  <a:gd name="connsiteY26" fmla="*/ 741455 h 1482909"/>
                  <a:gd name="connsiteX27" fmla="*/ 1123754 w 1482909"/>
                  <a:gd name="connsiteY27" fmla="*/ 662811 h 1482909"/>
                  <a:gd name="connsiteX28" fmla="*/ 1265743 w 1482909"/>
                  <a:gd name="connsiteY28" fmla="*/ 217168 h 1482909"/>
                  <a:gd name="connsiteX29" fmla="*/ 1093256 w 1482909"/>
                  <a:gd name="connsiteY29" fmla="*/ 575264 h 1482909"/>
                  <a:gd name="connsiteX30" fmla="*/ 1065037 w 1482909"/>
                  <a:gd name="connsiteY30" fmla="*/ 523276 h 1482909"/>
                  <a:gd name="connsiteX31" fmla="*/ 959634 w 1482909"/>
                  <a:gd name="connsiteY31" fmla="*/ 417873 h 1482909"/>
                  <a:gd name="connsiteX32" fmla="*/ 907647 w 1482909"/>
                  <a:gd name="connsiteY32" fmla="*/ 389655 h 1482909"/>
                  <a:gd name="connsiteX33" fmla="*/ 217167 w 1482909"/>
                  <a:gd name="connsiteY33" fmla="*/ 217167 h 1482909"/>
                  <a:gd name="connsiteX34" fmla="*/ 575264 w 1482909"/>
                  <a:gd name="connsiteY34" fmla="*/ 389654 h 1482909"/>
                  <a:gd name="connsiteX35" fmla="*/ 523274 w 1482909"/>
                  <a:gd name="connsiteY35" fmla="*/ 417873 h 1482909"/>
                  <a:gd name="connsiteX36" fmla="*/ 417871 w 1482909"/>
                  <a:gd name="connsiteY36" fmla="*/ 523276 h 1482909"/>
                  <a:gd name="connsiteX37" fmla="*/ 389654 w 1482909"/>
                  <a:gd name="connsiteY37" fmla="*/ 575262 h 1482909"/>
                  <a:gd name="connsiteX38" fmla="*/ 741455 w 1482909"/>
                  <a:gd name="connsiteY38" fmla="*/ 0 h 1482909"/>
                  <a:gd name="connsiteX39" fmla="*/ 872820 w 1482909"/>
                  <a:gd name="connsiteY39" fmla="*/ 375522 h 1482909"/>
                  <a:gd name="connsiteX40" fmla="*/ 820099 w 1482909"/>
                  <a:gd name="connsiteY40" fmla="*/ 359156 h 1482909"/>
                  <a:gd name="connsiteX41" fmla="*/ 741454 w 1482909"/>
                  <a:gd name="connsiteY41" fmla="*/ 351228 h 1482909"/>
                  <a:gd name="connsiteX42" fmla="*/ 662810 w 1482909"/>
                  <a:gd name="connsiteY42" fmla="*/ 359156 h 1482909"/>
                  <a:gd name="connsiteX43" fmla="*/ 610090 w 1482909"/>
                  <a:gd name="connsiteY43" fmla="*/ 375521 h 148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482909" h="1482909">
                    <a:moveTo>
                      <a:pt x="872820" y="1107389"/>
                    </a:moveTo>
                    <a:lnTo>
                      <a:pt x="741455" y="1482909"/>
                    </a:lnTo>
                    <a:lnTo>
                      <a:pt x="610091" y="1107389"/>
                    </a:lnTo>
                    <a:lnTo>
                      <a:pt x="662810" y="1123754"/>
                    </a:lnTo>
                    <a:cubicBezTo>
                      <a:pt x="688213" y="1128952"/>
                      <a:pt x="714515" y="1131682"/>
                      <a:pt x="741454" y="1131682"/>
                    </a:cubicBezTo>
                    <a:cubicBezTo>
                      <a:pt x="768394" y="1131682"/>
                      <a:pt x="794696" y="1128952"/>
                      <a:pt x="820099" y="1123754"/>
                    </a:cubicBezTo>
                    <a:close/>
                    <a:moveTo>
                      <a:pt x="389654" y="907649"/>
                    </a:moveTo>
                    <a:lnTo>
                      <a:pt x="417871" y="959635"/>
                    </a:lnTo>
                    <a:cubicBezTo>
                      <a:pt x="445922" y="1001155"/>
                      <a:pt x="481754" y="1036987"/>
                      <a:pt x="523274" y="1065038"/>
                    </a:cubicBezTo>
                    <a:lnTo>
                      <a:pt x="575263" y="1093256"/>
                    </a:lnTo>
                    <a:lnTo>
                      <a:pt x="217167" y="1265743"/>
                    </a:lnTo>
                    <a:close/>
                    <a:moveTo>
                      <a:pt x="1093256" y="907647"/>
                    </a:moveTo>
                    <a:lnTo>
                      <a:pt x="1265742" y="1265742"/>
                    </a:lnTo>
                    <a:lnTo>
                      <a:pt x="907647" y="1093255"/>
                    </a:lnTo>
                    <a:lnTo>
                      <a:pt x="959634" y="1065038"/>
                    </a:lnTo>
                    <a:cubicBezTo>
                      <a:pt x="1001155" y="1036987"/>
                      <a:pt x="1036987" y="1001155"/>
                      <a:pt x="1065037" y="959635"/>
                    </a:cubicBezTo>
                    <a:close/>
                    <a:moveTo>
                      <a:pt x="375519" y="610091"/>
                    </a:moveTo>
                    <a:lnTo>
                      <a:pt x="359154" y="662811"/>
                    </a:lnTo>
                    <a:cubicBezTo>
                      <a:pt x="353956" y="688214"/>
                      <a:pt x="351226" y="714516"/>
                      <a:pt x="351226" y="741455"/>
                    </a:cubicBezTo>
                    <a:cubicBezTo>
                      <a:pt x="351226" y="768395"/>
                      <a:pt x="353956" y="794697"/>
                      <a:pt x="359154" y="820099"/>
                    </a:cubicBezTo>
                    <a:lnTo>
                      <a:pt x="375519" y="872819"/>
                    </a:lnTo>
                    <a:lnTo>
                      <a:pt x="0" y="741455"/>
                    </a:lnTo>
                    <a:close/>
                    <a:moveTo>
                      <a:pt x="1107389" y="610090"/>
                    </a:moveTo>
                    <a:lnTo>
                      <a:pt x="1482909" y="741455"/>
                    </a:lnTo>
                    <a:lnTo>
                      <a:pt x="1107389" y="872820"/>
                    </a:lnTo>
                    <a:lnTo>
                      <a:pt x="1123754" y="820099"/>
                    </a:lnTo>
                    <a:cubicBezTo>
                      <a:pt x="1128952" y="794697"/>
                      <a:pt x="1131682" y="768395"/>
                      <a:pt x="1131682" y="741455"/>
                    </a:cubicBezTo>
                    <a:cubicBezTo>
                      <a:pt x="1131682" y="714516"/>
                      <a:pt x="1128952" y="688214"/>
                      <a:pt x="1123754" y="662811"/>
                    </a:cubicBezTo>
                    <a:close/>
                    <a:moveTo>
                      <a:pt x="1265743" y="217168"/>
                    </a:moveTo>
                    <a:lnTo>
                      <a:pt x="1093256" y="575264"/>
                    </a:lnTo>
                    <a:lnTo>
                      <a:pt x="1065037" y="523276"/>
                    </a:lnTo>
                    <a:cubicBezTo>
                      <a:pt x="1036987" y="481755"/>
                      <a:pt x="1001155" y="445924"/>
                      <a:pt x="959634" y="417873"/>
                    </a:cubicBezTo>
                    <a:lnTo>
                      <a:pt x="907647" y="389655"/>
                    </a:lnTo>
                    <a:close/>
                    <a:moveTo>
                      <a:pt x="217167" y="217167"/>
                    </a:moveTo>
                    <a:lnTo>
                      <a:pt x="575264" y="389654"/>
                    </a:lnTo>
                    <a:lnTo>
                      <a:pt x="523274" y="417873"/>
                    </a:lnTo>
                    <a:cubicBezTo>
                      <a:pt x="481754" y="445924"/>
                      <a:pt x="445922" y="481755"/>
                      <a:pt x="417871" y="523276"/>
                    </a:cubicBezTo>
                    <a:lnTo>
                      <a:pt x="389654" y="575262"/>
                    </a:lnTo>
                    <a:close/>
                    <a:moveTo>
                      <a:pt x="741455" y="0"/>
                    </a:moveTo>
                    <a:lnTo>
                      <a:pt x="872820" y="375522"/>
                    </a:lnTo>
                    <a:lnTo>
                      <a:pt x="820099" y="359156"/>
                    </a:lnTo>
                    <a:cubicBezTo>
                      <a:pt x="794696" y="353958"/>
                      <a:pt x="768394" y="351228"/>
                      <a:pt x="741454" y="351228"/>
                    </a:cubicBezTo>
                    <a:cubicBezTo>
                      <a:pt x="714515" y="351228"/>
                      <a:pt x="688213" y="353958"/>
                      <a:pt x="662810" y="359156"/>
                    </a:cubicBezTo>
                    <a:lnTo>
                      <a:pt x="610090" y="375521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D2E0171F-CCA2-154E-FC4B-E3AA4A993362}"/>
                </a:ext>
              </a:extLst>
            </p:cNvPr>
            <p:cNvGrpSpPr/>
            <p:nvPr/>
          </p:nvGrpSpPr>
          <p:grpSpPr>
            <a:xfrm>
              <a:off x="10033183" y="1193800"/>
              <a:ext cx="1322986" cy="1318942"/>
              <a:chOff x="5137819" y="1356782"/>
              <a:chExt cx="1069011" cy="1659180"/>
            </a:xfrm>
            <a:solidFill>
              <a:srgbClr val="FFC000"/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E3BD5FF-9E94-E6BF-1C8F-70D864C7D0E2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A7C0842-E6A8-5CFA-8724-D77FDBBD5E96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4C97A30-B6FB-14CD-4315-EF64527AB825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7EBAE5C-2BAA-DBD8-49E4-0CA5138CA1E6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68589C5-1EA9-FA8C-2409-FCDF3917B482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DE443C0-87CF-9141-BDEC-918EDB07D83A}"/>
              </a:ext>
            </a:extLst>
          </p:cNvPr>
          <p:cNvGrpSpPr/>
          <p:nvPr/>
        </p:nvGrpSpPr>
        <p:grpSpPr>
          <a:xfrm>
            <a:off x="1023241" y="3866345"/>
            <a:ext cx="1922850" cy="2475324"/>
            <a:chOff x="-4223665" y="5300319"/>
            <a:chExt cx="2649351" cy="3410563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A2579E2F-A18B-6ADC-808C-F5C7D6E02A80}"/>
                </a:ext>
              </a:extLst>
            </p:cNvPr>
            <p:cNvGrpSpPr/>
            <p:nvPr/>
          </p:nvGrpSpPr>
          <p:grpSpPr>
            <a:xfrm>
              <a:off x="-4223665" y="6766601"/>
              <a:ext cx="2649351" cy="1944281"/>
              <a:chOff x="-4223665" y="4056836"/>
              <a:chExt cx="2649351" cy="1944281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16D5B2C-ADBE-CBDD-3C2C-E19164FCEEBF}"/>
                  </a:ext>
                </a:extLst>
              </p:cNvPr>
              <p:cNvSpPr/>
              <p:nvPr/>
            </p:nvSpPr>
            <p:spPr bwMode="auto">
              <a:xfrm>
                <a:off x="-4121193" y="414003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C315842A-7650-0942-3EA3-0AF8B3F97C60}"/>
                  </a:ext>
                </a:extLst>
              </p:cNvPr>
              <p:cNvGrpSpPr/>
              <p:nvPr/>
            </p:nvGrpSpPr>
            <p:grpSpPr>
              <a:xfrm>
                <a:off x="-3970016" y="4283042"/>
                <a:ext cx="1343123" cy="1343123"/>
                <a:chOff x="5354432" y="1282632"/>
                <a:chExt cx="1343123" cy="1343123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4C6C7AEC-6B77-01BA-8AA5-15C2EF30B328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200" name="楕円 2">
                    <a:extLst>
                      <a:ext uri="{FF2B5EF4-FFF2-40B4-BE49-F238E27FC236}">
                        <a16:creationId xmlns:a16="http://schemas.microsoft.com/office/drawing/2014/main" id="{96BC6D73-8369-35FE-5DA8-2221BB9CCA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">
                    <a:extLst>
                      <a:ext uri="{FF2B5EF4-FFF2-40B4-BE49-F238E27FC236}">
                        <a16:creationId xmlns:a16="http://schemas.microsoft.com/office/drawing/2014/main" id="{55677C18-DA87-F8DA-1F98-96BB89576159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">
                    <a:extLst>
                      <a:ext uri="{FF2B5EF4-FFF2-40B4-BE49-F238E27FC236}">
                        <a16:creationId xmlns:a16="http://schemas.microsoft.com/office/drawing/2014/main" id="{D84E2E77-EC22-09A1-D616-FBAECC63ADC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2">
                    <a:extLst>
                      <a:ext uri="{FF2B5EF4-FFF2-40B4-BE49-F238E27FC236}">
                        <a16:creationId xmlns:a16="http://schemas.microsoft.com/office/drawing/2014/main" id="{3AAF42F9-257F-A063-1D36-A0226AEDE14E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5CB8B6B9-3E7A-114C-BADF-AACAA0BD514D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41E2DC8-EC46-BF07-B0AE-B7788BB54A0D}"/>
                  </a:ext>
                </a:extLst>
              </p:cNvPr>
              <p:cNvGrpSpPr/>
              <p:nvPr/>
            </p:nvGrpSpPr>
            <p:grpSpPr>
              <a:xfrm>
                <a:off x="-4223665" y="4056836"/>
                <a:ext cx="2649351" cy="1944281"/>
                <a:chOff x="1801144" y="4239090"/>
                <a:chExt cx="2715577" cy="1992885"/>
              </a:xfrm>
            </p:grpSpPr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7E4A2EB7-1DC4-77AA-3240-711F05E929B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7B340469-D5C4-3975-571A-A9E8D11570C8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167F6B8-DCDC-0EFF-FF89-AD932C7D09B4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36D11AD3-222E-7BD9-5FAF-2719A8CD7B16}"/>
                  </a:ext>
                </a:extLst>
              </p:cNvPr>
              <p:cNvGrpSpPr/>
              <p:nvPr/>
            </p:nvGrpSpPr>
            <p:grpSpPr>
              <a:xfrm>
                <a:off x="-2042483" y="4178660"/>
                <a:ext cx="382568" cy="377500"/>
                <a:chOff x="2553228" y="1165550"/>
                <a:chExt cx="382568" cy="377500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9FA8163C-84EE-1D1A-371C-84E47DFCF139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4B098B1D-177E-76A8-28E0-243DBF3E2B86}"/>
                    </a:ext>
                  </a:extLst>
                </p:cNvPr>
                <p:cNvSpPr/>
                <p:nvPr/>
              </p:nvSpPr>
              <p:spPr bwMode="auto">
                <a:xfrm>
                  <a:off x="2621397" y="1247086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ea typeface="ＭＳ Ｐゴシック" pitchFamily="50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31164BB2-00FA-637E-1DD3-782C637D6246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7F09B3FD-D65C-76DA-2727-EAFF3A84D12C}"/>
                  </a:ext>
                </a:extLst>
              </p:cNvPr>
              <p:cNvGrpSpPr/>
              <p:nvPr/>
            </p:nvGrpSpPr>
            <p:grpSpPr>
              <a:xfrm flipH="1">
                <a:off x="-2609451" y="4168361"/>
                <a:ext cx="382568" cy="377500"/>
                <a:chOff x="2553228" y="1165550"/>
                <a:chExt cx="382568" cy="377500"/>
              </a:xfrm>
            </p:grpSpPr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09F6858B-DCEC-2D90-4789-1E1C8F88F98D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995472A5-ECBD-592F-5132-80F4B33A42C9}"/>
                    </a:ext>
                  </a:extLst>
                </p:cNvPr>
                <p:cNvSpPr/>
                <p:nvPr/>
              </p:nvSpPr>
              <p:spPr bwMode="auto">
                <a:xfrm>
                  <a:off x="2615775" y="1258766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2EA9EB2-D05B-33EC-BD7C-B4AA6470015A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88" name="二等辺三角形 187">
                <a:extLst>
                  <a:ext uri="{FF2B5EF4-FFF2-40B4-BE49-F238E27FC236}">
                    <a16:creationId xmlns:a16="http://schemas.microsoft.com/office/drawing/2014/main" id="{4AE1C50C-B85C-B749-B5A0-60A001D89162}"/>
                  </a:ext>
                </a:extLst>
              </p:cNvPr>
              <p:cNvSpPr/>
              <p:nvPr/>
            </p:nvSpPr>
            <p:spPr bwMode="auto">
              <a:xfrm>
                <a:off x="-2311898" y="458486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C6FDF0DF-2129-E193-4EAD-5AC5994C32C3}"/>
                </a:ext>
              </a:extLst>
            </p:cNvPr>
            <p:cNvGrpSpPr/>
            <p:nvPr/>
          </p:nvGrpSpPr>
          <p:grpSpPr>
            <a:xfrm>
              <a:off x="-2442439" y="5300319"/>
              <a:ext cx="616978" cy="1462676"/>
              <a:chOff x="2908171" y="2200275"/>
              <a:chExt cx="812930" cy="1927224"/>
            </a:xfrm>
            <a:solidFill>
              <a:srgbClr val="C00000"/>
            </a:solidFill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A15368F-C062-6CDF-21D0-C76D455DF6C0}"/>
                  </a:ext>
                </a:extLst>
              </p:cNvPr>
              <p:cNvSpPr/>
              <p:nvPr/>
            </p:nvSpPr>
            <p:spPr bwMode="auto">
              <a:xfrm rot="3049611">
                <a:off x="2611520" y="3016884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0213E01-2D6E-5042-36FF-B5987FE42379}"/>
                  </a:ext>
                </a:extLst>
              </p:cNvPr>
              <p:cNvSpPr/>
              <p:nvPr/>
            </p:nvSpPr>
            <p:spPr bwMode="auto">
              <a:xfrm rot="18550389" flipH="1">
                <a:off x="3131003" y="3016883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FB25B4EB-2FB5-E58F-3A0F-312F56ACC321}"/>
                  </a:ext>
                </a:extLst>
              </p:cNvPr>
              <p:cNvSpPr/>
              <p:nvPr/>
            </p:nvSpPr>
            <p:spPr bwMode="auto">
              <a:xfrm>
                <a:off x="3291776" y="2618910"/>
                <a:ext cx="45719" cy="900098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EC0E776A-5BFA-E069-BD6E-C41DA0E5C4B6}"/>
                  </a:ext>
                </a:extLst>
              </p:cNvPr>
              <p:cNvSpPr/>
              <p:nvPr/>
            </p:nvSpPr>
            <p:spPr bwMode="auto">
              <a:xfrm rot="10800000">
                <a:off x="3031995" y="2200275"/>
                <a:ext cx="565280" cy="595002"/>
              </a:xfrm>
              <a:custGeom>
                <a:avLst/>
                <a:gdLst>
                  <a:gd name="connsiteX0" fmla="*/ 456720 w 630070"/>
                  <a:gd name="connsiteY0" fmla="*/ 567822 h 567822"/>
                  <a:gd name="connsiteX1" fmla="*/ 385878 w 630070"/>
                  <a:gd name="connsiteY1" fmla="*/ 435090 h 567822"/>
                  <a:gd name="connsiteX2" fmla="*/ 315036 w 630070"/>
                  <a:gd name="connsiteY2" fmla="*/ 567822 h 567822"/>
                  <a:gd name="connsiteX3" fmla="*/ 244195 w 630070"/>
                  <a:gd name="connsiteY3" fmla="*/ 435090 h 567822"/>
                  <a:gd name="connsiteX4" fmla="*/ 173353 w 630070"/>
                  <a:gd name="connsiteY4" fmla="*/ 567822 h 567822"/>
                  <a:gd name="connsiteX5" fmla="*/ 102511 w 630070"/>
                  <a:gd name="connsiteY5" fmla="*/ 435090 h 567822"/>
                  <a:gd name="connsiteX6" fmla="*/ 45009 w 630070"/>
                  <a:gd name="connsiteY6" fmla="*/ 542828 h 567822"/>
                  <a:gd name="connsiteX7" fmla="*/ 24757 w 630070"/>
                  <a:gd name="connsiteY7" fmla="*/ 500185 h 567822"/>
                  <a:gd name="connsiteX8" fmla="*/ 0 w 630070"/>
                  <a:gd name="connsiteY8" fmla="*/ 360041 h 567822"/>
                  <a:gd name="connsiteX9" fmla="*/ 315035 w 630070"/>
                  <a:gd name="connsiteY9" fmla="*/ 0 h 567822"/>
                  <a:gd name="connsiteX10" fmla="*/ 630070 w 630070"/>
                  <a:gd name="connsiteY10" fmla="*/ 360041 h 567822"/>
                  <a:gd name="connsiteX11" fmla="*/ 605313 w 630070"/>
                  <a:gd name="connsiteY11" fmla="*/ 500185 h 567822"/>
                  <a:gd name="connsiteX12" fmla="*/ 585062 w 630070"/>
                  <a:gd name="connsiteY12" fmla="*/ 542826 h 567822"/>
                  <a:gd name="connsiteX13" fmla="*/ 527561 w 630070"/>
                  <a:gd name="connsiteY13" fmla="*/ 435090 h 567822"/>
                  <a:gd name="connsiteX14" fmla="*/ 456720 w 630070"/>
                  <a:gd name="connsiteY14" fmla="*/ 567822 h 567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070" h="567822">
                    <a:moveTo>
                      <a:pt x="456720" y="567822"/>
                    </a:moveTo>
                    <a:lnTo>
                      <a:pt x="385878" y="435090"/>
                    </a:lnTo>
                    <a:lnTo>
                      <a:pt x="315036" y="567822"/>
                    </a:lnTo>
                    <a:lnTo>
                      <a:pt x="244195" y="435090"/>
                    </a:lnTo>
                    <a:lnTo>
                      <a:pt x="173353" y="567822"/>
                    </a:lnTo>
                    <a:lnTo>
                      <a:pt x="102511" y="435090"/>
                    </a:lnTo>
                    <a:lnTo>
                      <a:pt x="45009" y="542828"/>
                    </a:lnTo>
                    <a:lnTo>
                      <a:pt x="24757" y="500185"/>
                    </a:lnTo>
                    <a:cubicBezTo>
                      <a:pt x="8815" y="457111"/>
                      <a:pt x="0" y="409752"/>
                      <a:pt x="0" y="360041"/>
                    </a:cubicBezTo>
                    <a:cubicBezTo>
                      <a:pt x="0" y="161196"/>
                      <a:pt x="141046" y="0"/>
                      <a:pt x="315035" y="0"/>
                    </a:cubicBezTo>
                    <a:cubicBezTo>
                      <a:pt x="489024" y="0"/>
                      <a:pt x="630070" y="161196"/>
                      <a:pt x="630070" y="360041"/>
                    </a:cubicBezTo>
                    <a:cubicBezTo>
                      <a:pt x="630070" y="409752"/>
                      <a:pt x="621255" y="457111"/>
                      <a:pt x="605313" y="500185"/>
                    </a:cubicBezTo>
                    <a:lnTo>
                      <a:pt x="585062" y="542826"/>
                    </a:lnTo>
                    <a:lnTo>
                      <a:pt x="527561" y="435090"/>
                    </a:lnTo>
                    <a:lnTo>
                      <a:pt x="456720" y="567822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8952BC21-FEA4-9299-040D-BD87D4C30266}"/>
                  </a:ext>
                </a:extLst>
              </p:cNvPr>
              <p:cNvSpPr/>
              <p:nvPr/>
            </p:nvSpPr>
            <p:spPr bwMode="auto">
              <a:xfrm rot="10800000">
                <a:off x="2927775" y="3519008"/>
                <a:ext cx="774275" cy="608491"/>
              </a:xfrm>
              <a:prstGeom prst="trapezoid">
                <a:avLst>
                  <a:gd name="adj" fmla="val 2526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FE9C88D-891A-07F3-5FCD-33A5BE778E6B}"/>
                  </a:ext>
                </a:extLst>
              </p:cNvPr>
              <p:cNvSpPr/>
              <p:nvPr/>
            </p:nvSpPr>
            <p:spPr bwMode="auto">
              <a:xfrm>
                <a:off x="2908171" y="3409950"/>
                <a:ext cx="812930" cy="14827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061850B-1542-B71E-C083-D1BCF1A2438F}"/>
                </a:ext>
              </a:extLst>
            </p:cNvPr>
            <p:cNvGrpSpPr/>
            <p:nvPr/>
          </p:nvGrpSpPr>
          <p:grpSpPr>
            <a:xfrm>
              <a:off x="-3166339" y="5300319"/>
              <a:ext cx="616978" cy="1462676"/>
              <a:chOff x="2908171" y="2200275"/>
              <a:chExt cx="812930" cy="1927224"/>
            </a:xfrm>
            <a:solidFill>
              <a:srgbClr val="C00000"/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FC744E76-3413-53E9-CE7C-E55F35F0C82D}"/>
                  </a:ext>
                </a:extLst>
              </p:cNvPr>
              <p:cNvSpPr/>
              <p:nvPr/>
            </p:nvSpPr>
            <p:spPr bwMode="auto">
              <a:xfrm rot="3049611">
                <a:off x="2611520" y="3016884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E51C2E7D-C98D-3041-E81F-8FAB8DE5AB2E}"/>
                  </a:ext>
                </a:extLst>
              </p:cNvPr>
              <p:cNvSpPr/>
              <p:nvPr/>
            </p:nvSpPr>
            <p:spPr bwMode="auto">
              <a:xfrm rot="18550389" flipH="1">
                <a:off x="3131003" y="3016883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89C4812B-2A60-82E1-9035-34F5B75C1DB5}"/>
                  </a:ext>
                </a:extLst>
              </p:cNvPr>
              <p:cNvSpPr/>
              <p:nvPr/>
            </p:nvSpPr>
            <p:spPr bwMode="auto">
              <a:xfrm>
                <a:off x="3291776" y="2618910"/>
                <a:ext cx="45719" cy="900098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053D239-7E96-EAC7-ED51-085C7CF12932}"/>
                  </a:ext>
                </a:extLst>
              </p:cNvPr>
              <p:cNvSpPr/>
              <p:nvPr/>
            </p:nvSpPr>
            <p:spPr bwMode="auto">
              <a:xfrm rot="10800000">
                <a:off x="3031995" y="2200275"/>
                <a:ext cx="565280" cy="595002"/>
              </a:xfrm>
              <a:custGeom>
                <a:avLst/>
                <a:gdLst>
                  <a:gd name="connsiteX0" fmla="*/ 456720 w 630070"/>
                  <a:gd name="connsiteY0" fmla="*/ 567822 h 567822"/>
                  <a:gd name="connsiteX1" fmla="*/ 385878 w 630070"/>
                  <a:gd name="connsiteY1" fmla="*/ 435090 h 567822"/>
                  <a:gd name="connsiteX2" fmla="*/ 315036 w 630070"/>
                  <a:gd name="connsiteY2" fmla="*/ 567822 h 567822"/>
                  <a:gd name="connsiteX3" fmla="*/ 244195 w 630070"/>
                  <a:gd name="connsiteY3" fmla="*/ 435090 h 567822"/>
                  <a:gd name="connsiteX4" fmla="*/ 173353 w 630070"/>
                  <a:gd name="connsiteY4" fmla="*/ 567822 h 567822"/>
                  <a:gd name="connsiteX5" fmla="*/ 102511 w 630070"/>
                  <a:gd name="connsiteY5" fmla="*/ 435090 h 567822"/>
                  <a:gd name="connsiteX6" fmla="*/ 45009 w 630070"/>
                  <a:gd name="connsiteY6" fmla="*/ 542828 h 567822"/>
                  <a:gd name="connsiteX7" fmla="*/ 24757 w 630070"/>
                  <a:gd name="connsiteY7" fmla="*/ 500185 h 567822"/>
                  <a:gd name="connsiteX8" fmla="*/ 0 w 630070"/>
                  <a:gd name="connsiteY8" fmla="*/ 360041 h 567822"/>
                  <a:gd name="connsiteX9" fmla="*/ 315035 w 630070"/>
                  <a:gd name="connsiteY9" fmla="*/ 0 h 567822"/>
                  <a:gd name="connsiteX10" fmla="*/ 630070 w 630070"/>
                  <a:gd name="connsiteY10" fmla="*/ 360041 h 567822"/>
                  <a:gd name="connsiteX11" fmla="*/ 605313 w 630070"/>
                  <a:gd name="connsiteY11" fmla="*/ 500185 h 567822"/>
                  <a:gd name="connsiteX12" fmla="*/ 585062 w 630070"/>
                  <a:gd name="connsiteY12" fmla="*/ 542826 h 567822"/>
                  <a:gd name="connsiteX13" fmla="*/ 527561 w 630070"/>
                  <a:gd name="connsiteY13" fmla="*/ 435090 h 567822"/>
                  <a:gd name="connsiteX14" fmla="*/ 456720 w 630070"/>
                  <a:gd name="connsiteY14" fmla="*/ 567822 h 567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070" h="567822">
                    <a:moveTo>
                      <a:pt x="456720" y="567822"/>
                    </a:moveTo>
                    <a:lnTo>
                      <a:pt x="385878" y="435090"/>
                    </a:lnTo>
                    <a:lnTo>
                      <a:pt x="315036" y="567822"/>
                    </a:lnTo>
                    <a:lnTo>
                      <a:pt x="244195" y="435090"/>
                    </a:lnTo>
                    <a:lnTo>
                      <a:pt x="173353" y="567822"/>
                    </a:lnTo>
                    <a:lnTo>
                      <a:pt x="102511" y="435090"/>
                    </a:lnTo>
                    <a:lnTo>
                      <a:pt x="45009" y="542828"/>
                    </a:lnTo>
                    <a:lnTo>
                      <a:pt x="24757" y="500185"/>
                    </a:lnTo>
                    <a:cubicBezTo>
                      <a:pt x="8815" y="457111"/>
                      <a:pt x="0" y="409752"/>
                      <a:pt x="0" y="360041"/>
                    </a:cubicBezTo>
                    <a:cubicBezTo>
                      <a:pt x="0" y="161196"/>
                      <a:pt x="141046" y="0"/>
                      <a:pt x="315035" y="0"/>
                    </a:cubicBezTo>
                    <a:cubicBezTo>
                      <a:pt x="489024" y="0"/>
                      <a:pt x="630070" y="161196"/>
                      <a:pt x="630070" y="360041"/>
                    </a:cubicBezTo>
                    <a:cubicBezTo>
                      <a:pt x="630070" y="409752"/>
                      <a:pt x="621255" y="457111"/>
                      <a:pt x="605313" y="500185"/>
                    </a:cubicBezTo>
                    <a:lnTo>
                      <a:pt x="585062" y="542826"/>
                    </a:lnTo>
                    <a:lnTo>
                      <a:pt x="527561" y="435090"/>
                    </a:lnTo>
                    <a:lnTo>
                      <a:pt x="456720" y="567822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1A1B8000-3A07-5DD0-1310-014B09A648D0}"/>
                  </a:ext>
                </a:extLst>
              </p:cNvPr>
              <p:cNvSpPr/>
              <p:nvPr/>
            </p:nvSpPr>
            <p:spPr bwMode="auto">
              <a:xfrm rot="10800000">
                <a:off x="2927775" y="3519008"/>
                <a:ext cx="774275" cy="608491"/>
              </a:xfrm>
              <a:prstGeom prst="trapezoid">
                <a:avLst>
                  <a:gd name="adj" fmla="val 2526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4C42BE69-677F-D2A8-125B-18893A39626C}"/>
                  </a:ext>
                </a:extLst>
              </p:cNvPr>
              <p:cNvSpPr/>
              <p:nvPr/>
            </p:nvSpPr>
            <p:spPr bwMode="auto">
              <a:xfrm>
                <a:off x="2908171" y="3409950"/>
                <a:ext cx="812930" cy="14827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A0A0020C-B77D-4B43-751B-5F8DC6FE0F11}"/>
                </a:ext>
              </a:extLst>
            </p:cNvPr>
            <p:cNvGrpSpPr/>
            <p:nvPr/>
          </p:nvGrpSpPr>
          <p:grpSpPr>
            <a:xfrm>
              <a:off x="-3928339" y="5300319"/>
              <a:ext cx="616978" cy="1462676"/>
              <a:chOff x="2908171" y="2200275"/>
              <a:chExt cx="812930" cy="1927224"/>
            </a:xfrm>
            <a:solidFill>
              <a:srgbClr val="C00000"/>
            </a:solidFill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ACBC225-E081-A473-BB1C-B501ED8E5461}"/>
                  </a:ext>
                </a:extLst>
              </p:cNvPr>
              <p:cNvSpPr/>
              <p:nvPr/>
            </p:nvSpPr>
            <p:spPr bwMode="auto">
              <a:xfrm rot="3049611">
                <a:off x="2611520" y="3016884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EB043A3-2C8D-DFE4-C885-374E5018DAF5}"/>
                  </a:ext>
                </a:extLst>
              </p:cNvPr>
              <p:cNvSpPr/>
              <p:nvPr/>
            </p:nvSpPr>
            <p:spPr bwMode="auto">
              <a:xfrm rot="18550389" flipH="1">
                <a:off x="3131003" y="3016883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C0213A59-F358-8BE9-21D2-94EAF8B7C3FA}"/>
                  </a:ext>
                </a:extLst>
              </p:cNvPr>
              <p:cNvSpPr/>
              <p:nvPr/>
            </p:nvSpPr>
            <p:spPr bwMode="auto">
              <a:xfrm>
                <a:off x="3291776" y="2618910"/>
                <a:ext cx="45719" cy="900098"/>
              </a:xfrm>
              <a:prstGeom prst="rect">
                <a:avLst/>
              </a:prstGeom>
              <a:solidFill>
                <a:srgbClr val="92D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3681055-C9B2-1B34-1276-748B607C5CE5}"/>
                  </a:ext>
                </a:extLst>
              </p:cNvPr>
              <p:cNvSpPr/>
              <p:nvPr/>
            </p:nvSpPr>
            <p:spPr bwMode="auto">
              <a:xfrm rot="10800000">
                <a:off x="3031995" y="2200275"/>
                <a:ext cx="565280" cy="595002"/>
              </a:xfrm>
              <a:custGeom>
                <a:avLst/>
                <a:gdLst>
                  <a:gd name="connsiteX0" fmla="*/ 456720 w 630070"/>
                  <a:gd name="connsiteY0" fmla="*/ 567822 h 567822"/>
                  <a:gd name="connsiteX1" fmla="*/ 385878 w 630070"/>
                  <a:gd name="connsiteY1" fmla="*/ 435090 h 567822"/>
                  <a:gd name="connsiteX2" fmla="*/ 315036 w 630070"/>
                  <a:gd name="connsiteY2" fmla="*/ 567822 h 567822"/>
                  <a:gd name="connsiteX3" fmla="*/ 244195 w 630070"/>
                  <a:gd name="connsiteY3" fmla="*/ 435090 h 567822"/>
                  <a:gd name="connsiteX4" fmla="*/ 173353 w 630070"/>
                  <a:gd name="connsiteY4" fmla="*/ 567822 h 567822"/>
                  <a:gd name="connsiteX5" fmla="*/ 102511 w 630070"/>
                  <a:gd name="connsiteY5" fmla="*/ 435090 h 567822"/>
                  <a:gd name="connsiteX6" fmla="*/ 45009 w 630070"/>
                  <a:gd name="connsiteY6" fmla="*/ 542828 h 567822"/>
                  <a:gd name="connsiteX7" fmla="*/ 24757 w 630070"/>
                  <a:gd name="connsiteY7" fmla="*/ 500185 h 567822"/>
                  <a:gd name="connsiteX8" fmla="*/ 0 w 630070"/>
                  <a:gd name="connsiteY8" fmla="*/ 360041 h 567822"/>
                  <a:gd name="connsiteX9" fmla="*/ 315035 w 630070"/>
                  <a:gd name="connsiteY9" fmla="*/ 0 h 567822"/>
                  <a:gd name="connsiteX10" fmla="*/ 630070 w 630070"/>
                  <a:gd name="connsiteY10" fmla="*/ 360041 h 567822"/>
                  <a:gd name="connsiteX11" fmla="*/ 605313 w 630070"/>
                  <a:gd name="connsiteY11" fmla="*/ 500185 h 567822"/>
                  <a:gd name="connsiteX12" fmla="*/ 585062 w 630070"/>
                  <a:gd name="connsiteY12" fmla="*/ 542826 h 567822"/>
                  <a:gd name="connsiteX13" fmla="*/ 527561 w 630070"/>
                  <a:gd name="connsiteY13" fmla="*/ 435090 h 567822"/>
                  <a:gd name="connsiteX14" fmla="*/ 456720 w 630070"/>
                  <a:gd name="connsiteY14" fmla="*/ 567822 h 567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070" h="567822">
                    <a:moveTo>
                      <a:pt x="456720" y="567822"/>
                    </a:moveTo>
                    <a:lnTo>
                      <a:pt x="385878" y="435090"/>
                    </a:lnTo>
                    <a:lnTo>
                      <a:pt x="315036" y="567822"/>
                    </a:lnTo>
                    <a:lnTo>
                      <a:pt x="244195" y="435090"/>
                    </a:lnTo>
                    <a:lnTo>
                      <a:pt x="173353" y="567822"/>
                    </a:lnTo>
                    <a:lnTo>
                      <a:pt x="102511" y="435090"/>
                    </a:lnTo>
                    <a:lnTo>
                      <a:pt x="45009" y="542828"/>
                    </a:lnTo>
                    <a:lnTo>
                      <a:pt x="24757" y="500185"/>
                    </a:lnTo>
                    <a:cubicBezTo>
                      <a:pt x="8815" y="457111"/>
                      <a:pt x="0" y="409752"/>
                      <a:pt x="0" y="360041"/>
                    </a:cubicBezTo>
                    <a:cubicBezTo>
                      <a:pt x="0" y="161196"/>
                      <a:pt x="141046" y="0"/>
                      <a:pt x="315035" y="0"/>
                    </a:cubicBezTo>
                    <a:cubicBezTo>
                      <a:pt x="489024" y="0"/>
                      <a:pt x="630070" y="161196"/>
                      <a:pt x="630070" y="360041"/>
                    </a:cubicBezTo>
                    <a:cubicBezTo>
                      <a:pt x="630070" y="409752"/>
                      <a:pt x="621255" y="457111"/>
                      <a:pt x="605313" y="500185"/>
                    </a:cubicBezTo>
                    <a:lnTo>
                      <a:pt x="585062" y="542826"/>
                    </a:lnTo>
                    <a:lnTo>
                      <a:pt x="527561" y="435090"/>
                    </a:lnTo>
                    <a:lnTo>
                      <a:pt x="456720" y="567822"/>
                    </a:lnTo>
                    <a:close/>
                  </a:path>
                </a:pathLst>
              </a:custGeom>
              <a:solidFill>
                <a:srgbClr val="FF99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C9597420-9ACC-6743-01DE-EF279B6342FE}"/>
                  </a:ext>
                </a:extLst>
              </p:cNvPr>
              <p:cNvSpPr/>
              <p:nvPr/>
            </p:nvSpPr>
            <p:spPr bwMode="auto">
              <a:xfrm rot="10800000">
                <a:off x="2927775" y="3519008"/>
                <a:ext cx="774275" cy="608491"/>
              </a:xfrm>
              <a:prstGeom prst="trapezoid">
                <a:avLst>
                  <a:gd name="adj" fmla="val 2526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0B16B929-8E6A-C47F-E3EB-23642E5F74E4}"/>
                  </a:ext>
                </a:extLst>
              </p:cNvPr>
              <p:cNvSpPr/>
              <p:nvPr/>
            </p:nvSpPr>
            <p:spPr bwMode="auto">
              <a:xfrm>
                <a:off x="2908171" y="3409950"/>
                <a:ext cx="812930" cy="14827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47F35AAD-05F1-A0A2-B921-2FF0C2148913}"/>
              </a:ext>
            </a:extLst>
          </p:cNvPr>
          <p:cNvGrpSpPr/>
          <p:nvPr/>
        </p:nvGrpSpPr>
        <p:grpSpPr>
          <a:xfrm>
            <a:off x="3863005" y="1458532"/>
            <a:ext cx="2254556" cy="1654554"/>
            <a:chOff x="3863005" y="1458532"/>
            <a:chExt cx="2254556" cy="1654554"/>
          </a:xfrm>
        </p:grpSpPr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52BD011-AD60-75EB-543B-8B7576D6AFF4}"/>
                </a:ext>
              </a:extLst>
            </p:cNvPr>
            <p:cNvSpPr/>
            <p:nvPr/>
          </p:nvSpPr>
          <p:spPr bwMode="auto">
            <a:xfrm>
              <a:off x="3950207" y="1529331"/>
              <a:ext cx="1396095" cy="139609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B169BD3-5A0F-1972-123A-427FA120361A}"/>
                </a:ext>
              </a:extLst>
            </p:cNvPr>
            <p:cNvGrpSpPr/>
            <p:nvPr/>
          </p:nvGrpSpPr>
          <p:grpSpPr>
            <a:xfrm>
              <a:off x="4078856" y="1651030"/>
              <a:ext cx="1142977" cy="1142978"/>
              <a:chOff x="5354432" y="1282632"/>
              <a:chExt cx="1343123" cy="1343123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F920FDF8-2A6F-D046-EFFA-C79E23F3B0FA}"/>
                  </a:ext>
                </a:extLst>
              </p:cNvPr>
              <p:cNvGrpSpPr/>
              <p:nvPr/>
            </p:nvGrpSpPr>
            <p:grpSpPr>
              <a:xfrm>
                <a:off x="5354432" y="1282632"/>
                <a:ext cx="1343123" cy="1343123"/>
                <a:chOff x="5354432" y="1282632"/>
                <a:chExt cx="1343123" cy="1343123"/>
              </a:xfrm>
            </p:grpSpPr>
            <p:sp>
              <p:nvSpPr>
                <p:cNvPr id="237" name="楕円 2">
                  <a:extLst>
                    <a:ext uri="{FF2B5EF4-FFF2-40B4-BE49-F238E27FC236}">
                      <a16:creationId xmlns:a16="http://schemas.microsoft.com/office/drawing/2014/main" id="{8FE47D78-09A9-8D73-6FFB-A32DD2F25E95}"/>
                    </a:ext>
                  </a:extLst>
                </p:cNvPr>
                <p:cNvSpPr/>
                <p:nvPr/>
              </p:nvSpPr>
              <p:spPr bwMode="auto">
                <a:xfrm>
                  <a:off x="5673082" y="2042416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">
                  <a:extLst>
                    <a:ext uri="{FF2B5EF4-FFF2-40B4-BE49-F238E27FC236}">
                      <a16:creationId xmlns:a16="http://schemas.microsoft.com/office/drawing/2014/main" id="{CF7A0816-E930-676E-E7E2-D4A1D48B55D9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793698" y="1282632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">
                  <a:extLst>
                    <a:ext uri="{FF2B5EF4-FFF2-40B4-BE49-F238E27FC236}">
                      <a16:creationId xmlns:a16="http://schemas.microsoft.com/office/drawing/2014/main" id="{A7F3B921-08FB-087B-D2E9-90520920D3FF}"/>
                    </a:ext>
                  </a:extLst>
                </p:cNvPr>
                <p:cNvSpPr/>
                <p:nvPr/>
              </p:nvSpPr>
              <p:spPr bwMode="auto">
                <a:xfrm rot="5400000">
                  <a:off x="5353498" y="1602219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">
                  <a:extLst>
                    <a:ext uri="{FF2B5EF4-FFF2-40B4-BE49-F238E27FC236}">
                      <a16:creationId xmlns:a16="http://schemas.microsoft.com/office/drawing/2014/main" id="{358B1121-EF31-8088-3D23-5C154C52663B}"/>
                    </a:ext>
                  </a:extLst>
                </p:cNvPr>
                <p:cNvSpPr/>
                <p:nvPr/>
              </p:nvSpPr>
              <p:spPr bwMode="auto">
                <a:xfrm rot="5400000" flipH="1" flipV="1">
                  <a:off x="6113282" y="1722831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FCBD8087-3248-2537-6A0B-DC3DC72E6274}"/>
                  </a:ext>
                </a:extLst>
              </p:cNvPr>
              <p:cNvSpPr/>
              <p:nvPr/>
            </p:nvSpPr>
            <p:spPr bwMode="auto">
              <a:xfrm>
                <a:off x="5830895" y="1759096"/>
                <a:ext cx="390196" cy="390196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787B68D2-7CDD-A006-CAC6-E2B38B831B60}"/>
                </a:ext>
              </a:extLst>
            </p:cNvPr>
            <p:cNvGrpSpPr/>
            <p:nvPr/>
          </p:nvGrpSpPr>
          <p:grpSpPr>
            <a:xfrm>
              <a:off x="3863005" y="1458532"/>
              <a:ext cx="2254556" cy="1654554"/>
              <a:chOff x="1801144" y="4239090"/>
              <a:chExt cx="2715577" cy="1992885"/>
            </a:xfrm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6C2793DE-D410-4078-8C64-6F29540E6B91}"/>
                  </a:ext>
                </a:extLst>
              </p:cNvPr>
              <p:cNvSpPr/>
              <p:nvPr/>
            </p:nvSpPr>
            <p:spPr bwMode="auto">
              <a:xfrm>
                <a:off x="190405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DED4B7D1-A3A3-85F8-B847-11B4937966FC}"/>
                  </a:ext>
                </a:extLst>
              </p:cNvPr>
              <p:cNvSpPr/>
              <p:nvPr/>
            </p:nvSpPr>
            <p:spPr bwMode="auto">
              <a:xfrm>
                <a:off x="423292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6E23C5F-F676-0AE6-0431-F76C1A3FB7C9}"/>
                  </a:ext>
                </a:extLst>
              </p:cNvPr>
              <p:cNvSpPr/>
              <p:nvPr/>
            </p:nvSpPr>
            <p:spPr bwMode="auto">
              <a:xfrm>
                <a:off x="1801144" y="4239090"/>
                <a:ext cx="2715577" cy="1866435"/>
              </a:xfrm>
              <a:custGeom>
                <a:avLst/>
                <a:gdLst>
                  <a:gd name="connsiteX0" fmla="*/ 549092 w 2715577"/>
                  <a:gd name="connsiteY0" fmla="*/ 1589973 h 1866435"/>
                  <a:gd name="connsiteX1" fmla="*/ 610283 w 2715577"/>
                  <a:gd name="connsiteY1" fmla="*/ 1623687 h 1866435"/>
                  <a:gd name="connsiteX2" fmla="*/ 945822 w 2715577"/>
                  <a:gd name="connsiteY2" fmla="*/ 1700007 h 1866435"/>
                  <a:gd name="connsiteX3" fmla="*/ 1281362 w 2715577"/>
                  <a:gd name="connsiteY3" fmla="*/ 1623687 h 1866435"/>
                  <a:gd name="connsiteX4" fmla="*/ 1342553 w 2715577"/>
                  <a:gd name="connsiteY4" fmla="*/ 1589973 h 1866435"/>
                  <a:gd name="connsiteX5" fmla="*/ 299059 w 2715577"/>
                  <a:gd name="connsiteY5" fmla="*/ 1348673 h 1866435"/>
                  <a:gd name="connsiteX6" fmla="*/ 348605 w 2715577"/>
                  <a:gd name="connsiteY6" fmla="*/ 1418361 h 1866435"/>
                  <a:gd name="connsiteX7" fmla="*/ 437315 w 2715577"/>
                  <a:gd name="connsiteY7" fmla="*/ 1504978 h 1866435"/>
                  <a:gd name="connsiteX8" fmla="*/ 1454329 w 2715577"/>
                  <a:gd name="connsiteY8" fmla="*/ 1504978 h 1866435"/>
                  <a:gd name="connsiteX9" fmla="*/ 1543040 w 2715577"/>
                  <a:gd name="connsiteY9" fmla="*/ 1418361 h 1866435"/>
                  <a:gd name="connsiteX10" fmla="*/ 1592585 w 2715577"/>
                  <a:gd name="connsiteY10" fmla="*/ 1348673 h 1866435"/>
                  <a:gd name="connsiteX11" fmla="*/ 195461 w 2715577"/>
                  <a:gd name="connsiteY11" fmla="*/ 1107373 h 1866435"/>
                  <a:gd name="connsiteX12" fmla="*/ 232693 w 2715577"/>
                  <a:gd name="connsiteY12" fmla="*/ 1227314 h 1866435"/>
                  <a:gd name="connsiteX13" fmla="*/ 251309 w 2715577"/>
                  <a:gd name="connsiteY13" fmla="*/ 1263678 h 1866435"/>
                  <a:gd name="connsiteX14" fmla="*/ 1640335 w 2715577"/>
                  <a:gd name="connsiteY14" fmla="*/ 1263678 h 1866435"/>
                  <a:gd name="connsiteX15" fmla="*/ 1658951 w 2715577"/>
                  <a:gd name="connsiteY15" fmla="*/ 1227314 h 1866435"/>
                  <a:gd name="connsiteX16" fmla="*/ 1696183 w 2715577"/>
                  <a:gd name="connsiteY16" fmla="*/ 1107373 h 1866435"/>
                  <a:gd name="connsiteX17" fmla="*/ 176411 w 2715577"/>
                  <a:gd name="connsiteY17" fmla="*/ 866073 h 1866435"/>
                  <a:gd name="connsiteX18" fmla="*/ 171872 w 2715577"/>
                  <a:gd name="connsiteY18" fmla="*/ 926057 h 1866435"/>
                  <a:gd name="connsiteX19" fmla="*/ 181582 w 2715577"/>
                  <a:gd name="connsiteY19" fmla="*/ 1022378 h 1866435"/>
                  <a:gd name="connsiteX20" fmla="*/ 1710062 w 2715577"/>
                  <a:gd name="connsiteY20" fmla="*/ 1022378 h 1866435"/>
                  <a:gd name="connsiteX21" fmla="*/ 1719772 w 2715577"/>
                  <a:gd name="connsiteY21" fmla="*/ 926057 h 1866435"/>
                  <a:gd name="connsiteX22" fmla="*/ 1715234 w 2715577"/>
                  <a:gd name="connsiteY22" fmla="*/ 866073 h 1866435"/>
                  <a:gd name="connsiteX23" fmla="*/ 234695 w 2715577"/>
                  <a:gd name="connsiteY23" fmla="*/ 624773 h 1866435"/>
                  <a:gd name="connsiteX24" fmla="*/ 206667 w 2715577"/>
                  <a:gd name="connsiteY24" fmla="*/ 695908 h 1866435"/>
                  <a:gd name="connsiteX25" fmla="*/ 187039 w 2715577"/>
                  <a:gd name="connsiteY25" fmla="*/ 781078 h 1866435"/>
                  <a:gd name="connsiteX26" fmla="*/ 1704606 w 2715577"/>
                  <a:gd name="connsiteY26" fmla="*/ 781078 h 1866435"/>
                  <a:gd name="connsiteX27" fmla="*/ 1684977 w 2715577"/>
                  <a:gd name="connsiteY27" fmla="*/ 695908 h 1866435"/>
                  <a:gd name="connsiteX28" fmla="*/ 1656949 w 2715577"/>
                  <a:gd name="connsiteY28" fmla="*/ 624773 h 1866435"/>
                  <a:gd name="connsiteX29" fmla="*/ 394694 w 2715577"/>
                  <a:gd name="connsiteY29" fmla="*/ 383473 h 1866435"/>
                  <a:gd name="connsiteX30" fmla="*/ 304051 w 2715577"/>
                  <a:gd name="connsiteY30" fmla="*/ 493334 h 1866435"/>
                  <a:gd name="connsiteX31" fmla="*/ 277356 w 2715577"/>
                  <a:gd name="connsiteY31" fmla="*/ 539778 h 1866435"/>
                  <a:gd name="connsiteX32" fmla="*/ 1614288 w 2715577"/>
                  <a:gd name="connsiteY32" fmla="*/ 539778 h 1866435"/>
                  <a:gd name="connsiteX33" fmla="*/ 1587594 w 2715577"/>
                  <a:gd name="connsiteY33" fmla="*/ 493334 h 1866435"/>
                  <a:gd name="connsiteX34" fmla="*/ 1496950 w 2715577"/>
                  <a:gd name="connsiteY34" fmla="*/ 383473 h 1866435"/>
                  <a:gd name="connsiteX35" fmla="*/ 945822 w 2715577"/>
                  <a:gd name="connsiteY35" fmla="*/ 152107 h 1866435"/>
                  <a:gd name="connsiteX36" fmla="*/ 513099 w 2715577"/>
                  <a:gd name="connsiteY36" fmla="*/ 284286 h 1866435"/>
                  <a:gd name="connsiteX37" fmla="*/ 495898 w 2715577"/>
                  <a:gd name="connsiteY37" fmla="*/ 298478 h 1866435"/>
                  <a:gd name="connsiteX38" fmla="*/ 1395747 w 2715577"/>
                  <a:gd name="connsiteY38" fmla="*/ 298478 h 1866435"/>
                  <a:gd name="connsiteX39" fmla="*/ 1378545 w 2715577"/>
                  <a:gd name="connsiteY39" fmla="*/ 284286 h 1866435"/>
                  <a:gd name="connsiteX40" fmla="*/ 945822 w 2715577"/>
                  <a:gd name="connsiteY40" fmla="*/ 152107 h 1866435"/>
                  <a:gd name="connsiteX41" fmla="*/ 153066 w 2715577"/>
                  <a:gd name="connsiteY41" fmla="*/ 0 h 1866435"/>
                  <a:gd name="connsiteX42" fmla="*/ 2562511 w 2715577"/>
                  <a:gd name="connsiteY42" fmla="*/ 0 h 1866435"/>
                  <a:gd name="connsiteX43" fmla="*/ 2715577 w 2715577"/>
                  <a:gd name="connsiteY43" fmla="*/ 153066 h 1866435"/>
                  <a:gd name="connsiteX44" fmla="*/ 2715577 w 2715577"/>
                  <a:gd name="connsiteY44" fmla="*/ 1866435 h 1866435"/>
                  <a:gd name="connsiteX45" fmla="*/ 0 w 2715577"/>
                  <a:gd name="connsiteY45" fmla="*/ 1866435 h 1866435"/>
                  <a:gd name="connsiteX46" fmla="*/ 0 w 2715577"/>
                  <a:gd name="connsiteY46" fmla="*/ 153066 h 1866435"/>
                  <a:gd name="connsiteX47" fmla="*/ 153066 w 2715577"/>
                  <a:gd name="connsiteY47" fmla="*/ 0 h 1866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715577" h="1866435">
                    <a:moveTo>
                      <a:pt x="549092" y="1589973"/>
                    </a:moveTo>
                    <a:lnTo>
                      <a:pt x="610283" y="1623687"/>
                    </a:lnTo>
                    <a:cubicBezTo>
                      <a:pt x="711788" y="1672598"/>
                      <a:pt x="825604" y="1700007"/>
                      <a:pt x="945822" y="1700007"/>
                    </a:cubicBezTo>
                    <a:cubicBezTo>
                      <a:pt x="1066040" y="1700007"/>
                      <a:pt x="1179856" y="1672598"/>
                      <a:pt x="1281362" y="1623687"/>
                    </a:cubicBezTo>
                    <a:lnTo>
                      <a:pt x="1342553" y="1589973"/>
                    </a:lnTo>
                    <a:close/>
                    <a:moveTo>
                      <a:pt x="299059" y="1348673"/>
                    </a:moveTo>
                    <a:lnTo>
                      <a:pt x="348605" y="1418361"/>
                    </a:lnTo>
                    <a:lnTo>
                      <a:pt x="437315" y="1504978"/>
                    </a:lnTo>
                    <a:lnTo>
                      <a:pt x="1454329" y="1504978"/>
                    </a:lnTo>
                    <a:lnTo>
                      <a:pt x="1543040" y="1418361"/>
                    </a:lnTo>
                    <a:lnTo>
                      <a:pt x="1592585" y="1348673"/>
                    </a:lnTo>
                    <a:close/>
                    <a:moveTo>
                      <a:pt x="195461" y="1107373"/>
                    </a:moveTo>
                    <a:lnTo>
                      <a:pt x="232693" y="1227314"/>
                    </a:lnTo>
                    <a:lnTo>
                      <a:pt x="251309" y="1263678"/>
                    </a:lnTo>
                    <a:lnTo>
                      <a:pt x="1640335" y="1263678"/>
                    </a:lnTo>
                    <a:lnTo>
                      <a:pt x="1658951" y="1227314"/>
                    </a:lnTo>
                    <a:lnTo>
                      <a:pt x="1696183" y="1107373"/>
                    </a:lnTo>
                    <a:close/>
                    <a:moveTo>
                      <a:pt x="176411" y="866073"/>
                    </a:moveTo>
                    <a:lnTo>
                      <a:pt x="171872" y="926057"/>
                    </a:lnTo>
                    <a:lnTo>
                      <a:pt x="181582" y="1022378"/>
                    </a:lnTo>
                    <a:lnTo>
                      <a:pt x="1710062" y="1022378"/>
                    </a:lnTo>
                    <a:lnTo>
                      <a:pt x="1719772" y="926057"/>
                    </a:lnTo>
                    <a:lnTo>
                      <a:pt x="1715234" y="866073"/>
                    </a:lnTo>
                    <a:close/>
                    <a:moveTo>
                      <a:pt x="234695" y="624773"/>
                    </a:moveTo>
                    <a:lnTo>
                      <a:pt x="206667" y="695908"/>
                    </a:lnTo>
                    <a:lnTo>
                      <a:pt x="187039" y="781078"/>
                    </a:lnTo>
                    <a:lnTo>
                      <a:pt x="1704606" y="781078"/>
                    </a:lnTo>
                    <a:lnTo>
                      <a:pt x="1684977" y="695908"/>
                    </a:lnTo>
                    <a:lnTo>
                      <a:pt x="1656949" y="624773"/>
                    </a:lnTo>
                    <a:close/>
                    <a:moveTo>
                      <a:pt x="394694" y="383473"/>
                    </a:moveTo>
                    <a:lnTo>
                      <a:pt x="304051" y="493334"/>
                    </a:lnTo>
                    <a:lnTo>
                      <a:pt x="277356" y="539778"/>
                    </a:lnTo>
                    <a:lnTo>
                      <a:pt x="1614288" y="539778"/>
                    </a:lnTo>
                    <a:lnTo>
                      <a:pt x="1587594" y="493334"/>
                    </a:lnTo>
                    <a:lnTo>
                      <a:pt x="1496950" y="383473"/>
                    </a:lnTo>
                    <a:close/>
                    <a:moveTo>
                      <a:pt x="945822" y="152107"/>
                    </a:moveTo>
                    <a:cubicBezTo>
                      <a:pt x="785532" y="152107"/>
                      <a:pt x="636622" y="200835"/>
                      <a:pt x="513099" y="284286"/>
                    </a:cubicBezTo>
                    <a:lnTo>
                      <a:pt x="495898" y="298478"/>
                    </a:lnTo>
                    <a:lnTo>
                      <a:pt x="1395747" y="298478"/>
                    </a:lnTo>
                    <a:lnTo>
                      <a:pt x="1378545" y="284286"/>
                    </a:lnTo>
                    <a:cubicBezTo>
                      <a:pt x="1255022" y="200835"/>
                      <a:pt x="1106113" y="152107"/>
                      <a:pt x="945822" y="152107"/>
                    </a:cubicBezTo>
                    <a:close/>
                    <a:moveTo>
                      <a:pt x="153066" y="0"/>
                    </a:moveTo>
                    <a:lnTo>
                      <a:pt x="2562511" y="0"/>
                    </a:lnTo>
                    <a:cubicBezTo>
                      <a:pt x="2647047" y="0"/>
                      <a:pt x="2715577" y="68530"/>
                      <a:pt x="2715577" y="153066"/>
                    </a:cubicBezTo>
                    <a:lnTo>
                      <a:pt x="2715577" y="1866435"/>
                    </a:lnTo>
                    <a:lnTo>
                      <a:pt x="0" y="1866435"/>
                    </a:lnTo>
                    <a:lnTo>
                      <a:pt x="0" y="153066"/>
                    </a:lnTo>
                    <a:cubicBezTo>
                      <a:pt x="0" y="68530"/>
                      <a:pt x="68530" y="0"/>
                      <a:pt x="15306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3CC836ED-1BB3-98F7-F079-36E92C240000}"/>
                </a:ext>
              </a:extLst>
            </p:cNvPr>
            <p:cNvGrpSpPr/>
            <p:nvPr/>
          </p:nvGrpSpPr>
          <p:grpSpPr>
            <a:xfrm>
              <a:off x="5719157" y="1562202"/>
              <a:ext cx="325559" cy="321247"/>
              <a:chOff x="2553228" y="1165550"/>
              <a:chExt cx="382568" cy="377500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198F1CB0-236E-92FE-2B22-B2DA6E207D6F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B5BD544F-9C97-F237-85C9-59E8EFC34A0D}"/>
                  </a:ext>
                </a:extLst>
              </p:cNvPr>
              <p:cNvSpPr/>
              <p:nvPr/>
            </p:nvSpPr>
            <p:spPr bwMode="auto">
              <a:xfrm>
                <a:off x="2650064" y="1277196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41BB5BE-E2F6-C890-B182-4147BE1ED8EC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6411E569-EC6C-86E9-7EA7-7FDC832F4499}"/>
                </a:ext>
              </a:extLst>
            </p:cNvPr>
            <p:cNvGrpSpPr/>
            <p:nvPr/>
          </p:nvGrpSpPr>
          <p:grpSpPr>
            <a:xfrm flipH="1">
              <a:off x="5236676" y="1553438"/>
              <a:ext cx="325559" cy="321247"/>
              <a:chOff x="2553228" y="1165550"/>
              <a:chExt cx="382568" cy="377500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ED13E0E4-303B-8AFB-255B-119B64479518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BDD42F75-8F64-78A3-968F-1298869371F1}"/>
                  </a:ext>
                </a:extLst>
              </p:cNvPr>
              <p:cNvSpPr/>
              <p:nvPr/>
            </p:nvSpPr>
            <p:spPr bwMode="auto">
              <a:xfrm>
                <a:off x="2642453" y="1293553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58E66E68-50D0-9505-F82F-B511DCCCD0FF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10" name="二等辺三角形 209">
              <a:extLst>
                <a:ext uri="{FF2B5EF4-FFF2-40B4-BE49-F238E27FC236}">
                  <a16:creationId xmlns:a16="http://schemas.microsoft.com/office/drawing/2014/main" id="{850D8DB9-E9E9-48F0-5C72-18A866FF49BF}"/>
                </a:ext>
              </a:extLst>
            </p:cNvPr>
            <p:cNvSpPr/>
            <p:nvPr/>
          </p:nvSpPr>
          <p:spPr bwMode="auto">
            <a:xfrm>
              <a:off x="5489889" y="1907875"/>
              <a:ext cx="309319" cy="22524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850AEF00-4C9A-6B80-3E9B-F405C7A76A77}"/>
                </a:ext>
              </a:extLst>
            </p:cNvPr>
            <p:cNvSpPr/>
            <p:nvPr/>
          </p:nvSpPr>
          <p:spPr bwMode="auto">
            <a:xfrm rot="1800000">
              <a:off x="5342616" y="2304437"/>
              <a:ext cx="176324" cy="323696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AA904CDC-3901-B7F0-ED72-0A321E756897}"/>
                </a:ext>
              </a:extLst>
            </p:cNvPr>
            <p:cNvSpPr/>
            <p:nvPr/>
          </p:nvSpPr>
          <p:spPr bwMode="auto">
            <a:xfrm rot="1800000">
              <a:off x="5801972" y="2497509"/>
              <a:ext cx="176324" cy="323696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7A9757AC-1873-774D-1C6B-9E0FE387D6D9}"/>
                </a:ext>
              </a:extLst>
            </p:cNvPr>
            <p:cNvSpPr/>
            <p:nvPr/>
          </p:nvSpPr>
          <p:spPr bwMode="auto">
            <a:xfrm rot="1800000">
              <a:off x="4009163" y="150237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88B7D0D-2C3B-4230-F04E-F4C229C7FC5A}"/>
                </a:ext>
              </a:extLst>
            </p:cNvPr>
            <p:cNvSpPr/>
            <p:nvPr/>
          </p:nvSpPr>
          <p:spPr bwMode="auto">
            <a:xfrm rot="1800000">
              <a:off x="4059963" y="257552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53DFD85-D263-E8E5-C872-143DA0C1BFCF}"/>
                </a:ext>
              </a:extLst>
            </p:cNvPr>
            <p:cNvSpPr/>
            <p:nvPr/>
          </p:nvSpPr>
          <p:spPr bwMode="auto">
            <a:xfrm rot="1800000">
              <a:off x="5717313" y="221992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DCAAA01F-4384-AB70-694C-D1F5DF966A26}"/>
                </a:ext>
              </a:extLst>
            </p:cNvPr>
            <p:cNvSpPr/>
            <p:nvPr/>
          </p:nvSpPr>
          <p:spPr bwMode="auto">
            <a:xfrm rot="1800000">
              <a:off x="5495063" y="272792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8574E00C-9D28-6069-5276-E7DABF45DC81}"/>
                </a:ext>
              </a:extLst>
            </p:cNvPr>
            <p:cNvSpPr/>
            <p:nvPr/>
          </p:nvSpPr>
          <p:spPr bwMode="auto">
            <a:xfrm rot="1800000">
              <a:off x="5006556" y="147269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8108F34C-42AB-170C-A7A1-CCAB4736DE96}"/>
                </a:ext>
              </a:extLst>
            </p:cNvPr>
            <p:cNvSpPr/>
            <p:nvPr/>
          </p:nvSpPr>
          <p:spPr bwMode="auto">
            <a:xfrm rot="1800000">
              <a:off x="5079581" y="274904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2D0CDE04-CB9B-BDFE-1458-C5851A3F1570}"/>
                </a:ext>
              </a:extLst>
            </p:cNvPr>
            <p:cNvSpPr/>
            <p:nvPr/>
          </p:nvSpPr>
          <p:spPr bwMode="auto">
            <a:xfrm rot="1800000">
              <a:off x="4279481" y="223469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28A46EFA-E34B-994F-62F2-AFD50595A48A}"/>
                </a:ext>
              </a:extLst>
            </p:cNvPr>
            <p:cNvSpPr/>
            <p:nvPr/>
          </p:nvSpPr>
          <p:spPr bwMode="auto">
            <a:xfrm rot="1800000">
              <a:off x="4943055" y="212674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ECFFB4B-726A-0725-8C6C-50A85DF2C752}"/>
                </a:ext>
              </a:extLst>
            </p:cNvPr>
            <p:cNvSpPr/>
            <p:nvPr/>
          </p:nvSpPr>
          <p:spPr bwMode="auto">
            <a:xfrm rot="1800000">
              <a:off x="4596980" y="1733046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0969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室外機トラブルのイラスト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3A87DB3-7444-B292-98EB-6359490D2A51}"/>
              </a:ext>
            </a:extLst>
          </p:cNvPr>
          <p:cNvGrpSpPr/>
          <p:nvPr/>
        </p:nvGrpSpPr>
        <p:grpSpPr>
          <a:xfrm>
            <a:off x="520276" y="1592300"/>
            <a:ext cx="3156666" cy="1310132"/>
            <a:chOff x="5954010" y="4056836"/>
            <a:chExt cx="5187486" cy="21529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D05ACD8-25CC-74FB-083F-ED5BDF03B0E7}"/>
                </a:ext>
              </a:extLst>
            </p:cNvPr>
            <p:cNvGrpSpPr/>
            <p:nvPr/>
          </p:nvGrpSpPr>
          <p:grpSpPr>
            <a:xfrm>
              <a:off x="7003135" y="4056836"/>
              <a:ext cx="2649351" cy="1944281"/>
              <a:chOff x="7003135" y="4056836"/>
              <a:chExt cx="2649351" cy="1944281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3097B752-194E-8E0D-19B9-5C9473BCC016}"/>
                  </a:ext>
                </a:extLst>
              </p:cNvPr>
              <p:cNvSpPr/>
              <p:nvPr/>
            </p:nvSpPr>
            <p:spPr bwMode="auto">
              <a:xfrm>
                <a:off x="7105607" y="414003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F665045-39F9-23CA-1BC7-A1BCA572F15D}"/>
                  </a:ext>
                </a:extLst>
              </p:cNvPr>
              <p:cNvGrpSpPr/>
              <p:nvPr/>
            </p:nvGrpSpPr>
            <p:grpSpPr>
              <a:xfrm>
                <a:off x="7256784" y="4283042"/>
                <a:ext cx="1343123" cy="1343123"/>
                <a:chOff x="5354432" y="1282632"/>
                <a:chExt cx="1343123" cy="1343123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4680C64A-C742-D5D8-8616-4D294DB52A24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32" name="楕円 2">
                    <a:extLst>
                      <a:ext uri="{FF2B5EF4-FFF2-40B4-BE49-F238E27FC236}">
                        <a16:creationId xmlns:a16="http://schemas.microsoft.com/office/drawing/2014/main" id="{380EE981-E6A7-DA68-001F-D800A4CDEC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2">
                    <a:extLst>
                      <a:ext uri="{FF2B5EF4-FFF2-40B4-BE49-F238E27FC236}">
                        <a16:creationId xmlns:a16="http://schemas.microsoft.com/office/drawing/2014/main" id="{7FDC588B-2A7C-4AEE-556E-2836A4A5D7C4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2">
                    <a:extLst>
                      <a:ext uri="{FF2B5EF4-FFF2-40B4-BE49-F238E27FC236}">
                        <a16:creationId xmlns:a16="http://schemas.microsoft.com/office/drawing/2014/main" id="{D5163A78-3DC9-96D6-8AFD-64D092C844E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2">
                    <a:extLst>
                      <a:ext uri="{FF2B5EF4-FFF2-40B4-BE49-F238E27FC236}">
                        <a16:creationId xmlns:a16="http://schemas.microsoft.com/office/drawing/2014/main" id="{E217999F-2D42-7CA9-6424-15EC1F38E81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7629913-FE18-AB47-51E7-8831260AFF9B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954D0FD3-637C-EB82-FE98-6FCBCA69B563}"/>
                  </a:ext>
                </a:extLst>
              </p:cNvPr>
              <p:cNvGrpSpPr/>
              <p:nvPr/>
            </p:nvGrpSpPr>
            <p:grpSpPr>
              <a:xfrm>
                <a:off x="7003135" y="4056836"/>
                <a:ext cx="2649351" cy="1944281"/>
                <a:chOff x="1801144" y="4239090"/>
                <a:chExt cx="2715577" cy="199288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1661C82B-9C73-9521-014D-411F8AFEFE0C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A204B04D-5EE4-5489-73C7-1D1E13477B7D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8E3F90C-B271-30DD-BE4B-DDF5ABC44E4C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853A8BB-18FC-6190-6848-27343828CBC8}"/>
                  </a:ext>
                </a:extLst>
              </p:cNvPr>
              <p:cNvGrpSpPr/>
              <p:nvPr/>
            </p:nvGrpSpPr>
            <p:grpSpPr>
              <a:xfrm>
                <a:off x="9184317" y="4178660"/>
                <a:ext cx="382568" cy="377500"/>
                <a:chOff x="2553228" y="1165550"/>
                <a:chExt cx="382568" cy="377500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C1B0FDD4-0F66-D106-3C1F-A36A0A1AC45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9488131-5A5F-014D-38ED-B9897FF102EE}"/>
                    </a:ext>
                  </a:extLst>
                </p:cNvPr>
                <p:cNvSpPr/>
                <p:nvPr/>
              </p:nvSpPr>
              <p:spPr bwMode="auto">
                <a:xfrm>
                  <a:off x="2682507" y="132461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F0FFF52-2156-9555-D284-7EC69DF54549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1279211F-6DB4-4CB5-C451-7F3F67FB29E8}"/>
                  </a:ext>
                </a:extLst>
              </p:cNvPr>
              <p:cNvGrpSpPr/>
              <p:nvPr/>
            </p:nvGrpSpPr>
            <p:grpSpPr>
              <a:xfrm flipH="1">
                <a:off x="8617349" y="4168361"/>
                <a:ext cx="382568" cy="377500"/>
                <a:chOff x="2553228" y="1165550"/>
                <a:chExt cx="382568" cy="377500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BFC22077-B738-ECD1-E257-693355900184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F057D91-A5B3-03DA-D45B-CBD1AD9314DA}"/>
                    </a:ext>
                  </a:extLst>
                </p:cNvPr>
                <p:cNvSpPr/>
                <p:nvPr/>
              </p:nvSpPr>
              <p:spPr bwMode="auto">
                <a:xfrm>
                  <a:off x="2598687" y="132461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2D86721-B8AF-5A7C-B5CF-2E48DD493910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20" name="二等辺三角形 19">
                <a:extLst>
                  <a:ext uri="{FF2B5EF4-FFF2-40B4-BE49-F238E27FC236}">
                    <a16:creationId xmlns:a16="http://schemas.microsoft.com/office/drawing/2014/main" id="{069E904D-5833-B6C8-C128-006559EE99DF}"/>
                  </a:ext>
                </a:extLst>
              </p:cNvPr>
              <p:cNvSpPr/>
              <p:nvPr/>
            </p:nvSpPr>
            <p:spPr bwMode="auto">
              <a:xfrm>
                <a:off x="8914902" y="458486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D4C8786-AE2A-BDD1-A189-D6797733F5D1}"/>
                </a:ext>
              </a:extLst>
            </p:cNvPr>
            <p:cNvGrpSpPr/>
            <p:nvPr/>
          </p:nvGrpSpPr>
          <p:grpSpPr>
            <a:xfrm>
              <a:off x="8653622" y="4849550"/>
              <a:ext cx="2487874" cy="1360283"/>
              <a:chOff x="5426259" y="6363002"/>
              <a:chExt cx="2761150" cy="1509701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D335BEC3-6B8D-0888-45DA-87FFF9B90E43}"/>
                  </a:ext>
                </a:extLst>
              </p:cNvPr>
              <p:cNvSpPr/>
              <p:nvPr/>
            </p:nvSpPr>
            <p:spPr bwMode="auto">
              <a:xfrm>
                <a:off x="6000815" y="6767445"/>
                <a:ext cx="1602107" cy="1105258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47D702E-79CD-3D0B-C68B-C8A3DE82FFD7}"/>
                  </a:ext>
                </a:extLst>
              </p:cNvPr>
              <p:cNvSpPr/>
              <p:nvPr/>
            </p:nvSpPr>
            <p:spPr bwMode="auto">
              <a:xfrm>
                <a:off x="7602922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938BE6B-7081-15A7-3CE5-5B31B6103251}"/>
                  </a:ext>
                </a:extLst>
              </p:cNvPr>
              <p:cNvSpPr/>
              <p:nvPr/>
            </p:nvSpPr>
            <p:spPr bwMode="auto">
              <a:xfrm flipH="1">
                <a:off x="5426259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5E81AE24-63CE-5BBC-7045-3B69BB94B1A4}"/>
                  </a:ext>
                </a:extLst>
              </p:cNvPr>
              <p:cNvSpPr/>
              <p:nvPr/>
            </p:nvSpPr>
            <p:spPr bwMode="auto">
              <a:xfrm flipV="1">
                <a:off x="5895676" y="6363002"/>
                <a:ext cx="1812384" cy="404721"/>
              </a:xfrm>
              <a:prstGeom prst="trapezoid">
                <a:avLst>
                  <a:gd name="adj" fmla="val 26459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5904D61-341D-40C8-2EBE-9563089FFD46}"/>
                </a:ext>
              </a:extLst>
            </p:cNvPr>
            <p:cNvGrpSpPr/>
            <p:nvPr/>
          </p:nvGrpSpPr>
          <p:grpSpPr>
            <a:xfrm>
              <a:off x="5954010" y="4849550"/>
              <a:ext cx="2487874" cy="1360283"/>
              <a:chOff x="5426259" y="6363002"/>
              <a:chExt cx="2761150" cy="1509701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1FEE7135-2515-6372-496B-B7F55E3D1AE4}"/>
                  </a:ext>
                </a:extLst>
              </p:cNvPr>
              <p:cNvSpPr/>
              <p:nvPr/>
            </p:nvSpPr>
            <p:spPr bwMode="auto">
              <a:xfrm>
                <a:off x="6000815" y="6767445"/>
                <a:ext cx="1602107" cy="1105258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7D17361-F425-4D8E-D10C-1A5C6F09634F}"/>
                  </a:ext>
                </a:extLst>
              </p:cNvPr>
              <p:cNvSpPr/>
              <p:nvPr/>
            </p:nvSpPr>
            <p:spPr bwMode="auto">
              <a:xfrm>
                <a:off x="7602922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1D11A51-31D8-E7C6-1EDF-5EBC8F304A88}"/>
                  </a:ext>
                </a:extLst>
              </p:cNvPr>
              <p:cNvSpPr/>
              <p:nvPr/>
            </p:nvSpPr>
            <p:spPr bwMode="auto">
              <a:xfrm flipH="1">
                <a:off x="5426259" y="6496250"/>
                <a:ext cx="584487" cy="251823"/>
              </a:xfrm>
              <a:custGeom>
                <a:avLst/>
                <a:gdLst>
                  <a:gd name="connsiteX0" fmla="*/ 65848 w 584487"/>
                  <a:gd name="connsiteY0" fmla="*/ 0 h 251823"/>
                  <a:gd name="connsiteX1" fmla="*/ 584487 w 584487"/>
                  <a:gd name="connsiteY1" fmla="*/ 52374 h 251823"/>
                  <a:gd name="connsiteX2" fmla="*/ 0 w 584487"/>
                  <a:gd name="connsiteY2" fmla="*/ 251823 h 251823"/>
                  <a:gd name="connsiteX3" fmla="*/ 0 w 584487"/>
                  <a:gd name="connsiteY3" fmla="*/ 22470 h 251823"/>
                  <a:gd name="connsiteX4" fmla="*/ 65848 w 584487"/>
                  <a:gd name="connsiteY4" fmla="*/ 0 h 251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487" h="251823">
                    <a:moveTo>
                      <a:pt x="65848" y="0"/>
                    </a:moveTo>
                    <a:lnTo>
                      <a:pt x="584487" y="52374"/>
                    </a:lnTo>
                    <a:lnTo>
                      <a:pt x="0" y="251823"/>
                    </a:lnTo>
                    <a:lnTo>
                      <a:pt x="0" y="22470"/>
                    </a:lnTo>
                    <a:lnTo>
                      <a:pt x="6584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9742A085-AD70-2467-CCE5-0625BA76050E}"/>
                  </a:ext>
                </a:extLst>
              </p:cNvPr>
              <p:cNvSpPr/>
              <p:nvPr/>
            </p:nvSpPr>
            <p:spPr bwMode="auto">
              <a:xfrm flipV="1">
                <a:off x="5895676" y="6363002"/>
                <a:ext cx="1812384" cy="404721"/>
              </a:xfrm>
              <a:prstGeom prst="trapezoid">
                <a:avLst>
                  <a:gd name="adj" fmla="val 26459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793A653-C884-9C90-4A5F-088A5A02EC6E}"/>
              </a:ext>
            </a:extLst>
          </p:cNvPr>
          <p:cNvGrpSpPr/>
          <p:nvPr/>
        </p:nvGrpSpPr>
        <p:grpSpPr>
          <a:xfrm>
            <a:off x="6789085" y="1458532"/>
            <a:ext cx="2254556" cy="1654554"/>
            <a:chOff x="7003135" y="6419036"/>
            <a:chExt cx="2649351" cy="1944281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B890DC30-B380-AA7E-1E42-1B420AB00941}"/>
                </a:ext>
              </a:extLst>
            </p:cNvPr>
            <p:cNvSpPr/>
            <p:nvPr/>
          </p:nvSpPr>
          <p:spPr bwMode="auto">
            <a:xfrm>
              <a:off x="7105607" y="6502233"/>
              <a:ext cx="1640565" cy="1640563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18E49D3-46F6-6CD5-BB7C-396091080255}"/>
                </a:ext>
              </a:extLst>
            </p:cNvPr>
            <p:cNvGrpSpPr/>
            <p:nvPr/>
          </p:nvGrpSpPr>
          <p:grpSpPr>
            <a:xfrm>
              <a:off x="7256784" y="6645242"/>
              <a:ext cx="1343123" cy="1343123"/>
              <a:chOff x="5354432" y="1282632"/>
              <a:chExt cx="1343123" cy="1343123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5B986957-85C6-75D9-45B6-1E716FBB9065}"/>
                  </a:ext>
                </a:extLst>
              </p:cNvPr>
              <p:cNvGrpSpPr/>
              <p:nvPr/>
            </p:nvGrpSpPr>
            <p:grpSpPr>
              <a:xfrm>
                <a:off x="5354432" y="1282632"/>
                <a:ext cx="1343123" cy="1343123"/>
                <a:chOff x="5354432" y="1282632"/>
                <a:chExt cx="1343123" cy="1343123"/>
              </a:xfrm>
            </p:grpSpPr>
            <p:sp>
              <p:nvSpPr>
                <p:cNvPr id="69" name="楕円 2">
                  <a:extLst>
                    <a:ext uri="{FF2B5EF4-FFF2-40B4-BE49-F238E27FC236}">
                      <a16:creationId xmlns:a16="http://schemas.microsoft.com/office/drawing/2014/main" id="{595B699A-7337-20B2-C76A-F8A0E8C30EE4}"/>
                    </a:ext>
                  </a:extLst>
                </p:cNvPr>
                <p:cNvSpPr/>
                <p:nvPr/>
              </p:nvSpPr>
              <p:spPr bwMode="auto">
                <a:xfrm>
                  <a:off x="5673082" y="2042416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2">
                  <a:extLst>
                    <a:ext uri="{FF2B5EF4-FFF2-40B4-BE49-F238E27FC236}">
                      <a16:creationId xmlns:a16="http://schemas.microsoft.com/office/drawing/2014/main" id="{6E98CF15-222E-EF7A-4E2D-03EE181FC8D6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793698" y="1282632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">
                  <a:extLst>
                    <a:ext uri="{FF2B5EF4-FFF2-40B4-BE49-F238E27FC236}">
                      <a16:creationId xmlns:a16="http://schemas.microsoft.com/office/drawing/2014/main" id="{BC55E633-3D0B-7A06-1B8B-ADCD5924A4D3}"/>
                    </a:ext>
                  </a:extLst>
                </p:cNvPr>
                <p:cNvSpPr/>
                <p:nvPr/>
              </p:nvSpPr>
              <p:spPr bwMode="auto">
                <a:xfrm rot="5400000">
                  <a:off x="5353498" y="1602219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2">
                  <a:extLst>
                    <a:ext uri="{FF2B5EF4-FFF2-40B4-BE49-F238E27FC236}">
                      <a16:creationId xmlns:a16="http://schemas.microsoft.com/office/drawing/2014/main" id="{01B4102C-11EF-D4CB-96AD-A56F64D1AB40}"/>
                    </a:ext>
                  </a:extLst>
                </p:cNvPr>
                <p:cNvSpPr/>
                <p:nvPr/>
              </p:nvSpPr>
              <p:spPr bwMode="auto">
                <a:xfrm rot="5400000" flipH="1" flipV="1">
                  <a:off x="6113282" y="1722831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721EC6D-C63D-D853-FFF7-B1F0A9F8611A}"/>
                  </a:ext>
                </a:extLst>
              </p:cNvPr>
              <p:cNvSpPr/>
              <p:nvPr/>
            </p:nvSpPr>
            <p:spPr bwMode="auto">
              <a:xfrm>
                <a:off x="5830895" y="1759096"/>
                <a:ext cx="390196" cy="390196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E5CF7412-794D-9692-7BC5-B4FE5011D1E4}"/>
                </a:ext>
              </a:extLst>
            </p:cNvPr>
            <p:cNvGrpSpPr/>
            <p:nvPr/>
          </p:nvGrpSpPr>
          <p:grpSpPr>
            <a:xfrm>
              <a:off x="7003135" y="6419036"/>
              <a:ext cx="2649351" cy="1944281"/>
              <a:chOff x="1801144" y="4239090"/>
              <a:chExt cx="2715577" cy="1992885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66C0A661-E80E-F274-BB65-F4CA855988BB}"/>
                  </a:ext>
                </a:extLst>
              </p:cNvPr>
              <p:cNvSpPr/>
              <p:nvPr/>
            </p:nvSpPr>
            <p:spPr bwMode="auto">
              <a:xfrm>
                <a:off x="190405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4F489316-EFBD-0136-A695-5F6E279AEF3B}"/>
                  </a:ext>
                </a:extLst>
              </p:cNvPr>
              <p:cNvSpPr/>
              <p:nvPr/>
            </p:nvSpPr>
            <p:spPr bwMode="auto">
              <a:xfrm>
                <a:off x="423292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C40386B-1610-5B6F-48BA-CD627900A4A1}"/>
                  </a:ext>
                </a:extLst>
              </p:cNvPr>
              <p:cNvSpPr/>
              <p:nvPr/>
            </p:nvSpPr>
            <p:spPr bwMode="auto">
              <a:xfrm>
                <a:off x="1801144" y="4239090"/>
                <a:ext cx="2715577" cy="1866435"/>
              </a:xfrm>
              <a:custGeom>
                <a:avLst/>
                <a:gdLst>
                  <a:gd name="connsiteX0" fmla="*/ 549092 w 2715577"/>
                  <a:gd name="connsiteY0" fmla="*/ 1589973 h 1866435"/>
                  <a:gd name="connsiteX1" fmla="*/ 610283 w 2715577"/>
                  <a:gd name="connsiteY1" fmla="*/ 1623687 h 1866435"/>
                  <a:gd name="connsiteX2" fmla="*/ 945822 w 2715577"/>
                  <a:gd name="connsiteY2" fmla="*/ 1700007 h 1866435"/>
                  <a:gd name="connsiteX3" fmla="*/ 1281362 w 2715577"/>
                  <a:gd name="connsiteY3" fmla="*/ 1623687 h 1866435"/>
                  <a:gd name="connsiteX4" fmla="*/ 1342553 w 2715577"/>
                  <a:gd name="connsiteY4" fmla="*/ 1589973 h 1866435"/>
                  <a:gd name="connsiteX5" fmla="*/ 299059 w 2715577"/>
                  <a:gd name="connsiteY5" fmla="*/ 1348673 h 1866435"/>
                  <a:gd name="connsiteX6" fmla="*/ 348605 w 2715577"/>
                  <a:gd name="connsiteY6" fmla="*/ 1418361 h 1866435"/>
                  <a:gd name="connsiteX7" fmla="*/ 437315 w 2715577"/>
                  <a:gd name="connsiteY7" fmla="*/ 1504978 h 1866435"/>
                  <a:gd name="connsiteX8" fmla="*/ 1454329 w 2715577"/>
                  <a:gd name="connsiteY8" fmla="*/ 1504978 h 1866435"/>
                  <a:gd name="connsiteX9" fmla="*/ 1543040 w 2715577"/>
                  <a:gd name="connsiteY9" fmla="*/ 1418361 h 1866435"/>
                  <a:gd name="connsiteX10" fmla="*/ 1592585 w 2715577"/>
                  <a:gd name="connsiteY10" fmla="*/ 1348673 h 1866435"/>
                  <a:gd name="connsiteX11" fmla="*/ 195461 w 2715577"/>
                  <a:gd name="connsiteY11" fmla="*/ 1107373 h 1866435"/>
                  <a:gd name="connsiteX12" fmla="*/ 232693 w 2715577"/>
                  <a:gd name="connsiteY12" fmla="*/ 1227314 h 1866435"/>
                  <a:gd name="connsiteX13" fmla="*/ 251309 w 2715577"/>
                  <a:gd name="connsiteY13" fmla="*/ 1263678 h 1866435"/>
                  <a:gd name="connsiteX14" fmla="*/ 1640335 w 2715577"/>
                  <a:gd name="connsiteY14" fmla="*/ 1263678 h 1866435"/>
                  <a:gd name="connsiteX15" fmla="*/ 1658951 w 2715577"/>
                  <a:gd name="connsiteY15" fmla="*/ 1227314 h 1866435"/>
                  <a:gd name="connsiteX16" fmla="*/ 1696183 w 2715577"/>
                  <a:gd name="connsiteY16" fmla="*/ 1107373 h 1866435"/>
                  <a:gd name="connsiteX17" fmla="*/ 176411 w 2715577"/>
                  <a:gd name="connsiteY17" fmla="*/ 866073 h 1866435"/>
                  <a:gd name="connsiteX18" fmla="*/ 171872 w 2715577"/>
                  <a:gd name="connsiteY18" fmla="*/ 926057 h 1866435"/>
                  <a:gd name="connsiteX19" fmla="*/ 181582 w 2715577"/>
                  <a:gd name="connsiteY19" fmla="*/ 1022378 h 1866435"/>
                  <a:gd name="connsiteX20" fmla="*/ 1710062 w 2715577"/>
                  <a:gd name="connsiteY20" fmla="*/ 1022378 h 1866435"/>
                  <a:gd name="connsiteX21" fmla="*/ 1719772 w 2715577"/>
                  <a:gd name="connsiteY21" fmla="*/ 926057 h 1866435"/>
                  <a:gd name="connsiteX22" fmla="*/ 1715234 w 2715577"/>
                  <a:gd name="connsiteY22" fmla="*/ 866073 h 1866435"/>
                  <a:gd name="connsiteX23" fmla="*/ 234695 w 2715577"/>
                  <a:gd name="connsiteY23" fmla="*/ 624773 h 1866435"/>
                  <a:gd name="connsiteX24" fmla="*/ 206667 w 2715577"/>
                  <a:gd name="connsiteY24" fmla="*/ 695908 h 1866435"/>
                  <a:gd name="connsiteX25" fmla="*/ 187039 w 2715577"/>
                  <a:gd name="connsiteY25" fmla="*/ 781078 h 1866435"/>
                  <a:gd name="connsiteX26" fmla="*/ 1704606 w 2715577"/>
                  <a:gd name="connsiteY26" fmla="*/ 781078 h 1866435"/>
                  <a:gd name="connsiteX27" fmla="*/ 1684977 w 2715577"/>
                  <a:gd name="connsiteY27" fmla="*/ 695908 h 1866435"/>
                  <a:gd name="connsiteX28" fmla="*/ 1656949 w 2715577"/>
                  <a:gd name="connsiteY28" fmla="*/ 624773 h 1866435"/>
                  <a:gd name="connsiteX29" fmla="*/ 394694 w 2715577"/>
                  <a:gd name="connsiteY29" fmla="*/ 383473 h 1866435"/>
                  <a:gd name="connsiteX30" fmla="*/ 304051 w 2715577"/>
                  <a:gd name="connsiteY30" fmla="*/ 493334 h 1866435"/>
                  <a:gd name="connsiteX31" fmla="*/ 277356 w 2715577"/>
                  <a:gd name="connsiteY31" fmla="*/ 539778 h 1866435"/>
                  <a:gd name="connsiteX32" fmla="*/ 1614288 w 2715577"/>
                  <a:gd name="connsiteY32" fmla="*/ 539778 h 1866435"/>
                  <a:gd name="connsiteX33" fmla="*/ 1587594 w 2715577"/>
                  <a:gd name="connsiteY33" fmla="*/ 493334 h 1866435"/>
                  <a:gd name="connsiteX34" fmla="*/ 1496950 w 2715577"/>
                  <a:gd name="connsiteY34" fmla="*/ 383473 h 1866435"/>
                  <a:gd name="connsiteX35" fmla="*/ 945822 w 2715577"/>
                  <a:gd name="connsiteY35" fmla="*/ 152107 h 1866435"/>
                  <a:gd name="connsiteX36" fmla="*/ 513099 w 2715577"/>
                  <a:gd name="connsiteY36" fmla="*/ 284286 h 1866435"/>
                  <a:gd name="connsiteX37" fmla="*/ 495898 w 2715577"/>
                  <a:gd name="connsiteY37" fmla="*/ 298478 h 1866435"/>
                  <a:gd name="connsiteX38" fmla="*/ 1395747 w 2715577"/>
                  <a:gd name="connsiteY38" fmla="*/ 298478 h 1866435"/>
                  <a:gd name="connsiteX39" fmla="*/ 1378545 w 2715577"/>
                  <a:gd name="connsiteY39" fmla="*/ 284286 h 1866435"/>
                  <a:gd name="connsiteX40" fmla="*/ 945822 w 2715577"/>
                  <a:gd name="connsiteY40" fmla="*/ 152107 h 1866435"/>
                  <a:gd name="connsiteX41" fmla="*/ 153066 w 2715577"/>
                  <a:gd name="connsiteY41" fmla="*/ 0 h 1866435"/>
                  <a:gd name="connsiteX42" fmla="*/ 2562511 w 2715577"/>
                  <a:gd name="connsiteY42" fmla="*/ 0 h 1866435"/>
                  <a:gd name="connsiteX43" fmla="*/ 2715577 w 2715577"/>
                  <a:gd name="connsiteY43" fmla="*/ 153066 h 1866435"/>
                  <a:gd name="connsiteX44" fmla="*/ 2715577 w 2715577"/>
                  <a:gd name="connsiteY44" fmla="*/ 1866435 h 1866435"/>
                  <a:gd name="connsiteX45" fmla="*/ 0 w 2715577"/>
                  <a:gd name="connsiteY45" fmla="*/ 1866435 h 1866435"/>
                  <a:gd name="connsiteX46" fmla="*/ 0 w 2715577"/>
                  <a:gd name="connsiteY46" fmla="*/ 153066 h 1866435"/>
                  <a:gd name="connsiteX47" fmla="*/ 153066 w 2715577"/>
                  <a:gd name="connsiteY47" fmla="*/ 0 h 1866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715577" h="1866435">
                    <a:moveTo>
                      <a:pt x="549092" y="1589973"/>
                    </a:moveTo>
                    <a:lnTo>
                      <a:pt x="610283" y="1623687"/>
                    </a:lnTo>
                    <a:cubicBezTo>
                      <a:pt x="711788" y="1672598"/>
                      <a:pt x="825604" y="1700007"/>
                      <a:pt x="945822" y="1700007"/>
                    </a:cubicBezTo>
                    <a:cubicBezTo>
                      <a:pt x="1066040" y="1700007"/>
                      <a:pt x="1179856" y="1672598"/>
                      <a:pt x="1281362" y="1623687"/>
                    </a:cubicBezTo>
                    <a:lnTo>
                      <a:pt x="1342553" y="1589973"/>
                    </a:lnTo>
                    <a:close/>
                    <a:moveTo>
                      <a:pt x="299059" y="1348673"/>
                    </a:moveTo>
                    <a:lnTo>
                      <a:pt x="348605" y="1418361"/>
                    </a:lnTo>
                    <a:lnTo>
                      <a:pt x="437315" y="1504978"/>
                    </a:lnTo>
                    <a:lnTo>
                      <a:pt x="1454329" y="1504978"/>
                    </a:lnTo>
                    <a:lnTo>
                      <a:pt x="1543040" y="1418361"/>
                    </a:lnTo>
                    <a:lnTo>
                      <a:pt x="1592585" y="1348673"/>
                    </a:lnTo>
                    <a:close/>
                    <a:moveTo>
                      <a:pt x="195461" y="1107373"/>
                    </a:moveTo>
                    <a:lnTo>
                      <a:pt x="232693" y="1227314"/>
                    </a:lnTo>
                    <a:lnTo>
                      <a:pt x="251309" y="1263678"/>
                    </a:lnTo>
                    <a:lnTo>
                      <a:pt x="1640335" y="1263678"/>
                    </a:lnTo>
                    <a:lnTo>
                      <a:pt x="1658951" y="1227314"/>
                    </a:lnTo>
                    <a:lnTo>
                      <a:pt x="1696183" y="1107373"/>
                    </a:lnTo>
                    <a:close/>
                    <a:moveTo>
                      <a:pt x="176411" y="866073"/>
                    </a:moveTo>
                    <a:lnTo>
                      <a:pt x="171872" y="926057"/>
                    </a:lnTo>
                    <a:lnTo>
                      <a:pt x="181582" y="1022378"/>
                    </a:lnTo>
                    <a:lnTo>
                      <a:pt x="1710062" y="1022378"/>
                    </a:lnTo>
                    <a:lnTo>
                      <a:pt x="1719772" y="926057"/>
                    </a:lnTo>
                    <a:lnTo>
                      <a:pt x="1715234" y="866073"/>
                    </a:lnTo>
                    <a:close/>
                    <a:moveTo>
                      <a:pt x="234695" y="624773"/>
                    </a:moveTo>
                    <a:lnTo>
                      <a:pt x="206667" y="695908"/>
                    </a:lnTo>
                    <a:lnTo>
                      <a:pt x="187039" y="781078"/>
                    </a:lnTo>
                    <a:lnTo>
                      <a:pt x="1704606" y="781078"/>
                    </a:lnTo>
                    <a:lnTo>
                      <a:pt x="1684977" y="695908"/>
                    </a:lnTo>
                    <a:lnTo>
                      <a:pt x="1656949" y="624773"/>
                    </a:lnTo>
                    <a:close/>
                    <a:moveTo>
                      <a:pt x="394694" y="383473"/>
                    </a:moveTo>
                    <a:lnTo>
                      <a:pt x="304051" y="493334"/>
                    </a:lnTo>
                    <a:lnTo>
                      <a:pt x="277356" y="539778"/>
                    </a:lnTo>
                    <a:lnTo>
                      <a:pt x="1614288" y="539778"/>
                    </a:lnTo>
                    <a:lnTo>
                      <a:pt x="1587594" y="493334"/>
                    </a:lnTo>
                    <a:lnTo>
                      <a:pt x="1496950" y="383473"/>
                    </a:lnTo>
                    <a:close/>
                    <a:moveTo>
                      <a:pt x="945822" y="152107"/>
                    </a:moveTo>
                    <a:cubicBezTo>
                      <a:pt x="785532" y="152107"/>
                      <a:pt x="636622" y="200835"/>
                      <a:pt x="513099" y="284286"/>
                    </a:cubicBezTo>
                    <a:lnTo>
                      <a:pt x="495898" y="298478"/>
                    </a:lnTo>
                    <a:lnTo>
                      <a:pt x="1395747" y="298478"/>
                    </a:lnTo>
                    <a:lnTo>
                      <a:pt x="1378545" y="284286"/>
                    </a:lnTo>
                    <a:cubicBezTo>
                      <a:pt x="1255022" y="200835"/>
                      <a:pt x="1106113" y="152107"/>
                      <a:pt x="945822" y="152107"/>
                    </a:cubicBezTo>
                    <a:close/>
                    <a:moveTo>
                      <a:pt x="153066" y="0"/>
                    </a:moveTo>
                    <a:lnTo>
                      <a:pt x="2562511" y="0"/>
                    </a:lnTo>
                    <a:cubicBezTo>
                      <a:pt x="2647047" y="0"/>
                      <a:pt x="2715577" y="68530"/>
                      <a:pt x="2715577" y="153066"/>
                    </a:cubicBezTo>
                    <a:lnTo>
                      <a:pt x="2715577" y="1866435"/>
                    </a:lnTo>
                    <a:lnTo>
                      <a:pt x="0" y="1866435"/>
                    </a:lnTo>
                    <a:lnTo>
                      <a:pt x="0" y="153066"/>
                    </a:lnTo>
                    <a:cubicBezTo>
                      <a:pt x="0" y="68530"/>
                      <a:pt x="68530" y="0"/>
                      <a:pt x="15306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47ACAE0-5328-D484-68C0-05709AF6F0B7}"/>
                </a:ext>
              </a:extLst>
            </p:cNvPr>
            <p:cNvGrpSpPr/>
            <p:nvPr/>
          </p:nvGrpSpPr>
          <p:grpSpPr>
            <a:xfrm>
              <a:off x="9184317" y="6540860"/>
              <a:ext cx="382568" cy="377500"/>
              <a:chOff x="2553228" y="1165550"/>
              <a:chExt cx="382568" cy="377500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8A6630C8-6717-D5B1-684F-8DBF4EB0E8AA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31BD0903-0687-7C15-CC55-AB6D29BD229B}"/>
                  </a:ext>
                </a:extLst>
              </p:cNvPr>
              <p:cNvSpPr/>
              <p:nvPr/>
            </p:nvSpPr>
            <p:spPr bwMode="auto">
              <a:xfrm>
                <a:off x="2650064" y="1277196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219BB85-3C91-10E7-964B-A35464109001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2BA4727-D12D-7328-E0DE-35BFD931120D}"/>
                </a:ext>
              </a:extLst>
            </p:cNvPr>
            <p:cNvGrpSpPr/>
            <p:nvPr/>
          </p:nvGrpSpPr>
          <p:grpSpPr>
            <a:xfrm flipH="1">
              <a:off x="8617349" y="6530561"/>
              <a:ext cx="382568" cy="377500"/>
              <a:chOff x="2553228" y="1165550"/>
              <a:chExt cx="382568" cy="377500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4904EC80-6E8E-B5E9-5EA2-AD9C80C4E17B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3B95634-7405-6F73-BD1A-D91796127788}"/>
                  </a:ext>
                </a:extLst>
              </p:cNvPr>
              <p:cNvSpPr/>
              <p:nvPr/>
            </p:nvSpPr>
            <p:spPr bwMode="auto">
              <a:xfrm>
                <a:off x="2642453" y="1293553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AF7616A-8C83-542F-9F95-4949D9F1ECA8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A6015619-3E6A-E0B6-2127-6AFE67802B7C}"/>
                </a:ext>
              </a:extLst>
            </p:cNvPr>
            <p:cNvSpPr/>
            <p:nvPr/>
          </p:nvSpPr>
          <p:spPr bwMode="auto">
            <a:xfrm>
              <a:off x="8914902" y="6947063"/>
              <a:ext cx="363484" cy="264687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0E8975D2-BA03-C33C-066E-A2FAECF65160}"/>
                </a:ext>
              </a:extLst>
            </p:cNvPr>
            <p:cNvGrpSpPr/>
            <p:nvPr/>
          </p:nvGrpSpPr>
          <p:grpSpPr>
            <a:xfrm rot="3279721">
              <a:off x="7176064" y="6522055"/>
              <a:ext cx="376936" cy="45812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33ABE55-75ED-CC9F-50A7-781FA03850A0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84107B67-DDCF-C1B6-0A3D-0D3C8AEB5B66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6E8EF70-5D6E-090F-1EE6-AB0BBB2C029B}"/>
                </a:ext>
              </a:extLst>
            </p:cNvPr>
            <p:cNvGrpSpPr/>
            <p:nvPr/>
          </p:nvGrpSpPr>
          <p:grpSpPr>
            <a:xfrm rot="18000000">
              <a:off x="9171409" y="7346111"/>
              <a:ext cx="376936" cy="45812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6BF94085-E126-8B9E-9E24-E8FB47A1D583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7CD41A2F-1AD7-52AD-AFF6-496D74EDE883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81E5BFC-11FA-7276-335D-3B92E5FC1AE7}"/>
                </a:ext>
              </a:extLst>
            </p:cNvPr>
            <p:cNvGrpSpPr/>
            <p:nvPr/>
          </p:nvGrpSpPr>
          <p:grpSpPr>
            <a:xfrm rot="3600000">
              <a:off x="8574264" y="7720542"/>
              <a:ext cx="297892" cy="36205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BB0DA350-2C1B-1513-3181-56449119AA25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CAA3626D-8A84-DC94-E83E-F2E12AD19472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6E8D4003-B3E1-CA39-E900-1AC5B6F700DF}"/>
                </a:ext>
              </a:extLst>
            </p:cNvPr>
            <p:cNvGrpSpPr/>
            <p:nvPr/>
          </p:nvGrpSpPr>
          <p:grpSpPr>
            <a:xfrm rot="3600000">
              <a:off x="8421864" y="7066492"/>
              <a:ext cx="297892" cy="36205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B6B3483-09C5-2543-E4ED-B0239EE49A3E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07714217-7EA5-9958-5117-2B92E795E5CA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AACB407-9857-32A0-DD0D-E399C082DF15}"/>
                </a:ext>
              </a:extLst>
            </p:cNvPr>
            <p:cNvGrpSpPr/>
            <p:nvPr/>
          </p:nvGrpSpPr>
          <p:grpSpPr>
            <a:xfrm rot="18900000">
              <a:off x="7145074" y="7616111"/>
              <a:ext cx="385008" cy="467936"/>
              <a:chOff x="4420306" y="6946900"/>
              <a:chExt cx="376936" cy="458126"/>
            </a:xfrm>
            <a:solidFill>
              <a:schemeClr val="bg1"/>
            </a:solidFill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A65D399A-2388-5DB6-24DD-B606D1396C9B}"/>
                  </a:ext>
                </a:extLst>
              </p:cNvPr>
              <p:cNvSpPr/>
              <p:nvPr/>
            </p:nvSpPr>
            <p:spPr bwMode="auto">
              <a:xfrm>
                <a:off x="4523904" y="6946900"/>
                <a:ext cx="156045" cy="4581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96BF0A85-3B10-E70B-4BE5-7D3B0C3E1C57}"/>
                  </a:ext>
                </a:extLst>
              </p:cNvPr>
              <p:cNvSpPr/>
              <p:nvPr/>
            </p:nvSpPr>
            <p:spPr bwMode="auto">
              <a:xfrm rot="5400000">
                <a:off x="4530751" y="6990008"/>
                <a:ext cx="156045" cy="3769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3A244DF-1EC2-6626-B37C-97E75E19728E}"/>
              </a:ext>
            </a:extLst>
          </p:cNvPr>
          <p:cNvGrpSpPr/>
          <p:nvPr/>
        </p:nvGrpSpPr>
        <p:grpSpPr>
          <a:xfrm>
            <a:off x="6756862" y="4061032"/>
            <a:ext cx="2419270" cy="2177790"/>
            <a:chOff x="11335220" y="5469848"/>
            <a:chExt cx="3359947" cy="3024573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D6219D2-2A7A-1200-9781-259E0FA57971}"/>
                </a:ext>
              </a:extLst>
            </p:cNvPr>
            <p:cNvGrpSpPr/>
            <p:nvPr/>
          </p:nvGrpSpPr>
          <p:grpSpPr>
            <a:xfrm>
              <a:off x="11797940" y="6419036"/>
              <a:ext cx="2649351" cy="1944281"/>
              <a:chOff x="10330535" y="6419036"/>
              <a:chExt cx="2649351" cy="1944281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EC6859D3-24F6-50B9-F8D6-CEF392BED55A}"/>
                  </a:ext>
                </a:extLst>
              </p:cNvPr>
              <p:cNvSpPr/>
              <p:nvPr/>
            </p:nvSpPr>
            <p:spPr bwMode="auto">
              <a:xfrm>
                <a:off x="10433007" y="650223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DC003B6-D2BD-246C-CD7F-73B5E33B12EA}"/>
                  </a:ext>
                </a:extLst>
              </p:cNvPr>
              <p:cNvGrpSpPr/>
              <p:nvPr/>
            </p:nvGrpSpPr>
            <p:grpSpPr>
              <a:xfrm>
                <a:off x="10584184" y="6645242"/>
                <a:ext cx="1343123" cy="1343123"/>
                <a:chOff x="5354432" y="1282632"/>
                <a:chExt cx="1343123" cy="1343123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735613B6-EB25-EA0B-5438-4B74D4304CF6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14" name="楕円 2">
                    <a:extLst>
                      <a:ext uri="{FF2B5EF4-FFF2-40B4-BE49-F238E27FC236}">
                        <a16:creationId xmlns:a16="http://schemas.microsoft.com/office/drawing/2014/main" id="{37C801B2-3874-B8F8-CC8F-D1C7150440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2">
                    <a:extLst>
                      <a:ext uri="{FF2B5EF4-FFF2-40B4-BE49-F238E27FC236}">
                        <a16:creationId xmlns:a16="http://schemas.microsoft.com/office/drawing/2014/main" id="{6A9B6C65-12E9-9C12-6FE1-CC629F6259D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2">
                    <a:extLst>
                      <a:ext uri="{FF2B5EF4-FFF2-40B4-BE49-F238E27FC236}">
                        <a16:creationId xmlns:a16="http://schemas.microsoft.com/office/drawing/2014/main" id="{C99658F8-2504-5870-372C-20BD9520F14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楕円 2">
                    <a:extLst>
                      <a:ext uri="{FF2B5EF4-FFF2-40B4-BE49-F238E27FC236}">
                        <a16:creationId xmlns:a16="http://schemas.microsoft.com/office/drawing/2014/main" id="{E3FC4A59-F317-3CFA-F65D-37DA090F7FDB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38D0CDDA-0810-12DA-D93D-F43354562B52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A01B3E5-C315-B5BD-2D5D-FDD870FA219E}"/>
                  </a:ext>
                </a:extLst>
              </p:cNvPr>
              <p:cNvGrpSpPr/>
              <p:nvPr/>
            </p:nvGrpSpPr>
            <p:grpSpPr>
              <a:xfrm>
                <a:off x="10330535" y="6419036"/>
                <a:ext cx="2649351" cy="1944281"/>
                <a:chOff x="1801144" y="4239090"/>
                <a:chExt cx="2715577" cy="1992885"/>
              </a:xfrm>
            </p:grpSpPr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900B63EB-5710-E6C5-A945-C8368D2003AA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9A09E2B9-05DD-0813-19D6-2E414BEDB9B5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3E3CF40-98ED-C82D-5586-E0CCEF82E48D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2D5A1262-0BB4-24B9-5F3E-C112E62FE737}"/>
                  </a:ext>
                </a:extLst>
              </p:cNvPr>
              <p:cNvGrpSpPr/>
              <p:nvPr/>
            </p:nvGrpSpPr>
            <p:grpSpPr>
              <a:xfrm>
                <a:off x="12511717" y="6540860"/>
                <a:ext cx="382568" cy="377500"/>
                <a:chOff x="2553228" y="1165550"/>
                <a:chExt cx="382568" cy="377500"/>
              </a:xfrm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C81B2681-E312-2FD7-83D5-8C0EBFAC376B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231E6B3D-BE3D-C890-8EB4-64CAB8FD0368}"/>
                    </a:ext>
                  </a:extLst>
                </p:cNvPr>
                <p:cNvSpPr/>
                <p:nvPr/>
              </p:nvSpPr>
              <p:spPr bwMode="auto">
                <a:xfrm>
                  <a:off x="2650064" y="1277196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A6BF0A9-200C-A54A-3B0E-8F5A0D442C44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4C3311C-88FB-1A1C-0C7A-481FB78B2697}"/>
                  </a:ext>
                </a:extLst>
              </p:cNvPr>
              <p:cNvGrpSpPr/>
              <p:nvPr/>
            </p:nvGrpSpPr>
            <p:grpSpPr>
              <a:xfrm flipH="1">
                <a:off x="11944749" y="6530561"/>
                <a:ext cx="382568" cy="377500"/>
                <a:chOff x="2553228" y="1165550"/>
                <a:chExt cx="382568" cy="377500"/>
              </a:xfrm>
            </p:grpSpPr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72FEF173-4DF4-F841-FD02-3EEDB85B959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B3E22F9-34E2-7332-09C7-CBD105D3DB01}"/>
                    </a:ext>
                  </a:extLst>
                </p:cNvPr>
                <p:cNvSpPr/>
                <p:nvPr/>
              </p:nvSpPr>
              <p:spPr bwMode="auto">
                <a:xfrm>
                  <a:off x="2642453" y="1293553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448FBBF-3BB9-008E-D2B1-CC363B0E4479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02" name="二等辺三角形 101">
                <a:extLst>
                  <a:ext uri="{FF2B5EF4-FFF2-40B4-BE49-F238E27FC236}">
                    <a16:creationId xmlns:a16="http://schemas.microsoft.com/office/drawing/2014/main" id="{FA95F9CA-A522-CE09-96E9-4F374CE4C547}"/>
                  </a:ext>
                </a:extLst>
              </p:cNvPr>
              <p:cNvSpPr/>
              <p:nvPr/>
            </p:nvSpPr>
            <p:spPr bwMode="auto">
              <a:xfrm>
                <a:off x="12242302" y="694706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75" name="楕円 11">
              <a:extLst>
                <a:ext uri="{FF2B5EF4-FFF2-40B4-BE49-F238E27FC236}">
                  <a16:creationId xmlns:a16="http://schemas.microsoft.com/office/drawing/2014/main" id="{9F2B344B-FB9F-7C98-3B82-15E658B91EF9}"/>
                </a:ext>
              </a:extLst>
            </p:cNvPr>
            <p:cNvSpPr/>
            <p:nvPr/>
          </p:nvSpPr>
          <p:spPr bwMode="auto">
            <a:xfrm rot="900000">
              <a:off x="12293580" y="5469848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6" name="楕円 11">
              <a:extLst>
                <a:ext uri="{FF2B5EF4-FFF2-40B4-BE49-F238E27FC236}">
                  <a16:creationId xmlns:a16="http://schemas.microsoft.com/office/drawing/2014/main" id="{903596AF-81A8-297D-D7C4-95DAB7C6B5CF}"/>
                </a:ext>
              </a:extLst>
            </p:cNvPr>
            <p:cNvSpPr/>
            <p:nvPr/>
          </p:nvSpPr>
          <p:spPr bwMode="auto">
            <a:xfrm rot="900000">
              <a:off x="11468080" y="642234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7" name="楕円 11">
              <a:extLst>
                <a:ext uri="{FF2B5EF4-FFF2-40B4-BE49-F238E27FC236}">
                  <a16:creationId xmlns:a16="http://schemas.microsoft.com/office/drawing/2014/main" id="{D3CEE3D9-0E92-DF3C-42FA-181B7D2C8801}"/>
                </a:ext>
              </a:extLst>
            </p:cNvPr>
            <p:cNvSpPr/>
            <p:nvPr/>
          </p:nvSpPr>
          <p:spPr bwMode="auto">
            <a:xfrm rot="900000">
              <a:off x="12001480" y="599054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8" name="楕円 11">
              <a:extLst>
                <a:ext uri="{FF2B5EF4-FFF2-40B4-BE49-F238E27FC236}">
                  <a16:creationId xmlns:a16="http://schemas.microsoft.com/office/drawing/2014/main" id="{1A97AE5C-CE0A-190D-33DE-11316E10D290}"/>
                </a:ext>
              </a:extLst>
            </p:cNvPr>
            <p:cNvSpPr/>
            <p:nvPr/>
          </p:nvSpPr>
          <p:spPr bwMode="auto">
            <a:xfrm rot="900000">
              <a:off x="12649178" y="6168348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9" name="楕円 11">
              <a:extLst>
                <a:ext uri="{FF2B5EF4-FFF2-40B4-BE49-F238E27FC236}">
                  <a16:creationId xmlns:a16="http://schemas.microsoft.com/office/drawing/2014/main" id="{8C3A17C6-DD07-7BD9-51B2-56B3E23C9480}"/>
                </a:ext>
              </a:extLst>
            </p:cNvPr>
            <p:cNvSpPr/>
            <p:nvPr/>
          </p:nvSpPr>
          <p:spPr bwMode="auto">
            <a:xfrm rot="900000">
              <a:off x="11734779" y="7692348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0" name="楕円 11">
              <a:extLst>
                <a:ext uri="{FF2B5EF4-FFF2-40B4-BE49-F238E27FC236}">
                  <a16:creationId xmlns:a16="http://schemas.microsoft.com/office/drawing/2014/main" id="{F6431DF2-3D1B-A58B-E723-9FEF16C82EC9}"/>
                </a:ext>
              </a:extLst>
            </p:cNvPr>
            <p:cNvSpPr/>
            <p:nvPr/>
          </p:nvSpPr>
          <p:spPr bwMode="auto">
            <a:xfrm rot="900000">
              <a:off x="13146434" y="748328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楕円 11">
              <a:extLst>
                <a:ext uri="{FF2B5EF4-FFF2-40B4-BE49-F238E27FC236}">
                  <a16:creationId xmlns:a16="http://schemas.microsoft.com/office/drawing/2014/main" id="{6CB6CAD2-B7A0-0199-8D56-349DE463F39D}"/>
                </a:ext>
              </a:extLst>
            </p:cNvPr>
            <p:cNvSpPr/>
            <p:nvPr/>
          </p:nvSpPr>
          <p:spPr bwMode="auto">
            <a:xfrm rot="900000">
              <a:off x="12854334" y="8003986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2" name="楕円 11">
              <a:extLst>
                <a:ext uri="{FF2B5EF4-FFF2-40B4-BE49-F238E27FC236}">
                  <a16:creationId xmlns:a16="http://schemas.microsoft.com/office/drawing/2014/main" id="{138E431C-F9E8-AFE3-7F38-AB0706F31ED5}"/>
                </a:ext>
              </a:extLst>
            </p:cNvPr>
            <p:cNvSpPr/>
            <p:nvPr/>
          </p:nvSpPr>
          <p:spPr bwMode="auto">
            <a:xfrm rot="900000">
              <a:off x="13502032" y="8181787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3" name="楕円 11">
              <a:extLst>
                <a:ext uri="{FF2B5EF4-FFF2-40B4-BE49-F238E27FC236}">
                  <a16:creationId xmlns:a16="http://schemas.microsoft.com/office/drawing/2014/main" id="{B205ADF4-53FF-3E36-8ECF-51D8920EB39A}"/>
                </a:ext>
              </a:extLst>
            </p:cNvPr>
            <p:cNvSpPr/>
            <p:nvPr/>
          </p:nvSpPr>
          <p:spPr bwMode="auto">
            <a:xfrm rot="900000">
              <a:off x="13889837" y="5520713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4" name="楕円 11">
              <a:extLst>
                <a:ext uri="{FF2B5EF4-FFF2-40B4-BE49-F238E27FC236}">
                  <a16:creationId xmlns:a16="http://schemas.microsoft.com/office/drawing/2014/main" id="{681FCC5B-70D0-C189-A457-1ACD6CC0CDA8}"/>
                </a:ext>
              </a:extLst>
            </p:cNvPr>
            <p:cNvSpPr/>
            <p:nvPr/>
          </p:nvSpPr>
          <p:spPr bwMode="auto">
            <a:xfrm rot="900000">
              <a:off x="13266752" y="5934599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5" name="楕円 11">
              <a:extLst>
                <a:ext uri="{FF2B5EF4-FFF2-40B4-BE49-F238E27FC236}">
                  <a16:creationId xmlns:a16="http://schemas.microsoft.com/office/drawing/2014/main" id="{0209409C-C522-AD91-D469-E3377FD08B17}"/>
                </a:ext>
              </a:extLst>
            </p:cNvPr>
            <p:cNvSpPr/>
            <p:nvPr/>
          </p:nvSpPr>
          <p:spPr bwMode="auto">
            <a:xfrm rot="900000">
              <a:off x="14205417" y="5922165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6" name="楕円 11">
              <a:extLst>
                <a:ext uri="{FF2B5EF4-FFF2-40B4-BE49-F238E27FC236}">
                  <a16:creationId xmlns:a16="http://schemas.microsoft.com/office/drawing/2014/main" id="{DD3BB13A-E82D-4CBA-6CDD-1B014B71E836}"/>
                </a:ext>
              </a:extLst>
            </p:cNvPr>
            <p:cNvSpPr/>
            <p:nvPr/>
          </p:nvSpPr>
          <p:spPr bwMode="auto">
            <a:xfrm rot="900000">
              <a:off x="11977059" y="6630434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7" name="楕円 11">
              <a:extLst>
                <a:ext uri="{FF2B5EF4-FFF2-40B4-BE49-F238E27FC236}">
                  <a16:creationId xmlns:a16="http://schemas.microsoft.com/office/drawing/2014/main" id="{2B1E9C59-11D9-2064-3785-CD60DCC3DBAA}"/>
                </a:ext>
              </a:extLst>
            </p:cNvPr>
            <p:cNvSpPr/>
            <p:nvPr/>
          </p:nvSpPr>
          <p:spPr bwMode="auto">
            <a:xfrm rot="900000">
              <a:off x="11684959" y="7151133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8" name="楕円 11">
              <a:extLst>
                <a:ext uri="{FF2B5EF4-FFF2-40B4-BE49-F238E27FC236}">
                  <a16:creationId xmlns:a16="http://schemas.microsoft.com/office/drawing/2014/main" id="{B993925D-9147-596A-B6FD-08BE2BAB68C0}"/>
                </a:ext>
              </a:extLst>
            </p:cNvPr>
            <p:cNvSpPr/>
            <p:nvPr/>
          </p:nvSpPr>
          <p:spPr bwMode="auto">
            <a:xfrm rot="900000">
              <a:off x="12332657" y="7328934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9" name="楕円 11">
              <a:extLst>
                <a:ext uri="{FF2B5EF4-FFF2-40B4-BE49-F238E27FC236}">
                  <a16:creationId xmlns:a16="http://schemas.microsoft.com/office/drawing/2014/main" id="{7D165AEA-912C-35B8-D1A0-43AC2FFB8811}"/>
                </a:ext>
              </a:extLst>
            </p:cNvPr>
            <p:cNvSpPr/>
            <p:nvPr/>
          </p:nvSpPr>
          <p:spPr bwMode="auto">
            <a:xfrm rot="900000">
              <a:off x="13278319" y="6498550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0" name="楕円 11">
              <a:extLst>
                <a:ext uri="{FF2B5EF4-FFF2-40B4-BE49-F238E27FC236}">
                  <a16:creationId xmlns:a16="http://schemas.microsoft.com/office/drawing/2014/main" id="{2DB840B9-51BA-D643-480F-AF70786809FF}"/>
                </a:ext>
              </a:extLst>
            </p:cNvPr>
            <p:cNvSpPr/>
            <p:nvPr/>
          </p:nvSpPr>
          <p:spPr bwMode="auto">
            <a:xfrm rot="900000">
              <a:off x="12986219" y="7019249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1" name="楕円 11">
              <a:extLst>
                <a:ext uri="{FF2B5EF4-FFF2-40B4-BE49-F238E27FC236}">
                  <a16:creationId xmlns:a16="http://schemas.microsoft.com/office/drawing/2014/main" id="{FD393A26-9D89-606C-2C7B-4A976B8D5420}"/>
                </a:ext>
              </a:extLst>
            </p:cNvPr>
            <p:cNvSpPr/>
            <p:nvPr/>
          </p:nvSpPr>
          <p:spPr bwMode="auto">
            <a:xfrm rot="900000">
              <a:off x="13633917" y="7197050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2" name="楕円 11">
              <a:extLst>
                <a:ext uri="{FF2B5EF4-FFF2-40B4-BE49-F238E27FC236}">
                  <a16:creationId xmlns:a16="http://schemas.microsoft.com/office/drawing/2014/main" id="{F5854ACC-3276-3B4D-0F8F-FA204F3F4FA9}"/>
                </a:ext>
              </a:extLst>
            </p:cNvPr>
            <p:cNvSpPr/>
            <p:nvPr/>
          </p:nvSpPr>
          <p:spPr bwMode="auto">
            <a:xfrm rot="900000">
              <a:off x="12948117" y="5500132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3" name="楕円 11">
              <a:extLst>
                <a:ext uri="{FF2B5EF4-FFF2-40B4-BE49-F238E27FC236}">
                  <a16:creationId xmlns:a16="http://schemas.microsoft.com/office/drawing/2014/main" id="{D3DEB2B6-1C78-9D44-D2DB-E8448AEC0F52}"/>
                </a:ext>
              </a:extLst>
            </p:cNvPr>
            <p:cNvSpPr/>
            <p:nvPr/>
          </p:nvSpPr>
          <p:spPr bwMode="auto">
            <a:xfrm rot="900000">
              <a:off x="13982662" y="7596424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4" name="楕円 11">
              <a:extLst>
                <a:ext uri="{FF2B5EF4-FFF2-40B4-BE49-F238E27FC236}">
                  <a16:creationId xmlns:a16="http://schemas.microsoft.com/office/drawing/2014/main" id="{8DC36ACF-D217-CAE4-0057-B24CC634D648}"/>
                </a:ext>
              </a:extLst>
            </p:cNvPr>
            <p:cNvSpPr/>
            <p:nvPr/>
          </p:nvSpPr>
          <p:spPr bwMode="auto">
            <a:xfrm rot="900000">
              <a:off x="14078420" y="8045996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5" name="楕円 11">
              <a:extLst>
                <a:ext uri="{FF2B5EF4-FFF2-40B4-BE49-F238E27FC236}">
                  <a16:creationId xmlns:a16="http://schemas.microsoft.com/office/drawing/2014/main" id="{F32E7677-07D1-B327-D41E-B229F5D355E1}"/>
                </a:ext>
              </a:extLst>
            </p:cNvPr>
            <p:cNvSpPr/>
            <p:nvPr/>
          </p:nvSpPr>
          <p:spPr bwMode="auto">
            <a:xfrm rot="900000">
              <a:off x="11335220" y="7606380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6" name="楕円 11">
              <a:extLst>
                <a:ext uri="{FF2B5EF4-FFF2-40B4-BE49-F238E27FC236}">
                  <a16:creationId xmlns:a16="http://schemas.microsoft.com/office/drawing/2014/main" id="{0A2F0AEC-C6EA-494F-FBBC-2E99FE2AF361}"/>
                </a:ext>
              </a:extLst>
            </p:cNvPr>
            <p:cNvSpPr/>
            <p:nvPr/>
          </p:nvSpPr>
          <p:spPr bwMode="auto">
            <a:xfrm rot="900000">
              <a:off x="14535620" y="6775996"/>
              <a:ext cx="159547" cy="312634"/>
            </a:xfrm>
            <a:custGeom>
              <a:avLst/>
              <a:gdLst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450050 h 900100"/>
                <a:gd name="connsiteX1" fmla="*/ 450050 w 900100"/>
                <a:gd name="connsiteY1" fmla="*/ 0 h 900100"/>
                <a:gd name="connsiteX2" fmla="*/ 900100 w 900100"/>
                <a:gd name="connsiteY2" fmla="*/ 450050 h 900100"/>
                <a:gd name="connsiteX3" fmla="*/ 450050 w 900100"/>
                <a:gd name="connsiteY3" fmla="*/ 900100 h 900100"/>
                <a:gd name="connsiteX4" fmla="*/ 0 w 900100"/>
                <a:gd name="connsiteY4" fmla="*/ 450050 h 90010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  <a:gd name="connsiteX0" fmla="*/ 0 w 900100"/>
                <a:gd name="connsiteY0" fmla="*/ 799300 h 1249350"/>
                <a:gd name="connsiteX1" fmla="*/ 437350 w 900100"/>
                <a:gd name="connsiteY1" fmla="*/ 0 h 1249350"/>
                <a:gd name="connsiteX2" fmla="*/ 900100 w 900100"/>
                <a:gd name="connsiteY2" fmla="*/ 799300 h 1249350"/>
                <a:gd name="connsiteX3" fmla="*/ 450050 w 900100"/>
                <a:gd name="connsiteY3" fmla="*/ 1249350 h 1249350"/>
                <a:gd name="connsiteX4" fmla="*/ 0 w 900100"/>
                <a:gd name="connsiteY4" fmla="*/ 799300 h 124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00" h="1249350">
                  <a:moveTo>
                    <a:pt x="0" y="799300"/>
                  </a:moveTo>
                  <a:cubicBezTo>
                    <a:pt x="0" y="550744"/>
                    <a:pt x="341194" y="234950"/>
                    <a:pt x="437350" y="0"/>
                  </a:cubicBezTo>
                  <a:cubicBezTo>
                    <a:pt x="558906" y="234950"/>
                    <a:pt x="900100" y="550744"/>
                    <a:pt x="900100" y="799300"/>
                  </a:cubicBezTo>
                  <a:cubicBezTo>
                    <a:pt x="900100" y="1047856"/>
                    <a:pt x="698606" y="1249350"/>
                    <a:pt x="450050" y="1249350"/>
                  </a:cubicBezTo>
                  <a:cubicBezTo>
                    <a:pt x="201494" y="1249350"/>
                    <a:pt x="0" y="1047856"/>
                    <a:pt x="0" y="7993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2F4DC93B-F7F1-881C-FC7A-8F9BC4858A36}"/>
              </a:ext>
            </a:extLst>
          </p:cNvPr>
          <p:cNvGrpSpPr/>
          <p:nvPr/>
        </p:nvGrpSpPr>
        <p:grpSpPr>
          <a:xfrm>
            <a:off x="3749526" y="3798416"/>
            <a:ext cx="2497631" cy="2451438"/>
            <a:chOff x="10033183" y="-361730"/>
            <a:chExt cx="3412867" cy="3349746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168C051-6882-588B-AF9D-91F25C0A44C9}"/>
                </a:ext>
              </a:extLst>
            </p:cNvPr>
            <p:cNvGrpSpPr/>
            <p:nvPr/>
          </p:nvGrpSpPr>
          <p:grpSpPr>
            <a:xfrm>
              <a:off x="10477283" y="1043732"/>
              <a:ext cx="2695919" cy="1944284"/>
              <a:chOff x="10477283" y="1043732"/>
              <a:chExt cx="2695919" cy="1944284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F1654C0B-D400-F9E9-F58E-F17235ACB9EE}"/>
                  </a:ext>
                </a:extLst>
              </p:cNvPr>
              <p:cNvSpPr/>
              <p:nvPr/>
            </p:nvSpPr>
            <p:spPr bwMode="auto">
              <a:xfrm>
                <a:off x="10579755" y="112692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D8B6C8D-2CD0-0F1D-E50C-017E84440EFD}"/>
                  </a:ext>
                </a:extLst>
              </p:cNvPr>
              <p:cNvGrpSpPr/>
              <p:nvPr/>
            </p:nvGrpSpPr>
            <p:grpSpPr>
              <a:xfrm>
                <a:off x="10730931" y="1269932"/>
                <a:ext cx="1343124" cy="1343123"/>
                <a:chOff x="5354431" y="1282632"/>
                <a:chExt cx="1343124" cy="1343123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D378EDDC-3285-E958-69DA-7097D771AEEB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156" name="楕円 2">
                    <a:extLst>
                      <a:ext uri="{FF2B5EF4-FFF2-40B4-BE49-F238E27FC236}">
                        <a16:creationId xmlns:a16="http://schemas.microsoft.com/office/drawing/2014/main" id="{565A0E83-2EA5-4160-F1D5-8BB902FD98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2">
                    <a:extLst>
                      <a:ext uri="{FF2B5EF4-FFF2-40B4-BE49-F238E27FC236}">
                        <a16:creationId xmlns:a16="http://schemas.microsoft.com/office/drawing/2014/main" id="{F4999E15-FE76-5F9C-1761-C7E4838C438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2">
                    <a:extLst>
                      <a:ext uri="{FF2B5EF4-FFF2-40B4-BE49-F238E27FC236}">
                        <a16:creationId xmlns:a16="http://schemas.microsoft.com/office/drawing/2014/main" id="{9E13AF5C-701D-1EE1-351A-A846C8B3C1D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2">
                    <a:extLst>
                      <a:ext uri="{FF2B5EF4-FFF2-40B4-BE49-F238E27FC236}">
                        <a16:creationId xmlns:a16="http://schemas.microsoft.com/office/drawing/2014/main" id="{8B1429C1-F5E6-8DF8-96CA-1B1DD9E3530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E04F733E-334F-1234-1871-0D097BB96D13}"/>
                    </a:ext>
                  </a:extLst>
                </p:cNvPr>
                <p:cNvGrpSpPr/>
                <p:nvPr/>
              </p:nvGrpSpPr>
              <p:grpSpPr>
                <a:xfrm rot="2085274">
                  <a:off x="5354431" y="1282632"/>
                  <a:ext cx="1343123" cy="1343123"/>
                  <a:chOff x="5354432" y="1282632"/>
                  <a:chExt cx="1343123" cy="1343123"/>
                </a:xfrm>
                <a:solidFill>
                  <a:srgbClr val="00B0F0">
                    <a:alpha val="60000"/>
                  </a:srgbClr>
                </a:solidFill>
              </p:grpSpPr>
              <p:sp>
                <p:nvSpPr>
                  <p:cNvPr id="152" name="楕円 2">
                    <a:extLst>
                      <a:ext uri="{FF2B5EF4-FFF2-40B4-BE49-F238E27FC236}">
                        <a16:creationId xmlns:a16="http://schemas.microsoft.com/office/drawing/2014/main" id="{0738875D-7BB9-C149-2903-E4538135EC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2">
                    <a:extLst>
                      <a:ext uri="{FF2B5EF4-FFF2-40B4-BE49-F238E27FC236}">
                        <a16:creationId xmlns:a16="http://schemas.microsoft.com/office/drawing/2014/main" id="{529E4C5A-8017-F93C-AA69-62B66D6E56E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2">
                    <a:extLst>
                      <a:ext uri="{FF2B5EF4-FFF2-40B4-BE49-F238E27FC236}">
                        <a16:creationId xmlns:a16="http://schemas.microsoft.com/office/drawing/2014/main" id="{A800A52E-0B3E-F79C-CF7A-EF89977906A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2">
                    <a:extLst>
                      <a:ext uri="{FF2B5EF4-FFF2-40B4-BE49-F238E27FC236}">
                        <a16:creationId xmlns:a16="http://schemas.microsoft.com/office/drawing/2014/main" id="{7FE43DC6-48D7-55AB-255D-EEF2CD0187DA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0B14C090-A055-0ED3-B4F3-062D0F6B078E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E9744B54-7D16-5D5E-A2B8-545B0CB9E900}"/>
                  </a:ext>
                </a:extLst>
              </p:cNvPr>
              <p:cNvGrpSpPr/>
              <p:nvPr/>
            </p:nvGrpSpPr>
            <p:grpSpPr>
              <a:xfrm>
                <a:off x="10477283" y="1043732"/>
                <a:ext cx="2649351" cy="1944284"/>
                <a:chOff x="1801144" y="4239090"/>
                <a:chExt cx="2715577" cy="1992885"/>
              </a:xfrm>
            </p:grpSpPr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0C97232A-744A-8B46-E552-F3916CF16575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EF13B507-0763-75E5-B94D-14D6980A8B49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497C2A4-183E-A10A-102C-056B2066912E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7CF1709-7711-3ADC-4E0A-672BD646015D}"/>
                  </a:ext>
                </a:extLst>
              </p:cNvPr>
              <p:cNvGrpSpPr/>
              <p:nvPr/>
            </p:nvGrpSpPr>
            <p:grpSpPr>
              <a:xfrm>
                <a:off x="12641931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D67306E1-334B-FEF8-4D1E-2873F9258F7A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67BEDB4-440D-A94C-F776-B4E4E7320B45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3ED39B45-94A9-3768-71F4-0145AAF1BCBB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2675FE8-E785-9681-F3A1-A87DC4250ABF}"/>
                  </a:ext>
                </a:extLst>
              </p:cNvPr>
              <p:cNvGrpSpPr/>
              <p:nvPr/>
            </p:nvGrpSpPr>
            <p:grpSpPr>
              <a:xfrm flipH="1">
                <a:off x="12134512" y="1165550"/>
                <a:ext cx="382568" cy="377500"/>
                <a:chOff x="2553228" y="1165550"/>
                <a:chExt cx="382568" cy="377500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FFE39FA2-7002-3558-2AE2-13DD2BBB6537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92277F94-99EB-9CD4-5C0D-E7C17468B2D9}"/>
                    </a:ext>
                  </a:extLst>
                </p:cNvPr>
                <p:cNvSpPr/>
                <p:nvPr/>
              </p:nvSpPr>
              <p:spPr bwMode="auto">
                <a:xfrm>
                  <a:off x="2652027" y="1263650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F861BF64-BDE6-90B0-6857-D9DAB8520B05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34" name="二等辺三角形 133">
                <a:extLst>
                  <a:ext uri="{FF2B5EF4-FFF2-40B4-BE49-F238E27FC236}">
                    <a16:creationId xmlns:a16="http://schemas.microsoft.com/office/drawing/2014/main" id="{FD1A9A22-3534-ABD6-8A0A-270B6810AD78}"/>
                  </a:ext>
                </a:extLst>
              </p:cNvPr>
              <p:cNvSpPr/>
              <p:nvPr/>
            </p:nvSpPr>
            <p:spPr bwMode="auto">
              <a:xfrm>
                <a:off x="12366450" y="1644651"/>
                <a:ext cx="434084" cy="118892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5" name="楕円 11">
                <a:extLst>
                  <a:ext uri="{FF2B5EF4-FFF2-40B4-BE49-F238E27FC236}">
                    <a16:creationId xmlns:a16="http://schemas.microsoft.com/office/drawing/2014/main" id="{1B149292-BA1F-DBED-B4A5-D9D773FE0219}"/>
                  </a:ext>
                </a:extLst>
              </p:cNvPr>
              <p:cNvSpPr/>
              <p:nvPr/>
            </p:nvSpPr>
            <p:spPr bwMode="auto">
              <a:xfrm>
                <a:off x="11792233" y="11909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6" name="楕円 11">
                <a:extLst>
                  <a:ext uri="{FF2B5EF4-FFF2-40B4-BE49-F238E27FC236}">
                    <a16:creationId xmlns:a16="http://schemas.microsoft.com/office/drawing/2014/main" id="{2B0F2B19-89AF-7E42-AB59-9388DF2EEF72}"/>
                  </a:ext>
                </a:extLst>
              </p:cNvPr>
              <p:cNvSpPr/>
              <p:nvPr/>
            </p:nvSpPr>
            <p:spPr bwMode="auto">
              <a:xfrm>
                <a:off x="12147833" y="20227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7" name="楕円 11">
                <a:extLst>
                  <a:ext uri="{FF2B5EF4-FFF2-40B4-BE49-F238E27FC236}">
                    <a16:creationId xmlns:a16="http://schemas.microsoft.com/office/drawing/2014/main" id="{A4B79402-2431-5D60-8748-4A47D4505EDE}"/>
                  </a:ext>
                </a:extLst>
              </p:cNvPr>
              <p:cNvSpPr/>
              <p:nvPr/>
            </p:nvSpPr>
            <p:spPr bwMode="auto">
              <a:xfrm>
                <a:off x="11785883" y="24672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8" name="楕円 11">
                <a:extLst>
                  <a:ext uri="{FF2B5EF4-FFF2-40B4-BE49-F238E27FC236}">
                    <a16:creationId xmlns:a16="http://schemas.microsoft.com/office/drawing/2014/main" id="{7BB7428F-4C91-D70E-E19D-D514A94D98F0}"/>
                  </a:ext>
                </a:extLst>
              </p:cNvPr>
              <p:cNvSpPr/>
              <p:nvPr/>
            </p:nvSpPr>
            <p:spPr bwMode="auto">
              <a:xfrm>
                <a:off x="12827283" y="248631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39" name="楕円 11">
                <a:extLst>
                  <a:ext uri="{FF2B5EF4-FFF2-40B4-BE49-F238E27FC236}">
                    <a16:creationId xmlns:a16="http://schemas.microsoft.com/office/drawing/2014/main" id="{3BBCF4D6-7D28-A47B-DF6B-8EF7C5503730}"/>
                  </a:ext>
                </a:extLst>
              </p:cNvPr>
              <p:cNvSpPr/>
              <p:nvPr/>
            </p:nvSpPr>
            <p:spPr bwMode="auto">
              <a:xfrm>
                <a:off x="12973333" y="1883063"/>
                <a:ext cx="199869" cy="277421"/>
              </a:xfrm>
              <a:custGeom>
                <a:avLst/>
                <a:gdLst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450050 h 900100"/>
                  <a:gd name="connsiteX1" fmla="*/ 450050 w 900100"/>
                  <a:gd name="connsiteY1" fmla="*/ 0 h 900100"/>
                  <a:gd name="connsiteX2" fmla="*/ 900100 w 900100"/>
                  <a:gd name="connsiteY2" fmla="*/ 450050 h 900100"/>
                  <a:gd name="connsiteX3" fmla="*/ 450050 w 900100"/>
                  <a:gd name="connsiteY3" fmla="*/ 900100 h 900100"/>
                  <a:gd name="connsiteX4" fmla="*/ 0 w 900100"/>
                  <a:gd name="connsiteY4" fmla="*/ 450050 h 90010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  <a:gd name="connsiteX0" fmla="*/ 0 w 900100"/>
                  <a:gd name="connsiteY0" fmla="*/ 799300 h 1249350"/>
                  <a:gd name="connsiteX1" fmla="*/ 437350 w 900100"/>
                  <a:gd name="connsiteY1" fmla="*/ 0 h 1249350"/>
                  <a:gd name="connsiteX2" fmla="*/ 900100 w 900100"/>
                  <a:gd name="connsiteY2" fmla="*/ 799300 h 1249350"/>
                  <a:gd name="connsiteX3" fmla="*/ 450050 w 900100"/>
                  <a:gd name="connsiteY3" fmla="*/ 1249350 h 1249350"/>
                  <a:gd name="connsiteX4" fmla="*/ 0 w 900100"/>
                  <a:gd name="connsiteY4" fmla="*/ 799300 h 124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00" h="1249350">
                    <a:moveTo>
                      <a:pt x="0" y="799300"/>
                    </a:moveTo>
                    <a:cubicBezTo>
                      <a:pt x="0" y="550744"/>
                      <a:pt x="341194" y="234950"/>
                      <a:pt x="437350" y="0"/>
                    </a:cubicBezTo>
                    <a:cubicBezTo>
                      <a:pt x="558906" y="234950"/>
                      <a:pt x="900100" y="550744"/>
                      <a:pt x="900100" y="799300"/>
                    </a:cubicBezTo>
                    <a:cubicBezTo>
                      <a:pt x="900100" y="1047856"/>
                      <a:pt x="698606" y="1249350"/>
                      <a:pt x="450050" y="1249350"/>
                    </a:cubicBezTo>
                    <a:cubicBezTo>
                      <a:pt x="201494" y="1249350"/>
                      <a:pt x="0" y="1047856"/>
                      <a:pt x="0" y="7993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C502259-8C87-0BE0-94F8-C8E799463D2D}"/>
                </a:ext>
              </a:extLst>
            </p:cNvPr>
            <p:cNvGrpSpPr/>
            <p:nvPr/>
          </p:nvGrpSpPr>
          <p:grpSpPr>
            <a:xfrm>
              <a:off x="12208514" y="-361730"/>
              <a:ext cx="1237536" cy="1237536"/>
              <a:chOff x="8123459" y="-386160"/>
              <a:chExt cx="1482909" cy="1482909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79D950E2-8BFD-08B7-F001-0BBB8018B4BA}"/>
                  </a:ext>
                </a:extLst>
              </p:cNvPr>
              <p:cNvSpPr/>
              <p:nvPr/>
            </p:nvSpPr>
            <p:spPr bwMode="auto">
              <a:xfrm>
                <a:off x="8525488" y="15869"/>
                <a:ext cx="678853" cy="678851"/>
              </a:xfrm>
              <a:prstGeom prst="ellipse">
                <a:avLst/>
              </a:pr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BC938BF-656A-04A4-AF15-70D417D25FA9}"/>
                  </a:ext>
                </a:extLst>
              </p:cNvPr>
              <p:cNvSpPr/>
              <p:nvPr/>
            </p:nvSpPr>
            <p:spPr bwMode="auto">
              <a:xfrm>
                <a:off x="8123459" y="-386160"/>
                <a:ext cx="1482909" cy="1482909"/>
              </a:xfrm>
              <a:custGeom>
                <a:avLst/>
                <a:gdLst>
                  <a:gd name="connsiteX0" fmla="*/ 872820 w 1482909"/>
                  <a:gd name="connsiteY0" fmla="*/ 1107389 h 1482909"/>
                  <a:gd name="connsiteX1" fmla="*/ 741455 w 1482909"/>
                  <a:gd name="connsiteY1" fmla="*/ 1482909 h 1482909"/>
                  <a:gd name="connsiteX2" fmla="*/ 610091 w 1482909"/>
                  <a:gd name="connsiteY2" fmla="*/ 1107389 h 1482909"/>
                  <a:gd name="connsiteX3" fmla="*/ 662810 w 1482909"/>
                  <a:gd name="connsiteY3" fmla="*/ 1123754 h 1482909"/>
                  <a:gd name="connsiteX4" fmla="*/ 741454 w 1482909"/>
                  <a:gd name="connsiteY4" fmla="*/ 1131682 h 1482909"/>
                  <a:gd name="connsiteX5" fmla="*/ 820099 w 1482909"/>
                  <a:gd name="connsiteY5" fmla="*/ 1123754 h 1482909"/>
                  <a:gd name="connsiteX6" fmla="*/ 389654 w 1482909"/>
                  <a:gd name="connsiteY6" fmla="*/ 907649 h 1482909"/>
                  <a:gd name="connsiteX7" fmla="*/ 417871 w 1482909"/>
                  <a:gd name="connsiteY7" fmla="*/ 959635 h 1482909"/>
                  <a:gd name="connsiteX8" fmla="*/ 523274 w 1482909"/>
                  <a:gd name="connsiteY8" fmla="*/ 1065038 h 1482909"/>
                  <a:gd name="connsiteX9" fmla="*/ 575263 w 1482909"/>
                  <a:gd name="connsiteY9" fmla="*/ 1093256 h 1482909"/>
                  <a:gd name="connsiteX10" fmla="*/ 217167 w 1482909"/>
                  <a:gd name="connsiteY10" fmla="*/ 1265743 h 1482909"/>
                  <a:gd name="connsiteX11" fmla="*/ 1093256 w 1482909"/>
                  <a:gd name="connsiteY11" fmla="*/ 907647 h 1482909"/>
                  <a:gd name="connsiteX12" fmla="*/ 1265742 w 1482909"/>
                  <a:gd name="connsiteY12" fmla="*/ 1265742 h 1482909"/>
                  <a:gd name="connsiteX13" fmla="*/ 907647 w 1482909"/>
                  <a:gd name="connsiteY13" fmla="*/ 1093255 h 1482909"/>
                  <a:gd name="connsiteX14" fmla="*/ 959634 w 1482909"/>
                  <a:gd name="connsiteY14" fmla="*/ 1065038 h 1482909"/>
                  <a:gd name="connsiteX15" fmla="*/ 1065037 w 1482909"/>
                  <a:gd name="connsiteY15" fmla="*/ 959635 h 1482909"/>
                  <a:gd name="connsiteX16" fmla="*/ 375519 w 1482909"/>
                  <a:gd name="connsiteY16" fmla="*/ 610091 h 1482909"/>
                  <a:gd name="connsiteX17" fmla="*/ 359154 w 1482909"/>
                  <a:gd name="connsiteY17" fmla="*/ 662811 h 1482909"/>
                  <a:gd name="connsiteX18" fmla="*/ 351226 w 1482909"/>
                  <a:gd name="connsiteY18" fmla="*/ 741455 h 1482909"/>
                  <a:gd name="connsiteX19" fmla="*/ 359154 w 1482909"/>
                  <a:gd name="connsiteY19" fmla="*/ 820099 h 1482909"/>
                  <a:gd name="connsiteX20" fmla="*/ 375519 w 1482909"/>
                  <a:gd name="connsiteY20" fmla="*/ 872819 h 1482909"/>
                  <a:gd name="connsiteX21" fmla="*/ 0 w 1482909"/>
                  <a:gd name="connsiteY21" fmla="*/ 741455 h 1482909"/>
                  <a:gd name="connsiteX22" fmla="*/ 1107389 w 1482909"/>
                  <a:gd name="connsiteY22" fmla="*/ 610090 h 1482909"/>
                  <a:gd name="connsiteX23" fmla="*/ 1482909 w 1482909"/>
                  <a:gd name="connsiteY23" fmla="*/ 741455 h 1482909"/>
                  <a:gd name="connsiteX24" fmla="*/ 1107389 w 1482909"/>
                  <a:gd name="connsiteY24" fmla="*/ 872820 h 1482909"/>
                  <a:gd name="connsiteX25" fmla="*/ 1123754 w 1482909"/>
                  <a:gd name="connsiteY25" fmla="*/ 820099 h 1482909"/>
                  <a:gd name="connsiteX26" fmla="*/ 1131682 w 1482909"/>
                  <a:gd name="connsiteY26" fmla="*/ 741455 h 1482909"/>
                  <a:gd name="connsiteX27" fmla="*/ 1123754 w 1482909"/>
                  <a:gd name="connsiteY27" fmla="*/ 662811 h 1482909"/>
                  <a:gd name="connsiteX28" fmla="*/ 1265743 w 1482909"/>
                  <a:gd name="connsiteY28" fmla="*/ 217168 h 1482909"/>
                  <a:gd name="connsiteX29" fmla="*/ 1093256 w 1482909"/>
                  <a:gd name="connsiteY29" fmla="*/ 575264 h 1482909"/>
                  <a:gd name="connsiteX30" fmla="*/ 1065037 w 1482909"/>
                  <a:gd name="connsiteY30" fmla="*/ 523276 h 1482909"/>
                  <a:gd name="connsiteX31" fmla="*/ 959634 w 1482909"/>
                  <a:gd name="connsiteY31" fmla="*/ 417873 h 1482909"/>
                  <a:gd name="connsiteX32" fmla="*/ 907647 w 1482909"/>
                  <a:gd name="connsiteY32" fmla="*/ 389655 h 1482909"/>
                  <a:gd name="connsiteX33" fmla="*/ 217167 w 1482909"/>
                  <a:gd name="connsiteY33" fmla="*/ 217167 h 1482909"/>
                  <a:gd name="connsiteX34" fmla="*/ 575264 w 1482909"/>
                  <a:gd name="connsiteY34" fmla="*/ 389654 h 1482909"/>
                  <a:gd name="connsiteX35" fmla="*/ 523274 w 1482909"/>
                  <a:gd name="connsiteY35" fmla="*/ 417873 h 1482909"/>
                  <a:gd name="connsiteX36" fmla="*/ 417871 w 1482909"/>
                  <a:gd name="connsiteY36" fmla="*/ 523276 h 1482909"/>
                  <a:gd name="connsiteX37" fmla="*/ 389654 w 1482909"/>
                  <a:gd name="connsiteY37" fmla="*/ 575262 h 1482909"/>
                  <a:gd name="connsiteX38" fmla="*/ 741455 w 1482909"/>
                  <a:gd name="connsiteY38" fmla="*/ 0 h 1482909"/>
                  <a:gd name="connsiteX39" fmla="*/ 872820 w 1482909"/>
                  <a:gd name="connsiteY39" fmla="*/ 375522 h 1482909"/>
                  <a:gd name="connsiteX40" fmla="*/ 820099 w 1482909"/>
                  <a:gd name="connsiteY40" fmla="*/ 359156 h 1482909"/>
                  <a:gd name="connsiteX41" fmla="*/ 741454 w 1482909"/>
                  <a:gd name="connsiteY41" fmla="*/ 351228 h 1482909"/>
                  <a:gd name="connsiteX42" fmla="*/ 662810 w 1482909"/>
                  <a:gd name="connsiteY42" fmla="*/ 359156 h 1482909"/>
                  <a:gd name="connsiteX43" fmla="*/ 610090 w 1482909"/>
                  <a:gd name="connsiteY43" fmla="*/ 375521 h 148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482909" h="1482909">
                    <a:moveTo>
                      <a:pt x="872820" y="1107389"/>
                    </a:moveTo>
                    <a:lnTo>
                      <a:pt x="741455" y="1482909"/>
                    </a:lnTo>
                    <a:lnTo>
                      <a:pt x="610091" y="1107389"/>
                    </a:lnTo>
                    <a:lnTo>
                      <a:pt x="662810" y="1123754"/>
                    </a:lnTo>
                    <a:cubicBezTo>
                      <a:pt x="688213" y="1128952"/>
                      <a:pt x="714515" y="1131682"/>
                      <a:pt x="741454" y="1131682"/>
                    </a:cubicBezTo>
                    <a:cubicBezTo>
                      <a:pt x="768394" y="1131682"/>
                      <a:pt x="794696" y="1128952"/>
                      <a:pt x="820099" y="1123754"/>
                    </a:cubicBezTo>
                    <a:close/>
                    <a:moveTo>
                      <a:pt x="389654" y="907649"/>
                    </a:moveTo>
                    <a:lnTo>
                      <a:pt x="417871" y="959635"/>
                    </a:lnTo>
                    <a:cubicBezTo>
                      <a:pt x="445922" y="1001155"/>
                      <a:pt x="481754" y="1036987"/>
                      <a:pt x="523274" y="1065038"/>
                    </a:cubicBezTo>
                    <a:lnTo>
                      <a:pt x="575263" y="1093256"/>
                    </a:lnTo>
                    <a:lnTo>
                      <a:pt x="217167" y="1265743"/>
                    </a:lnTo>
                    <a:close/>
                    <a:moveTo>
                      <a:pt x="1093256" y="907647"/>
                    </a:moveTo>
                    <a:lnTo>
                      <a:pt x="1265742" y="1265742"/>
                    </a:lnTo>
                    <a:lnTo>
                      <a:pt x="907647" y="1093255"/>
                    </a:lnTo>
                    <a:lnTo>
                      <a:pt x="959634" y="1065038"/>
                    </a:lnTo>
                    <a:cubicBezTo>
                      <a:pt x="1001155" y="1036987"/>
                      <a:pt x="1036987" y="1001155"/>
                      <a:pt x="1065037" y="959635"/>
                    </a:cubicBezTo>
                    <a:close/>
                    <a:moveTo>
                      <a:pt x="375519" y="610091"/>
                    </a:moveTo>
                    <a:lnTo>
                      <a:pt x="359154" y="662811"/>
                    </a:lnTo>
                    <a:cubicBezTo>
                      <a:pt x="353956" y="688214"/>
                      <a:pt x="351226" y="714516"/>
                      <a:pt x="351226" y="741455"/>
                    </a:cubicBezTo>
                    <a:cubicBezTo>
                      <a:pt x="351226" y="768395"/>
                      <a:pt x="353956" y="794697"/>
                      <a:pt x="359154" y="820099"/>
                    </a:cubicBezTo>
                    <a:lnTo>
                      <a:pt x="375519" y="872819"/>
                    </a:lnTo>
                    <a:lnTo>
                      <a:pt x="0" y="741455"/>
                    </a:lnTo>
                    <a:close/>
                    <a:moveTo>
                      <a:pt x="1107389" y="610090"/>
                    </a:moveTo>
                    <a:lnTo>
                      <a:pt x="1482909" y="741455"/>
                    </a:lnTo>
                    <a:lnTo>
                      <a:pt x="1107389" y="872820"/>
                    </a:lnTo>
                    <a:lnTo>
                      <a:pt x="1123754" y="820099"/>
                    </a:lnTo>
                    <a:cubicBezTo>
                      <a:pt x="1128952" y="794697"/>
                      <a:pt x="1131682" y="768395"/>
                      <a:pt x="1131682" y="741455"/>
                    </a:cubicBezTo>
                    <a:cubicBezTo>
                      <a:pt x="1131682" y="714516"/>
                      <a:pt x="1128952" y="688214"/>
                      <a:pt x="1123754" y="662811"/>
                    </a:cubicBezTo>
                    <a:close/>
                    <a:moveTo>
                      <a:pt x="1265743" y="217168"/>
                    </a:moveTo>
                    <a:lnTo>
                      <a:pt x="1093256" y="575264"/>
                    </a:lnTo>
                    <a:lnTo>
                      <a:pt x="1065037" y="523276"/>
                    </a:lnTo>
                    <a:cubicBezTo>
                      <a:pt x="1036987" y="481755"/>
                      <a:pt x="1001155" y="445924"/>
                      <a:pt x="959634" y="417873"/>
                    </a:cubicBezTo>
                    <a:lnTo>
                      <a:pt x="907647" y="389655"/>
                    </a:lnTo>
                    <a:close/>
                    <a:moveTo>
                      <a:pt x="217167" y="217167"/>
                    </a:moveTo>
                    <a:lnTo>
                      <a:pt x="575264" y="389654"/>
                    </a:lnTo>
                    <a:lnTo>
                      <a:pt x="523274" y="417873"/>
                    </a:lnTo>
                    <a:cubicBezTo>
                      <a:pt x="481754" y="445924"/>
                      <a:pt x="445922" y="481755"/>
                      <a:pt x="417871" y="523276"/>
                    </a:cubicBezTo>
                    <a:lnTo>
                      <a:pt x="389654" y="575262"/>
                    </a:lnTo>
                    <a:close/>
                    <a:moveTo>
                      <a:pt x="741455" y="0"/>
                    </a:moveTo>
                    <a:lnTo>
                      <a:pt x="872820" y="375522"/>
                    </a:lnTo>
                    <a:lnTo>
                      <a:pt x="820099" y="359156"/>
                    </a:lnTo>
                    <a:cubicBezTo>
                      <a:pt x="794696" y="353958"/>
                      <a:pt x="768394" y="351228"/>
                      <a:pt x="741454" y="351228"/>
                    </a:cubicBezTo>
                    <a:cubicBezTo>
                      <a:pt x="714515" y="351228"/>
                      <a:pt x="688213" y="353958"/>
                      <a:pt x="662810" y="359156"/>
                    </a:cubicBezTo>
                    <a:lnTo>
                      <a:pt x="610090" y="375521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D2E0171F-CCA2-154E-FC4B-E3AA4A993362}"/>
                </a:ext>
              </a:extLst>
            </p:cNvPr>
            <p:cNvGrpSpPr/>
            <p:nvPr/>
          </p:nvGrpSpPr>
          <p:grpSpPr>
            <a:xfrm>
              <a:off x="10033183" y="1193800"/>
              <a:ext cx="1322986" cy="1318942"/>
              <a:chOff x="5137819" y="1356782"/>
              <a:chExt cx="1069011" cy="1659180"/>
            </a:xfrm>
            <a:solidFill>
              <a:srgbClr val="FFC000"/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E3BD5FF-9E94-E6BF-1C8F-70D864C7D0E2}"/>
                  </a:ext>
                </a:extLst>
              </p:cNvPr>
              <p:cNvSpPr/>
              <p:nvPr/>
            </p:nvSpPr>
            <p:spPr bwMode="auto">
              <a:xfrm rot="20700000">
                <a:off x="5374476" y="1356782"/>
                <a:ext cx="696299" cy="781653"/>
              </a:xfrm>
              <a:custGeom>
                <a:avLst/>
                <a:gdLst>
                  <a:gd name="connsiteX0" fmla="*/ 58792 w 696299"/>
                  <a:gd name="connsiteY0" fmla="*/ 0 h 781653"/>
                  <a:gd name="connsiteX1" fmla="*/ 80406 w 696299"/>
                  <a:gd name="connsiteY1" fmla="*/ 14690 h 781653"/>
                  <a:gd name="connsiteX2" fmla="*/ 420216 w 696299"/>
                  <a:gd name="connsiteY2" fmla="*/ 534110 h 781653"/>
                  <a:gd name="connsiteX3" fmla="*/ 482464 w 696299"/>
                  <a:gd name="connsiteY3" fmla="*/ 538154 h 781653"/>
                  <a:gd name="connsiteX4" fmla="*/ 484795 w 696299"/>
                  <a:gd name="connsiteY4" fmla="*/ 535824 h 781653"/>
                  <a:gd name="connsiteX5" fmla="*/ 685475 w 696299"/>
                  <a:gd name="connsiteY5" fmla="*/ 621553 h 781653"/>
                  <a:gd name="connsiteX6" fmla="*/ 696299 w 696299"/>
                  <a:gd name="connsiteY6" fmla="*/ 638689 h 781653"/>
                  <a:gd name="connsiteX7" fmla="*/ 696282 w 696299"/>
                  <a:gd name="connsiteY7" fmla="*/ 640557 h 781653"/>
                  <a:gd name="connsiteX8" fmla="*/ 679998 w 696299"/>
                  <a:gd name="connsiteY8" fmla="*/ 781653 h 781653"/>
                  <a:gd name="connsiteX9" fmla="*/ 677153 w 696299"/>
                  <a:gd name="connsiteY9" fmla="*/ 773081 h 781653"/>
                  <a:gd name="connsiteX10" fmla="*/ 426423 w 696299"/>
                  <a:gd name="connsiteY10" fmla="*/ 594196 h 781653"/>
                  <a:gd name="connsiteX11" fmla="*/ 424092 w 696299"/>
                  <a:gd name="connsiteY11" fmla="*/ 596527 h 781653"/>
                  <a:gd name="connsiteX12" fmla="*/ 361845 w 696299"/>
                  <a:gd name="connsiteY12" fmla="*/ 592481 h 781653"/>
                  <a:gd name="connsiteX13" fmla="*/ 22035 w 696299"/>
                  <a:gd name="connsiteY13" fmla="*/ 73061 h 781653"/>
                  <a:gd name="connsiteX14" fmla="*/ 0 w 696299"/>
                  <a:gd name="connsiteY14" fmla="*/ 58086 h 781653"/>
                  <a:gd name="connsiteX15" fmla="*/ 25118 w 696299"/>
                  <a:gd name="connsiteY15" fmla="*/ 30841 h 781653"/>
                  <a:gd name="connsiteX16" fmla="*/ 58792 w 696299"/>
                  <a:gd name="connsiteY16" fmla="*/ 0 h 781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96299" h="781653">
                    <a:moveTo>
                      <a:pt x="58792" y="0"/>
                    </a:moveTo>
                    <a:lnTo>
                      <a:pt x="80406" y="14690"/>
                    </a:lnTo>
                    <a:cubicBezTo>
                      <a:pt x="236783" y="144723"/>
                      <a:pt x="177627" y="490289"/>
                      <a:pt x="420216" y="534110"/>
                    </a:cubicBezTo>
                    <a:lnTo>
                      <a:pt x="482464" y="538154"/>
                    </a:lnTo>
                    <a:lnTo>
                      <a:pt x="484795" y="535824"/>
                    </a:lnTo>
                    <a:cubicBezTo>
                      <a:pt x="583619" y="532469"/>
                      <a:pt x="644126" y="567432"/>
                      <a:pt x="685475" y="621553"/>
                    </a:cubicBezTo>
                    <a:lnTo>
                      <a:pt x="696299" y="638689"/>
                    </a:lnTo>
                    <a:lnTo>
                      <a:pt x="696282" y="640557"/>
                    </a:lnTo>
                    <a:lnTo>
                      <a:pt x="679998" y="781653"/>
                    </a:lnTo>
                    <a:lnTo>
                      <a:pt x="677153" y="773081"/>
                    </a:lnTo>
                    <a:cubicBezTo>
                      <a:pt x="636683" y="670346"/>
                      <a:pt x="574660" y="589164"/>
                      <a:pt x="426423" y="594196"/>
                    </a:cubicBezTo>
                    <a:lnTo>
                      <a:pt x="424092" y="596527"/>
                    </a:lnTo>
                    <a:lnTo>
                      <a:pt x="361845" y="592481"/>
                    </a:lnTo>
                    <a:cubicBezTo>
                      <a:pt x="119255" y="548661"/>
                      <a:pt x="178411" y="203094"/>
                      <a:pt x="22035" y="73061"/>
                    </a:cubicBezTo>
                    <a:lnTo>
                      <a:pt x="0" y="58086"/>
                    </a:lnTo>
                    <a:lnTo>
                      <a:pt x="25118" y="30841"/>
                    </a:lnTo>
                    <a:lnTo>
                      <a:pt x="58792" y="0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A7C0842-E6A8-5CFA-8724-D77FDBBD5E96}"/>
                  </a:ext>
                </a:extLst>
              </p:cNvPr>
              <p:cNvSpPr/>
              <p:nvPr/>
            </p:nvSpPr>
            <p:spPr bwMode="auto">
              <a:xfrm rot="20700000">
                <a:off x="5210047" y="1714024"/>
                <a:ext cx="905090" cy="587037"/>
              </a:xfrm>
              <a:custGeom>
                <a:avLst/>
                <a:gdLst>
                  <a:gd name="connsiteX0" fmla="*/ 84605 w 905090"/>
                  <a:gd name="connsiteY0" fmla="*/ 5599 h 587037"/>
                  <a:gd name="connsiteX1" fmla="*/ 121112 w 905090"/>
                  <a:gd name="connsiteY1" fmla="*/ 18313 h 587037"/>
                  <a:gd name="connsiteX2" fmla="*/ 583778 w 905090"/>
                  <a:gd name="connsiteY2" fmla="*/ 432085 h 587037"/>
                  <a:gd name="connsiteX3" fmla="*/ 644952 w 905090"/>
                  <a:gd name="connsiteY3" fmla="*/ 419882 h 587037"/>
                  <a:gd name="connsiteX4" fmla="*/ 646600 w 905090"/>
                  <a:gd name="connsiteY4" fmla="*/ 417027 h 587037"/>
                  <a:gd name="connsiteX5" fmla="*/ 900762 w 905090"/>
                  <a:gd name="connsiteY5" fmla="*/ 483110 h 587037"/>
                  <a:gd name="connsiteX6" fmla="*/ 905090 w 905090"/>
                  <a:gd name="connsiteY6" fmla="*/ 488382 h 587037"/>
                  <a:gd name="connsiteX7" fmla="*/ 902318 w 905090"/>
                  <a:gd name="connsiteY7" fmla="*/ 512393 h 587037"/>
                  <a:gd name="connsiteX8" fmla="*/ 886113 w 905090"/>
                  <a:gd name="connsiteY8" fmla="*/ 587037 h 587037"/>
                  <a:gd name="connsiteX9" fmla="*/ 859488 w 905090"/>
                  <a:gd name="connsiteY9" fmla="*/ 554600 h 587037"/>
                  <a:gd name="connsiteX10" fmla="*/ 605325 w 905090"/>
                  <a:gd name="connsiteY10" fmla="*/ 488517 h 587037"/>
                  <a:gd name="connsiteX11" fmla="*/ 603676 w 905090"/>
                  <a:gd name="connsiteY11" fmla="*/ 491372 h 587037"/>
                  <a:gd name="connsiteX12" fmla="*/ 542503 w 905090"/>
                  <a:gd name="connsiteY12" fmla="*/ 503576 h 587037"/>
                  <a:gd name="connsiteX13" fmla="*/ 79836 w 905090"/>
                  <a:gd name="connsiteY13" fmla="*/ 89803 h 587037"/>
                  <a:gd name="connsiteX14" fmla="*/ 2714 w 905090"/>
                  <a:gd name="connsiteY14" fmla="*/ 71490 h 587037"/>
                  <a:gd name="connsiteX15" fmla="*/ 0 w 905090"/>
                  <a:gd name="connsiteY15" fmla="*/ 71637 h 587037"/>
                  <a:gd name="connsiteX16" fmla="*/ 4669 w 905090"/>
                  <a:gd name="connsiteY16" fmla="*/ 60855 h 587037"/>
                  <a:gd name="connsiteX17" fmla="*/ 38953 w 905090"/>
                  <a:gd name="connsiteY17" fmla="*/ 272 h 587037"/>
                  <a:gd name="connsiteX18" fmla="*/ 43990 w 905090"/>
                  <a:gd name="connsiteY18" fmla="*/ 0 h 587037"/>
                  <a:gd name="connsiteX19" fmla="*/ 84605 w 905090"/>
                  <a:gd name="connsiteY19" fmla="*/ 5599 h 58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05090" h="587037">
                    <a:moveTo>
                      <a:pt x="84605" y="5599"/>
                    </a:moveTo>
                    <a:cubicBezTo>
                      <a:pt x="97429" y="8703"/>
                      <a:pt x="109568" y="12992"/>
                      <a:pt x="121112" y="18313"/>
                    </a:cubicBezTo>
                    <a:cubicBezTo>
                      <a:pt x="305814" y="103442"/>
                      <a:pt x="338113" y="452545"/>
                      <a:pt x="583778" y="432085"/>
                    </a:cubicBezTo>
                    <a:lnTo>
                      <a:pt x="644952" y="419882"/>
                    </a:lnTo>
                    <a:lnTo>
                      <a:pt x="646600" y="417027"/>
                    </a:lnTo>
                    <a:cubicBezTo>
                      <a:pt x="764836" y="381005"/>
                      <a:pt x="840737" y="418309"/>
                      <a:pt x="900762" y="483110"/>
                    </a:cubicBezTo>
                    <a:lnTo>
                      <a:pt x="905090" y="488382"/>
                    </a:lnTo>
                    <a:lnTo>
                      <a:pt x="902318" y="512393"/>
                    </a:lnTo>
                    <a:lnTo>
                      <a:pt x="886113" y="587037"/>
                    </a:lnTo>
                    <a:lnTo>
                      <a:pt x="859488" y="554600"/>
                    </a:lnTo>
                    <a:cubicBezTo>
                      <a:pt x="799462" y="489799"/>
                      <a:pt x="723561" y="452495"/>
                      <a:pt x="605325" y="488517"/>
                    </a:cubicBezTo>
                    <a:lnTo>
                      <a:pt x="603676" y="491372"/>
                    </a:lnTo>
                    <a:lnTo>
                      <a:pt x="542503" y="503576"/>
                    </a:lnTo>
                    <a:cubicBezTo>
                      <a:pt x="296838" y="524035"/>
                      <a:pt x="264539" y="174933"/>
                      <a:pt x="79836" y="89803"/>
                    </a:cubicBezTo>
                    <a:cubicBezTo>
                      <a:pt x="56748" y="79162"/>
                      <a:pt x="31279" y="72645"/>
                      <a:pt x="2714" y="71490"/>
                    </a:cubicBezTo>
                    <a:lnTo>
                      <a:pt x="0" y="71637"/>
                    </a:lnTo>
                    <a:lnTo>
                      <a:pt x="4669" y="60855"/>
                    </a:lnTo>
                    <a:lnTo>
                      <a:pt x="38953" y="272"/>
                    </a:lnTo>
                    <a:lnTo>
                      <a:pt x="43990" y="0"/>
                    </a:lnTo>
                    <a:cubicBezTo>
                      <a:pt x="58272" y="577"/>
                      <a:pt x="71780" y="2495"/>
                      <a:pt x="84605" y="5599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4C97A30-B6FB-14CD-4315-EF64527AB825}"/>
                  </a:ext>
                </a:extLst>
              </p:cNvPr>
              <p:cNvSpPr/>
              <p:nvPr/>
            </p:nvSpPr>
            <p:spPr bwMode="auto">
              <a:xfrm rot="20700000">
                <a:off x="5137819" y="2109573"/>
                <a:ext cx="1017873" cy="376039"/>
              </a:xfrm>
              <a:custGeom>
                <a:avLst/>
                <a:gdLst>
                  <a:gd name="connsiteX0" fmla="*/ 113430 w 1017873"/>
                  <a:gd name="connsiteY0" fmla="*/ 2890 h 376039"/>
                  <a:gd name="connsiteX1" fmla="*/ 727834 w 1017873"/>
                  <a:gd name="connsiteY1" fmla="*/ 252984 h 376039"/>
                  <a:gd name="connsiteX2" fmla="*/ 728687 w 1017873"/>
                  <a:gd name="connsiteY2" fmla="*/ 249799 h 376039"/>
                  <a:gd name="connsiteX3" fmla="*/ 784617 w 1017873"/>
                  <a:gd name="connsiteY3" fmla="*/ 222180 h 376039"/>
                  <a:gd name="connsiteX4" fmla="*/ 975537 w 1017873"/>
                  <a:gd name="connsiteY4" fmla="*/ 243238 h 376039"/>
                  <a:gd name="connsiteX5" fmla="*/ 1017873 w 1017873"/>
                  <a:gd name="connsiteY5" fmla="*/ 274551 h 376039"/>
                  <a:gd name="connsiteX6" fmla="*/ 1002594 w 1017873"/>
                  <a:gd name="connsiteY6" fmla="*/ 344927 h 376039"/>
                  <a:gd name="connsiteX7" fmla="*/ 999006 w 1017873"/>
                  <a:gd name="connsiteY7" fmla="*/ 356136 h 376039"/>
                  <a:gd name="connsiteX8" fmla="*/ 954172 w 1017873"/>
                  <a:gd name="connsiteY8" fmla="*/ 322975 h 376039"/>
                  <a:gd name="connsiteX9" fmla="*/ 763252 w 1017873"/>
                  <a:gd name="connsiteY9" fmla="*/ 301917 h 376039"/>
                  <a:gd name="connsiteX10" fmla="*/ 707322 w 1017873"/>
                  <a:gd name="connsiteY10" fmla="*/ 329536 h 376039"/>
                  <a:gd name="connsiteX11" fmla="*/ 706468 w 1017873"/>
                  <a:gd name="connsiteY11" fmla="*/ 332721 h 376039"/>
                  <a:gd name="connsiteX12" fmla="*/ 40200 w 1017873"/>
                  <a:gd name="connsiteY12" fmla="*/ 80564 h 376039"/>
                  <a:gd name="connsiteX13" fmla="*/ 0 w 1017873"/>
                  <a:gd name="connsiteY13" fmla="*/ 89682 h 376039"/>
                  <a:gd name="connsiteX14" fmla="*/ 2749 w 1017873"/>
                  <a:gd name="connsiteY14" fmla="*/ 77019 h 376039"/>
                  <a:gd name="connsiteX15" fmla="*/ 24766 w 1017873"/>
                  <a:gd name="connsiteY15" fmla="*/ 8242 h 376039"/>
                  <a:gd name="connsiteX16" fmla="*/ 34196 w 1017873"/>
                  <a:gd name="connsiteY16" fmla="*/ 5162 h 376039"/>
                  <a:gd name="connsiteX17" fmla="*/ 113430 w 1017873"/>
                  <a:gd name="connsiteY17" fmla="*/ 2890 h 376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17873" h="376039">
                    <a:moveTo>
                      <a:pt x="113430" y="2890"/>
                    </a:moveTo>
                    <a:cubicBezTo>
                      <a:pt x="330576" y="40183"/>
                      <a:pt x="455136" y="423014"/>
                      <a:pt x="727834" y="252984"/>
                    </a:cubicBezTo>
                    <a:lnTo>
                      <a:pt x="728687" y="249799"/>
                    </a:lnTo>
                    <a:lnTo>
                      <a:pt x="784617" y="222180"/>
                    </a:lnTo>
                    <a:cubicBezTo>
                      <a:pt x="857117" y="196134"/>
                      <a:pt x="918831" y="210342"/>
                      <a:pt x="975537" y="243238"/>
                    </a:cubicBezTo>
                    <a:lnTo>
                      <a:pt x="1017873" y="274551"/>
                    </a:lnTo>
                    <a:lnTo>
                      <a:pt x="1002594" y="344927"/>
                    </a:lnTo>
                    <a:lnTo>
                      <a:pt x="999006" y="356136"/>
                    </a:lnTo>
                    <a:lnTo>
                      <a:pt x="954172" y="322975"/>
                    </a:lnTo>
                    <a:cubicBezTo>
                      <a:pt x="897465" y="290079"/>
                      <a:pt x="835751" y="275871"/>
                      <a:pt x="763252" y="301917"/>
                    </a:cubicBezTo>
                    <a:lnTo>
                      <a:pt x="707322" y="329536"/>
                    </a:lnTo>
                    <a:lnTo>
                      <a:pt x="706468" y="332721"/>
                    </a:lnTo>
                    <a:cubicBezTo>
                      <a:pt x="412793" y="515830"/>
                      <a:pt x="290924" y="57751"/>
                      <a:pt x="40200" y="80564"/>
                    </a:cubicBezTo>
                    <a:lnTo>
                      <a:pt x="0" y="89682"/>
                    </a:lnTo>
                    <a:lnTo>
                      <a:pt x="2749" y="77019"/>
                    </a:lnTo>
                    <a:lnTo>
                      <a:pt x="24766" y="8242"/>
                    </a:lnTo>
                    <a:lnTo>
                      <a:pt x="34196" y="5162"/>
                    </a:lnTo>
                    <a:cubicBezTo>
                      <a:pt x="62086" y="-1116"/>
                      <a:pt x="88374" y="-1413"/>
                      <a:pt x="113430" y="289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7EBAE5C-2BAA-DBD8-49E4-0CA5138CA1E6}"/>
                  </a:ext>
                </a:extLst>
              </p:cNvPr>
              <p:cNvSpPr/>
              <p:nvPr/>
            </p:nvSpPr>
            <p:spPr bwMode="auto">
              <a:xfrm rot="20700000">
                <a:off x="5156963" y="2500500"/>
                <a:ext cx="1042326" cy="249407"/>
              </a:xfrm>
              <a:custGeom>
                <a:avLst/>
                <a:gdLst>
                  <a:gd name="connsiteX0" fmla="*/ 974323 w 1042326"/>
                  <a:gd name="connsiteY0" fmla="*/ 13577 h 249407"/>
                  <a:gd name="connsiteX1" fmla="*/ 1024953 w 1042326"/>
                  <a:gd name="connsiteY1" fmla="*/ 32627 h 249407"/>
                  <a:gd name="connsiteX2" fmla="*/ 1042326 w 1042326"/>
                  <a:gd name="connsiteY2" fmla="*/ 41342 h 249407"/>
                  <a:gd name="connsiteX3" fmla="*/ 1019363 w 1042326"/>
                  <a:gd name="connsiteY3" fmla="*/ 113073 h 249407"/>
                  <a:gd name="connsiteX4" fmla="*/ 974322 w 1042326"/>
                  <a:gd name="connsiteY4" fmla="*/ 96126 h 249407"/>
                  <a:gd name="connsiteX5" fmla="*/ 721169 w 1042326"/>
                  <a:gd name="connsiteY5" fmla="*/ 165979 h 249407"/>
                  <a:gd name="connsiteX6" fmla="*/ 721169 w 1042326"/>
                  <a:gd name="connsiteY6" fmla="*/ 169275 h 249407"/>
                  <a:gd name="connsiteX7" fmla="*/ 674293 w 1042326"/>
                  <a:gd name="connsiteY7" fmla="*/ 210430 h 249407"/>
                  <a:gd name="connsiteX8" fmla="*/ 66726 w 1042326"/>
                  <a:gd name="connsiteY8" fmla="*/ 83426 h 249407"/>
                  <a:gd name="connsiteX9" fmla="*/ 28753 w 1042326"/>
                  <a:gd name="connsiteY9" fmla="*/ 90669 h 249407"/>
                  <a:gd name="connsiteX10" fmla="*/ 0 w 1042326"/>
                  <a:gd name="connsiteY10" fmla="*/ 102374 h 249407"/>
                  <a:gd name="connsiteX11" fmla="*/ 9998 w 1042326"/>
                  <a:gd name="connsiteY11" fmla="*/ 15754 h 249407"/>
                  <a:gd name="connsiteX12" fmla="*/ 28753 w 1042326"/>
                  <a:gd name="connsiteY12" fmla="*/ 8119 h 249407"/>
                  <a:gd name="connsiteX13" fmla="*/ 66726 w 1042326"/>
                  <a:gd name="connsiteY13" fmla="*/ 877 h 249407"/>
                  <a:gd name="connsiteX14" fmla="*/ 674294 w 1042326"/>
                  <a:gd name="connsiteY14" fmla="*/ 127880 h 249407"/>
                  <a:gd name="connsiteX15" fmla="*/ 721170 w 1042326"/>
                  <a:gd name="connsiteY15" fmla="*/ 86725 h 249407"/>
                  <a:gd name="connsiteX16" fmla="*/ 721169 w 1042326"/>
                  <a:gd name="connsiteY16" fmla="*/ 83428 h 249407"/>
                  <a:gd name="connsiteX17" fmla="*/ 974323 w 1042326"/>
                  <a:gd name="connsiteY17" fmla="*/ 13577 h 24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2326" h="249407">
                    <a:moveTo>
                      <a:pt x="974323" y="13577"/>
                    </a:moveTo>
                    <a:cubicBezTo>
                      <a:pt x="991199" y="18797"/>
                      <a:pt x="1008076" y="25289"/>
                      <a:pt x="1024953" y="32627"/>
                    </a:cubicBezTo>
                    <a:lnTo>
                      <a:pt x="1042326" y="41342"/>
                    </a:lnTo>
                    <a:lnTo>
                      <a:pt x="1019363" y="113073"/>
                    </a:lnTo>
                    <a:lnTo>
                      <a:pt x="974322" y="96126"/>
                    </a:lnTo>
                    <a:cubicBezTo>
                      <a:pt x="889938" y="70020"/>
                      <a:pt x="805554" y="75664"/>
                      <a:pt x="721169" y="165979"/>
                    </a:cubicBezTo>
                    <a:lnTo>
                      <a:pt x="721169" y="169275"/>
                    </a:lnTo>
                    <a:lnTo>
                      <a:pt x="674293" y="210430"/>
                    </a:lnTo>
                    <a:cubicBezTo>
                      <a:pt x="471771" y="350981"/>
                      <a:pt x="269249" y="64799"/>
                      <a:pt x="66726" y="83426"/>
                    </a:cubicBezTo>
                    <a:cubicBezTo>
                      <a:pt x="54068" y="84590"/>
                      <a:pt x="41410" y="86945"/>
                      <a:pt x="28753" y="90669"/>
                    </a:cubicBezTo>
                    <a:lnTo>
                      <a:pt x="0" y="102374"/>
                    </a:lnTo>
                    <a:lnTo>
                      <a:pt x="9998" y="15754"/>
                    </a:lnTo>
                    <a:lnTo>
                      <a:pt x="28753" y="8119"/>
                    </a:lnTo>
                    <a:cubicBezTo>
                      <a:pt x="41410" y="4395"/>
                      <a:pt x="54069" y="2041"/>
                      <a:pt x="66726" y="877"/>
                    </a:cubicBezTo>
                    <a:cubicBezTo>
                      <a:pt x="269248" y="-17751"/>
                      <a:pt x="471771" y="268432"/>
                      <a:pt x="674294" y="127880"/>
                    </a:cubicBezTo>
                    <a:lnTo>
                      <a:pt x="721170" y="86725"/>
                    </a:lnTo>
                    <a:lnTo>
                      <a:pt x="721169" y="83428"/>
                    </a:lnTo>
                    <a:cubicBezTo>
                      <a:pt x="805554" y="-6886"/>
                      <a:pt x="889938" y="-12530"/>
                      <a:pt x="974323" y="13577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68589C5-1EA9-FA8C-2409-FCDF3917B482}"/>
                  </a:ext>
                </a:extLst>
              </p:cNvPr>
              <p:cNvSpPr/>
              <p:nvPr/>
            </p:nvSpPr>
            <p:spPr bwMode="auto">
              <a:xfrm rot="20700000">
                <a:off x="5223149" y="2670668"/>
                <a:ext cx="983681" cy="345294"/>
              </a:xfrm>
              <a:custGeom>
                <a:avLst/>
                <a:gdLst>
                  <a:gd name="connsiteX0" fmla="*/ 983681 w 983681"/>
                  <a:gd name="connsiteY0" fmla="*/ 17338 h 345294"/>
                  <a:gd name="connsiteX1" fmla="*/ 952951 w 983681"/>
                  <a:gd name="connsiteY1" fmla="*/ 88295 h 345294"/>
                  <a:gd name="connsiteX2" fmla="*/ 877701 w 983681"/>
                  <a:gd name="connsiteY2" fmla="*/ 79739 h 345294"/>
                  <a:gd name="connsiteX3" fmla="*/ 701831 w 983681"/>
                  <a:gd name="connsiteY3" fmla="*/ 156962 h 345294"/>
                  <a:gd name="connsiteX4" fmla="*/ 667204 w 983681"/>
                  <a:gd name="connsiteY4" fmla="*/ 208845 h 345294"/>
                  <a:gd name="connsiteX5" fmla="*/ 668056 w 983681"/>
                  <a:gd name="connsiteY5" fmla="*/ 212031 h 345294"/>
                  <a:gd name="connsiteX6" fmla="*/ 10920 w 983681"/>
                  <a:gd name="connsiteY6" fmla="*/ 302645 h 345294"/>
                  <a:gd name="connsiteX7" fmla="*/ 9912 w 983681"/>
                  <a:gd name="connsiteY7" fmla="*/ 303175 h 345294"/>
                  <a:gd name="connsiteX8" fmla="*/ 8689 w 983681"/>
                  <a:gd name="connsiteY8" fmla="*/ 297736 h 345294"/>
                  <a:gd name="connsiteX9" fmla="*/ 0 w 983681"/>
                  <a:gd name="connsiteY9" fmla="*/ 221090 h 345294"/>
                  <a:gd name="connsiteX10" fmla="*/ 70937 w 983681"/>
                  <a:gd name="connsiteY10" fmla="*/ 208746 h 345294"/>
                  <a:gd name="connsiteX11" fmla="*/ 646691 w 983681"/>
                  <a:gd name="connsiteY11" fmla="*/ 132293 h 345294"/>
                  <a:gd name="connsiteX12" fmla="*/ 645838 w 983681"/>
                  <a:gd name="connsiteY12" fmla="*/ 129109 h 345294"/>
                  <a:gd name="connsiteX13" fmla="*/ 680466 w 983681"/>
                  <a:gd name="connsiteY13" fmla="*/ 77224 h 345294"/>
                  <a:gd name="connsiteX14" fmla="*/ 957706 w 983681"/>
                  <a:gd name="connsiteY14" fmla="*/ 11527 h 345294"/>
                  <a:gd name="connsiteX15" fmla="*/ 983681 w 983681"/>
                  <a:gd name="connsiteY15" fmla="*/ 17338 h 3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83681" h="345294">
                    <a:moveTo>
                      <a:pt x="983681" y="17338"/>
                    </a:moveTo>
                    <a:lnTo>
                      <a:pt x="952951" y="88295"/>
                    </a:lnTo>
                    <a:lnTo>
                      <a:pt x="877701" y="79739"/>
                    </a:lnTo>
                    <a:cubicBezTo>
                      <a:pt x="812144" y="79602"/>
                      <a:pt x="751595" y="98156"/>
                      <a:pt x="701831" y="156962"/>
                    </a:cubicBezTo>
                    <a:lnTo>
                      <a:pt x="667204" y="208845"/>
                    </a:lnTo>
                    <a:lnTo>
                      <a:pt x="668056" y="212031"/>
                    </a:lnTo>
                    <a:cubicBezTo>
                      <a:pt x="516908" y="495630"/>
                      <a:pt x="217620" y="226368"/>
                      <a:pt x="10920" y="302645"/>
                    </a:cubicBezTo>
                    <a:lnTo>
                      <a:pt x="9912" y="303175"/>
                    </a:lnTo>
                    <a:lnTo>
                      <a:pt x="8689" y="297736"/>
                    </a:lnTo>
                    <a:lnTo>
                      <a:pt x="0" y="221090"/>
                    </a:lnTo>
                    <a:lnTo>
                      <a:pt x="70937" y="208746"/>
                    </a:lnTo>
                    <a:cubicBezTo>
                      <a:pt x="268762" y="205308"/>
                      <a:pt x="514436" y="380442"/>
                      <a:pt x="646691" y="132293"/>
                    </a:cubicBezTo>
                    <a:lnTo>
                      <a:pt x="645838" y="129109"/>
                    </a:lnTo>
                    <a:lnTo>
                      <a:pt x="680466" y="77224"/>
                    </a:lnTo>
                    <a:cubicBezTo>
                      <a:pt x="755111" y="-10985"/>
                      <a:pt x="854025" y="-8624"/>
                      <a:pt x="957706" y="11527"/>
                    </a:cubicBezTo>
                    <a:lnTo>
                      <a:pt x="983681" y="1733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DE443C0-87CF-9141-BDEC-918EDB07D83A}"/>
              </a:ext>
            </a:extLst>
          </p:cNvPr>
          <p:cNvGrpSpPr/>
          <p:nvPr/>
        </p:nvGrpSpPr>
        <p:grpSpPr>
          <a:xfrm>
            <a:off x="1023241" y="3866345"/>
            <a:ext cx="1922850" cy="2475324"/>
            <a:chOff x="-4223665" y="5300319"/>
            <a:chExt cx="2649351" cy="3410563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A2579E2F-A18B-6ADC-808C-F5C7D6E02A80}"/>
                </a:ext>
              </a:extLst>
            </p:cNvPr>
            <p:cNvGrpSpPr/>
            <p:nvPr/>
          </p:nvGrpSpPr>
          <p:grpSpPr>
            <a:xfrm>
              <a:off x="-4223665" y="6766601"/>
              <a:ext cx="2649351" cy="1944281"/>
              <a:chOff x="-4223665" y="4056836"/>
              <a:chExt cx="2649351" cy="1944281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16D5B2C-ADBE-CBDD-3C2C-E19164FCEEBF}"/>
                  </a:ext>
                </a:extLst>
              </p:cNvPr>
              <p:cNvSpPr/>
              <p:nvPr/>
            </p:nvSpPr>
            <p:spPr bwMode="auto">
              <a:xfrm>
                <a:off x="-4121193" y="4140033"/>
                <a:ext cx="1640565" cy="1640563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C315842A-7650-0942-3EA3-0AF8B3F97C60}"/>
                  </a:ext>
                </a:extLst>
              </p:cNvPr>
              <p:cNvGrpSpPr/>
              <p:nvPr/>
            </p:nvGrpSpPr>
            <p:grpSpPr>
              <a:xfrm>
                <a:off x="-3970016" y="4283042"/>
                <a:ext cx="1343123" cy="1343123"/>
                <a:chOff x="5354432" y="1282632"/>
                <a:chExt cx="1343123" cy="1343123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4C6C7AEC-6B77-01BA-8AA5-15C2EF30B328}"/>
                    </a:ext>
                  </a:extLst>
                </p:cNvPr>
                <p:cNvGrpSpPr/>
                <p:nvPr/>
              </p:nvGrpSpPr>
              <p:grpSpPr>
                <a:xfrm>
                  <a:off x="5354432" y="1282632"/>
                  <a:ext cx="1343123" cy="1343123"/>
                  <a:chOff x="5354432" y="1282632"/>
                  <a:chExt cx="1343123" cy="1343123"/>
                </a:xfrm>
              </p:grpSpPr>
              <p:sp>
                <p:nvSpPr>
                  <p:cNvPr id="200" name="楕円 2">
                    <a:extLst>
                      <a:ext uri="{FF2B5EF4-FFF2-40B4-BE49-F238E27FC236}">
                        <a16:creationId xmlns:a16="http://schemas.microsoft.com/office/drawing/2014/main" id="{96BC6D73-8369-35FE-5DA8-2221BB9CCA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082" y="2042416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">
                    <a:extLst>
                      <a:ext uri="{FF2B5EF4-FFF2-40B4-BE49-F238E27FC236}">
                        <a16:creationId xmlns:a16="http://schemas.microsoft.com/office/drawing/2014/main" id="{55677C18-DA87-F8DA-1F98-96BB89576159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793698" y="1282632"/>
                    <a:ext cx="585207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">
                    <a:extLst>
                      <a:ext uri="{FF2B5EF4-FFF2-40B4-BE49-F238E27FC236}">
                        <a16:creationId xmlns:a16="http://schemas.microsoft.com/office/drawing/2014/main" id="{D84E2E77-EC22-09A1-D616-FBAECC63ADC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353498" y="1602219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2">
                    <a:extLst>
                      <a:ext uri="{FF2B5EF4-FFF2-40B4-BE49-F238E27FC236}">
                        <a16:creationId xmlns:a16="http://schemas.microsoft.com/office/drawing/2014/main" id="{3AAF42F9-257F-A063-1D36-A0226AEDE14E}"/>
                      </a:ext>
                    </a:extLst>
                  </p:cNvPr>
                  <p:cNvSpPr/>
                  <p:nvPr/>
                </p:nvSpPr>
                <p:spPr bwMode="auto">
                  <a:xfrm rot="5400000" flipH="1" flipV="1">
                    <a:off x="6113282" y="1722831"/>
                    <a:ext cx="585208" cy="583339"/>
                  </a:xfrm>
                  <a:custGeom>
                    <a:avLst/>
                    <a:gdLst>
                      <a:gd name="connsiteX0" fmla="*/ 0 w 1578305"/>
                      <a:gd name="connsiteY0" fmla="*/ 334405 h 668810"/>
                      <a:gd name="connsiteX1" fmla="*/ 789153 w 1578305"/>
                      <a:gd name="connsiteY1" fmla="*/ 0 h 668810"/>
                      <a:gd name="connsiteX2" fmla="*/ 1578306 w 1578305"/>
                      <a:gd name="connsiteY2" fmla="*/ 334405 h 668810"/>
                      <a:gd name="connsiteX3" fmla="*/ 789153 w 1578305"/>
                      <a:gd name="connsiteY3" fmla="*/ 668810 h 668810"/>
                      <a:gd name="connsiteX4" fmla="*/ 0 w 1578305"/>
                      <a:gd name="connsiteY4" fmla="*/ 334405 h 6688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583133"/>
                      <a:gd name="connsiteY0" fmla="*/ 1071005 h 1405410"/>
                      <a:gd name="connsiteX1" fmla="*/ 1117830 w 1583133"/>
                      <a:gd name="connsiteY1" fmla="*/ 0 h 1405410"/>
                      <a:gd name="connsiteX2" fmla="*/ 1583133 w 1583133"/>
                      <a:gd name="connsiteY2" fmla="*/ 1071005 h 1405410"/>
                      <a:gd name="connsiteX3" fmla="*/ 793980 w 1583133"/>
                      <a:gd name="connsiteY3" fmla="*/ 1405410 h 1405410"/>
                      <a:gd name="connsiteX4" fmla="*/ 4827 w 1583133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658352"/>
                      <a:gd name="connsiteY0" fmla="*/ 1071005 h 1405410"/>
                      <a:gd name="connsiteX1" fmla="*/ 1117830 w 1658352"/>
                      <a:gd name="connsiteY1" fmla="*/ 0 h 1405410"/>
                      <a:gd name="connsiteX2" fmla="*/ 1583133 w 1658352"/>
                      <a:gd name="connsiteY2" fmla="*/ 1071005 h 1405410"/>
                      <a:gd name="connsiteX3" fmla="*/ 793980 w 1658352"/>
                      <a:gd name="connsiteY3" fmla="*/ 1405410 h 1405410"/>
                      <a:gd name="connsiteX4" fmla="*/ 4827 w 1658352"/>
                      <a:gd name="connsiteY4" fmla="*/ 1071005 h 1405410"/>
                      <a:gd name="connsiteX0" fmla="*/ 4827 w 1710514"/>
                      <a:gd name="connsiteY0" fmla="*/ 1071005 h 1405410"/>
                      <a:gd name="connsiteX1" fmla="*/ 1117830 w 1710514"/>
                      <a:gd name="connsiteY1" fmla="*/ 0 h 1405410"/>
                      <a:gd name="connsiteX2" fmla="*/ 1583133 w 1710514"/>
                      <a:gd name="connsiteY2" fmla="*/ 1071005 h 1405410"/>
                      <a:gd name="connsiteX3" fmla="*/ 793980 w 1710514"/>
                      <a:gd name="connsiteY3" fmla="*/ 1405410 h 1405410"/>
                      <a:gd name="connsiteX4" fmla="*/ 4827 w 1710514"/>
                      <a:gd name="connsiteY4" fmla="*/ 1071005 h 1405410"/>
                      <a:gd name="connsiteX0" fmla="*/ 118 w 1705805"/>
                      <a:gd name="connsiteY0" fmla="*/ 1071005 h 1405410"/>
                      <a:gd name="connsiteX1" fmla="*/ 1113121 w 1705805"/>
                      <a:gd name="connsiteY1" fmla="*/ 0 h 1405410"/>
                      <a:gd name="connsiteX2" fmla="*/ 1578424 w 1705805"/>
                      <a:gd name="connsiteY2" fmla="*/ 1071005 h 1405410"/>
                      <a:gd name="connsiteX3" fmla="*/ 789271 w 1705805"/>
                      <a:gd name="connsiteY3" fmla="*/ 1405410 h 1405410"/>
                      <a:gd name="connsiteX4" fmla="*/ 118 w 1705805"/>
                      <a:gd name="connsiteY4" fmla="*/ 1071005 h 1405410"/>
                      <a:gd name="connsiteX0" fmla="*/ 81 w 1976487"/>
                      <a:gd name="connsiteY0" fmla="*/ 1059899 h 1405427"/>
                      <a:gd name="connsiteX1" fmla="*/ 1383803 w 1976487"/>
                      <a:gd name="connsiteY1" fmla="*/ 0 h 1405427"/>
                      <a:gd name="connsiteX2" fmla="*/ 1849106 w 1976487"/>
                      <a:gd name="connsiteY2" fmla="*/ 1071005 h 1405427"/>
                      <a:gd name="connsiteX3" fmla="*/ 1059953 w 1976487"/>
                      <a:gd name="connsiteY3" fmla="*/ 1405410 h 1405427"/>
                      <a:gd name="connsiteX4" fmla="*/ 81 w 1976487"/>
                      <a:gd name="connsiteY4" fmla="*/ 1059899 h 1405427"/>
                      <a:gd name="connsiteX0" fmla="*/ 1129 w 1897717"/>
                      <a:gd name="connsiteY0" fmla="*/ 1148747 h 1494285"/>
                      <a:gd name="connsiteX1" fmla="*/ 1270863 w 1897717"/>
                      <a:gd name="connsiteY1" fmla="*/ 0 h 1494285"/>
                      <a:gd name="connsiteX2" fmla="*/ 1850154 w 1897717"/>
                      <a:gd name="connsiteY2" fmla="*/ 1159853 h 1494285"/>
                      <a:gd name="connsiteX3" fmla="*/ 1061001 w 1897717"/>
                      <a:gd name="connsiteY3" fmla="*/ 1494258 h 1494285"/>
                      <a:gd name="connsiteX4" fmla="*/ 1129 w 1897717"/>
                      <a:gd name="connsiteY4" fmla="*/ 1148747 h 1494285"/>
                      <a:gd name="connsiteX0" fmla="*/ 1129 w 1960796"/>
                      <a:gd name="connsiteY0" fmla="*/ 1148747 h 1494413"/>
                      <a:gd name="connsiteX1" fmla="*/ 1270863 w 1960796"/>
                      <a:gd name="connsiteY1" fmla="*/ 0 h 1494413"/>
                      <a:gd name="connsiteX2" fmla="*/ 1850154 w 1960796"/>
                      <a:gd name="connsiteY2" fmla="*/ 1159853 h 1494413"/>
                      <a:gd name="connsiteX3" fmla="*/ 1061001 w 1960796"/>
                      <a:gd name="connsiteY3" fmla="*/ 1494258 h 1494413"/>
                      <a:gd name="connsiteX4" fmla="*/ 1129 w 1960796"/>
                      <a:gd name="connsiteY4" fmla="*/ 1148747 h 1494413"/>
                      <a:gd name="connsiteX0" fmla="*/ 1129 w 1922922"/>
                      <a:gd name="connsiteY0" fmla="*/ 1148747 h 1494273"/>
                      <a:gd name="connsiteX1" fmla="*/ 1270863 w 1922922"/>
                      <a:gd name="connsiteY1" fmla="*/ 0 h 1494273"/>
                      <a:gd name="connsiteX2" fmla="*/ 1850154 w 1922922"/>
                      <a:gd name="connsiteY2" fmla="*/ 1159853 h 1494273"/>
                      <a:gd name="connsiteX3" fmla="*/ 1061001 w 1922922"/>
                      <a:gd name="connsiteY3" fmla="*/ 1494258 h 1494273"/>
                      <a:gd name="connsiteX4" fmla="*/ 1129 w 1922922"/>
                      <a:gd name="connsiteY4" fmla="*/ 1148747 h 1494273"/>
                      <a:gd name="connsiteX0" fmla="*/ 1461 w 1923254"/>
                      <a:gd name="connsiteY0" fmla="*/ 1148747 h 1494273"/>
                      <a:gd name="connsiteX1" fmla="*/ 1271195 w 1923254"/>
                      <a:gd name="connsiteY1" fmla="*/ 0 h 1494273"/>
                      <a:gd name="connsiteX2" fmla="*/ 1850486 w 1923254"/>
                      <a:gd name="connsiteY2" fmla="*/ 1159853 h 1494273"/>
                      <a:gd name="connsiteX3" fmla="*/ 1061333 w 1923254"/>
                      <a:gd name="connsiteY3" fmla="*/ 1494258 h 1494273"/>
                      <a:gd name="connsiteX4" fmla="*/ 1461 w 1923254"/>
                      <a:gd name="connsiteY4" fmla="*/ 1148747 h 1494273"/>
                      <a:gd name="connsiteX0" fmla="*/ 1461 w 1923254"/>
                      <a:gd name="connsiteY0" fmla="*/ 1148747 h 1494297"/>
                      <a:gd name="connsiteX1" fmla="*/ 1271195 w 1923254"/>
                      <a:gd name="connsiteY1" fmla="*/ 0 h 1494297"/>
                      <a:gd name="connsiteX2" fmla="*/ 1850486 w 1923254"/>
                      <a:gd name="connsiteY2" fmla="*/ 1159853 h 1494297"/>
                      <a:gd name="connsiteX3" fmla="*/ 1061333 w 1923254"/>
                      <a:gd name="connsiteY3" fmla="*/ 1494258 h 1494297"/>
                      <a:gd name="connsiteX4" fmla="*/ 1461 w 1923254"/>
                      <a:gd name="connsiteY4" fmla="*/ 1148747 h 1494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23254" h="1494297">
                        <a:moveTo>
                          <a:pt x="1461" y="1148747"/>
                        </a:moveTo>
                        <a:cubicBezTo>
                          <a:pt x="36438" y="899704"/>
                          <a:pt x="721058" y="622300"/>
                          <a:pt x="1271195" y="0"/>
                        </a:cubicBezTo>
                        <a:cubicBezTo>
                          <a:pt x="2088032" y="482600"/>
                          <a:pt x="1942457" y="982998"/>
                          <a:pt x="1850486" y="1159853"/>
                        </a:cubicBezTo>
                        <a:cubicBezTo>
                          <a:pt x="1758515" y="1336708"/>
                          <a:pt x="1556515" y="1491945"/>
                          <a:pt x="1061333" y="1494258"/>
                        </a:cubicBezTo>
                        <a:cubicBezTo>
                          <a:pt x="566151" y="1496571"/>
                          <a:pt x="-33516" y="1397790"/>
                          <a:pt x="1461" y="114874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5CB8B6B9-3E7A-114C-BADF-AACAA0BD514D}"/>
                    </a:ext>
                  </a:extLst>
                </p:cNvPr>
                <p:cNvSpPr/>
                <p:nvPr/>
              </p:nvSpPr>
              <p:spPr bwMode="auto">
                <a:xfrm>
                  <a:off x="5830895" y="1759096"/>
                  <a:ext cx="390196" cy="390196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41E2DC8-EC46-BF07-B0AE-B7788BB54A0D}"/>
                  </a:ext>
                </a:extLst>
              </p:cNvPr>
              <p:cNvGrpSpPr/>
              <p:nvPr/>
            </p:nvGrpSpPr>
            <p:grpSpPr>
              <a:xfrm>
                <a:off x="-4223665" y="4056836"/>
                <a:ext cx="2649351" cy="1944281"/>
                <a:chOff x="1801144" y="4239090"/>
                <a:chExt cx="2715577" cy="1992885"/>
              </a:xfrm>
            </p:grpSpPr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7E4A2EB7-1DC4-77AA-3240-711F05E929BD}"/>
                    </a:ext>
                  </a:extLst>
                </p:cNvPr>
                <p:cNvSpPr/>
                <p:nvPr/>
              </p:nvSpPr>
              <p:spPr bwMode="auto">
                <a:xfrm>
                  <a:off x="190405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7B340469-D5C4-3975-571A-A9E8D11570C8}"/>
                    </a:ext>
                  </a:extLst>
                </p:cNvPr>
                <p:cNvSpPr/>
                <p:nvPr/>
              </p:nvSpPr>
              <p:spPr bwMode="auto">
                <a:xfrm>
                  <a:off x="4232920" y="5956190"/>
                  <a:ext cx="205813" cy="275785"/>
                </a:xfrm>
                <a:prstGeom prst="round2SameRect">
                  <a:avLst>
                    <a:gd name="adj1" fmla="val 35969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167F6B8-DCDC-0EFF-FF89-AD932C7D09B4}"/>
                    </a:ext>
                  </a:extLst>
                </p:cNvPr>
                <p:cNvSpPr/>
                <p:nvPr/>
              </p:nvSpPr>
              <p:spPr bwMode="auto">
                <a:xfrm>
                  <a:off x="1801144" y="4239090"/>
                  <a:ext cx="2715577" cy="1866435"/>
                </a:xfrm>
                <a:custGeom>
                  <a:avLst/>
                  <a:gdLst>
                    <a:gd name="connsiteX0" fmla="*/ 549092 w 2715577"/>
                    <a:gd name="connsiteY0" fmla="*/ 1589973 h 1866435"/>
                    <a:gd name="connsiteX1" fmla="*/ 610283 w 2715577"/>
                    <a:gd name="connsiteY1" fmla="*/ 1623687 h 1866435"/>
                    <a:gd name="connsiteX2" fmla="*/ 945822 w 2715577"/>
                    <a:gd name="connsiteY2" fmla="*/ 1700007 h 1866435"/>
                    <a:gd name="connsiteX3" fmla="*/ 1281362 w 2715577"/>
                    <a:gd name="connsiteY3" fmla="*/ 1623687 h 1866435"/>
                    <a:gd name="connsiteX4" fmla="*/ 1342553 w 2715577"/>
                    <a:gd name="connsiteY4" fmla="*/ 1589973 h 1866435"/>
                    <a:gd name="connsiteX5" fmla="*/ 299059 w 2715577"/>
                    <a:gd name="connsiteY5" fmla="*/ 1348673 h 1866435"/>
                    <a:gd name="connsiteX6" fmla="*/ 348605 w 2715577"/>
                    <a:gd name="connsiteY6" fmla="*/ 1418361 h 1866435"/>
                    <a:gd name="connsiteX7" fmla="*/ 437315 w 2715577"/>
                    <a:gd name="connsiteY7" fmla="*/ 1504978 h 1866435"/>
                    <a:gd name="connsiteX8" fmla="*/ 1454329 w 2715577"/>
                    <a:gd name="connsiteY8" fmla="*/ 1504978 h 1866435"/>
                    <a:gd name="connsiteX9" fmla="*/ 1543040 w 2715577"/>
                    <a:gd name="connsiteY9" fmla="*/ 1418361 h 1866435"/>
                    <a:gd name="connsiteX10" fmla="*/ 1592585 w 2715577"/>
                    <a:gd name="connsiteY10" fmla="*/ 1348673 h 1866435"/>
                    <a:gd name="connsiteX11" fmla="*/ 195461 w 2715577"/>
                    <a:gd name="connsiteY11" fmla="*/ 1107373 h 1866435"/>
                    <a:gd name="connsiteX12" fmla="*/ 232693 w 2715577"/>
                    <a:gd name="connsiteY12" fmla="*/ 1227314 h 1866435"/>
                    <a:gd name="connsiteX13" fmla="*/ 251309 w 2715577"/>
                    <a:gd name="connsiteY13" fmla="*/ 1263678 h 1866435"/>
                    <a:gd name="connsiteX14" fmla="*/ 1640335 w 2715577"/>
                    <a:gd name="connsiteY14" fmla="*/ 1263678 h 1866435"/>
                    <a:gd name="connsiteX15" fmla="*/ 1658951 w 2715577"/>
                    <a:gd name="connsiteY15" fmla="*/ 1227314 h 1866435"/>
                    <a:gd name="connsiteX16" fmla="*/ 1696183 w 2715577"/>
                    <a:gd name="connsiteY16" fmla="*/ 1107373 h 1866435"/>
                    <a:gd name="connsiteX17" fmla="*/ 176411 w 2715577"/>
                    <a:gd name="connsiteY17" fmla="*/ 866073 h 1866435"/>
                    <a:gd name="connsiteX18" fmla="*/ 171872 w 2715577"/>
                    <a:gd name="connsiteY18" fmla="*/ 926057 h 1866435"/>
                    <a:gd name="connsiteX19" fmla="*/ 181582 w 2715577"/>
                    <a:gd name="connsiteY19" fmla="*/ 1022378 h 1866435"/>
                    <a:gd name="connsiteX20" fmla="*/ 1710062 w 2715577"/>
                    <a:gd name="connsiteY20" fmla="*/ 1022378 h 1866435"/>
                    <a:gd name="connsiteX21" fmla="*/ 1719772 w 2715577"/>
                    <a:gd name="connsiteY21" fmla="*/ 926057 h 1866435"/>
                    <a:gd name="connsiteX22" fmla="*/ 1715234 w 2715577"/>
                    <a:gd name="connsiteY22" fmla="*/ 866073 h 1866435"/>
                    <a:gd name="connsiteX23" fmla="*/ 234695 w 2715577"/>
                    <a:gd name="connsiteY23" fmla="*/ 624773 h 1866435"/>
                    <a:gd name="connsiteX24" fmla="*/ 206667 w 2715577"/>
                    <a:gd name="connsiteY24" fmla="*/ 695908 h 1866435"/>
                    <a:gd name="connsiteX25" fmla="*/ 187039 w 2715577"/>
                    <a:gd name="connsiteY25" fmla="*/ 781078 h 1866435"/>
                    <a:gd name="connsiteX26" fmla="*/ 1704606 w 2715577"/>
                    <a:gd name="connsiteY26" fmla="*/ 781078 h 1866435"/>
                    <a:gd name="connsiteX27" fmla="*/ 1684977 w 2715577"/>
                    <a:gd name="connsiteY27" fmla="*/ 695908 h 1866435"/>
                    <a:gd name="connsiteX28" fmla="*/ 1656949 w 2715577"/>
                    <a:gd name="connsiteY28" fmla="*/ 624773 h 1866435"/>
                    <a:gd name="connsiteX29" fmla="*/ 394694 w 2715577"/>
                    <a:gd name="connsiteY29" fmla="*/ 383473 h 1866435"/>
                    <a:gd name="connsiteX30" fmla="*/ 304051 w 2715577"/>
                    <a:gd name="connsiteY30" fmla="*/ 493334 h 1866435"/>
                    <a:gd name="connsiteX31" fmla="*/ 277356 w 2715577"/>
                    <a:gd name="connsiteY31" fmla="*/ 539778 h 1866435"/>
                    <a:gd name="connsiteX32" fmla="*/ 1614288 w 2715577"/>
                    <a:gd name="connsiteY32" fmla="*/ 539778 h 1866435"/>
                    <a:gd name="connsiteX33" fmla="*/ 1587594 w 2715577"/>
                    <a:gd name="connsiteY33" fmla="*/ 493334 h 1866435"/>
                    <a:gd name="connsiteX34" fmla="*/ 1496950 w 2715577"/>
                    <a:gd name="connsiteY34" fmla="*/ 383473 h 1866435"/>
                    <a:gd name="connsiteX35" fmla="*/ 945822 w 2715577"/>
                    <a:gd name="connsiteY35" fmla="*/ 152107 h 1866435"/>
                    <a:gd name="connsiteX36" fmla="*/ 513099 w 2715577"/>
                    <a:gd name="connsiteY36" fmla="*/ 284286 h 1866435"/>
                    <a:gd name="connsiteX37" fmla="*/ 495898 w 2715577"/>
                    <a:gd name="connsiteY37" fmla="*/ 298478 h 1866435"/>
                    <a:gd name="connsiteX38" fmla="*/ 1395747 w 2715577"/>
                    <a:gd name="connsiteY38" fmla="*/ 298478 h 1866435"/>
                    <a:gd name="connsiteX39" fmla="*/ 1378545 w 2715577"/>
                    <a:gd name="connsiteY39" fmla="*/ 284286 h 1866435"/>
                    <a:gd name="connsiteX40" fmla="*/ 945822 w 2715577"/>
                    <a:gd name="connsiteY40" fmla="*/ 152107 h 1866435"/>
                    <a:gd name="connsiteX41" fmla="*/ 153066 w 2715577"/>
                    <a:gd name="connsiteY41" fmla="*/ 0 h 1866435"/>
                    <a:gd name="connsiteX42" fmla="*/ 2562511 w 2715577"/>
                    <a:gd name="connsiteY42" fmla="*/ 0 h 1866435"/>
                    <a:gd name="connsiteX43" fmla="*/ 2715577 w 2715577"/>
                    <a:gd name="connsiteY43" fmla="*/ 153066 h 1866435"/>
                    <a:gd name="connsiteX44" fmla="*/ 2715577 w 2715577"/>
                    <a:gd name="connsiteY44" fmla="*/ 1866435 h 1866435"/>
                    <a:gd name="connsiteX45" fmla="*/ 0 w 2715577"/>
                    <a:gd name="connsiteY45" fmla="*/ 1866435 h 1866435"/>
                    <a:gd name="connsiteX46" fmla="*/ 0 w 2715577"/>
                    <a:gd name="connsiteY46" fmla="*/ 153066 h 1866435"/>
                    <a:gd name="connsiteX47" fmla="*/ 153066 w 2715577"/>
                    <a:gd name="connsiteY47" fmla="*/ 0 h 186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2715577" h="1866435">
                      <a:moveTo>
                        <a:pt x="549092" y="1589973"/>
                      </a:moveTo>
                      <a:lnTo>
                        <a:pt x="610283" y="1623687"/>
                      </a:lnTo>
                      <a:cubicBezTo>
                        <a:pt x="711788" y="1672598"/>
                        <a:pt x="825604" y="1700007"/>
                        <a:pt x="945822" y="1700007"/>
                      </a:cubicBezTo>
                      <a:cubicBezTo>
                        <a:pt x="1066040" y="1700007"/>
                        <a:pt x="1179856" y="1672598"/>
                        <a:pt x="1281362" y="1623687"/>
                      </a:cubicBezTo>
                      <a:lnTo>
                        <a:pt x="1342553" y="1589973"/>
                      </a:lnTo>
                      <a:close/>
                      <a:moveTo>
                        <a:pt x="299059" y="1348673"/>
                      </a:moveTo>
                      <a:lnTo>
                        <a:pt x="348605" y="1418361"/>
                      </a:lnTo>
                      <a:lnTo>
                        <a:pt x="437315" y="1504978"/>
                      </a:lnTo>
                      <a:lnTo>
                        <a:pt x="1454329" y="1504978"/>
                      </a:lnTo>
                      <a:lnTo>
                        <a:pt x="1543040" y="1418361"/>
                      </a:lnTo>
                      <a:lnTo>
                        <a:pt x="1592585" y="1348673"/>
                      </a:lnTo>
                      <a:close/>
                      <a:moveTo>
                        <a:pt x="195461" y="1107373"/>
                      </a:moveTo>
                      <a:lnTo>
                        <a:pt x="232693" y="1227314"/>
                      </a:lnTo>
                      <a:lnTo>
                        <a:pt x="251309" y="1263678"/>
                      </a:lnTo>
                      <a:lnTo>
                        <a:pt x="1640335" y="1263678"/>
                      </a:lnTo>
                      <a:lnTo>
                        <a:pt x="1658951" y="1227314"/>
                      </a:lnTo>
                      <a:lnTo>
                        <a:pt x="1696183" y="1107373"/>
                      </a:lnTo>
                      <a:close/>
                      <a:moveTo>
                        <a:pt x="176411" y="866073"/>
                      </a:moveTo>
                      <a:lnTo>
                        <a:pt x="171872" y="926057"/>
                      </a:lnTo>
                      <a:lnTo>
                        <a:pt x="181582" y="1022378"/>
                      </a:lnTo>
                      <a:lnTo>
                        <a:pt x="1710062" y="1022378"/>
                      </a:lnTo>
                      <a:lnTo>
                        <a:pt x="1719772" y="926057"/>
                      </a:lnTo>
                      <a:lnTo>
                        <a:pt x="1715234" y="866073"/>
                      </a:lnTo>
                      <a:close/>
                      <a:moveTo>
                        <a:pt x="234695" y="624773"/>
                      </a:moveTo>
                      <a:lnTo>
                        <a:pt x="206667" y="695908"/>
                      </a:lnTo>
                      <a:lnTo>
                        <a:pt x="187039" y="781078"/>
                      </a:lnTo>
                      <a:lnTo>
                        <a:pt x="1704606" y="781078"/>
                      </a:lnTo>
                      <a:lnTo>
                        <a:pt x="1684977" y="695908"/>
                      </a:lnTo>
                      <a:lnTo>
                        <a:pt x="1656949" y="624773"/>
                      </a:lnTo>
                      <a:close/>
                      <a:moveTo>
                        <a:pt x="394694" y="383473"/>
                      </a:moveTo>
                      <a:lnTo>
                        <a:pt x="304051" y="493334"/>
                      </a:lnTo>
                      <a:lnTo>
                        <a:pt x="277356" y="539778"/>
                      </a:lnTo>
                      <a:lnTo>
                        <a:pt x="1614288" y="539778"/>
                      </a:lnTo>
                      <a:lnTo>
                        <a:pt x="1587594" y="493334"/>
                      </a:lnTo>
                      <a:lnTo>
                        <a:pt x="1496950" y="383473"/>
                      </a:lnTo>
                      <a:close/>
                      <a:moveTo>
                        <a:pt x="945822" y="152107"/>
                      </a:moveTo>
                      <a:cubicBezTo>
                        <a:pt x="785532" y="152107"/>
                        <a:pt x="636622" y="200835"/>
                        <a:pt x="513099" y="284286"/>
                      </a:cubicBezTo>
                      <a:lnTo>
                        <a:pt x="495898" y="298478"/>
                      </a:lnTo>
                      <a:lnTo>
                        <a:pt x="1395747" y="298478"/>
                      </a:lnTo>
                      <a:lnTo>
                        <a:pt x="1378545" y="284286"/>
                      </a:lnTo>
                      <a:cubicBezTo>
                        <a:pt x="1255022" y="200835"/>
                        <a:pt x="1106113" y="152107"/>
                        <a:pt x="945822" y="152107"/>
                      </a:cubicBezTo>
                      <a:close/>
                      <a:moveTo>
                        <a:pt x="153066" y="0"/>
                      </a:moveTo>
                      <a:lnTo>
                        <a:pt x="2562511" y="0"/>
                      </a:lnTo>
                      <a:cubicBezTo>
                        <a:pt x="2647047" y="0"/>
                        <a:pt x="2715577" y="68530"/>
                        <a:pt x="2715577" y="153066"/>
                      </a:cubicBezTo>
                      <a:lnTo>
                        <a:pt x="2715577" y="1866435"/>
                      </a:lnTo>
                      <a:lnTo>
                        <a:pt x="0" y="1866435"/>
                      </a:lnTo>
                      <a:lnTo>
                        <a:pt x="0" y="153066"/>
                      </a:lnTo>
                      <a:cubicBezTo>
                        <a:pt x="0" y="68530"/>
                        <a:pt x="68530" y="0"/>
                        <a:pt x="15306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36D11AD3-222E-7BD9-5FAF-2719A8CD7B16}"/>
                  </a:ext>
                </a:extLst>
              </p:cNvPr>
              <p:cNvGrpSpPr/>
              <p:nvPr/>
            </p:nvGrpSpPr>
            <p:grpSpPr>
              <a:xfrm>
                <a:off x="-2042483" y="4178660"/>
                <a:ext cx="382568" cy="377500"/>
                <a:chOff x="2553228" y="1165550"/>
                <a:chExt cx="382568" cy="377500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9FA8163C-84EE-1D1A-371C-84E47DFCF139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4B098B1D-177E-76A8-28E0-243DBF3E2B86}"/>
                    </a:ext>
                  </a:extLst>
                </p:cNvPr>
                <p:cNvSpPr/>
                <p:nvPr/>
              </p:nvSpPr>
              <p:spPr bwMode="auto">
                <a:xfrm>
                  <a:off x="2621397" y="1247086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ea typeface="ＭＳ Ｐゴシック" pitchFamily="50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31164BB2-00FA-637E-1DD3-782C637D6246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7F09B3FD-D65C-76DA-2727-EAFF3A84D12C}"/>
                  </a:ext>
                </a:extLst>
              </p:cNvPr>
              <p:cNvGrpSpPr/>
              <p:nvPr/>
            </p:nvGrpSpPr>
            <p:grpSpPr>
              <a:xfrm flipH="1">
                <a:off x="-2609451" y="4168361"/>
                <a:ext cx="382568" cy="377500"/>
                <a:chOff x="2553228" y="1165550"/>
                <a:chExt cx="382568" cy="377500"/>
              </a:xfrm>
            </p:grpSpPr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09F6858B-DCEC-2D90-4789-1E1C8F88F98D}"/>
                    </a:ext>
                  </a:extLst>
                </p:cNvPr>
                <p:cNvSpPr/>
                <p:nvPr/>
              </p:nvSpPr>
              <p:spPr bwMode="auto">
                <a:xfrm>
                  <a:off x="2553228" y="1165550"/>
                  <a:ext cx="377502" cy="3775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995472A5-ECBD-592F-5132-80F4B33A42C9}"/>
                    </a:ext>
                  </a:extLst>
                </p:cNvPr>
                <p:cNvSpPr/>
                <p:nvPr/>
              </p:nvSpPr>
              <p:spPr bwMode="auto">
                <a:xfrm>
                  <a:off x="2615775" y="1258766"/>
                  <a:ext cx="181300" cy="1813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2EA9EB2-D05B-33EC-BD7C-B4AA6470015A}"/>
                    </a:ext>
                  </a:extLst>
                </p:cNvPr>
                <p:cNvSpPr/>
                <p:nvPr/>
              </p:nvSpPr>
              <p:spPr bwMode="auto">
                <a:xfrm>
                  <a:off x="2572312" y="1165550"/>
                  <a:ext cx="363484" cy="215280"/>
                </a:xfrm>
                <a:custGeom>
                  <a:avLst/>
                  <a:gdLst>
                    <a:gd name="connsiteX0" fmla="*/ 174733 w 363484"/>
                    <a:gd name="connsiteY0" fmla="*/ 0 h 215280"/>
                    <a:gd name="connsiteX1" fmla="*/ 363484 w 363484"/>
                    <a:gd name="connsiteY1" fmla="*/ 188750 h 215280"/>
                    <a:gd name="connsiteX2" fmla="*/ 358128 w 363484"/>
                    <a:gd name="connsiteY2" fmla="*/ 215280 h 215280"/>
                    <a:gd name="connsiteX3" fmla="*/ 0 w 363484"/>
                    <a:gd name="connsiteY3" fmla="*/ 119320 h 215280"/>
                    <a:gd name="connsiteX4" fmla="*/ 815 w 363484"/>
                    <a:gd name="connsiteY4" fmla="*/ 115280 h 215280"/>
                    <a:gd name="connsiteX5" fmla="*/ 174733 w 363484"/>
                    <a:gd name="connsiteY5" fmla="*/ 0 h 2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3484" h="215280">
                      <a:moveTo>
                        <a:pt x="174733" y="0"/>
                      </a:moveTo>
                      <a:cubicBezTo>
                        <a:pt x="278977" y="0"/>
                        <a:pt x="363484" y="84506"/>
                        <a:pt x="363484" y="188750"/>
                      </a:cubicBezTo>
                      <a:lnTo>
                        <a:pt x="358128" y="215280"/>
                      </a:lnTo>
                      <a:lnTo>
                        <a:pt x="0" y="119320"/>
                      </a:lnTo>
                      <a:lnTo>
                        <a:pt x="815" y="115280"/>
                      </a:lnTo>
                      <a:cubicBezTo>
                        <a:pt x="29469" y="47535"/>
                        <a:pt x="96550" y="0"/>
                        <a:pt x="17473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188" name="二等辺三角形 187">
                <a:extLst>
                  <a:ext uri="{FF2B5EF4-FFF2-40B4-BE49-F238E27FC236}">
                    <a16:creationId xmlns:a16="http://schemas.microsoft.com/office/drawing/2014/main" id="{4AE1C50C-B85C-B749-B5A0-60A001D89162}"/>
                  </a:ext>
                </a:extLst>
              </p:cNvPr>
              <p:cNvSpPr/>
              <p:nvPr/>
            </p:nvSpPr>
            <p:spPr bwMode="auto">
              <a:xfrm>
                <a:off x="-2311898" y="4584863"/>
                <a:ext cx="363484" cy="264687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C6FDF0DF-2129-E193-4EAD-5AC5994C32C3}"/>
                </a:ext>
              </a:extLst>
            </p:cNvPr>
            <p:cNvGrpSpPr/>
            <p:nvPr/>
          </p:nvGrpSpPr>
          <p:grpSpPr>
            <a:xfrm>
              <a:off x="-2442439" y="5300319"/>
              <a:ext cx="616978" cy="1462676"/>
              <a:chOff x="2908171" y="2200275"/>
              <a:chExt cx="812930" cy="1927224"/>
            </a:xfrm>
            <a:solidFill>
              <a:srgbClr val="C00000"/>
            </a:solidFill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A15368F-C062-6CDF-21D0-C76D455DF6C0}"/>
                  </a:ext>
                </a:extLst>
              </p:cNvPr>
              <p:cNvSpPr/>
              <p:nvPr/>
            </p:nvSpPr>
            <p:spPr bwMode="auto">
              <a:xfrm rot="3049611">
                <a:off x="2611520" y="3016884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0213E01-2D6E-5042-36FF-B5987FE42379}"/>
                  </a:ext>
                </a:extLst>
              </p:cNvPr>
              <p:cNvSpPr/>
              <p:nvPr/>
            </p:nvSpPr>
            <p:spPr bwMode="auto">
              <a:xfrm rot="18550389" flipH="1">
                <a:off x="3131003" y="3016883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FB25B4EB-2FB5-E58F-3A0F-312F56ACC321}"/>
                  </a:ext>
                </a:extLst>
              </p:cNvPr>
              <p:cNvSpPr/>
              <p:nvPr/>
            </p:nvSpPr>
            <p:spPr bwMode="auto">
              <a:xfrm>
                <a:off x="3291776" y="2618910"/>
                <a:ext cx="45719" cy="900098"/>
              </a:xfrm>
              <a:prstGeom prst="rect">
                <a:avLst/>
              </a:pr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EC0E776A-5BFA-E069-BD6E-C41DA0E5C4B6}"/>
                  </a:ext>
                </a:extLst>
              </p:cNvPr>
              <p:cNvSpPr/>
              <p:nvPr/>
            </p:nvSpPr>
            <p:spPr bwMode="auto">
              <a:xfrm rot="10800000">
                <a:off x="3031995" y="2200275"/>
                <a:ext cx="565280" cy="595002"/>
              </a:xfrm>
              <a:custGeom>
                <a:avLst/>
                <a:gdLst>
                  <a:gd name="connsiteX0" fmla="*/ 456720 w 630070"/>
                  <a:gd name="connsiteY0" fmla="*/ 567822 h 567822"/>
                  <a:gd name="connsiteX1" fmla="*/ 385878 w 630070"/>
                  <a:gd name="connsiteY1" fmla="*/ 435090 h 567822"/>
                  <a:gd name="connsiteX2" fmla="*/ 315036 w 630070"/>
                  <a:gd name="connsiteY2" fmla="*/ 567822 h 567822"/>
                  <a:gd name="connsiteX3" fmla="*/ 244195 w 630070"/>
                  <a:gd name="connsiteY3" fmla="*/ 435090 h 567822"/>
                  <a:gd name="connsiteX4" fmla="*/ 173353 w 630070"/>
                  <a:gd name="connsiteY4" fmla="*/ 567822 h 567822"/>
                  <a:gd name="connsiteX5" fmla="*/ 102511 w 630070"/>
                  <a:gd name="connsiteY5" fmla="*/ 435090 h 567822"/>
                  <a:gd name="connsiteX6" fmla="*/ 45009 w 630070"/>
                  <a:gd name="connsiteY6" fmla="*/ 542828 h 567822"/>
                  <a:gd name="connsiteX7" fmla="*/ 24757 w 630070"/>
                  <a:gd name="connsiteY7" fmla="*/ 500185 h 567822"/>
                  <a:gd name="connsiteX8" fmla="*/ 0 w 630070"/>
                  <a:gd name="connsiteY8" fmla="*/ 360041 h 567822"/>
                  <a:gd name="connsiteX9" fmla="*/ 315035 w 630070"/>
                  <a:gd name="connsiteY9" fmla="*/ 0 h 567822"/>
                  <a:gd name="connsiteX10" fmla="*/ 630070 w 630070"/>
                  <a:gd name="connsiteY10" fmla="*/ 360041 h 567822"/>
                  <a:gd name="connsiteX11" fmla="*/ 605313 w 630070"/>
                  <a:gd name="connsiteY11" fmla="*/ 500185 h 567822"/>
                  <a:gd name="connsiteX12" fmla="*/ 585062 w 630070"/>
                  <a:gd name="connsiteY12" fmla="*/ 542826 h 567822"/>
                  <a:gd name="connsiteX13" fmla="*/ 527561 w 630070"/>
                  <a:gd name="connsiteY13" fmla="*/ 435090 h 567822"/>
                  <a:gd name="connsiteX14" fmla="*/ 456720 w 630070"/>
                  <a:gd name="connsiteY14" fmla="*/ 567822 h 567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070" h="567822">
                    <a:moveTo>
                      <a:pt x="456720" y="567822"/>
                    </a:moveTo>
                    <a:lnTo>
                      <a:pt x="385878" y="435090"/>
                    </a:lnTo>
                    <a:lnTo>
                      <a:pt x="315036" y="567822"/>
                    </a:lnTo>
                    <a:lnTo>
                      <a:pt x="244195" y="435090"/>
                    </a:lnTo>
                    <a:lnTo>
                      <a:pt x="173353" y="567822"/>
                    </a:lnTo>
                    <a:lnTo>
                      <a:pt x="102511" y="435090"/>
                    </a:lnTo>
                    <a:lnTo>
                      <a:pt x="45009" y="542828"/>
                    </a:lnTo>
                    <a:lnTo>
                      <a:pt x="24757" y="500185"/>
                    </a:lnTo>
                    <a:cubicBezTo>
                      <a:pt x="8815" y="457111"/>
                      <a:pt x="0" y="409752"/>
                      <a:pt x="0" y="360041"/>
                    </a:cubicBezTo>
                    <a:cubicBezTo>
                      <a:pt x="0" y="161196"/>
                      <a:pt x="141046" y="0"/>
                      <a:pt x="315035" y="0"/>
                    </a:cubicBezTo>
                    <a:cubicBezTo>
                      <a:pt x="489024" y="0"/>
                      <a:pt x="630070" y="161196"/>
                      <a:pt x="630070" y="360041"/>
                    </a:cubicBezTo>
                    <a:cubicBezTo>
                      <a:pt x="630070" y="409752"/>
                      <a:pt x="621255" y="457111"/>
                      <a:pt x="605313" y="500185"/>
                    </a:cubicBezTo>
                    <a:lnTo>
                      <a:pt x="585062" y="542826"/>
                    </a:lnTo>
                    <a:lnTo>
                      <a:pt x="527561" y="435090"/>
                    </a:lnTo>
                    <a:lnTo>
                      <a:pt x="456720" y="567822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8952BC21-FEA4-9299-040D-BD87D4C30266}"/>
                  </a:ext>
                </a:extLst>
              </p:cNvPr>
              <p:cNvSpPr/>
              <p:nvPr/>
            </p:nvSpPr>
            <p:spPr bwMode="auto">
              <a:xfrm rot="10800000">
                <a:off x="2927775" y="3519008"/>
                <a:ext cx="774275" cy="608491"/>
              </a:xfrm>
              <a:prstGeom prst="trapezoid">
                <a:avLst>
                  <a:gd name="adj" fmla="val 2526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FE9C88D-891A-07F3-5FCD-33A5BE778E6B}"/>
                  </a:ext>
                </a:extLst>
              </p:cNvPr>
              <p:cNvSpPr/>
              <p:nvPr/>
            </p:nvSpPr>
            <p:spPr bwMode="auto">
              <a:xfrm>
                <a:off x="2908171" y="3409950"/>
                <a:ext cx="812930" cy="14827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061850B-1542-B71E-C083-D1BCF1A2438F}"/>
                </a:ext>
              </a:extLst>
            </p:cNvPr>
            <p:cNvGrpSpPr/>
            <p:nvPr/>
          </p:nvGrpSpPr>
          <p:grpSpPr>
            <a:xfrm>
              <a:off x="-3166339" y="5300319"/>
              <a:ext cx="616978" cy="1462676"/>
              <a:chOff x="2908171" y="2200275"/>
              <a:chExt cx="812930" cy="1927224"/>
            </a:xfrm>
            <a:solidFill>
              <a:srgbClr val="C00000"/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FC744E76-3413-53E9-CE7C-E55F35F0C82D}"/>
                  </a:ext>
                </a:extLst>
              </p:cNvPr>
              <p:cNvSpPr/>
              <p:nvPr/>
            </p:nvSpPr>
            <p:spPr bwMode="auto">
              <a:xfrm rot="3049611">
                <a:off x="2611520" y="3016884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E51C2E7D-C98D-3041-E81F-8FAB8DE5AB2E}"/>
                  </a:ext>
                </a:extLst>
              </p:cNvPr>
              <p:cNvSpPr/>
              <p:nvPr/>
            </p:nvSpPr>
            <p:spPr bwMode="auto">
              <a:xfrm rot="18550389" flipH="1">
                <a:off x="3131003" y="3016883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89C4812B-2A60-82E1-9035-34F5B75C1DB5}"/>
                  </a:ext>
                </a:extLst>
              </p:cNvPr>
              <p:cNvSpPr/>
              <p:nvPr/>
            </p:nvSpPr>
            <p:spPr bwMode="auto">
              <a:xfrm>
                <a:off x="3291776" y="2618910"/>
                <a:ext cx="45719" cy="900098"/>
              </a:xfrm>
              <a:prstGeom prst="rect">
                <a:avLst/>
              </a:pr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053D239-7E96-EAC7-ED51-085C7CF12932}"/>
                  </a:ext>
                </a:extLst>
              </p:cNvPr>
              <p:cNvSpPr/>
              <p:nvPr/>
            </p:nvSpPr>
            <p:spPr bwMode="auto">
              <a:xfrm rot="10800000">
                <a:off x="3031995" y="2200275"/>
                <a:ext cx="565280" cy="595002"/>
              </a:xfrm>
              <a:custGeom>
                <a:avLst/>
                <a:gdLst>
                  <a:gd name="connsiteX0" fmla="*/ 456720 w 630070"/>
                  <a:gd name="connsiteY0" fmla="*/ 567822 h 567822"/>
                  <a:gd name="connsiteX1" fmla="*/ 385878 w 630070"/>
                  <a:gd name="connsiteY1" fmla="*/ 435090 h 567822"/>
                  <a:gd name="connsiteX2" fmla="*/ 315036 w 630070"/>
                  <a:gd name="connsiteY2" fmla="*/ 567822 h 567822"/>
                  <a:gd name="connsiteX3" fmla="*/ 244195 w 630070"/>
                  <a:gd name="connsiteY3" fmla="*/ 435090 h 567822"/>
                  <a:gd name="connsiteX4" fmla="*/ 173353 w 630070"/>
                  <a:gd name="connsiteY4" fmla="*/ 567822 h 567822"/>
                  <a:gd name="connsiteX5" fmla="*/ 102511 w 630070"/>
                  <a:gd name="connsiteY5" fmla="*/ 435090 h 567822"/>
                  <a:gd name="connsiteX6" fmla="*/ 45009 w 630070"/>
                  <a:gd name="connsiteY6" fmla="*/ 542828 h 567822"/>
                  <a:gd name="connsiteX7" fmla="*/ 24757 w 630070"/>
                  <a:gd name="connsiteY7" fmla="*/ 500185 h 567822"/>
                  <a:gd name="connsiteX8" fmla="*/ 0 w 630070"/>
                  <a:gd name="connsiteY8" fmla="*/ 360041 h 567822"/>
                  <a:gd name="connsiteX9" fmla="*/ 315035 w 630070"/>
                  <a:gd name="connsiteY9" fmla="*/ 0 h 567822"/>
                  <a:gd name="connsiteX10" fmla="*/ 630070 w 630070"/>
                  <a:gd name="connsiteY10" fmla="*/ 360041 h 567822"/>
                  <a:gd name="connsiteX11" fmla="*/ 605313 w 630070"/>
                  <a:gd name="connsiteY11" fmla="*/ 500185 h 567822"/>
                  <a:gd name="connsiteX12" fmla="*/ 585062 w 630070"/>
                  <a:gd name="connsiteY12" fmla="*/ 542826 h 567822"/>
                  <a:gd name="connsiteX13" fmla="*/ 527561 w 630070"/>
                  <a:gd name="connsiteY13" fmla="*/ 435090 h 567822"/>
                  <a:gd name="connsiteX14" fmla="*/ 456720 w 630070"/>
                  <a:gd name="connsiteY14" fmla="*/ 567822 h 567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070" h="567822">
                    <a:moveTo>
                      <a:pt x="456720" y="567822"/>
                    </a:moveTo>
                    <a:lnTo>
                      <a:pt x="385878" y="435090"/>
                    </a:lnTo>
                    <a:lnTo>
                      <a:pt x="315036" y="567822"/>
                    </a:lnTo>
                    <a:lnTo>
                      <a:pt x="244195" y="435090"/>
                    </a:lnTo>
                    <a:lnTo>
                      <a:pt x="173353" y="567822"/>
                    </a:lnTo>
                    <a:lnTo>
                      <a:pt x="102511" y="435090"/>
                    </a:lnTo>
                    <a:lnTo>
                      <a:pt x="45009" y="542828"/>
                    </a:lnTo>
                    <a:lnTo>
                      <a:pt x="24757" y="500185"/>
                    </a:lnTo>
                    <a:cubicBezTo>
                      <a:pt x="8815" y="457111"/>
                      <a:pt x="0" y="409752"/>
                      <a:pt x="0" y="360041"/>
                    </a:cubicBezTo>
                    <a:cubicBezTo>
                      <a:pt x="0" y="161196"/>
                      <a:pt x="141046" y="0"/>
                      <a:pt x="315035" y="0"/>
                    </a:cubicBezTo>
                    <a:cubicBezTo>
                      <a:pt x="489024" y="0"/>
                      <a:pt x="630070" y="161196"/>
                      <a:pt x="630070" y="360041"/>
                    </a:cubicBezTo>
                    <a:cubicBezTo>
                      <a:pt x="630070" y="409752"/>
                      <a:pt x="621255" y="457111"/>
                      <a:pt x="605313" y="500185"/>
                    </a:cubicBezTo>
                    <a:lnTo>
                      <a:pt x="585062" y="542826"/>
                    </a:lnTo>
                    <a:lnTo>
                      <a:pt x="527561" y="435090"/>
                    </a:lnTo>
                    <a:lnTo>
                      <a:pt x="456720" y="567822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1A1B8000-3A07-5DD0-1310-014B09A648D0}"/>
                  </a:ext>
                </a:extLst>
              </p:cNvPr>
              <p:cNvSpPr/>
              <p:nvPr/>
            </p:nvSpPr>
            <p:spPr bwMode="auto">
              <a:xfrm rot="10800000">
                <a:off x="2927775" y="3519008"/>
                <a:ext cx="774275" cy="608491"/>
              </a:xfrm>
              <a:prstGeom prst="trapezoid">
                <a:avLst>
                  <a:gd name="adj" fmla="val 2526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4C42BE69-677F-D2A8-125B-18893A39626C}"/>
                  </a:ext>
                </a:extLst>
              </p:cNvPr>
              <p:cNvSpPr/>
              <p:nvPr/>
            </p:nvSpPr>
            <p:spPr bwMode="auto">
              <a:xfrm>
                <a:off x="2908171" y="3409950"/>
                <a:ext cx="812930" cy="14827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A0A0020C-B77D-4B43-751B-5F8DC6FE0F11}"/>
                </a:ext>
              </a:extLst>
            </p:cNvPr>
            <p:cNvGrpSpPr/>
            <p:nvPr/>
          </p:nvGrpSpPr>
          <p:grpSpPr>
            <a:xfrm>
              <a:off x="-3928339" y="5300319"/>
              <a:ext cx="616978" cy="1462676"/>
              <a:chOff x="2908171" y="2200275"/>
              <a:chExt cx="812930" cy="1927224"/>
            </a:xfrm>
            <a:solidFill>
              <a:srgbClr val="C00000"/>
            </a:solidFill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ACBC225-E081-A473-BB1C-B501ED8E5461}"/>
                  </a:ext>
                </a:extLst>
              </p:cNvPr>
              <p:cNvSpPr/>
              <p:nvPr/>
            </p:nvSpPr>
            <p:spPr bwMode="auto">
              <a:xfrm rot="3049611">
                <a:off x="2611520" y="3016884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EB043A3-2C8D-DFE4-C885-374E5018DAF5}"/>
                  </a:ext>
                </a:extLst>
              </p:cNvPr>
              <p:cNvSpPr/>
              <p:nvPr/>
            </p:nvSpPr>
            <p:spPr bwMode="auto">
              <a:xfrm rot="18550389" flipH="1">
                <a:off x="3131003" y="3016883"/>
                <a:ext cx="886747" cy="194162"/>
              </a:xfrm>
              <a:custGeom>
                <a:avLst/>
                <a:gdLst>
                  <a:gd name="connsiteX0" fmla="*/ 415330 w 830660"/>
                  <a:gd name="connsiteY0" fmla="*/ 0 h 360041"/>
                  <a:gd name="connsiteX1" fmla="*/ 830013 w 830660"/>
                  <a:gd name="connsiteY1" fmla="*/ 178666 h 360041"/>
                  <a:gd name="connsiteX2" fmla="*/ 830660 w 830660"/>
                  <a:gd name="connsiteY2" fmla="*/ 180021 h 360041"/>
                  <a:gd name="connsiteX3" fmla="*/ 830013 w 830660"/>
                  <a:gd name="connsiteY3" fmla="*/ 181375 h 360041"/>
                  <a:gd name="connsiteX4" fmla="*/ 415330 w 830660"/>
                  <a:gd name="connsiteY4" fmla="*/ 360041 h 360041"/>
                  <a:gd name="connsiteX5" fmla="*/ 647 w 830660"/>
                  <a:gd name="connsiteY5" fmla="*/ 181375 h 360041"/>
                  <a:gd name="connsiteX6" fmla="*/ 0 w 830660"/>
                  <a:gd name="connsiteY6" fmla="*/ 180021 h 360041"/>
                  <a:gd name="connsiteX7" fmla="*/ 647 w 830660"/>
                  <a:gd name="connsiteY7" fmla="*/ 178666 h 360041"/>
                  <a:gd name="connsiteX8" fmla="*/ 415330 w 830660"/>
                  <a:gd name="connsiteY8" fmla="*/ 0 h 36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660" h="360041">
                    <a:moveTo>
                      <a:pt x="415330" y="0"/>
                    </a:moveTo>
                    <a:cubicBezTo>
                      <a:pt x="601747" y="0"/>
                      <a:pt x="761692" y="73671"/>
                      <a:pt x="830013" y="178666"/>
                    </a:cubicBezTo>
                    <a:lnTo>
                      <a:pt x="830660" y="180021"/>
                    </a:lnTo>
                    <a:lnTo>
                      <a:pt x="830013" y="181375"/>
                    </a:lnTo>
                    <a:cubicBezTo>
                      <a:pt x="761692" y="286370"/>
                      <a:pt x="601747" y="360041"/>
                      <a:pt x="415330" y="360041"/>
                    </a:cubicBezTo>
                    <a:cubicBezTo>
                      <a:pt x="228913" y="360041"/>
                      <a:pt x="68968" y="286370"/>
                      <a:pt x="647" y="181375"/>
                    </a:cubicBezTo>
                    <a:lnTo>
                      <a:pt x="0" y="180021"/>
                    </a:lnTo>
                    <a:lnTo>
                      <a:pt x="647" y="178666"/>
                    </a:lnTo>
                    <a:cubicBezTo>
                      <a:pt x="68968" y="73671"/>
                      <a:pt x="228913" y="0"/>
                      <a:pt x="41533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C0213A59-F358-8BE9-21D2-94EAF8B7C3FA}"/>
                  </a:ext>
                </a:extLst>
              </p:cNvPr>
              <p:cNvSpPr/>
              <p:nvPr/>
            </p:nvSpPr>
            <p:spPr bwMode="auto">
              <a:xfrm>
                <a:off x="3291776" y="2618910"/>
                <a:ext cx="45719" cy="900098"/>
              </a:xfrm>
              <a:prstGeom prst="rect">
                <a:avLst/>
              </a:prstGeom>
              <a:solidFill>
                <a:srgbClr val="92D05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3681055-C9B2-1B34-1276-748B607C5CE5}"/>
                  </a:ext>
                </a:extLst>
              </p:cNvPr>
              <p:cNvSpPr/>
              <p:nvPr/>
            </p:nvSpPr>
            <p:spPr bwMode="auto">
              <a:xfrm rot="10800000">
                <a:off x="3031995" y="2200275"/>
                <a:ext cx="565280" cy="595002"/>
              </a:xfrm>
              <a:custGeom>
                <a:avLst/>
                <a:gdLst>
                  <a:gd name="connsiteX0" fmla="*/ 456720 w 630070"/>
                  <a:gd name="connsiteY0" fmla="*/ 567822 h 567822"/>
                  <a:gd name="connsiteX1" fmla="*/ 385878 w 630070"/>
                  <a:gd name="connsiteY1" fmla="*/ 435090 h 567822"/>
                  <a:gd name="connsiteX2" fmla="*/ 315036 w 630070"/>
                  <a:gd name="connsiteY2" fmla="*/ 567822 h 567822"/>
                  <a:gd name="connsiteX3" fmla="*/ 244195 w 630070"/>
                  <a:gd name="connsiteY3" fmla="*/ 435090 h 567822"/>
                  <a:gd name="connsiteX4" fmla="*/ 173353 w 630070"/>
                  <a:gd name="connsiteY4" fmla="*/ 567822 h 567822"/>
                  <a:gd name="connsiteX5" fmla="*/ 102511 w 630070"/>
                  <a:gd name="connsiteY5" fmla="*/ 435090 h 567822"/>
                  <a:gd name="connsiteX6" fmla="*/ 45009 w 630070"/>
                  <a:gd name="connsiteY6" fmla="*/ 542828 h 567822"/>
                  <a:gd name="connsiteX7" fmla="*/ 24757 w 630070"/>
                  <a:gd name="connsiteY7" fmla="*/ 500185 h 567822"/>
                  <a:gd name="connsiteX8" fmla="*/ 0 w 630070"/>
                  <a:gd name="connsiteY8" fmla="*/ 360041 h 567822"/>
                  <a:gd name="connsiteX9" fmla="*/ 315035 w 630070"/>
                  <a:gd name="connsiteY9" fmla="*/ 0 h 567822"/>
                  <a:gd name="connsiteX10" fmla="*/ 630070 w 630070"/>
                  <a:gd name="connsiteY10" fmla="*/ 360041 h 567822"/>
                  <a:gd name="connsiteX11" fmla="*/ 605313 w 630070"/>
                  <a:gd name="connsiteY11" fmla="*/ 500185 h 567822"/>
                  <a:gd name="connsiteX12" fmla="*/ 585062 w 630070"/>
                  <a:gd name="connsiteY12" fmla="*/ 542826 h 567822"/>
                  <a:gd name="connsiteX13" fmla="*/ 527561 w 630070"/>
                  <a:gd name="connsiteY13" fmla="*/ 435090 h 567822"/>
                  <a:gd name="connsiteX14" fmla="*/ 456720 w 630070"/>
                  <a:gd name="connsiteY14" fmla="*/ 567822 h 567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070" h="567822">
                    <a:moveTo>
                      <a:pt x="456720" y="567822"/>
                    </a:moveTo>
                    <a:lnTo>
                      <a:pt x="385878" y="435090"/>
                    </a:lnTo>
                    <a:lnTo>
                      <a:pt x="315036" y="567822"/>
                    </a:lnTo>
                    <a:lnTo>
                      <a:pt x="244195" y="435090"/>
                    </a:lnTo>
                    <a:lnTo>
                      <a:pt x="173353" y="567822"/>
                    </a:lnTo>
                    <a:lnTo>
                      <a:pt x="102511" y="435090"/>
                    </a:lnTo>
                    <a:lnTo>
                      <a:pt x="45009" y="542828"/>
                    </a:lnTo>
                    <a:lnTo>
                      <a:pt x="24757" y="500185"/>
                    </a:lnTo>
                    <a:cubicBezTo>
                      <a:pt x="8815" y="457111"/>
                      <a:pt x="0" y="409752"/>
                      <a:pt x="0" y="360041"/>
                    </a:cubicBezTo>
                    <a:cubicBezTo>
                      <a:pt x="0" y="161196"/>
                      <a:pt x="141046" y="0"/>
                      <a:pt x="315035" y="0"/>
                    </a:cubicBezTo>
                    <a:cubicBezTo>
                      <a:pt x="489024" y="0"/>
                      <a:pt x="630070" y="161196"/>
                      <a:pt x="630070" y="360041"/>
                    </a:cubicBezTo>
                    <a:cubicBezTo>
                      <a:pt x="630070" y="409752"/>
                      <a:pt x="621255" y="457111"/>
                      <a:pt x="605313" y="500185"/>
                    </a:cubicBezTo>
                    <a:lnTo>
                      <a:pt x="585062" y="542826"/>
                    </a:lnTo>
                    <a:lnTo>
                      <a:pt x="527561" y="435090"/>
                    </a:lnTo>
                    <a:lnTo>
                      <a:pt x="456720" y="567822"/>
                    </a:lnTo>
                    <a:close/>
                  </a:path>
                </a:pathLst>
              </a:custGeom>
              <a:solidFill>
                <a:srgbClr val="FF99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C9597420-9ACC-6743-01DE-EF279B6342FE}"/>
                  </a:ext>
                </a:extLst>
              </p:cNvPr>
              <p:cNvSpPr/>
              <p:nvPr/>
            </p:nvSpPr>
            <p:spPr bwMode="auto">
              <a:xfrm rot="10800000">
                <a:off x="2927775" y="3519008"/>
                <a:ext cx="774275" cy="608491"/>
              </a:xfrm>
              <a:prstGeom prst="trapezoid">
                <a:avLst>
                  <a:gd name="adj" fmla="val 2526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0B16B929-8E6A-C47F-E3EB-23642E5F74E4}"/>
                  </a:ext>
                </a:extLst>
              </p:cNvPr>
              <p:cNvSpPr/>
              <p:nvPr/>
            </p:nvSpPr>
            <p:spPr bwMode="auto">
              <a:xfrm>
                <a:off x="2908171" y="3409950"/>
                <a:ext cx="812930" cy="14827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47F35AAD-05F1-A0A2-B921-2FF0C2148913}"/>
              </a:ext>
            </a:extLst>
          </p:cNvPr>
          <p:cNvGrpSpPr/>
          <p:nvPr/>
        </p:nvGrpSpPr>
        <p:grpSpPr>
          <a:xfrm>
            <a:off x="3863005" y="1458532"/>
            <a:ext cx="2254556" cy="1654554"/>
            <a:chOff x="3863005" y="1458532"/>
            <a:chExt cx="2254556" cy="1654554"/>
          </a:xfrm>
        </p:grpSpPr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352BD011-AD60-75EB-543B-8B7576D6AFF4}"/>
                </a:ext>
              </a:extLst>
            </p:cNvPr>
            <p:cNvSpPr/>
            <p:nvPr/>
          </p:nvSpPr>
          <p:spPr bwMode="auto">
            <a:xfrm>
              <a:off x="3950207" y="1529331"/>
              <a:ext cx="1396095" cy="1396095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B169BD3-5A0F-1972-123A-427FA120361A}"/>
                </a:ext>
              </a:extLst>
            </p:cNvPr>
            <p:cNvGrpSpPr/>
            <p:nvPr/>
          </p:nvGrpSpPr>
          <p:grpSpPr>
            <a:xfrm>
              <a:off x="4078856" y="1651030"/>
              <a:ext cx="1142977" cy="1142978"/>
              <a:chOff x="5354432" y="1282632"/>
              <a:chExt cx="1343123" cy="1343123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F920FDF8-2A6F-D046-EFFA-C79E23F3B0FA}"/>
                  </a:ext>
                </a:extLst>
              </p:cNvPr>
              <p:cNvGrpSpPr/>
              <p:nvPr/>
            </p:nvGrpSpPr>
            <p:grpSpPr>
              <a:xfrm>
                <a:off x="5354432" y="1282632"/>
                <a:ext cx="1343123" cy="1343123"/>
                <a:chOff x="5354432" y="1282632"/>
                <a:chExt cx="1343123" cy="1343123"/>
              </a:xfrm>
            </p:grpSpPr>
            <p:sp>
              <p:nvSpPr>
                <p:cNvPr id="237" name="楕円 2">
                  <a:extLst>
                    <a:ext uri="{FF2B5EF4-FFF2-40B4-BE49-F238E27FC236}">
                      <a16:creationId xmlns:a16="http://schemas.microsoft.com/office/drawing/2014/main" id="{8FE47D78-09A9-8D73-6FFB-A32DD2F25E95}"/>
                    </a:ext>
                  </a:extLst>
                </p:cNvPr>
                <p:cNvSpPr/>
                <p:nvPr/>
              </p:nvSpPr>
              <p:spPr bwMode="auto">
                <a:xfrm>
                  <a:off x="5673082" y="2042416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">
                  <a:extLst>
                    <a:ext uri="{FF2B5EF4-FFF2-40B4-BE49-F238E27FC236}">
                      <a16:creationId xmlns:a16="http://schemas.microsoft.com/office/drawing/2014/main" id="{CF7A0816-E930-676E-E7E2-D4A1D48B55D9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793698" y="1282632"/>
                  <a:ext cx="585207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">
                  <a:extLst>
                    <a:ext uri="{FF2B5EF4-FFF2-40B4-BE49-F238E27FC236}">
                      <a16:creationId xmlns:a16="http://schemas.microsoft.com/office/drawing/2014/main" id="{A7F3B921-08FB-087B-D2E9-90520920D3FF}"/>
                    </a:ext>
                  </a:extLst>
                </p:cNvPr>
                <p:cNvSpPr/>
                <p:nvPr/>
              </p:nvSpPr>
              <p:spPr bwMode="auto">
                <a:xfrm rot="5400000">
                  <a:off x="5353498" y="1602219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">
                  <a:extLst>
                    <a:ext uri="{FF2B5EF4-FFF2-40B4-BE49-F238E27FC236}">
                      <a16:creationId xmlns:a16="http://schemas.microsoft.com/office/drawing/2014/main" id="{358B1121-EF31-8088-3D23-5C154C52663B}"/>
                    </a:ext>
                  </a:extLst>
                </p:cNvPr>
                <p:cNvSpPr/>
                <p:nvPr/>
              </p:nvSpPr>
              <p:spPr bwMode="auto">
                <a:xfrm rot="5400000" flipH="1" flipV="1">
                  <a:off x="6113282" y="1722831"/>
                  <a:ext cx="585208" cy="583339"/>
                </a:xfrm>
                <a:custGeom>
                  <a:avLst/>
                  <a:gdLst>
                    <a:gd name="connsiteX0" fmla="*/ 0 w 1578305"/>
                    <a:gd name="connsiteY0" fmla="*/ 334405 h 668810"/>
                    <a:gd name="connsiteX1" fmla="*/ 789153 w 1578305"/>
                    <a:gd name="connsiteY1" fmla="*/ 0 h 668810"/>
                    <a:gd name="connsiteX2" fmla="*/ 1578306 w 1578305"/>
                    <a:gd name="connsiteY2" fmla="*/ 334405 h 668810"/>
                    <a:gd name="connsiteX3" fmla="*/ 789153 w 1578305"/>
                    <a:gd name="connsiteY3" fmla="*/ 668810 h 668810"/>
                    <a:gd name="connsiteX4" fmla="*/ 0 w 1578305"/>
                    <a:gd name="connsiteY4" fmla="*/ 334405 h 6688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583133"/>
                    <a:gd name="connsiteY0" fmla="*/ 1071005 h 1405410"/>
                    <a:gd name="connsiteX1" fmla="*/ 1117830 w 1583133"/>
                    <a:gd name="connsiteY1" fmla="*/ 0 h 1405410"/>
                    <a:gd name="connsiteX2" fmla="*/ 1583133 w 1583133"/>
                    <a:gd name="connsiteY2" fmla="*/ 1071005 h 1405410"/>
                    <a:gd name="connsiteX3" fmla="*/ 793980 w 1583133"/>
                    <a:gd name="connsiteY3" fmla="*/ 1405410 h 1405410"/>
                    <a:gd name="connsiteX4" fmla="*/ 4827 w 1583133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658352"/>
                    <a:gd name="connsiteY0" fmla="*/ 1071005 h 1405410"/>
                    <a:gd name="connsiteX1" fmla="*/ 1117830 w 1658352"/>
                    <a:gd name="connsiteY1" fmla="*/ 0 h 1405410"/>
                    <a:gd name="connsiteX2" fmla="*/ 1583133 w 1658352"/>
                    <a:gd name="connsiteY2" fmla="*/ 1071005 h 1405410"/>
                    <a:gd name="connsiteX3" fmla="*/ 793980 w 1658352"/>
                    <a:gd name="connsiteY3" fmla="*/ 1405410 h 1405410"/>
                    <a:gd name="connsiteX4" fmla="*/ 4827 w 1658352"/>
                    <a:gd name="connsiteY4" fmla="*/ 1071005 h 1405410"/>
                    <a:gd name="connsiteX0" fmla="*/ 4827 w 1710514"/>
                    <a:gd name="connsiteY0" fmla="*/ 1071005 h 1405410"/>
                    <a:gd name="connsiteX1" fmla="*/ 1117830 w 1710514"/>
                    <a:gd name="connsiteY1" fmla="*/ 0 h 1405410"/>
                    <a:gd name="connsiteX2" fmla="*/ 1583133 w 1710514"/>
                    <a:gd name="connsiteY2" fmla="*/ 1071005 h 1405410"/>
                    <a:gd name="connsiteX3" fmla="*/ 793980 w 1710514"/>
                    <a:gd name="connsiteY3" fmla="*/ 1405410 h 1405410"/>
                    <a:gd name="connsiteX4" fmla="*/ 4827 w 1710514"/>
                    <a:gd name="connsiteY4" fmla="*/ 1071005 h 1405410"/>
                    <a:gd name="connsiteX0" fmla="*/ 118 w 1705805"/>
                    <a:gd name="connsiteY0" fmla="*/ 1071005 h 1405410"/>
                    <a:gd name="connsiteX1" fmla="*/ 1113121 w 1705805"/>
                    <a:gd name="connsiteY1" fmla="*/ 0 h 1405410"/>
                    <a:gd name="connsiteX2" fmla="*/ 1578424 w 1705805"/>
                    <a:gd name="connsiteY2" fmla="*/ 1071005 h 1405410"/>
                    <a:gd name="connsiteX3" fmla="*/ 789271 w 1705805"/>
                    <a:gd name="connsiteY3" fmla="*/ 1405410 h 1405410"/>
                    <a:gd name="connsiteX4" fmla="*/ 118 w 1705805"/>
                    <a:gd name="connsiteY4" fmla="*/ 1071005 h 1405410"/>
                    <a:gd name="connsiteX0" fmla="*/ 81 w 1976487"/>
                    <a:gd name="connsiteY0" fmla="*/ 1059899 h 1405427"/>
                    <a:gd name="connsiteX1" fmla="*/ 1383803 w 1976487"/>
                    <a:gd name="connsiteY1" fmla="*/ 0 h 1405427"/>
                    <a:gd name="connsiteX2" fmla="*/ 1849106 w 1976487"/>
                    <a:gd name="connsiteY2" fmla="*/ 1071005 h 1405427"/>
                    <a:gd name="connsiteX3" fmla="*/ 1059953 w 1976487"/>
                    <a:gd name="connsiteY3" fmla="*/ 1405410 h 1405427"/>
                    <a:gd name="connsiteX4" fmla="*/ 81 w 1976487"/>
                    <a:gd name="connsiteY4" fmla="*/ 1059899 h 1405427"/>
                    <a:gd name="connsiteX0" fmla="*/ 1129 w 1897717"/>
                    <a:gd name="connsiteY0" fmla="*/ 1148747 h 1494285"/>
                    <a:gd name="connsiteX1" fmla="*/ 1270863 w 1897717"/>
                    <a:gd name="connsiteY1" fmla="*/ 0 h 1494285"/>
                    <a:gd name="connsiteX2" fmla="*/ 1850154 w 1897717"/>
                    <a:gd name="connsiteY2" fmla="*/ 1159853 h 1494285"/>
                    <a:gd name="connsiteX3" fmla="*/ 1061001 w 1897717"/>
                    <a:gd name="connsiteY3" fmla="*/ 1494258 h 1494285"/>
                    <a:gd name="connsiteX4" fmla="*/ 1129 w 1897717"/>
                    <a:gd name="connsiteY4" fmla="*/ 1148747 h 1494285"/>
                    <a:gd name="connsiteX0" fmla="*/ 1129 w 1960796"/>
                    <a:gd name="connsiteY0" fmla="*/ 1148747 h 1494413"/>
                    <a:gd name="connsiteX1" fmla="*/ 1270863 w 1960796"/>
                    <a:gd name="connsiteY1" fmla="*/ 0 h 1494413"/>
                    <a:gd name="connsiteX2" fmla="*/ 1850154 w 1960796"/>
                    <a:gd name="connsiteY2" fmla="*/ 1159853 h 1494413"/>
                    <a:gd name="connsiteX3" fmla="*/ 1061001 w 1960796"/>
                    <a:gd name="connsiteY3" fmla="*/ 1494258 h 1494413"/>
                    <a:gd name="connsiteX4" fmla="*/ 1129 w 1960796"/>
                    <a:gd name="connsiteY4" fmla="*/ 1148747 h 1494413"/>
                    <a:gd name="connsiteX0" fmla="*/ 1129 w 1922922"/>
                    <a:gd name="connsiteY0" fmla="*/ 1148747 h 1494273"/>
                    <a:gd name="connsiteX1" fmla="*/ 1270863 w 1922922"/>
                    <a:gd name="connsiteY1" fmla="*/ 0 h 1494273"/>
                    <a:gd name="connsiteX2" fmla="*/ 1850154 w 1922922"/>
                    <a:gd name="connsiteY2" fmla="*/ 1159853 h 1494273"/>
                    <a:gd name="connsiteX3" fmla="*/ 1061001 w 1922922"/>
                    <a:gd name="connsiteY3" fmla="*/ 1494258 h 1494273"/>
                    <a:gd name="connsiteX4" fmla="*/ 1129 w 1922922"/>
                    <a:gd name="connsiteY4" fmla="*/ 1148747 h 1494273"/>
                    <a:gd name="connsiteX0" fmla="*/ 1461 w 1923254"/>
                    <a:gd name="connsiteY0" fmla="*/ 1148747 h 1494273"/>
                    <a:gd name="connsiteX1" fmla="*/ 1271195 w 1923254"/>
                    <a:gd name="connsiteY1" fmla="*/ 0 h 1494273"/>
                    <a:gd name="connsiteX2" fmla="*/ 1850486 w 1923254"/>
                    <a:gd name="connsiteY2" fmla="*/ 1159853 h 1494273"/>
                    <a:gd name="connsiteX3" fmla="*/ 1061333 w 1923254"/>
                    <a:gd name="connsiteY3" fmla="*/ 1494258 h 1494273"/>
                    <a:gd name="connsiteX4" fmla="*/ 1461 w 1923254"/>
                    <a:gd name="connsiteY4" fmla="*/ 1148747 h 1494273"/>
                    <a:gd name="connsiteX0" fmla="*/ 1461 w 1923254"/>
                    <a:gd name="connsiteY0" fmla="*/ 1148747 h 1494297"/>
                    <a:gd name="connsiteX1" fmla="*/ 1271195 w 1923254"/>
                    <a:gd name="connsiteY1" fmla="*/ 0 h 1494297"/>
                    <a:gd name="connsiteX2" fmla="*/ 1850486 w 1923254"/>
                    <a:gd name="connsiteY2" fmla="*/ 1159853 h 1494297"/>
                    <a:gd name="connsiteX3" fmla="*/ 1061333 w 1923254"/>
                    <a:gd name="connsiteY3" fmla="*/ 1494258 h 1494297"/>
                    <a:gd name="connsiteX4" fmla="*/ 1461 w 1923254"/>
                    <a:gd name="connsiteY4" fmla="*/ 1148747 h 149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3254" h="1494297">
                      <a:moveTo>
                        <a:pt x="1461" y="1148747"/>
                      </a:moveTo>
                      <a:cubicBezTo>
                        <a:pt x="36438" y="899704"/>
                        <a:pt x="721058" y="622300"/>
                        <a:pt x="1271195" y="0"/>
                      </a:cubicBezTo>
                      <a:cubicBezTo>
                        <a:pt x="2088032" y="482600"/>
                        <a:pt x="1942457" y="982998"/>
                        <a:pt x="1850486" y="1159853"/>
                      </a:cubicBezTo>
                      <a:cubicBezTo>
                        <a:pt x="1758515" y="1336708"/>
                        <a:pt x="1556515" y="1491945"/>
                        <a:pt x="1061333" y="1494258"/>
                      </a:cubicBezTo>
                      <a:cubicBezTo>
                        <a:pt x="566151" y="1496571"/>
                        <a:pt x="-33516" y="1397790"/>
                        <a:pt x="1461" y="114874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FCBD8087-3248-2537-6A0B-DC3DC72E6274}"/>
                  </a:ext>
                </a:extLst>
              </p:cNvPr>
              <p:cNvSpPr/>
              <p:nvPr/>
            </p:nvSpPr>
            <p:spPr bwMode="auto">
              <a:xfrm>
                <a:off x="5830895" y="1759096"/>
                <a:ext cx="390196" cy="390196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787B68D2-7CDD-A006-CAC6-E2B38B831B60}"/>
                </a:ext>
              </a:extLst>
            </p:cNvPr>
            <p:cNvGrpSpPr/>
            <p:nvPr/>
          </p:nvGrpSpPr>
          <p:grpSpPr>
            <a:xfrm>
              <a:off x="3863005" y="1458532"/>
              <a:ext cx="2254556" cy="1654554"/>
              <a:chOff x="1801144" y="4239090"/>
              <a:chExt cx="2715577" cy="1992885"/>
            </a:xfrm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6C2793DE-D410-4078-8C64-6F29540E6B91}"/>
                  </a:ext>
                </a:extLst>
              </p:cNvPr>
              <p:cNvSpPr/>
              <p:nvPr/>
            </p:nvSpPr>
            <p:spPr bwMode="auto">
              <a:xfrm>
                <a:off x="190405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DED4B7D1-A3A3-85F8-B847-11B4937966FC}"/>
                  </a:ext>
                </a:extLst>
              </p:cNvPr>
              <p:cNvSpPr/>
              <p:nvPr/>
            </p:nvSpPr>
            <p:spPr bwMode="auto">
              <a:xfrm>
                <a:off x="4232920" y="5956190"/>
                <a:ext cx="205813" cy="275785"/>
              </a:xfrm>
              <a:prstGeom prst="round2SameRect">
                <a:avLst>
                  <a:gd name="adj1" fmla="val 35969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6E23C5F-F676-0AE6-0431-F76C1A3FB7C9}"/>
                  </a:ext>
                </a:extLst>
              </p:cNvPr>
              <p:cNvSpPr/>
              <p:nvPr/>
            </p:nvSpPr>
            <p:spPr bwMode="auto">
              <a:xfrm>
                <a:off x="1801144" y="4239090"/>
                <a:ext cx="2715577" cy="1866435"/>
              </a:xfrm>
              <a:custGeom>
                <a:avLst/>
                <a:gdLst>
                  <a:gd name="connsiteX0" fmla="*/ 549092 w 2715577"/>
                  <a:gd name="connsiteY0" fmla="*/ 1589973 h 1866435"/>
                  <a:gd name="connsiteX1" fmla="*/ 610283 w 2715577"/>
                  <a:gd name="connsiteY1" fmla="*/ 1623687 h 1866435"/>
                  <a:gd name="connsiteX2" fmla="*/ 945822 w 2715577"/>
                  <a:gd name="connsiteY2" fmla="*/ 1700007 h 1866435"/>
                  <a:gd name="connsiteX3" fmla="*/ 1281362 w 2715577"/>
                  <a:gd name="connsiteY3" fmla="*/ 1623687 h 1866435"/>
                  <a:gd name="connsiteX4" fmla="*/ 1342553 w 2715577"/>
                  <a:gd name="connsiteY4" fmla="*/ 1589973 h 1866435"/>
                  <a:gd name="connsiteX5" fmla="*/ 299059 w 2715577"/>
                  <a:gd name="connsiteY5" fmla="*/ 1348673 h 1866435"/>
                  <a:gd name="connsiteX6" fmla="*/ 348605 w 2715577"/>
                  <a:gd name="connsiteY6" fmla="*/ 1418361 h 1866435"/>
                  <a:gd name="connsiteX7" fmla="*/ 437315 w 2715577"/>
                  <a:gd name="connsiteY7" fmla="*/ 1504978 h 1866435"/>
                  <a:gd name="connsiteX8" fmla="*/ 1454329 w 2715577"/>
                  <a:gd name="connsiteY8" fmla="*/ 1504978 h 1866435"/>
                  <a:gd name="connsiteX9" fmla="*/ 1543040 w 2715577"/>
                  <a:gd name="connsiteY9" fmla="*/ 1418361 h 1866435"/>
                  <a:gd name="connsiteX10" fmla="*/ 1592585 w 2715577"/>
                  <a:gd name="connsiteY10" fmla="*/ 1348673 h 1866435"/>
                  <a:gd name="connsiteX11" fmla="*/ 195461 w 2715577"/>
                  <a:gd name="connsiteY11" fmla="*/ 1107373 h 1866435"/>
                  <a:gd name="connsiteX12" fmla="*/ 232693 w 2715577"/>
                  <a:gd name="connsiteY12" fmla="*/ 1227314 h 1866435"/>
                  <a:gd name="connsiteX13" fmla="*/ 251309 w 2715577"/>
                  <a:gd name="connsiteY13" fmla="*/ 1263678 h 1866435"/>
                  <a:gd name="connsiteX14" fmla="*/ 1640335 w 2715577"/>
                  <a:gd name="connsiteY14" fmla="*/ 1263678 h 1866435"/>
                  <a:gd name="connsiteX15" fmla="*/ 1658951 w 2715577"/>
                  <a:gd name="connsiteY15" fmla="*/ 1227314 h 1866435"/>
                  <a:gd name="connsiteX16" fmla="*/ 1696183 w 2715577"/>
                  <a:gd name="connsiteY16" fmla="*/ 1107373 h 1866435"/>
                  <a:gd name="connsiteX17" fmla="*/ 176411 w 2715577"/>
                  <a:gd name="connsiteY17" fmla="*/ 866073 h 1866435"/>
                  <a:gd name="connsiteX18" fmla="*/ 171872 w 2715577"/>
                  <a:gd name="connsiteY18" fmla="*/ 926057 h 1866435"/>
                  <a:gd name="connsiteX19" fmla="*/ 181582 w 2715577"/>
                  <a:gd name="connsiteY19" fmla="*/ 1022378 h 1866435"/>
                  <a:gd name="connsiteX20" fmla="*/ 1710062 w 2715577"/>
                  <a:gd name="connsiteY20" fmla="*/ 1022378 h 1866435"/>
                  <a:gd name="connsiteX21" fmla="*/ 1719772 w 2715577"/>
                  <a:gd name="connsiteY21" fmla="*/ 926057 h 1866435"/>
                  <a:gd name="connsiteX22" fmla="*/ 1715234 w 2715577"/>
                  <a:gd name="connsiteY22" fmla="*/ 866073 h 1866435"/>
                  <a:gd name="connsiteX23" fmla="*/ 234695 w 2715577"/>
                  <a:gd name="connsiteY23" fmla="*/ 624773 h 1866435"/>
                  <a:gd name="connsiteX24" fmla="*/ 206667 w 2715577"/>
                  <a:gd name="connsiteY24" fmla="*/ 695908 h 1866435"/>
                  <a:gd name="connsiteX25" fmla="*/ 187039 w 2715577"/>
                  <a:gd name="connsiteY25" fmla="*/ 781078 h 1866435"/>
                  <a:gd name="connsiteX26" fmla="*/ 1704606 w 2715577"/>
                  <a:gd name="connsiteY26" fmla="*/ 781078 h 1866435"/>
                  <a:gd name="connsiteX27" fmla="*/ 1684977 w 2715577"/>
                  <a:gd name="connsiteY27" fmla="*/ 695908 h 1866435"/>
                  <a:gd name="connsiteX28" fmla="*/ 1656949 w 2715577"/>
                  <a:gd name="connsiteY28" fmla="*/ 624773 h 1866435"/>
                  <a:gd name="connsiteX29" fmla="*/ 394694 w 2715577"/>
                  <a:gd name="connsiteY29" fmla="*/ 383473 h 1866435"/>
                  <a:gd name="connsiteX30" fmla="*/ 304051 w 2715577"/>
                  <a:gd name="connsiteY30" fmla="*/ 493334 h 1866435"/>
                  <a:gd name="connsiteX31" fmla="*/ 277356 w 2715577"/>
                  <a:gd name="connsiteY31" fmla="*/ 539778 h 1866435"/>
                  <a:gd name="connsiteX32" fmla="*/ 1614288 w 2715577"/>
                  <a:gd name="connsiteY32" fmla="*/ 539778 h 1866435"/>
                  <a:gd name="connsiteX33" fmla="*/ 1587594 w 2715577"/>
                  <a:gd name="connsiteY33" fmla="*/ 493334 h 1866435"/>
                  <a:gd name="connsiteX34" fmla="*/ 1496950 w 2715577"/>
                  <a:gd name="connsiteY34" fmla="*/ 383473 h 1866435"/>
                  <a:gd name="connsiteX35" fmla="*/ 945822 w 2715577"/>
                  <a:gd name="connsiteY35" fmla="*/ 152107 h 1866435"/>
                  <a:gd name="connsiteX36" fmla="*/ 513099 w 2715577"/>
                  <a:gd name="connsiteY36" fmla="*/ 284286 h 1866435"/>
                  <a:gd name="connsiteX37" fmla="*/ 495898 w 2715577"/>
                  <a:gd name="connsiteY37" fmla="*/ 298478 h 1866435"/>
                  <a:gd name="connsiteX38" fmla="*/ 1395747 w 2715577"/>
                  <a:gd name="connsiteY38" fmla="*/ 298478 h 1866435"/>
                  <a:gd name="connsiteX39" fmla="*/ 1378545 w 2715577"/>
                  <a:gd name="connsiteY39" fmla="*/ 284286 h 1866435"/>
                  <a:gd name="connsiteX40" fmla="*/ 945822 w 2715577"/>
                  <a:gd name="connsiteY40" fmla="*/ 152107 h 1866435"/>
                  <a:gd name="connsiteX41" fmla="*/ 153066 w 2715577"/>
                  <a:gd name="connsiteY41" fmla="*/ 0 h 1866435"/>
                  <a:gd name="connsiteX42" fmla="*/ 2562511 w 2715577"/>
                  <a:gd name="connsiteY42" fmla="*/ 0 h 1866435"/>
                  <a:gd name="connsiteX43" fmla="*/ 2715577 w 2715577"/>
                  <a:gd name="connsiteY43" fmla="*/ 153066 h 1866435"/>
                  <a:gd name="connsiteX44" fmla="*/ 2715577 w 2715577"/>
                  <a:gd name="connsiteY44" fmla="*/ 1866435 h 1866435"/>
                  <a:gd name="connsiteX45" fmla="*/ 0 w 2715577"/>
                  <a:gd name="connsiteY45" fmla="*/ 1866435 h 1866435"/>
                  <a:gd name="connsiteX46" fmla="*/ 0 w 2715577"/>
                  <a:gd name="connsiteY46" fmla="*/ 153066 h 1866435"/>
                  <a:gd name="connsiteX47" fmla="*/ 153066 w 2715577"/>
                  <a:gd name="connsiteY47" fmla="*/ 0 h 1866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715577" h="1866435">
                    <a:moveTo>
                      <a:pt x="549092" y="1589973"/>
                    </a:moveTo>
                    <a:lnTo>
                      <a:pt x="610283" y="1623687"/>
                    </a:lnTo>
                    <a:cubicBezTo>
                      <a:pt x="711788" y="1672598"/>
                      <a:pt x="825604" y="1700007"/>
                      <a:pt x="945822" y="1700007"/>
                    </a:cubicBezTo>
                    <a:cubicBezTo>
                      <a:pt x="1066040" y="1700007"/>
                      <a:pt x="1179856" y="1672598"/>
                      <a:pt x="1281362" y="1623687"/>
                    </a:cubicBezTo>
                    <a:lnTo>
                      <a:pt x="1342553" y="1589973"/>
                    </a:lnTo>
                    <a:close/>
                    <a:moveTo>
                      <a:pt x="299059" y="1348673"/>
                    </a:moveTo>
                    <a:lnTo>
                      <a:pt x="348605" y="1418361"/>
                    </a:lnTo>
                    <a:lnTo>
                      <a:pt x="437315" y="1504978"/>
                    </a:lnTo>
                    <a:lnTo>
                      <a:pt x="1454329" y="1504978"/>
                    </a:lnTo>
                    <a:lnTo>
                      <a:pt x="1543040" y="1418361"/>
                    </a:lnTo>
                    <a:lnTo>
                      <a:pt x="1592585" y="1348673"/>
                    </a:lnTo>
                    <a:close/>
                    <a:moveTo>
                      <a:pt x="195461" y="1107373"/>
                    </a:moveTo>
                    <a:lnTo>
                      <a:pt x="232693" y="1227314"/>
                    </a:lnTo>
                    <a:lnTo>
                      <a:pt x="251309" y="1263678"/>
                    </a:lnTo>
                    <a:lnTo>
                      <a:pt x="1640335" y="1263678"/>
                    </a:lnTo>
                    <a:lnTo>
                      <a:pt x="1658951" y="1227314"/>
                    </a:lnTo>
                    <a:lnTo>
                      <a:pt x="1696183" y="1107373"/>
                    </a:lnTo>
                    <a:close/>
                    <a:moveTo>
                      <a:pt x="176411" y="866073"/>
                    </a:moveTo>
                    <a:lnTo>
                      <a:pt x="171872" y="926057"/>
                    </a:lnTo>
                    <a:lnTo>
                      <a:pt x="181582" y="1022378"/>
                    </a:lnTo>
                    <a:lnTo>
                      <a:pt x="1710062" y="1022378"/>
                    </a:lnTo>
                    <a:lnTo>
                      <a:pt x="1719772" y="926057"/>
                    </a:lnTo>
                    <a:lnTo>
                      <a:pt x="1715234" y="866073"/>
                    </a:lnTo>
                    <a:close/>
                    <a:moveTo>
                      <a:pt x="234695" y="624773"/>
                    </a:moveTo>
                    <a:lnTo>
                      <a:pt x="206667" y="695908"/>
                    </a:lnTo>
                    <a:lnTo>
                      <a:pt x="187039" y="781078"/>
                    </a:lnTo>
                    <a:lnTo>
                      <a:pt x="1704606" y="781078"/>
                    </a:lnTo>
                    <a:lnTo>
                      <a:pt x="1684977" y="695908"/>
                    </a:lnTo>
                    <a:lnTo>
                      <a:pt x="1656949" y="624773"/>
                    </a:lnTo>
                    <a:close/>
                    <a:moveTo>
                      <a:pt x="394694" y="383473"/>
                    </a:moveTo>
                    <a:lnTo>
                      <a:pt x="304051" y="493334"/>
                    </a:lnTo>
                    <a:lnTo>
                      <a:pt x="277356" y="539778"/>
                    </a:lnTo>
                    <a:lnTo>
                      <a:pt x="1614288" y="539778"/>
                    </a:lnTo>
                    <a:lnTo>
                      <a:pt x="1587594" y="493334"/>
                    </a:lnTo>
                    <a:lnTo>
                      <a:pt x="1496950" y="383473"/>
                    </a:lnTo>
                    <a:close/>
                    <a:moveTo>
                      <a:pt x="945822" y="152107"/>
                    </a:moveTo>
                    <a:cubicBezTo>
                      <a:pt x="785532" y="152107"/>
                      <a:pt x="636622" y="200835"/>
                      <a:pt x="513099" y="284286"/>
                    </a:cubicBezTo>
                    <a:lnTo>
                      <a:pt x="495898" y="298478"/>
                    </a:lnTo>
                    <a:lnTo>
                      <a:pt x="1395747" y="298478"/>
                    </a:lnTo>
                    <a:lnTo>
                      <a:pt x="1378545" y="284286"/>
                    </a:lnTo>
                    <a:cubicBezTo>
                      <a:pt x="1255022" y="200835"/>
                      <a:pt x="1106113" y="152107"/>
                      <a:pt x="945822" y="152107"/>
                    </a:cubicBezTo>
                    <a:close/>
                    <a:moveTo>
                      <a:pt x="153066" y="0"/>
                    </a:moveTo>
                    <a:lnTo>
                      <a:pt x="2562511" y="0"/>
                    </a:lnTo>
                    <a:cubicBezTo>
                      <a:pt x="2647047" y="0"/>
                      <a:pt x="2715577" y="68530"/>
                      <a:pt x="2715577" y="153066"/>
                    </a:cubicBezTo>
                    <a:lnTo>
                      <a:pt x="2715577" y="1866435"/>
                    </a:lnTo>
                    <a:lnTo>
                      <a:pt x="0" y="1866435"/>
                    </a:lnTo>
                    <a:lnTo>
                      <a:pt x="0" y="153066"/>
                    </a:lnTo>
                    <a:cubicBezTo>
                      <a:pt x="0" y="68530"/>
                      <a:pt x="68530" y="0"/>
                      <a:pt x="15306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3CC836ED-1BB3-98F7-F079-36E92C240000}"/>
                </a:ext>
              </a:extLst>
            </p:cNvPr>
            <p:cNvGrpSpPr/>
            <p:nvPr/>
          </p:nvGrpSpPr>
          <p:grpSpPr>
            <a:xfrm>
              <a:off x="5719157" y="1562202"/>
              <a:ext cx="325559" cy="321247"/>
              <a:chOff x="2553228" y="1165550"/>
              <a:chExt cx="382568" cy="377500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198F1CB0-236E-92FE-2B22-B2DA6E207D6F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B5BD544F-9C97-F237-85C9-59E8EFC34A0D}"/>
                  </a:ext>
                </a:extLst>
              </p:cNvPr>
              <p:cNvSpPr/>
              <p:nvPr/>
            </p:nvSpPr>
            <p:spPr bwMode="auto">
              <a:xfrm>
                <a:off x="2650064" y="1277196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41BB5BE-E2F6-C890-B182-4147BE1ED8EC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6411E569-EC6C-86E9-7EA7-7FDC832F4499}"/>
                </a:ext>
              </a:extLst>
            </p:cNvPr>
            <p:cNvGrpSpPr/>
            <p:nvPr/>
          </p:nvGrpSpPr>
          <p:grpSpPr>
            <a:xfrm flipH="1">
              <a:off x="5236676" y="1553438"/>
              <a:ext cx="325559" cy="321247"/>
              <a:chOff x="2553228" y="1165550"/>
              <a:chExt cx="382568" cy="377500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ED13E0E4-303B-8AFB-255B-119B64479518}"/>
                  </a:ext>
                </a:extLst>
              </p:cNvPr>
              <p:cNvSpPr/>
              <p:nvPr/>
            </p:nvSpPr>
            <p:spPr bwMode="auto">
              <a:xfrm>
                <a:off x="2553228" y="1165550"/>
                <a:ext cx="377502" cy="37750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BDD42F75-8F64-78A3-968F-1298869371F1}"/>
                  </a:ext>
                </a:extLst>
              </p:cNvPr>
              <p:cNvSpPr/>
              <p:nvPr/>
            </p:nvSpPr>
            <p:spPr bwMode="auto">
              <a:xfrm>
                <a:off x="2642453" y="1293553"/>
                <a:ext cx="181300" cy="18130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58E66E68-50D0-9505-F82F-B511DCCCD0FF}"/>
                  </a:ext>
                </a:extLst>
              </p:cNvPr>
              <p:cNvSpPr/>
              <p:nvPr/>
            </p:nvSpPr>
            <p:spPr bwMode="auto">
              <a:xfrm>
                <a:off x="2572312" y="1165550"/>
                <a:ext cx="363484" cy="215280"/>
              </a:xfrm>
              <a:custGeom>
                <a:avLst/>
                <a:gdLst>
                  <a:gd name="connsiteX0" fmla="*/ 174733 w 363484"/>
                  <a:gd name="connsiteY0" fmla="*/ 0 h 215280"/>
                  <a:gd name="connsiteX1" fmla="*/ 363484 w 363484"/>
                  <a:gd name="connsiteY1" fmla="*/ 188750 h 215280"/>
                  <a:gd name="connsiteX2" fmla="*/ 358128 w 363484"/>
                  <a:gd name="connsiteY2" fmla="*/ 215280 h 215280"/>
                  <a:gd name="connsiteX3" fmla="*/ 0 w 363484"/>
                  <a:gd name="connsiteY3" fmla="*/ 119320 h 215280"/>
                  <a:gd name="connsiteX4" fmla="*/ 815 w 363484"/>
                  <a:gd name="connsiteY4" fmla="*/ 115280 h 215280"/>
                  <a:gd name="connsiteX5" fmla="*/ 174733 w 363484"/>
                  <a:gd name="connsiteY5" fmla="*/ 0 h 2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484" h="215280">
                    <a:moveTo>
                      <a:pt x="174733" y="0"/>
                    </a:moveTo>
                    <a:cubicBezTo>
                      <a:pt x="278977" y="0"/>
                      <a:pt x="363484" y="84506"/>
                      <a:pt x="363484" y="188750"/>
                    </a:cubicBezTo>
                    <a:lnTo>
                      <a:pt x="358128" y="215280"/>
                    </a:lnTo>
                    <a:lnTo>
                      <a:pt x="0" y="119320"/>
                    </a:lnTo>
                    <a:lnTo>
                      <a:pt x="815" y="115280"/>
                    </a:lnTo>
                    <a:cubicBezTo>
                      <a:pt x="29469" y="47535"/>
                      <a:pt x="96550" y="0"/>
                      <a:pt x="17473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10" name="二等辺三角形 209">
              <a:extLst>
                <a:ext uri="{FF2B5EF4-FFF2-40B4-BE49-F238E27FC236}">
                  <a16:creationId xmlns:a16="http://schemas.microsoft.com/office/drawing/2014/main" id="{850D8DB9-E9E9-48F0-5C72-18A866FF49BF}"/>
                </a:ext>
              </a:extLst>
            </p:cNvPr>
            <p:cNvSpPr/>
            <p:nvPr/>
          </p:nvSpPr>
          <p:spPr bwMode="auto">
            <a:xfrm>
              <a:off x="5489889" y="1907875"/>
              <a:ext cx="309319" cy="225245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850AEF00-4C9A-6B80-3E9B-F405C7A76A77}"/>
                </a:ext>
              </a:extLst>
            </p:cNvPr>
            <p:cNvSpPr/>
            <p:nvPr/>
          </p:nvSpPr>
          <p:spPr bwMode="auto">
            <a:xfrm rot="1800000">
              <a:off x="5342616" y="2304437"/>
              <a:ext cx="176324" cy="323696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AA904CDC-3901-B7F0-ED72-0A321E756897}"/>
                </a:ext>
              </a:extLst>
            </p:cNvPr>
            <p:cNvSpPr/>
            <p:nvPr/>
          </p:nvSpPr>
          <p:spPr bwMode="auto">
            <a:xfrm rot="1800000">
              <a:off x="5801972" y="2497509"/>
              <a:ext cx="176324" cy="323696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7A9757AC-1873-774D-1C6B-9E0FE387D6D9}"/>
                </a:ext>
              </a:extLst>
            </p:cNvPr>
            <p:cNvSpPr/>
            <p:nvPr/>
          </p:nvSpPr>
          <p:spPr bwMode="auto">
            <a:xfrm rot="1800000">
              <a:off x="4009163" y="150237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88B7D0D-2C3B-4230-F04E-F4C229C7FC5A}"/>
                </a:ext>
              </a:extLst>
            </p:cNvPr>
            <p:cNvSpPr/>
            <p:nvPr/>
          </p:nvSpPr>
          <p:spPr bwMode="auto">
            <a:xfrm rot="1800000">
              <a:off x="4059963" y="257552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53DFD85-D263-E8E5-C872-143DA0C1BFCF}"/>
                </a:ext>
              </a:extLst>
            </p:cNvPr>
            <p:cNvSpPr/>
            <p:nvPr/>
          </p:nvSpPr>
          <p:spPr bwMode="auto">
            <a:xfrm rot="1800000">
              <a:off x="5717313" y="221992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DCAAA01F-4384-AB70-694C-D1F5DF966A26}"/>
                </a:ext>
              </a:extLst>
            </p:cNvPr>
            <p:cNvSpPr/>
            <p:nvPr/>
          </p:nvSpPr>
          <p:spPr bwMode="auto">
            <a:xfrm rot="1800000">
              <a:off x="5495063" y="2727920"/>
              <a:ext cx="153128" cy="28111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8574E00C-9D28-6069-5276-E7DABF45DC81}"/>
                </a:ext>
              </a:extLst>
            </p:cNvPr>
            <p:cNvSpPr/>
            <p:nvPr/>
          </p:nvSpPr>
          <p:spPr bwMode="auto">
            <a:xfrm rot="1800000">
              <a:off x="5006556" y="147269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8108F34C-42AB-170C-A7A1-CCAB4736DE96}"/>
                </a:ext>
              </a:extLst>
            </p:cNvPr>
            <p:cNvSpPr/>
            <p:nvPr/>
          </p:nvSpPr>
          <p:spPr bwMode="auto">
            <a:xfrm rot="1800000">
              <a:off x="5079581" y="274904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2D0CDE04-CB9B-BDFE-1458-C5851A3F1570}"/>
                </a:ext>
              </a:extLst>
            </p:cNvPr>
            <p:cNvSpPr/>
            <p:nvPr/>
          </p:nvSpPr>
          <p:spPr bwMode="auto">
            <a:xfrm rot="1800000">
              <a:off x="4279481" y="223469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28A46EFA-E34B-994F-62F2-AFD50595A48A}"/>
                </a:ext>
              </a:extLst>
            </p:cNvPr>
            <p:cNvSpPr/>
            <p:nvPr/>
          </p:nvSpPr>
          <p:spPr bwMode="auto">
            <a:xfrm rot="1800000">
              <a:off x="4943055" y="2126745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ECFFB4B-726A-0725-8C6C-50A85DF2C752}"/>
                </a:ext>
              </a:extLst>
            </p:cNvPr>
            <p:cNvSpPr/>
            <p:nvPr/>
          </p:nvSpPr>
          <p:spPr bwMode="auto">
            <a:xfrm rot="1800000">
              <a:off x="4596980" y="1733046"/>
              <a:ext cx="113914" cy="209123"/>
            </a:xfrm>
            <a:custGeom>
              <a:avLst/>
              <a:gdLst>
                <a:gd name="connsiteX0" fmla="*/ 230969 w 286926"/>
                <a:gd name="connsiteY0" fmla="*/ 0 h 526739"/>
                <a:gd name="connsiteX1" fmla="*/ 286926 w 286926"/>
                <a:gd name="connsiteY1" fmla="*/ 0 h 526739"/>
                <a:gd name="connsiteX2" fmla="*/ 286926 w 286926"/>
                <a:gd name="connsiteY2" fmla="*/ 393389 h 526739"/>
                <a:gd name="connsiteX3" fmla="*/ 230969 w 286926"/>
                <a:gd name="connsiteY3" fmla="*/ 393389 h 526739"/>
                <a:gd name="connsiteX4" fmla="*/ 112185 w 286926"/>
                <a:gd name="connsiteY4" fmla="*/ 68580 h 526739"/>
                <a:gd name="connsiteX5" fmla="*/ 168142 w 286926"/>
                <a:gd name="connsiteY5" fmla="*/ 68580 h 526739"/>
                <a:gd name="connsiteX6" fmla="*/ 168142 w 286926"/>
                <a:gd name="connsiteY6" fmla="*/ 461969 h 526739"/>
                <a:gd name="connsiteX7" fmla="*/ 112185 w 286926"/>
                <a:gd name="connsiteY7" fmla="*/ 461969 h 526739"/>
                <a:gd name="connsiteX8" fmla="*/ 0 w 286926"/>
                <a:gd name="connsiteY8" fmla="*/ 133350 h 526739"/>
                <a:gd name="connsiteX9" fmla="*/ 55957 w 286926"/>
                <a:gd name="connsiteY9" fmla="*/ 133350 h 526739"/>
                <a:gd name="connsiteX10" fmla="*/ 55957 w 286926"/>
                <a:gd name="connsiteY10" fmla="*/ 526739 h 526739"/>
                <a:gd name="connsiteX11" fmla="*/ 0 w 286926"/>
                <a:gd name="connsiteY11" fmla="*/ 526739 h 52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6926" h="526739">
                  <a:moveTo>
                    <a:pt x="230969" y="0"/>
                  </a:moveTo>
                  <a:lnTo>
                    <a:pt x="286926" y="0"/>
                  </a:lnTo>
                  <a:lnTo>
                    <a:pt x="286926" y="393389"/>
                  </a:lnTo>
                  <a:lnTo>
                    <a:pt x="230969" y="393389"/>
                  </a:lnTo>
                  <a:close/>
                  <a:moveTo>
                    <a:pt x="112185" y="68580"/>
                  </a:moveTo>
                  <a:lnTo>
                    <a:pt x="168142" y="68580"/>
                  </a:lnTo>
                  <a:lnTo>
                    <a:pt x="168142" y="461969"/>
                  </a:lnTo>
                  <a:lnTo>
                    <a:pt x="112185" y="461969"/>
                  </a:lnTo>
                  <a:close/>
                  <a:moveTo>
                    <a:pt x="0" y="133350"/>
                  </a:moveTo>
                  <a:lnTo>
                    <a:pt x="55957" y="133350"/>
                  </a:lnTo>
                  <a:lnTo>
                    <a:pt x="55957" y="526739"/>
                  </a:lnTo>
                  <a:lnTo>
                    <a:pt x="0" y="5267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622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39538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pptxk35_室外機トラブルのイラスト</dc:title>
  <dc:subject>pptxk35_室外機トラブルのイラスト</dc:subject>
  <dc:creator>でじけろお</dc:creator>
  <cp:revision>1</cp:revision>
  <dcterms:created xsi:type="dcterms:W3CDTF">2018-05-20T00:31:01Z</dcterms:created>
  <dcterms:modified xsi:type="dcterms:W3CDTF">2022-07-22T02:49:44Z</dcterms:modified>
  <cp:version>1</cp:version>
</cp:coreProperties>
</file>